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3F1F9-F1C2-45A7-99D2-4A932D7DFEDF}" v="175" dt="2025-08-21T10:59:26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35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gampawar" userId="17b8d3765c72a175" providerId="LiveId" clId="{7FF3F1F9-F1C2-45A7-99D2-4A932D7DFEDF}"/>
    <pc:docChg chg="undo custSel addSld delSld modSld">
      <pc:chgData name="sagar gampawar" userId="17b8d3765c72a175" providerId="LiveId" clId="{7FF3F1F9-F1C2-45A7-99D2-4A932D7DFEDF}" dt="2025-08-21T11:00:00.198" v="1209" actId="1076"/>
      <pc:docMkLst>
        <pc:docMk/>
      </pc:docMkLst>
      <pc:sldChg chg="addSp modSp mod">
        <pc:chgData name="sagar gampawar" userId="17b8d3765c72a175" providerId="LiveId" clId="{7FF3F1F9-F1C2-45A7-99D2-4A932D7DFEDF}" dt="2025-08-21T10:44:10.627" v="1060" actId="1076"/>
        <pc:sldMkLst>
          <pc:docMk/>
          <pc:sldMk cId="3292839573" sldId="256"/>
        </pc:sldMkLst>
        <pc:spChg chg="add mod">
          <ac:chgData name="sagar gampawar" userId="17b8d3765c72a175" providerId="LiveId" clId="{7FF3F1F9-F1C2-45A7-99D2-4A932D7DFEDF}" dt="2025-08-21T10:43:17.251" v="1054" actId="1076"/>
          <ac:spMkLst>
            <pc:docMk/>
            <pc:sldMk cId="3292839573" sldId="256"/>
            <ac:spMk id="3" creationId="{027D9589-4217-0E96-3925-6D70AADAE201}"/>
          </ac:spMkLst>
        </pc:spChg>
        <pc:spChg chg="add mod">
          <ac:chgData name="sagar gampawar" userId="17b8d3765c72a175" providerId="LiveId" clId="{7FF3F1F9-F1C2-45A7-99D2-4A932D7DFEDF}" dt="2025-08-21T10:43:20.427" v="1055" actId="1076"/>
          <ac:spMkLst>
            <pc:docMk/>
            <pc:sldMk cId="3292839573" sldId="256"/>
            <ac:spMk id="6" creationId="{6ABF6919-209F-376C-4E7E-06433DF7CE6B}"/>
          </ac:spMkLst>
        </pc:spChg>
        <pc:grpChg chg="add mod">
          <ac:chgData name="sagar gampawar" userId="17b8d3765c72a175" providerId="LiveId" clId="{7FF3F1F9-F1C2-45A7-99D2-4A932D7DFEDF}" dt="2025-08-21T10:42:56.819" v="1038" actId="1076"/>
          <ac:grpSpMkLst>
            <pc:docMk/>
            <pc:sldMk cId="3292839573" sldId="256"/>
            <ac:grpSpMk id="7" creationId="{E0D0A660-6CE4-CD6C-0E58-ADA8933ED60A}"/>
          </ac:grpSpMkLst>
        </pc:grpChg>
        <pc:picChg chg="mod">
          <ac:chgData name="sagar gampawar" userId="17b8d3765c72a175" providerId="LiveId" clId="{7FF3F1F9-F1C2-45A7-99D2-4A932D7DFEDF}" dt="2025-08-21T10:42:51.510" v="1037" actId="164"/>
          <ac:picMkLst>
            <pc:docMk/>
            <pc:sldMk cId="3292839573" sldId="256"/>
            <ac:picMk id="5" creationId="{B3FF2E8D-870D-E21D-A1F0-3481CD0852C7}"/>
          </ac:picMkLst>
        </pc:picChg>
        <pc:picChg chg="mod">
          <ac:chgData name="sagar gampawar" userId="17b8d3765c72a175" providerId="LiveId" clId="{7FF3F1F9-F1C2-45A7-99D2-4A932D7DFEDF}" dt="2025-08-21T10:42:51.510" v="1037" actId="164"/>
          <ac:picMkLst>
            <pc:docMk/>
            <pc:sldMk cId="3292839573" sldId="256"/>
            <ac:picMk id="9" creationId="{1E1276B0-8B0F-E8A9-1C89-ED5C7A3D94F6}"/>
          </ac:picMkLst>
        </pc:picChg>
        <pc:picChg chg="add mod">
          <ac:chgData name="sagar gampawar" userId="17b8d3765c72a175" providerId="LiveId" clId="{7FF3F1F9-F1C2-45A7-99D2-4A932D7DFEDF}" dt="2025-08-21T10:44:10.627" v="1060" actId="1076"/>
          <ac:picMkLst>
            <pc:docMk/>
            <pc:sldMk cId="3292839573" sldId="256"/>
            <ac:picMk id="10" creationId="{0BCA8463-D7A8-D7F1-D1A4-991D47321F8C}"/>
          </ac:picMkLst>
        </pc:picChg>
        <pc:picChg chg="mod modCrop">
          <ac:chgData name="sagar gampawar" userId="17b8d3765c72a175" providerId="LiveId" clId="{7FF3F1F9-F1C2-45A7-99D2-4A932D7DFEDF}" dt="2025-08-21T10:42:51.510" v="1037" actId="164"/>
          <ac:picMkLst>
            <pc:docMk/>
            <pc:sldMk cId="3292839573" sldId="256"/>
            <ac:picMk id="11" creationId="{1E167951-C379-79C7-D508-874E415BE715}"/>
          </ac:picMkLst>
        </pc:picChg>
        <pc:picChg chg="mod">
          <ac:chgData name="sagar gampawar" userId="17b8d3765c72a175" providerId="LiveId" clId="{7FF3F1F9-F1C2-45A7-99D2-4A932D7DFEDF}" dt="2025-08-21T10:42:51.510" v="1037" actId="164"/>
          <ac:picMkLst>
            <pc:docMk/>
            <pc:sldMk cId="3292839573" sldId="256"/>
            <ac:picMk id="13" creationId="{EE6219B0-1C4A-D5BC-442E-4B3D07A64D15}"/>
          </ac:picMkLst>
        </pc:picChg>
      </pc:sldChg>
      <pc:sldChg chg="addSp delSp modSp mod">
        <pc:chgData name="sagar gampawar" userId="17b8d3765c72a175" providerId="LiveId" clId="{7FF3F1F9-F1C2-45A7-99D2-4A932D7DFEDF}" dt="2025-08-21T10:54:37.678" v="1114" actId="1076"/>
        <pc:sldMkLst>
          <pc:docMk/>
          <pc:sldMk cId="291994972" sldId="257"/>
        </pc:sldMkLst>
        <pc:spChg chg="add mod">
          <ac:chgData name="sagar gampawar" userId="17b8d3765c72a175" providerId="LiveId" clId="{7FF3F1F9-F1C2-45A7-99D2-4A932D7DFEDF}" dt="2025-08-20T07:55:59.608" v="361" actId="14100"/>
          <ac:spMkLst>
            <pc:docMk/>
            <pc:sldMk cId="291994972" sldId="257"/>
            <ac:spMk id="2" creationId="{161D5038-29E4-AC06-D716-A551C81664FD}"/>
          </ac:spMkLst>
        </pc:spChg>
        <pc:spChg chg="add mod">
          <ac:chgData name="sagar gampawar" userId="17b8d3765c72a175" providerId="LiveId" clId="{7FF3F1F9-F1C2-45A7-99D2-4A932D7DFEDF}" dt="2025-08-20T07:44:17.928" v="268" actId="1038"/>
          <ac:spMkLst>
            <pc:docMk/>
            <pc:sldMk cId="291994972" sldId="257"/>
            <ac:spMk id="4" creationId="{25C31D86-AC78-4C1C-542A-F4C611521092}"/>
          </ac:spMkLst>
        </pc:spChg>
        <pc:spChg chg="mod">
          <ac:chgData name="sagar gampawar" userId="17b8d3765c72a175" providerId="LiveId" clId="{7FF3F1F9-F1C2-45A7-99D2-4A932D7DFEDF}" dt="2025-08-21T10:54:37.678" v="1114" actId="1076"/>
          <ac:spMkLst>
            <pc:docMk/>
            <pc:sldMk cId="291994972" sldId="257"/>
            <ac:spMk id="6" creationId="{903E43C9-1D3B-342E-0333-6CD4DBBA699A}"/>
          </ac:spMkLst>
        </pc:spChg>
        <pc:spChg chg="add mod">
          <ac:chgData name="sagar gampawar" userId="17b8d3765c72a175" providerId="LiveId" clId="{7FF3F1F9-F1C2-45A7-99D2-4A932D7DFEDF}" dt="2025-08-20T07:51:15.381" v="326" actId="1036"/>
          <ac:spMkLst>
            <pc:docMk/>
            <pc:sldMk cId="291994972" sldId="257"/>
            <ac:spMk id="11" creationId="{F910BEDF-AADE-E82A-77CF-A38112464A63}"/>
          </ac:spMkLst>
        </pc:spChg>
        <pc:spChg chg="add mod">
          <ac:chgData name="sagar gampawar" userId="17b8d3765c72a175" providerId="LiveId" clId="{7FF3F1F9-F1C2-45A7-99D2-4A932D7DFEDF}" dt="2025-08-20T07:57:06.409" v="388" actId="113"/>
          <ac:spMkLst>
            <pc:docMk/>
            <pc:sldMk cId="291994972" sldId="257"/>
            <ac:spMk id="14" creationId="{7DAC221A-E5B7-32AD-32CA-9ACF82F0B12B}"/>
          </ac:spMkLst>
        </pc:spChg>
        <pc:spChg chg="add del mod">
          <ac:chgData name="sagar gampawar" userId="17b8d3765c72a175" providerId="LiveId" clId="{7FF3F1F9-F1C2-45A7-99D2-4A932D7DFEDF}" dt="2025-08-20T05:47:02.083" v="218" actId="478"/>
          <ac:spMkLst>
            <pc:docMk/>
            <pc:sldMk cId="291994972" sldId="257"/>
            <ac:spMk id="18" creationId="{DEAB4117-37D5-B2DA-A68F-80F224E21FCF}"/>
          </ac:spMkLst>
        </pc:spChg>
        <pc:spChg chg="add mod">
          <ac:chgData name="sagar gampawar" userId="17b8d3765c72a175" providerId="LiveId" clId="{7FF3F1F9-F1C2-45A7-99D2-4A932D7DFEDF}" dt="2025-08-20T07:51:30.664" v="330" actId="1076"/>
          <ac:spMkLst>
            <pc:docMk/>
            <pc:sldMk cId="291994972" sldId="257"/>
            <ac:spMk id="20" creationId="{04C4FA24-87DE-00B1-540F-1F29CC832433}"/>
          </ac:spMkLst>
        </pc:spChg>
        <pc:spChg chg="add mod">
          <ac:chgData name="sagar gampawar" userId="17b8d3765c72a175" providerId="LiveId" clId="{7FF3F1F9-F1C2-45A7-99D2-4A932D7DFEDF}" dt="2025-08-20T07:52:44.374" v="344" actId="1076"/>
          <ac:spMkLst>
            <pc:docMk/>
            <pc:sldMk cId="291994972" sldId="257"/>
            <ac:spMk id="21" creationId="{7C1AF6BF-F7F1-CC93-C481-A9FDAAA5D792}"/>
          </ac:spMkLst>
        </pc:spChg>
        <pc:spChg chg="add del mod">
          <ac:chgData name="sagar gampawar" userId="17b8d3765c72a175" providerId="LiveId" clId="{7FF3F1F9-F1C2-45A7-99D2-4A932D7DFEDF}" dt="2025-08-20T05:47:03.777" v="219" actId="478"/>
          <ac:spMkLst>
            <pc:docMk/>
            <pc:sldMk cId="291994972" sldId="257"/>
            <ac:spMk id="23" creationId="{79E3E570-5E3D-F62B-22DA-39B915E6EA35}"/>
          </ac:spMkLst>
        </pc:spChg>
        <pc:spChg chg="add mod">
          <ac:chgData name="sagar gampawar" userId="17b8d3765c72a175" providerId="LiveId" clId="{7FF3F1F9-F1C2-45A7-99D2-4A932D7DFEDF}" dt="2025-08-20T07:53:26.239" v="352" actId="1076"/>
          <ac:spMkLst>
            <pc:docMk/>
            <pc:sldMk cId="291994972" sldId="257"/>
            <ac:spMk id="24" creationId="{F2937191-CDAC-B34E-2E6A-2E4890D30A4A}"/>
          </ac:spMkLst>
        </pc:spChg>
        <pc:spChg chg="add mod">
          <ac:chgData name="sagar gampawar" userId="17b8d3765c72a175" providerId="LiveId" clId="{7FF3F1F9-F1C2-45A7-99D2-4A932D7DFEDF}" dt="2025-08-20T07:55:36.988" v="358" actId="14100"/>
          <ac:spMkLst>
            <pc:docMk/>
            <pc:sldMk cId="291994972" sldId="257"/>
            <ac:spMk id="25" creationId="{DD6D9957-A982-1EA3-C4AD-70723B284A78}"/>
          </ac:spMkLst>
        </pc:spChg>
        <pc:spChg chg="add mod">
          <ac:chgData name="sagar gampawar" userId="17b8d3765c72a175" providerId="LiveId" clId="{7FF3F1F9-F1C2-45A7-99D2-4A932D7DFEDF}" dt="2025-08-20T08:02:03.005" v="430" actId="1076"/>
          <ac:spMkLst>
            <pc:docMk/>
            <pc:sldMk cId="291994972" sldId="257"/>
            <ac:spMk id="26" creationId="{3A8A0454-000C-E81D-E855-82F4B98E03C6}"/>
          </ac:spMkLst>
        </pc:spChg>
        <pc:spChg chg="add del mod">
          <ac:chgData name="sagar gampawar" userId="17b8d3765c72a175" providerId="LiveId" clId="{7FF3F1F9-F1C2-45A7-99D2-4A932D7DFEDF}" dt="2025-08-20T05:47:00.742" v="217" actId="478"/>
          <ac:spMkLst>
            <pc:docMk/>
            <pc:sldMk cId="291994972" sldId="257"/>
            <ac:spMk id="28" creationId="{82E6473C-C1B3-DF07-AE88-A3DF3AD09D14}"/>
          </ac:spMkLst>
        </pc:spChg>
        <pc:spChg chg="add mod">
          <ac:chgData name="sagar gampawar" userId="17b8d3765c72a175" providerId="LiveId" clId="{7FF3F1F9-F1C2-45A7-99D2-4A932D7DFEDF}" dt="2025-08-20T07:56:50.156" v="383" actId="1076"/>
          <ac:spMkLst>
            <pc:docMk/>
            <pc:sldMk cId="291994972" sldId="257"/>
            <ac:spMk id="29" creationId="{6C29A1EB-1C40-A308-934C-6781A138AE40}"/>
          </ac:spMkLst>
        </pc:spChg>
        <pc:spChg chg="add mod">
          <ac:chgData name="sagar gampawar" userId="17b8d3765c72a175" providerId="LiveId" clId="{7FF3F1F9-F1C2-45A7-99D2-4A932D7DFEDF}" dt="2025-08-20T07:57:26.871" v="394" actId="14100"/>
          <ac:spMkLst>
            <pc:docMk/>
            <pc:sldMk cId="291994972" sldId="257"/>
            <ac:spMk id="36" creationId="{D5593536-7AE7-9950-6353-24ECA8BB0434}"/>
          </ac:spMkLst>
        </pc:spChg>
        <pc:spChg chg="add mod">
          <ac:chgData name="sagar gampawar" userId="17b8d3765c72a175" providerId="LiveId" clId="{7FF3F1F9-F1C2-45A7-99D2-4A932D7DFEDF}" dt="2025-08-20T08:02:05.689" v="431" actId="1076"/>
          <ac:spMkLst>
            <pc:docMk/>
            <pc:sldMk cId="291994972" sldId="257"/>
            <ac:spMk id="45" creationId="{E01AEC36-3EC9-F930-AA10-EDB3D3689325}"/>
          </ac:spMkLst>
        </pc:spChg>
        <pc:picChg chg="add mod">
          <ac:chgData name="sagar gampawar" userId="17b8d3765c72a175" providerId="LiveId" clId="{7FF3F1F9-F1C2-45A7-99D2-4A932D7DFEDF}" dt="2025-08-20T07:51:06.348" v="314" actId="1038"/>
          <ac:picMkLst>
            <pc:docMk/>
            <pc:sldMk cId="291994972" sldId="257"/>
            <ac:picMk id="3" creationId="{B779DEB6-8E4F-8BC2-655C-DC23E86DFB37}"/>
          </ac:picMkLst>
        </pc:picChg>
        <pc:picChg chg="add del mod ord modCrop">
          <ac:chgData name="sagar gampawar" userId="17b8d3765c72a175" providerId="LiveId" clId="{7FF3F1F9-F1C2-45A7-99D2-4A932D7DFEDF}" dt="2025-08-20T05:46:39.479" v="208" actId="478"/>
          <ac:picMkLst>
            <pc:docMk/>
            <pc:sldMk cId="291994972" sldId="257"/>
            <ac:picMk id="6" creationId="{C025B608-5C91-D45E-073C-67507AF39B1B}"/>
          </ac:picMkLst>
        </pc:picChg>
        <pc:picChg chg="add del mod modCrop">
          <ac:chgData name="sagar gampawar" userId="17b8d3765c72a175" providerId="LiveId" clId="{7FF3F1F9-F1C2-45A7-99D2-4A932D7DFEDF}" dt="2025-08-20T07:46:50.298" v="289" actId="478"/>
          <ac:picMkLst>
            <pc:docMk/>
            <pc:sldMk cId="291994972" sldId="257"/>
            <ac:picMk id="9" creationId="{E4E98297-B1DF-7E24-5F36-24F5DC34A19D}"/>
          </ac:picMkLst>
        </pc:picChg>
        <pc:cxnChg chg="add mod">
          <ac:chgData name="sagar gampawar" userId="17b8d3765c72a175" providerId="LiveId" clId="{7FF3F1F9-F1C2-45A7-99D2-4A932D7DFEDF}" dt="2025-08-20T08:01:55.371" v="428" actId="14100"/>
          <ac:cxnSpMkLst>
            <pc:docMk/>
            <pc:sldMk cId="291994972" sldId="257"/>
            <ac:cxnSpMk id="5" creationId="{B6CBB72A-6716-C9B0-09C9-2355A1F61656}"/>
          </ac:cxnSpMkLst>
        </pc:cxnChg>
        <pc:cxnChg chg="add mod ord">
          <ac:chgData name="sagar gampawar" userId="17b8d3765c72a175" providerId="LiveId" clId="{7FF3F1F9-F1C2-45A7-99D2-4A932D7DFEDF}" dt="2025-08-20T07:41:15.399" v="250" actId="1076"/>
          <ac:cxnSpMkLst>
            <pc:docMk/>
            <pc:sldMk cId="291994972" sldId="257"/>
            <ac:cxnSpMk id="10" creationId="{F611DD24-B4E2-FF19-CC9F-DD70B6A9558A}"/>
          </ac:cxnSpMkLst>
        </pc:cxnChg>
        <pc:cxnChg chg="add mod">
          <ac:chgData name="sagar gampawar" userId="17b8d3765c72a175" providerId="LiveId" clId="{7FF3F1F9-F1C2-45A7-99D2-4A932D7DFEDF}" dt="2025-08-20T07:57:02.795" v="387" actId="1076"/>
          <ac:cxnSpMkLst>
            <pc:docMk/>
            <pc:sldMk cId="291994972" sldId="257"/>
            <ac:cxnSpMk id="12" creationId="{CEE8F36D-E2BC-F887-75A7-7344F85EF94B}"/>
          </ac:cxnSpMkLst>
        </pc:cxnChg>
        <pc:cxnChg chg="add mod">
          <ac:chgData name="sagar gampawar" userId="17b8d3765c72a175" providerId="LiveId" clId="{7FF3F1F9-F1C2-45A7-99D2-4A932D7DFEDF}" dt="2025-08-20T07:51:28.963" v="329"/>
          <ac:cxnSpMkLst>
            <pc:docMk/>
            <pc:sldMk cId="291994972" sldId="257"/>
            <ac:cxnSpMk id="13" creationId="{5269AED3-F0E6-A716-C0AC-DF8F1BBCB8E5}"/>
          </ac:cxnSpMkLst>
        </pc:cxnChg>
        <pc:cxnChg chg="add mod">
          <ac:chgData name="sagar gampawar" userId="17b8d3765c72a175" providerId="LiveId" clId="{7FF3F1F9-F1C2-45A7-99D2-4A932D7DFEDF}" dt="2025-08-20T07:52:57.768" v="347" actId="14100"/>
          <ac:cxnSpMkLst>
            <pc:docMk/>
            <pc:sldMk cId="291994972" sldId="257"/>
            <ac:cxnSpMk id="22" creationId="{29440235-BD56-7CF5-269B-EDC36B0581A9}"/>
          </ac:cxnSpMkLst>
        </pc:cxnChg>
        <pc:cxnChg chg="add del mod">
          <ac:chgData name="sagar gampawar" userId="17b8d3765c72a175" providerId="LiveId" clId="{7FF3F1F9-F1C2-45A7-99D2-4A932D7DFEDF}" dt="2025-08-20T05:47:04.715" v="220" actId="478"/>
          <ac:cxnSpMkLst>
            <pc:docMk/>
            <pc:sldMk cId="291994972" sldId="257"/>
            <ac:cxnSpMk id="24" creationId="{138DFD7F-705C-A5D6-D401-10470A613A19}"/>
          </ac:cxnSpMkLst>
        </pc:cxnChg>
        <pc:cxnChg chg="add mod">
          <ac:chgData name="sagar gampawar" userId="17b8d3765c72a175" providerId="LiveId" clId="{7FF3F1F9-F1C2-45A7-99D2-4A932D7DFEDF}" dt="2025-08-20T07:56:42.805" v="381" actId="14100"/>
          <ac:cxnSpMkLst>
            <pc:docMk/>
            <pc:sldMk cId="291994972" sldId="257"/>
            <ac:cxnSpMk id="27" creationId="{8C2DBCF5-63DC-912B-D185-6943758C116B}"/>
          </ac:cxnSpMkLst>
        </pc:cxnChg>
        <pc:cxnChg chg="add mod">
          <ac:chgData name="sagar gampawar" userId="17b8d3765c72a175" providerId="LiveId" clId="{7FF3F1F9-F1C2-45A7-99D2-4A932D7DFEDF}" dt="2025-08-20T07:56:08.511" v="362"/>
          <ac:cxnSpMkLst>
            <pc:docMk/>
            <pc:sldMk cId="291994972" sldId="257"/>
            <ac:cxnSpMk id="28" creationId="{CE7E79AB-7D52-BAE1-FECB-0BFA2C8F4A9E}"/>
          </ac:cxnSpMkLst>
        </pc:cxnChg>
        <pc:cxnChg chg="add del mod">
          <ac:chgData name="sagar gampawar" userId="17b8d3765c72a175" providerId="LiveId" clId="{7FF3F1F9-F1C2-45A7-99D2-4A932D7DFEDF}" dt="2025-08-20T07:58:52.637" v="400" actId="478"/>
          <ac:cxnSpMkLst>
            <pc:docMk/>
            <pc:sldMk cId="291994972" sldId="257"/>
            <ac:cxnSpMk id="37" creationId="{232E974E-B263-292F-AB42-6C3847196229}"/>
          </ac:cxnSpMkLst>
        </pc:cxnChg>
        <pc:cxnChg chg="add mod">
          <ac:chgData name="sagar gampawar" userId="17b8d3765c72a175" providerId="LiveId" clId="{7FF3F1F9-F1C2-45A7-99D2-4A932D7DFEDF}" dt="2025-08-20T08:01:19.447" v="422" actId="14100"/>
          <ac:cxnSpMkLst>
            <pc:docMk/>
            <pc:sldMk cId="291994972" sldId="257"/>
            <ac:cxnSpMk id="41" creationId="{42333D66-3591-B792-649B-83B44BE70244}"/>
          </ac:cxnSpMkLst>
        </pc:cxnChg>
      </pc:sldChg>
      <pc:sldChg chg="new del">
        <pc:chgData name="sagar gampawar" userId="17b8d3765c72a175" providerId="LiveId" clId="{7FF3F1F9-F1C2-45A7-99D2-4A932D7DFEDF}" dt="2025-08-20T08:02:23.424" v="433" actId="2696"/>
        <pc:sldMkLst>
          <pc:docMk/>
          <pc:sldMk cId="58771858" sldId="258"/>
        </pc:sldMkLst>
      </pc:sldChg>
      <pc:sldChg chg="addSp delSp modSp new mod">
        <pc:chgData name="sagar gampawar" userId="17b8d3765c72a175" providerId="LiveId" clId="{7FF3F1F9-F1C2-45A7-99D2-4A932D7DFEDF}" dt="2025-08-21T10:54:19.143" v="1112" actId="1076"/>
        <pc:sldMkLst>
          <pc:docMk/>
          <pc:sldMk cId="3875066303" sldId="258"/>
        </pc:sldMkLst>
        <pc:spChg chg="add mod">
          <ac:chgData name="sagar gampawar" userId="17b8d3765c72a175" providerId="LiveId" clId="{7FF3F1F9-F1C2-45A7-99D2-4A932D7DFEDF}" dt="2025-08-20T13:23:21.181" v="480" actId="14100"/>
          <ac:spMkLst>
            <pc:docMk/>
            <pc:sldMk cId="3875066303" sldId="258"/>
            <ac:spMk id="2" creationId="{AA8FC081-D44E-18CC-37A0-D0D9EF9A7E20}"/>
          </ac:spMkLst>
        </pc:spChg>
        <pc:spChg chg="mod">
          <ac:chgData name="sagar gampawar" userId="17b8d3765c72a175" providerId="LiveId" clId="{7FF3F1F9-F1C2-45A7-99D2-4A932D7DFEDF}" dt="2025-08-21T10:54:19.143" v="1112" actId="1076"/>
          <ac:spMkLst>
            <pc:docMk/>
            <pc:sldMk cId="3875066303" sldId="258"/>
            <ac:spMk id="5" creationId="{F0123BF2-4515-B08B-ACAE-09539B2CE5F9}"/>
          </ac:spMkLst>
        </pc:spChg>
        <pc:spChg chg="add del mod">
          <ac:chgData name="sagar gampawar" userId="17b8d3765c72a175" providerId="LiveId" clId="{7FF3F1F9-F1C2-45A7-99D2-4A932D7DFEDF}" dt="2025-08-20T13:21:58.797" v="468" actId="478"/>
          <ac:spMkLst>
            <pc:docMk/>
            <pc:sldMk cId="3875066303" sldId="258"/>
            <ac:spMk id="6" creationId="{2888B8C4-C0F8-954C-BE2C-B994CC8D1D4B}"/>
          </ac:spMkLst>
        </pc:spChg>
        <pc:spChg chg="add">
          <ac:chgData name="sagar gampawar" userId="17b8d3765c72a175" providerId="LiveId" clId="{7FF3F1F9-F1C2-45A7-99D2-4A932D7DFEDF}" dt="2025-08-20T13:21:50.483" v="465"/>
          <ac:spMkLst>
            <pc:docMk/>
            <pc:sldMk cId="3875066303" sldId="258"/>
            <ac:spMk id="7" creationId="{A76ED6DA-986D-918B-303B-22E9D5D0B465}"/>
          </ac:spMkLst>
        </pc:spChg>
        <pc:spChg chg="add">
          <ac:chgData name="sagar gampawar" userId="17b8d3765c72a175" providerId="LiveId" clId="{7FF3F1F9-F1C2-45A7-99D2-4A932D7DFEDF}" dt="2025-08-20T13:21:54.354" v="467"/>
          <ac:spMkLst>
            <pc:docMk/>
            <pc:sldMk cId="3875066303" sldId="258"/>
            <ac:spMk id="8" creationId="{13672CA4-5CB3-F1DF-8D1D-0EF3E096FA1A}"/>
          </ac:spMkLst>
        </pc:spChg>
        <pc:spChg chg="add del mod">
          <ac:chgData name="sagar gampawar" userId="17b8d3765c72a175" providerId="LiveId" clId="{7FF3F1F9-F1C2-45A7-99D2-4A932D7DFEDF}" dt="2025-08-20T13:22:09.971" v="473" actId="478"/>
          <ac:spMkLst>
            <pc:docMk/>
            <pc:sldMk cId="3875066303" sldId="258"/>
            <ac:spMk id="9" creationId="{3341EBAF-EBEE-3925-4DD4-E079226277EE}"/>
          </ac:spMkLst>
        </pc:spChg>
        <pc:spChg chg="add del mod">
          <ac:chgData name="sagar gampawar" userId="17b8d3765c72a175" providerId="LiveId" clId="{7FF3F1F9-F1C2-45A7-99D2-4A932D7DFEDF}" dt="2025-08-20T13:22:09.971" v="473" actId="478"/>
          <ac:spMkLst>
            <pc:docMk/>
            <pc:sldMk cId="3875066303" sldId="258"/>
            <ac:spMk id="10" creationId="{53EF0072-FBDD-1ECF-2B94-A6C82D8621B2}"/>
          </ac:spMkLst>
        </pc:spChg>
        <pc:spChg chg="add del mod">
          <ac:chgData name="sagar gampawar" userId="17b8d3765c72a175" providerId="LiveId" clId="{7FF3F1F9-F1C2-45A7-99D2-4A932D7DFEDF}" dt="2025-08-20T13:23:43.327" v="486" actId="21"/>
          <ac:spMkLst>
            <pc:docMk/>
            <pc:sldMk cId="3875066303" sldId="258"/>
            <ac:spMk id="11" creationId="{C8536270-EF62-BCCC-783A-97EE78922AD9}"/>
          </ac:spMkLst>
        </pc:spChg>
        <pc:spChg chg="add">
          <ac:chgData name="sagar gampawar" userId="17b8d3765c72a175" providerId="LiveId" clId="{7FF3F1F9-F1C2-45A7-99D2-4A932D7DFEDF}" dt="2025-08-20T13:23:26.655" v="481"/>
          <ac:spMkLst>
            <pc:docMk/>
            <pc:sldMk cId="3875066303" sldId="258"/>
            <ac:spMk id="12" creationId="{6F283B78-46F3-3643-5F18-6868001F3FCB}"/>
          </ac:spMkLst>
        </pc:spChg>
        <pc:spChg chg="add">
          <ac:chgData name="sagar gampawar" userId="17b8d3765c72a175" providerId="LiveId" clId="{7FF3F1F9-F1C2-45A7-99D2-4A932D7DFEDF}" dt="2025-08-20T13:23:36.170" v="483"/>
          <ac:spMkLst>
            <pc:docMk/>
            <pc:sldMk cId="3875066303" sldId="258"/>
            <ac:spMk id="13" creationId="{223145C7-3678-F33A-9A92-0C541C1EDCE5}"/>
          </ac:spMkLst>
        </pc:spChg>
        <pc:spChg chg="add">
          <ac:chgData name="sagar gampawar" userId="17b8d3765c72a175" providerId="LiveId" clId="{7FF3F1F9-F1C2-45A7-99D2-4A932D7DFEDF}" dt="2025-08-20T13:23:38.770" v="484"/>
          <ac:spMkLst>
            <pc:docMk/>
            <pc:sldMk cId="3875066303" sldId="258"/>
            <ac:spMk id="14" creationId="{4110B673-CE71-1E0B-7B30-A4B594F5CB2D}"/>
          </ac:spMkLst>
        </pc:spChg>
        <pc:spChg chg="add del">
          <ac:chgData name="sagar gampawar" userId="17b8d3765c72a175" providerId="LiveId" clId="{7FF3F1F9-F1C2-45A7-99D2-4A932D7DFEDF}" dt="2025-08-20T13:23:43.327" v="486" actId="21"/>
          <ac:spMkLst>
            <pc:docMk/>
            <pc:sldMk cId="3875066303" sldId="258"/>
            <ac:spMk id="15" creationId="{C5701612-61BA-7541-46A9-2AB69A6B42B2}"/>
          </ac:spMkLst>
        </pc:spChg>
        <pc:spChg chg="add del mod">
          <ac:chgData name="sagar gampawar" userId="17b8d3765c72a175" providerId="LiveId" clId="{7FF3F1F9-F1C2-45A7-99D2-4A932D7DFEDF}" dt="2025-08-20T13:24:02.646" v="490" actId="478"/>
          <ac:spMkLst>
            <pc:docMk/>
            <pc:sldMk cId="3875066303" sldId="258"/>
            <ac:spMk id="16" creationId="{D857CFF9-A3D9-EB3B-495A-E51A42518163}"/>
          </ac:spMkLst>
        </pc:spChg>
        <pc:spChg chg="add mod">
          <ac:chgData name="sagar gampawar" userId="17b8d3765c72a175" providerId="LiveId" clId="{7FF3F1F9-F1C2-45A7-99D2-4A932D7DFEDF}" dt="2025-08-20T13:23:53.424" v="488"/>
          <ac:spMkLst>
            <pc:docMk/>
            <pc:sldMk cId="3875066303" sldId="258"/>
            <ac:spMk id="17" creationId="{20C64FE5-AAC2-6607-155F-C8B6A650A1C6}"/>
          </ac:spMkLst>
        </pc:spChg>
        <pc:spChg chg="add">
          <ac:chgData name="sagar gampawar" userId="17b8d3765c72a175" providerId="LiveId" clId="{7FF3F1F9-F1C2-45A7-99D2-4A932D7DFEDF}" dt="2025-08-20T13:23:59.449" v="489"/>
          <ac:spMkLst>
            <pc:docMk/>
            <pc:sldMk cId="3875066303" sldId="258"/>
            <ac:spMk id="18" creationId="{FE4D9D88-7F40-76B5-ADEC-616647BF32E3}"/>
          </ac:spMkLst>
        </pc:spChg>
        <pc:spChg chg="add del mod">
          <ac:chgData name="sagar gampawar" userId="17b8d3765c72a175" providerId="LiveId" clId="{7FF3F1F9-F1C2-45A7-99D2-4A932D7DFEDF}" dt="2025-08-20T13:24:20.620" v="495" actId="21"/>
          <ac:spMkLst>
            <pc:docMk/>
            <pc:sldMk cId="3875066303" sldId="258"/>
            <ac:spMk id="19" creationId="{B482DC8C-C172-FC50-D90D-4E120FF44463}"/>
          </ac:spMkLst>
        </pc:spChg>
        <pc:spChg chg="add del mod">
          <ac:chgData name="sagar gampawar" userId="17b8d3765c72a175" providerId="LiveId" clId="{7FF3F1F9-F1C2-45A7-99D2-4A932D7DFEDF}" dt="2025-08-20T13:24:31.183" v="499"/>
          <ac:spMkLst>
            <pc:docMk/>
            <pc:sldMk cId="3875066303" sldId="258"/>
            <ac:spMk id="20" creationId="{3CED8E29-370C-296C-C5E6-EF14146643F7}"/>
          </ac:spMkLst>
        </pc:spChg>
        <pc:spChg chg="add del mod">
          <ac:chgData name="sagar gampawar" userId="17b8d3765c72a175" providerId="LiveId" clId="{7FF3F1F9-F1C2-45A7-99D2-4A932D7DFEDF}" dt="2025-08-20T13:24:20.620" v="495" actId="21"/>
          <ac:spMkLst>
            <pc:docMk/>
            <pc:sldMk cId="3875066303" sldId="258"/>
            <ac:spMk id="21" creationId="{BAD0516C-98F4-7747-D250-A6EBB620619F}"/>
          </ac:spMkLst>
        </pc:spChg>
        <pc:spChg chg="add del mod">
          <ac:chgData name="sagar gampawar" userId="17b8d3765c72a175" providerId="LiveId" clId="{7FF3F1F9-F1C2-45A7-99D2-4A932D7DFEDF}" dt="2025-08-20T13:25:44.120" v="512" actId="478"/>
          <ac:spMkLst>
            <pc:docMk/>
            <pc:sldMk cId="3875066303" sldId="258"/>
            <ac:spMk id="22" creationId="{D832ADB2-A913-9EF6-BEA4-8F16E03E7EF1}"/>
          </ac:spMkLst>
        </pc:spChg>
        <pc:spChg chg="add">
          <ac:chgData name="sagar gampawar" userId="17b8d3765c72a175" providerId="LiveId" clId="{7FF3F1F9-F1C2-45A7-99D2-4A932D7DFEDF}" dt="2025-08-20T13:25:02.782" v="503"/>
          <ac:spMkLst>
            <pc:docMk/>
            <pc:sldMk cId="3875066303" sldId="258"/>
            <ac:spMk id="23" creationId="{E7931E9A-C591-868A-C7F5-D3D679BA6A2B}"/>
          </ac:spMkLst>
        </pc:spChg>
        <pc:spChg chg="add del mod">
          <ac:chgData name="sagar gampawar" userId="17b8d3765c72a175" providerId="LiveId" clId="{7FF3F1F9-F1C2-45A7-99D2-4A932D7DFEDF}" dt="2025-08-20T13:26:01.926" v="515" actId="478"/>
          <ac:spMkLst>
            <pc:docMk/>
            <pc:sldMk cId="3875066303" sldId="258"/>
            <ac:spMk id="24" creationId="{B005D16C-8146-46D9-347D-224087E329CB}"/>
          </ac:spMkLst>
        </pc:spChg>
        <pc:spChg chg="add del">
          <ac:chgData name="sagar gampawar" userId="17b8d3765c72a175" providerId="LiveId" clId="{7FF3F1F9-F1C2-45A7-99D2-4A932D7DFEDF}" dt="2025-08-20T13:26:01.926" v="515" actId="478"/>
          <ac:spMkLst>
            <pc:docMk/>
            <pc:sldMk cId="3875066303" sldId="258"/>
            <ac:spMk id="25" creationId="{DF06FF16-CB52-78C9-A4AE-70E2CC1CCEFB}"/>
          </ac:spMkLst>
        </pc:spChg>
        <pc:spChg chg="add del mod">
          <ac:chgData name="sagar gampawar" userId="17b8d3765c72a175" providerId="LiveId" clId="{7FF3F1F9-F1C2-45A7-99D2-4A932D7DFEDF}" dt="2025-08-20T13:26:56.278" v="531"/>
          <ac:spMkLst>
            <pc:docMk/>
            <pc:sldMk cId="3875066303" sldId="258"/>
            <ac:spMk id="26" creationId="{D5AADCE2-42C1-859D-B8B3-457B2A1FB82E}"/>
          </ac:spMkLst>
        </pc:spChg>
        <pc:spChg chg="add mod">
          <ac:chgData name="sagar gampawar" userId="17b8d3765c72a175" providerId="LiveId" clId="{7FF3F1F9-F1C2-45A7-99D2-4A932D7DFEDF}" dt="2025-08-20T13:28:02.125" v="537" actId="14100"/>
          <ac:spMkLst>
            <pc:docMk/>
            <pc:sldMk cId="3875066303" sldId="258"/>
            <ac:spMk id="28" creationId="{B94FF6A9-B94C-2371-702D-90E023675CDE}"/>
          </ac:spMkLst>
        </pc:spChg>
        <pc:spChg chg="add mod">
          <ac:chgData name="sagar gampawar" userId="17b8d3765c72a175" providerId="LiveId" clId="{7FF3F1F9-F1C2-45A7-99D2-4A932D7DFEDF}" dt="2025-08-20T13:29:45.337" v="545" actId="1076"/>
          <ac:spMkLst>
            <pc:docMk/>
            <pc:sldMk cId="3875066303" sldId="258"/>
            <ac:spMk id="35" creationId="{5B3FD95D-601C-8CE0-9FC5-D1F3225BC447}"/>
          </ac:spMkLst>
        </pc:spChg>
        <pc:picChg chg="add mod">
          <ac:chgData name="sagar gampawar" userId="17b8d3765c72a175" providerId="LiveId" clId="{7FF3F1F9-F1C2-45A7-99D2-4A932D7DFEDF}" dt="2025-08-20T13:21:11.198" v="456" actId="1076"/>
          <ac:picMkLst>
            <pc:docMk/>
            <pc:sldMk cId="3875066303" sldId="258"/>
            <ac:picMk id="3" creationId="{7A983633-EDD5-A99B-397F-8B4E8B9D82BD}"/>
          </ac:picMkLst>
        </pc:picChg>
        <pc:picChg chg="add del">
          <ac:chgData name="sagar gampawar" userId="17b8d3765c72a175" providerId="LiveId" clId="{7FF3F1F9-F1C2-45A7-99D2-4A932D7DFEDF}" dt="2025-08-20T13:31:58.311" v="548" actId="478"/>
          <ac:picMkLst>
            <pc:docMk/>
            <pc:sldMk cId="3875066303" sldId="258"/>
            <ac:picMk id="37" creationId="{C7CF7D56-8510-D106-57D7-3ADA5CA95C70}"/>
          </ac:picMkLst>
        </pc:picChg>
        <pc:picChg chg="add del mod">
          <ac:chgData name="sagar gampawar" userId="17b8d3765c72a175" providerId="LiveId" clId="{7FF3F1F9-F1C2-45A7-99D2-4A932D7DFEDF}" dt="2025-08-20T13:32:31.988" v="554" actId="478"/>
          <ac:picMkLst>
            <pc:docMk/>
            <pc:sldMk cId="3875066303" sldId="258"/>
            <ac:picMk id="39" creationId="{3E3F7167-2B01-8040-A2F6-2B1D1BEA5FC6}"/>
          </ac:picMkLst>
        </pc:picChg>
        <pc:cxnChg chg="add mod">
          <ac:chgData name="sagar gampawar" userId="17b8d3765c72a175" providerId="LiveId" clId="{7FF3F1F9-F1C2-45A7-99D2-4A932D7DFEDF}" dt="2025-08-20T13:26:54.936" v="529" actId="14100"/>
          <ac:cxnSpMkLst>
            <pc:docMk/>
            <pc:sldMk cId="3875066303" sldId="258"/>
            <ac:cxnSpMk id="4" creationId="{85CED7E0-C499-5773-D6DA-1E7833635F45}"/>
          </ac:cxnSpMkLst>
        </pc:cxnChg>
        <pc:cxnChg chg="add mod">
          <ac:chgData name="sagar gampawar" userId="17b8d3765c72a175" providerId="LiveId" clId="{7FF3F1F9-F1C2-45A7-99D2-4A932D7DFEDF}" dt="2025-08-20T13:27:55.576" v="536" actId="14100"/>
          <ac:cxnSpMkLst>
            <pc:docMk/>
            <pc:sldMk cId="3875066303" sldId="258"/>
            <ac:cxnSpMk id="32" creationId="{65FEBEAD-DFE1-598E-22C7-FF875FA10795}"/>
          </ac:cxnSpMkLst>
        </pc:cxnChg>
      </pc:sldChg>
      <pc:sldChg chg="addSp delSp modSp new mod">
        <pc:chgData name="sagar gampawar" userId="17b8d3765c72a175" providerId="LiveId" clId="{7FF3F1F9-F1C2-45A7-99D2-4A932D7DFEDF}" dt="2025-08-21T10:54:14.186" v="1111" actId="1076"/>
        <pc:sldMkLst>
          <pc:docMk/>
          <pc:sldMk cId="3496097622" sldId="259"/>
        </pc:sldMkLst>
        <pc:spChg chg="add del mod">
          <ac:chgData name="sagar gampawar" userId="17b8d3765c72a175" providerId="LiveId" clId="{7FF3F1F9-F1C2-45A7-99D2-4A932D7DFEDF}" dt="2025-08-20T13:37:46.801" v="612"/>
          <ac:spMkLst>
            <pc:docMk/>
            <pc:sldMk cId="3496097622" sldId="259"/>
            <ac:spMk id="9" creationId="{4DFCD5EA-A29E-8287-034C-FC82FB2D6D7C}"/>
          </ac:spMkLst>
        </pc:spChg>
        <pc:spChg chg="add del mod">
          <ac:chgData name="sagar gampawar" userId="17b8d3765c72a175" providerId="LiveId" clId="{7FF3F1F9-F1C2-45A7-99D2-4A932D7DFEDF}" dt="2025-08-20T13:38:27.391" v="625"/>
          <ac:spMkLst>
            <pc:docMk/>
            <pc:sldMk cId="3496097622" sldId="259"/>
            <ac:spMk id="10" creationId="{0F6E4FC5-1AA3-1872-AF2F-9A7D1933C1A0}"/>
          </ac:spMkLst>
        </pc:spChg>
        <pc:spChg chg="add mod">
          <ac:chgData name="sagar gampawar" userId="17b8d3765c72a175" providerId="LiveId" clId="{7FF3F1F9-F1C2-45A7-99D2-4A932D7DFEDF}" dt="2025-08-21T05:37:53.041" v="726" actId="1076"/>
          <ac:spMkLst>
            <pc:docMk/>
            <pc:sldMk cId="3496097622" sldId="259"/>
            <ac:spMk id="12" creationId="{F6C250D3-2AE8-C119-2FD7-887EA3087BAC}"/>
          </ac:spMkLst>
        </pc:spChg>
        <pc:spChg chg="add del mod">
          <ac:chgData name="sagar gampawar" userId="17b8d3765c72a175" providerId="LiveId" clId="{7FF3F1F9-F1C2-45A7-99D2-4A932D7DFEDF}" dt="2025-08-20T13:40:45.069" v="646" actId="478"/>
          <ac:spMkLst>
            <pc:docMk/>
            <pc:sldMk cId="3496097622" sldId="259"/>
            <ac:spMk id="15" creationId="{F6DD6640-BDB5-E451-851E-D94AC78C4BF6}"/>
          </ac:spMkLst>
        </pc:spChg>
        <pc:spChg chg="add">
          <ac:chgData name="sagar gampawar" userId="17b8d3765c72a175" providerId="LiveId" clId="{7FF3F1F9-F1C2-45A7-99D2-4A932D7DFEDF}" dt="2025-08-20T13:39:56.608" v="639"/>
          <ac:spMkLst>
            <pc:docMk/>
            <pc:sldMk cId="3496097622" sldId="259"/>
            <ac:spMk id="16" creationId="{9D3791FB-19FB-66E7-4316-2952E8721028}"/>
          </ac:spMkLst>
        </pc:spChg>
        <pc:spChg chg="add mod">
          <ac:chgData name="sagar gampawar" userId="17b8d3765c72a175" providerId="LiveId" clId="{7FF3F1F9-F1C2-45A7-99D2-4A932D7DFEDF}" dt="2025-08-20T13:40:05.366" v="641"/>
          <ac:spMkLst>
            <pc:docMk/>
            <pc:sldMk cId="3496097622" sldId="259"/>
            <ac:spMk id="17" creationId="{DBE5C8FF-96B3-2286-B2EA-6D107388057C}"/>
          </ac:spMkLst>
        </pc:spChg>
        <pc:spChg chg="add">
          <ac:chgData name="sagar gampawar" userId="17b8d3765c72a175" providerId="LiveId" clId="{7FF3F1F9-F1C2-45A7-99D2-4A932D7DFEDF}" dt="2025-08-20T13:40:16.461" v="643"/>
          <ac:spMkLst>
            <pc:docMk/>
            <pc:sldMk cId="3496097622" sldId="259"/>
            <ac:spMk id="18" creationId="{886014A5-CF94-B51A-F8EE-4CD630F69CBA}"/>
          </ac:spMkLst>
        </pc:spChg>
        <pc:spChg chg="add">
          <ac:chgData name="sagar gampawar" userId="17b8d3765c72a175" providerId="LiveId" clId="{7FF3F1F9-F1C2-45A7-99D2-4A932D7DFEDF}" dt="2025-08-20T13:40:40.980" v="645"/>
          <ac:spMkLst>
            <pc:docMk/>
            <pc:sldMk cId="3496097622" sldId="259"/>
            <ac:spMk id="19" creationId="{4CA41BE1-C2C4-08C5-19A6-277DB53A3C6D}"/>
          </ac:spMkLst>
        </pc:spChg>
        <pc:spChg chg="add del mod">
          <ac:chgData name="sagar gampawar" userId="17b8d3765c72a175" providerId="LiveId" clId="{7FF3F1F9-F1C2-45A7-99D2-4A932D7DFEDF}" dt="2025-08-21T05:40:06.602" v="743" actId="478"/>
          <ac:spMkLst>
            <pc:docMk/>
            <pc:sldMk cId="3496097622" sldId="259"/>
            <ac:spMk id="20" creationId="{26D72D51-2087-E302-72F0-ADD9F0975372}"/>
          </ac:spMkLst>
        </pc:spChg>
        <pc:spChg chg="add mod">
          <ac:chgData name="sagar gampawar" userId="17b8d3765c72a175" providerId="LiveId" clId="{7FF3F1F9-F1C2-45A7-99D2-4A932D7DFEDF}" dt="2025-08-20T13:41:12.366" v="658" actId="20577"/>
          <ac:spMkLst>
            <pc:docMk/>
            <pc:sldMk cId="3496097622" sldId="259"/>
            <ac:spMk id="20" creationId="{C7819BEF-6E79-5ED8-C25F-08F788438BCF}"/>
          </ac:spMkLst>
        </pc:spChg>
        <pc:spChg chg="add">
          <ac:chgData name="sagar gampawar" userId="17b8d3765c72a175" providerId="LiveId" clId="{7FF3F1F9-F1C2-45A7-99D2-4A932D7DFEDF}" dt="2025-08-20T13:41:09.785" v="657"/>
          <ac:spMkLst>
            <pc:docMk/>
            <pc:sldMk cId="3496097622" sldId="259"/>
            <ac:spMk id="21" creationId="{05060D57-7CF7-9C65-826D-7C70F7B32453}"/>
          </ac:spMkLst>
        </pc:spChg>
        <pc:spChg chg="add del">
          <ac:chgData name="sagar gampawar" userId="17b8d3765c72a175" providerId="LiveId" clId="{7FF3F1F9-F1C2-45A7-99D2-4A932D7DFEDF}" dt="2025-08-21T05:40:06.602" v="743" actId="478"/>
          <ac:spMkLst>
            <pc:docMk/>
            <pc:sldMk cId="3496097622" sldId="259"/>
            <ac:spMk id="21" creationId="{E2E5905D-2E43-5A70-4296-DEB6E2ED878F}"/>
          </ac:spMkLst>
        </pc:spChg>
        <pc:spChg chg="add">
          <ac:chgData name="sagar gampawar" userId="17b8d3765c72a175" providerId="LiveId" clId="{7FF3F1F9-F1C2-45A7-99D2-4A932D7DFEDF}" dt="2025-08-20T13:41:18.271" v="659"/>
          <ac:spMkLst>
            <pc:docMk/>
            <pc:sldMk cId="3496097622" sldId="259"/>
            <ac:spMk id="22" creationId="{4500FF2B-3B1D-266B-7D34-C9C2672EF342}"/>
          </ac:spMkLst>
        </pc:spChg>
        <pc:spChg chg="add mod">
          <ac:chgData name="sagar gampawar" userId="17b8d3765c72a175" providerId="LiveId" clId="{7FF3F1F9-F1C2-45A7-99D2-4A932D7DFEDF}" dt="2025-08-21T05:41:35.375" v="762" actId="14100"/>
          <ac:spMkLst>
            <pc:docMk/>
            <pc:sldMk cId="3496097622" sldId="259"/>
            <ac:spMk id="22" creationId="{DAEDC12A-DAF6-0AA2-BD76-E5FAC1B69440}"/>
          </ac:spMkLst>
        </pc:spChg>
        <pc:spChg chg="add del mod">
          <ac:chgData name="sagar gampawar" userId="17b8d3765c72a175" providerId="LiveId" clId="{7FF3F1F9-F1C2-45A7-99D2-4A932D7DFEDF}" dt="2025-08-20T13:42:43.929" v="668" actId="478"/>
          <ac:spMkLst>
            <pc:docMk/>
            <pc:sldMk cId="3496097622" sldId="259"/>
            <ac:spMk id="25" creationId="{027DD247-7B3C-69B8-6145-6FC7A9D027C2}"/>
          </ac:spMkLst>
        </pc:spChg>
        <pc:spChg chg="add mod">
          <ac:chgData name="sagar gampawar" userId="17b8d3765c72a175" providerId="LiveId" clId="{7FF3F1F9-F1C2-45A7-99D2-4A932D7DFEDF}" dt="2025-08-21T05:42:54.221" v="777" actId="1076"/>
          <ac:spMkLst>
            <pc:docMk/>
            <pc:sldMk cId="3496097622" sldId="259"/>
            <ac:spMk id="26" creationId="{2696B439-2165-96F0-82D4-DE22B6A0ABBF}"/>
          </ac:spMkLst>
        </pc:spChg>
        <pc:spChg chg="add del">
          <ac:chgData name="sagar gampawar" userId="17b8d3765c72a175" providerId="LiveId" clId="{7FF3F1F9-F1C2-45A7-99D2-4A932D7DFEDF}" dt="2025-08-20T13:42:43.929" v="668" actId="478"/>
          <ac:spMkLst>
            <pc:docMk/>
            <pc:sldMk cId="3496097622" sldId="259"/>
            <ac:spMk id="26" creationId="{558B8601-16D4-9097-312D-974669EF33D0}"/>
          </ac:spMkLst>
        </pc:spChg>
        <pc:spChg chg="add">
          <ac:chgData name="sagar gampawar" userId="17b8d3765c72a175" providerId="LiveId" clId="{7FF3F1F9-F1C2-45A7-99D2-4A932D7DFEDF}" dt="2025-08-20T13:42:47.170" v="669"/>
          <ac:spMkLst>
            <pc:docMk/>
            <pc:sldMk cId="3496097622" sldId="259"/>
            <ac:spMk id="27" creationId="{2605E08C-38AF-BF3E-00E6-755935B68CAB}"/>
          </ac:spMkLst>
        </pc:spChg>
        <pc:spChg chg="add del mod">
          <ac:chgData name="sagar gampawar" userId="17b8d3765c72a175" providerId="LiveId" clId="{7FF3F1F9-F1C2-45A7-99D2-4A932D7DFEDF}" dt="2025-08-20T13:43:47.355" v="680" actId="478"/>
          <ac:spMkLst>
            <pc:docMk/>
            <pc:sldMk cId="3496097622" sldId="259"/>
            <ac:spMk id="28" creationId="{770E94C5-27D0-8231-5B6C-AA34B1F03DFF}"/>
          </ac:spMkLst>
        </pc:spChg>
        <pc:spChg chg="add mod">
          <ac:chgData name="sagar gampawar" userId="17b8d3765c72a175" providerId="LiveId" clId="{7FF3F1F9-F1C2-45A7-99D2-4A932D7DFEDF}" dt="2025-08-20T13:42:59.066" v="673"/>
          <ac:spMkLst>
            <pc:docMk/>
            <pc:sldMk cId="3496097622" sldId="259"/>
            <ac:spMk id="29" creationId="{833F3C6D-4F73-3807-2A84-6817360AAFC2}"/>
          </ac:spMkLst>
        </pc:spChg>
        <pc:spChg chg="add">
          <ac:chgData name="sagar gampawar" userId="17b8d3765c72a175" providerId="LiveId" clId="{7FF3F1F9-F1C2-45A7-99D2-4A932D7DFEDF}" dt="2025-08-20T13:43:06.057" v="674"/>
          <ac:spMkLst>
            <pc:docMk/>
            <pc:sldMk cId="3496097622" sldId="259"/>
            <ac:spMk id="30" creationId="{72EFCD89-6A68-3740-530C-A572E7C59B76}"/>
          </ac:spMkLst>
        </pc:spChg>
        <pc:spChg chg="add mod">
          <ac:chgData name="sagar gampawar" userId="17b8d3765c72a175" providerId="LiveId" clId="{7FF3F1F9-F1C2-45A7-99D2-4A932D7DFEDF}" dt="2025-08-21T05:41:42.574" v="763" actId="1076"/>
          <ac:spMkLst>
            <pc:docMk/>
            <pc:sldMk cId="3496097622" sldId="259"/>
            <ac:spMk id="31" creationId="{E9CDABD9-17CC-4E03-C6E4-1302BA010A26}"/>
          </ac:spMkLst>
        </pc:spChg>
        <pc:spChg chg="mod">
          <ac:chgData name="sagar gampawar" userId="17b8d3765c72a175" providerId="LiveId" clId="{7FF3F1F9-F1C2-45A7-99D2-4A932D7DFEDF}" dt="2025-08-21T10:54:14.186" v="1111" actId="1076"/>
          <ac:spMkLst>
            <pc:docMk/>
            <pc:sldMk cId="3496097622" sldId="259"/>
            <ac:spMk id="33" creationId="{93219E20-E73F-DAC9-C84E-3C39137C4B07}"/>
          </ac:spMkLst>
        </pc:spChg>
        <pc:picChg chg="add mod">
          <ac:chgData name="sagar gampawar" userId="17b8d3765c72a175" providerId="LiveId" clId="{7FF3F1F9-F1C2-45A7-99D2-4A932D7DFEDF}" dt="2025-08-21T05:36:23.349" v="703" actId="1076"/>
          <ac:picMkLst>
            <pc:docMk/>
            <pc:sldMk cId="3496097622" sldId="259"/>
            <ac:picMk id="2" creationId="{E8879000-0AAF-7884-3184-0332462DDD54}"/>
          </ac:picMkLst>
        </pc:picChg>
        <pc:picChg chg="add mod ord">
          <ac:chgData name="sagar gampawar" userId="17b8d3765c72a175" providerId="LiveId" clId="{7FF3F1F9-F1C2-45A7-99D2-4A932D7DFEDF}" dt="2025-08-21T05:41:23.861" v="758" actId="1076"/>
          <ac:picMkLst>
            <pc:docMk/>
            <pc:sldMk cId="3496097622" sldId="259"/>
            <ac:picMk id="4" creationId="{CDD02A75-D198-2371-9144-C37ADC3F409C}"/>
          </ac:picMkLst>
        </pc:picChg>
        <pc:picChg chg="add mod">
          <ac:chgData name="sagar gampawar" userId="17b8d3765c72a175" providerId="LiveId" clId="{7FF3F1F9-F1C2-45A7-99D2-4A932D7DFEDF}" dt="2025-08-21T05:41:18.681" v="757" actId="1076"/>
          <ac:picMkLst>
            <pc:docMk/>
            <pc:sldMk cId="3496097622" sldId="259"/>
            <ac:picMk id="6" creationId="{19893BB9-51C2-E1E9-0528-140F6DADF998}"/>
          </ac:picMkLst>
        </pc:picChg>
        <pc:picChg chg="add mod">
          <ac:chgData name="sagar gampawar" userId="17b8d3765c72a175" providerId="LiveId" clId="{7FF3F1F9-F1C2-45A7-99D2-4A932D7DFEDF}" dt="2025-08-21T05:41:13.028" v="756" actId="1076"/>
          <ac:picMkLst>
            <pc:docMk/>
            <pc:sldMk cId="3496097622" sldId="259"/>
            <ac:picMk id="8" creationId="{056288F4-CD57-8F6A-0E34-FE0D8759400C}"/>
          </ac:picMkLst>
        </pc:picChg>
        <pc:cxnChg chg="add mod">
          <ac:chgData name="sagar gampawar" userId="17b8d3765c72a175" providerId="LiveId" clId="{7FF3F1F9-F1C2-45A7-99D2-4A932D7DFEDF}" dt="2025-08-21T05:37:50.734" v="725" actId="1076"/>
          <ac:cxnSpMkLst>
            <pc:docMk/>
            <pc:sldMk cId="3496097622" sldId="259"/>
            <ac:cxnSpMk id="14" creationId="{398CA3F4-3FE6-36AD-BDC1-DC13E4422861}"/>
          </ac:cxnSpMkLst>
        </pc:cxnChg>
        <pc:cxnChg chg="add mod">
          <ac:chgData name="sagar gampawar" userId="17b8d3765c72a175" providerId="LiveId" clId="{7FF3F1F9-F1C2-45A7-99D2-4A932D7DFEDF}" dt="2025-08-21T05:41:29.848" v="760" actId="14100"/>
          <ac:cxnSpMkLst>
            <pc:docMk/>
            <pc:sldMk cId="3496097622" sldId="259"/>
            <ac:cxnSpMk id="23" creationId="{5CEF1D45-DF8F-6BA8-F264-54F5494287C6}"/>
          </ac:cxnSpMkLst>
        </pc:cxnChg>
        <pc:cxnChg chg="add mod">
          <ac:chgData name="sagar gampawar" userId="17b8d3765c72a175" providerId="LiveId" clId="{7FF3F1F9-F1C2-45A7-99D2-4A932D7DFEDF}" dt="2025-08-21T05:43:00.528" v="779" actId="1036"/>
          <ac:cxnSpMkLst>
            <pc:docMk/>
            <pc:sldMk cId="3496097622" sldId="259"/>
            <ac:cxnSpMk id="27" creationId="{09E3CB94-2E3E-E44E-9D79-B3D4EE173F7A}"/>
          </ac:cxnSpMkLst>
        </pc:cxnChg>
        <pc:cxnChg chg="add mod">
          <ac:chgData name="sagar gampawar" userId="17b8d3765c72a175" providerId="LiveId" clId="{7FF3F1F9-F1C2-45A7-99D2-4A932D7DFEDF}" dt="2025-08-21T05:41:42.574" v="763" actId="1076"/>
          <ac:cxnSpMkLst>
            <pc:docMk/>
            <pc:sldMk cId="3496097622" sldId="259"/>
            <ac:cxnSpMk id="32" creationId="{A0D659B5-A3F4-2200-59BE-866084F31115}"/>
          </ac:cxnSpMkLst>
        </pc:cxnChg>
      </pc:sldChg>
      <pc:sldChg chg="addSp delSp modSp new mod">
        <pc:chgData name="sagar gampawar" userId="17b8d3765c72a175" providerId="LiveId" clId="{7FF3F1F9-F1C2-45A7-99D2-4A932D7DFEDF}" dt="2025-08-21T10:54:27.023" v="1113" actId="1076"/>
        <pc:sldMkLst>
          <pc:docMk/>
          <pc:sldMk cId="2776295716" sldId="260"/>
        </pc:sldMkLst>
        <pc:spChg chg="add mod">
          <ac:chgData name="sagar gampawar" userId="17b8d3765c72a175" providerId="LiveId" clId="{7FF3F1F9-F1C2-45A7-99D2-4A932D7DFEDF}" dt="2025-08-21T06:34:14.221" v="807" actId="1038"/>
          <ac:spMkLst>
            <pc:docMk/>
            <pc:sldMk cId="2776295716" sldId="260"/>
            <ac:spMk id="5" creationId="{3E875DB6-129F-9FFD-703E-5F8F233D9361}"/>
          </ac:spMkLst>
        </pc:spChg>
        <pc:spChg chg="add mod">
          <ac:chgData name="sagar gampawar" userId="17b8d3765c72a175" providerId="LiveId" clId="{7FF3F1F9-F1C2-45A7-99D2-4A932D7DFEDF}" dt="2025-08-21T09:48:46.243" v="852" actId="1076"/>
          <ac:spMkLst>
            <pc:docMk/>
            <pc:sldMk cId="2776295716" sldId="260"/>
            <ac:spMk id="6" creationId="{687B55B6-986D-45DF-75DD-54A2C6193D0D}"/>
          </ac:spMkLst>
        </pc:spChg>
        <pc:spChg chg="add mod">
          <ac:chgData name="sagar gampawar" userId="17b8d3765c72a175" providerId="LiveId" clId="{7FF3F1F9-F1C2-45A7-99D2-4A932D7DFEDF}" dt="2025-08-21T07:09:56.732" v="836" actId="14100"/>
          <ac:spMkLst>
            <pc:docMk/>
            <pc:sldMk cId="2776295716" sldId="260"/>
            <ac:spMk id="10" creationId="{8398AF25-D0F8-EFDA-260A-C37C3374E72B}"/>
          </ac:spMkLst>
        </pc:spChg>
        <pc:spChg chg="add mod">
          <ac:chgData name="sagar gampawar" userId="17b8d3765c72a175" providerId="LiveId" clId="{7FF3F1F9-F1C2-45A7-99D2-4A932D7DFEDF}" dt="2025-08-21T09:51:41.493" v="870" actId="21"/>
          <ac:spMkLst>
            <pc:docMk/>
            <pc:sldMk cId="2776295716" sldId="260"/>
            <ac:spMk id="16" creationId="{A9751649-5758-D531-E469-774F5FC3463C}"/>
          </ac:spMkLst>
        </pc:spChg>
        <pc:spChg chg="add mod">
          <ac:chgData name="sagar gampawar" userId="17b8d3765c72a175" providerId="LiveId" clId="{7FF3F1F9-F1C2-45A7-99D2-4A932D7DFEDF}" dt="2025-08-21T09:51:26.777" v="866" actId="14100"/>
          <ac:spMkLst>
            <pc:docMk/>
            <pc:sldMk cId="2776295716" sldId="260"/>
            <ac:spMk id="17" creationId="{3CA1FE3D-257C-95FA-9F85-43A6DB83FF81}"/>
          </ac:spMkLst>
        </pc:spChg>
        <pc:spChg chg="add mod">
          <ac:chgData name="sagar gampawar" userId="17b8d3765c72a175" providerId="LiveId" clId="{7FF3F1F9-F1C2-45A7-99D2-4A932D7DFEDF}" dt="2025-08-21T09:52:12.483" v="878" actId="1076"/>
          <ac:spMkLst>
            <pc:docMk/>
            <pc:sldMk cId="2776295716" sldId="260"/>
            <ac:spMk id="21" creationId="{C2CDA02B-6962-694F-E1A2-2107438FD051}"/>
          </ac:spMkLst>
        </pc:spChg>
        <pc:spChg chg="mod">
          <ac:chgData name="sagar gampawar" userId="17b8d3765c72a175" providerId="LiveId" clId="{7FF3F1F9-F1C2-45A7-99D2-4A932D7DFEDF}" dt="2025-08-21T10:54:27.023" v="1113" actId="1076"/>
          <ac:spMkLst>
            <pc:docMk/>
            <pc:sldMk cId="2776295716" sldId="260"/>
            <ac:spMk id="22" creationId="{4368CA69-6B9C-0AEE-C7B8-829017835F66}"/>
          </ac:spMkLst>
        </pc:spChg>
        <pc:picChg chg="add del mod">
          <ac:chgData name="sagar gampawar" userId="17b8d3765c72a175" providerId="LiveId" clId="{7FF3F1F9-F1C2-45A7-99D2-4A932D7DFEDF}" dt="2025-08-21T06:33:12.009" v="784" actId="478"/>
          <ac:picMkLst>
            <pc:docMk/>
            <pc:sldMk cId="2776295716" sldId="260"/>
            <ac:picMk id="2" creationId="{94E929FC-9237-9879-E529-43F02CE7BF4A}"/>
          </ac:picMkLst>
        </pc:picChg>
        <pc:picChg chg="add mod">
          <ac:chgData name="sagar gampawar" userId="17b8d3765c72a175" providerId="LiveId" clId="{7FF3F1F9-F1C2-45A7-99D2-4A932D7DFEDF}" dt="2025-08-21T07:09:42.710" v="830" actId="1076"/>
          <ac:picMkLst>
            <pc:docMk/>
            <pc:sldMk cId="2776295716" sldId="260"/>
            <ac:picMk id="4" creationId="{ACB39C1C-6428-5909-0CFF-C4705871BDDB}"/>
          </ac:picMkLst>
        </pc:picChg>
        <pc:cxnChg chg="add mod">
          <ac:chgData name="sagar gampawar" userId="17b8d3765c72a175" providerId="LiveId" clId="{7FF3F1F9-F1C2-45A7-99D2-4A932D7DFEDF}" dt="2025-08-21T06:35:31.012" v="819" actId="14100"/>
          <ac:cxnSpMkLst>
            <pc:docMk/>
            <pc:sldMk cId="2776295716" sldId="260"/>
            <ac:cxnSpMk id="7" creationId="{E3464967-12CE-075E-607E-862A44C51B09}"/>
          </ac:cxnSpMkLst>
        </pc:cxnChg>
        <pc:cxnChg chg="add mod">
          <ac:chgData name="sagar gampawar" userId="17b8d3765c72a175" providerId="LiveId" clId="{7FF3F1F9-F1C2-45A7-99D2-4A932D7DFEDF}" dt="2025-08-21T09:44:31.935" v="842" actId="14100"/>
          <ac:cxnSpMkLst>
            <pc:docMk/>
            <pc:sldMk cId="2776295716" sldId="260"/>
            <ac:cxnSpMk id="11" creationId="{AFA23D0C-3527-4CFC-25B2-114D9FB2A691}"/>
          </ac:cxnSpMkLst>
        </pc:cxnChg>
        <pc:cxnChg chg="add mod">
          <ac:chgData name="sagar gampawar" userId="17b8d3765c72a175" providerId="LiveId" clId="{7FF3F1F9-F1C2-45A7-99D2-4A932D7DFEDF}" dt="2025-08-21T09:51:37.355" v="869" actId="14100"/>
          <ac:cxnSpMkLst>
            <pc:docMk/>
            <pc:sldMk cId="2776295716" sldId="260"/>
            <ac:cxnSpMk id="18" creationId="{5B4FD451-C50A-19C2-C540-795C99F9E017}"/>
          </ac:cxnSpMkLst>
        </pc:cxnChg>
      </pc:sldChg>
      <pc:sldChg chg="addSp delSp modSp new mod">
        <pc:chgData name="sagar gampawar" userId="17b8d3765c72a175" providerId="LiveId" clId="{7FF3F1F9-F1C2-45A7-99D2-4A932D7DFEDF}" dt="2025-08-21T10:32:55.181" v="996" actId="14100"/>
        <pc:sldMkLst>
          <pc:docMk/>
          <pc:sldMk cId="1941725574" sldId="261"/>
        </pc:sldMkLst>
        <pc:spChg chg="add mod">
          <ac:chgData name="sagar gampawar" userId="17b8d3765c72a175" providerId="LiveId" clId="{7FF3F1F9-F1C2-45A7-99D2-4A932D7DFEDF}" dt="2025-08-21T10:01:56.136" v="905" actId="14100"/>
          <ac:spMkLst>
            <pc:docMk/>
            <pc:sldMk cId="1941725574" sldId="261"/>
            <ac:spMk id="6" creationId="{BEEE77BB-CF24-9DDC-4DFF-0FE8C4B531EC}"/>
          </ac:spMkLst>
        </pc:spChg>
        <pc:spChg chg="add mod">
          <ac:chgData name="sagar gampawar" userId="17b8d3765c72a175" providerId="LiveId" clId="{7FF3F1F9-F1C2-45A7-99D2-4A932D7DFEDF}" dt="2025-08-21T10:09:17.146" v="942" actId="14100"/>
          <ac:spMkLst>
            <pc:docMk/>
            <pc:sldMk cId="1941725574" sldId="261"/>
            <ac:spMk id="11" creationId="{EB6DFC0A-52A2-C909-DE5C-CAF3F58D42BA}"/>
          </ac:spMkLst>
        </pc:spChg>
        <pc:spChg chg="add mod">
          <ac:chgData name="sagar gampawar" userId="17b8d3765c72a175" providerId="LiveId" clId="{7FF3F1F9-F1C2-45A7-99D2-4A932D7DFEDF}" dt="2025-08-21T10:26:39.023" v="964" actId="14100"/>
          <ac:spMkLst>
            <pc:docMk/>
            <pc:sldMk cId="1941725574" sldId="261"/>
            <ac:spMk id="12" creationId="{CEF0A22F-F2D3-F40F-43CF-5352809E1B3D}"/>
          </ac:spMkLst>
        </pc:spChg>
        <pc:spChg chg="add mod">
          <ac:chgData name="sagar gampawar" userId="17b8d3765c72a175" providerId="LiveId" clId="{7FF3F1F9-F1C2-45A7-99D2-4A932D7DFEDF}" dt="2025-08-21T10:09:07.875" v="940" actId="113"/>
          <ac:spMkLst>
            <pc:docMk/>
            <pc:sldMk cId="1941725574" sldId="261"/>
            <ac:spMk id="14" creationId="{520524D0-9084-E139-8C82-02C30C16CD88}"/>
          </ac:spMkLst>
        </pc:spChg>
        <pc:spChg chg="add mod">
          <ac:chgData name="sagar gampawar" userId="17b8d3765c72a175" providerId="LiveId" clId="{7FF3F1F9-F1C2-45A7-99D2-4A932D7DFEDF}" dt="2025-08-21T10:10:06.833" v="953" actId="1038"/>
          <ac:spMkLst>
            <pc:docMk/>
            <pc:sldMk cId="1941725574" sldId="261"/>
            <ac:spMk id="18" creationId="{0D80CECE-DC0A-43C8-DD3C-064C052BB8C1}"/>
          </ac:spMkLst>
        </pc:spChg>
        <pc:spChg chg="add mod">
          <ac:chgData name="sagar gampawar" userId="17b8d3765c72a175" providerId="LiveId" clId="{7FF3F1F9-F1C2-45A7-99D2-4A932D7DFEDF}" dt="2025-08-21T10:11:36.329" v="962" actId="1076"/>
          <ac:spMkLst>
            <pc:docMk/>
            <pc:sldMk cId="1941725574" sldId="261"/>
            <ac:spMk id="20" creationId="{D1A23A1D-1C5B-EBBD-86D5-2F2B2D4A5A8F}"/>
          </ac:spMkLst>
        </pc:spChg>
        <pc:spChg chg="add mod">
          <ac:chgData name="sagar gampawar" userId="17b8d3765c72a175" providerId="LiveId" clId="{7FF3F1F9-F1C2-45A7-99D2-4A932D7DFEDF}" dt="2025-08-21T10:26:55.693" v="968" actId="14100"/>
          <ac:spMkLst>
            <pc:docMk/>
            <pc:sldMk cId="1941725574" sldId="261"/>
            <ac:spMk id="24" creationId="{BD8F7864-42BF-B90F-2CDF-638F2923E136}"/>
          </ac:spMkLst>
        </pc:spChg>
        <pc:spChg chg="add mod">
          <ac:chgData name="sagar gampawar" userId="17b8d3765c72a175" providerId="LiveId" clId="{7FF3F1F9-F1C2-45A7-99D2-4A932D7DFEDF}" dt="2025-08-21T10:28:14.321" v="993" actId="113"/>
          <ac:spMkLst>
            <pc:docMk/>
            <pc:sldMk cId="1941725574" sldId="261"/>
            <ac:spMk id="26" creationId="{8C24977D-7A18-7DB9-72AB-2954ED75CBD2}"/>
          </ac:spMkLst>
        </pc:spChg>
        <pc:picChg chg="add del mod">
          <ac:chgData name="sagar gampawar" userId="17b8d3765c72a175" providerId="LiveId" clId="{7FF3F1F9-F1C2-45A7-99D2-4A932D7DFEDF}" dt="2025-08-21T09:58:35.498" v="888" actId="478"/>
          <ac:picMkLst>
            <pc:docMk/>
            <pc:sldMk cId="1941725574" sldId="261"/>
            <ac:picMk id="3" creationId="{707D32D5-BA65-0AE9-401F-C69603D4964E}"/>
          </ac:picMkLst>
        </pc:picChg>
        <pc:picChg chg="add mod">
          <ac:chgData name="sagar gampawar" userId="17b8d3765c72a175" providerId="LiveId" clId="{7FF3F1F9-F1C2-45A7-99D2-4A932D7DFEDF}" dt="2025-08-21T10:07:38.932" v="921" actId="1076"/>
          <ac:picMkLst>
            <pc:docMk/>
            <pc:sldMk cId="1941725574" sldId="261"/>
            <ac:picMk id="5" creationId="{7A5B90F2-EEAB-F7EA-7A7B-27BB67AFB2CA}"/>
          </ac:picMkLst>
        </pc:picChg>
        <pc:cxnChg chg="add mod">
          <ac:chgData name="sagar gampawar" userId="17b8d3765c72a175" providerId="LiveId" clId="{7FF3F1F9-F1C2-45A7-99D2-4A932D7DFEDF}" dt="2025-08-21T10:02:16.911" v="909" actId="14100"/>
          <ac:cxnSpMkLst>
            <pc:docMk/>
            <pc:sldMk cId="1941725574" sldId="261"/>
            <ac:cxnSpMk id="7" creationId="{8BFFBCAA-94C1-60F6-1853-AD25414FE186}"/>
          </ac:cxnSpMkLst>
        </pc:cxnChg>
        <pc:cxnChg chg="add mod">
          <ac:chgData name="sagar gampawar" userId="17b8d3765c72a175" providerId="LiveId" clId="{7FF3F1F9-F1C2-45A7-99D2-4A932D7DFEDF}" dt="2025-08-21T10:08:57.259" v="939" actId="1035"/>
          <ac:cxnSpMkLst>
            <pc:docMk/>
            <pc:sldMk cId="1941725574" sldId="261"/>
            <ac:cxnSpMk id="15" creationId="{36C3054C-6DB3-681D-AF00-D631FC15D4C0}"/>
          </ac:cxnSpMkLst>
        </pc:cxnChg>
        <pc:cxnChg chg="add mod">
          <ac:chgData name="sagar gampawar" userId="17b8d3765c72a175" providerId="LiveId" clId="{7FF3F1F9-F1C2-45A7-99D2-4A932D7DFEDF}" dt="2025-08-21T10:11:47.570" v="963" actId="14100"/>
          <ac:cxnSpMkLst>
            <pc:docMk/>
            <pc:sldMk cId="1941725574" sldId="261"/>
            <ac:cxnSpMk id="21" creationId="{BFC41791-3F1C-F8CF-5958-ADC8713F7FBD}"/>
          </ac:cxnSpMkLst>
        </pc:cxnChg>
        <pc:cxnChg chg="add mod">
          <ac:chgData name="sagar gampawar" userId="17b8d3765c72a175" providerId="LiveId" clId="{7FF3F1F9-F1C2-45A7-99D2-4A932D7DFEDF}" dt="2025-08-21T10:32:55.181" v="996" actId="14100"/>
          <ac:cxnSpMkLst>
            <pc:docMk/>
            <pc:sldMk cId="1941725574" sldId="261"/>
            <ac:cxnSpMk id="27" creationId="{B5CE3732-0F8E-51DF-FFA0-9A79D97B3FBA}"/>
          </ac:cxnSpMkLst>
        </pc:cxnChg>
      </pc:sldChg>
      <pc:sldChg chg="addSp modSp new mod">
        <pc:chgData name="sagar gampawar" userId="17b8d3765c72a175" providerId="LiveId" clId="{7FF3F1F9-F1C2-45A7-99D2-4A932D7DFEDF}" dt="2025-08-21T10:59:07.657" v="1184" actId="208"/>
        <pc:sldMkLst>
          <pc:docMk/>
          <pc:sldMk cId="3832218441" sldId="262"/>
        </pc:sldMkLst>
        <pc:spChg chg="add mod">
          <ac:chgData name="sagar gampawar" userId="17b8d3765c72a175" providerId="LiveId" clId="{7FF3F1F9-F1C2-45A7-99D2-4A932D7DFEDF}" dt="2025-08-21T10:58:04.806" v="1175" actId="1076"/>
          <ac:spMkLst>
            <pc:docMk/>
            <pc:sldMk cId="3832218441" sldId="262"/>
            <ac:spMk id="4" creationId="{E80DAA17-9D2E-3660-14DF-63099F27DB23}"/>
          </ac:spMkLst>
        </pc:spChg>
        <pc:spChg chg="add mod">
          <ac:chgData name="sagar gampawar" userId="17b8d3765c72a175" providerId="LiveId" clId="{7FF3F1F9-F1C2-45A7-99D2-4A932D7DFEDF}" dt="2025-08-21T10:59:07.657" v="1184" actId="208"/>
          <ac:spMkLst>
            <pc:docMk/>
            <pc:sldMk cId="3832218441" sldId="262"/>
            <ac:spMk id="5" creationId="{48200E1F-A568-7AD5-A04D-B1E60F7C7A22}"/>
          </ac:spMkLst>
        </pc:spChg>
      </pc:sldChg>
      <pc:sldChg chg="addSp delSp modSp new mod">
        <pc:chgData name="sagar gampawar" userId="17b8d3765c72a175" providerId="LiveId" clId="{7FF3F1F9-F1C2-45A7-99D2-4A932D7DFEDF}" dt="2025-08-21T10:54:05.365" v="1110" actId="1076"/>
        <pc:sldMkLst>
          <pc:docMk/>
          <pc:sldMk cId="4076331553" sldId="263"/>
        </pc:sldMkLst>
        <pc:spChg chg="del">
          <ac:chgData name="sagar gampawar" userId="17b8d3765c72a175" providerId="LiveId" clId="{7FF3F1F9-F1C2-45A7-99D2-4A932D7DFEDF}" dt="2025-08-21T10:48:38.662" v="1063" actId="478"/>
          <ac:spMkLst>
            <pc:docMk/>
            <pc:sldMk cId="4076331553" sldId="263"/>
            <ac:spMk id="2" creationId="{7B5DE062-5B29-589E-F6DF-C396777CB53B}"/>
          </ac:spMkLst>
        </pc:spChg>
        <pc:spChg chg="del">
          <ac:chgData name="sagar gampawar" userId="17b8d3765c72a175" providerId="LiveId" clId="{7FF3F1F9-F1C2-45A7-99D2-4A932D7DFEDF}" dt="2025-08-21T10:48:37.911" v="1062" actId="478"/>
          <ac:spMkLst>
            <pc:docMk/>
            <pc:sldMk cId="4076331553" sldId="263"/>
            <ac:spMk id="3" creationId="{8F44D5A7-9A9B-6471-3B23-6A531D84B51B}"/>
          </ac:spMkLst>
        </pc:spChg>
        <pc:spChg chg="add mod">
          <ac:chgData name="sagar gampawar" userId="17b8d3765c72a175" providerId="LiveId" clId="{7FF3F1F9-F1C2-45A7-99D2-4A932D7DFEDF}" dt="2025-08-21T10:51:21.319" v="1103" actId="1076"/>
          <ac:spMkLst>
            <pc:docMk/>
            <pc:sldMk cId="4076331553" sldId="263"/>
            <ac:spMk id="5" creationId="{4EA4496A-180D-8200-4C87-17C866AD1EF5}"/>
          </ac:spMkLst>
        </pc:spChg>
        <pc:spChg chg="del mod">
          <ac:chgData name="sagar gampawar" userId="17b8d3765c72a175" providerId="LiveId" clId="{7FF3F1F9-F1C2-45A7-99D2-4A932D7DFEDF}" dt="2025-08-21T10:52:51.350" v="1106" actId="478"/>
          <ac:spMkLst>
            <pc:docMk/>
            <pc:sldMk cId="4076331553" sldId="263"/>
            <ac:spMk id="7" creationId="{95038ECA-8F07-67F8-F949-9DA11529FC6E}"/>
          </ac:spMkLst>
        </pc:spChg>
        <pc:spChg chg="mod">
          <ac:chgData name="sagar gampawar" userId="17b8d3765c72a175" providerId="LiveId" clId="{7FF3F1F9-F1C2-45A7-99D2-4A932D7DFEDF}" dt="2025-08-21T10:54:05.365" v="1110" actId="1076"/>
          <ac:spMkLst>
            <pc:docMk/>
            <pc:sldMk cId="4076331553" sldId="263"/>
            <ac:spMk id="8" creationId="{FD63AFF8-F482-56C7-026C-8BE93B8ECDAE}"/>
          </ac:spMkLst>
        </pc:spChg>
        <pc:picChg chg="add mod ord">
          <ac:chgData name="sagar gampawar" userId="17b8d3765c72a175" providerId="LiveId" clId="{7FF3F1F9-F1C2-45A7-99D2-4A932D7DFEDF}" dt="2025-08-21T10:51:16.241" v="1102" actId="14100"/>
          <ac:picMkLst>
            <pc:docMk/>
            <pc:sldMk cId="4076331553" sldId="263"/>
            <ac:picMk id="6" creationId="{6B8ABB61-813E-22FA-56AA-5D0C9F12C0CC}"/>
          </ac:picMkLst>
        </pc:picChg>
      </pc:sldChg>
      <pc:sldChg chg="addSp modSp new mod">
        <pc:chgData name="sagar gampawar" userId="17b8d3765c72a175" providerId="LiveId" clId="{7FF3F1F9-F1C2-45A7-99D2-4A932D7DFEDF}" dt="2025-08-21T11:00:00.198" v="1209" actId="1076"/>
        <pc:sldMkLst>
          <pc:docMk/>
          <pc:sldMk cId="376543358" sldId="264"/>
        </pc:sldMkLst>
        <pc:spChg chg="add mod">
          <ac:chgData name="sagar gampawar" userId="17b8d3765c72a175" providerId="LiveId" clId="{7FF3F1F9-F1C2-45A7-99D2-4A932D7DFEDF}" dt="2025-08-21T11:00:00.198" v="1209" actId="1076"/>
          <ac:spMkLst>
            <pc:docMk/>
            <pc:sldMk cId="376543358" sldId="264"/>
            <ac:spMk id="3" creationId="{790ED847-163F-94AC-AF07-7A2D2EF99F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EBD539-DB83-7D66-8641-39D6BE1391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73E6A-71DB-024D-27EB-C72AF28154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498B4-475F-4398-AC4F-4C158240D87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EA6F9-325E-B375-8BD3-1BDB8CF4C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166DF-12A7-FB87-255D-C7D5BBB3FF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DEB0-73AC-4193-8636-66DFB3CA3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834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8AD6B-74AB-4529-9D0B-EBB37665AE39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875B4-24D4-4D56-94D6-22C9489EE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07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B547-B727-9FE2-4296-5FB17F60E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ECE65-9F41-56B2-222C-FCF117C02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DC9A-14BD-476E-EC73-F8DE3BA2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8D8B-3D19-4A9E-883C-E0E5196037B1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4960-DE40-6420-550E-111761DC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D03BB-E07F-5C5D-A688-9BB9EADC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6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AF21-873F-4552-5FF9-3C2B7E6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4FDD8-F373-04BE-0BEF-53776C7AD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9B63-CBF2-9B4F-BA69-A80320B8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3884-6D36-437A-9622-1D2AC658FFF3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8DA7-C300-D4D1-23A7-EA07DC31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E0F9-783E-C04A-B1A6-4C794FFE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9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C03B3-A8C6-CB83-A506-5375D72B7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7E0B5-9040-B79B-B938-9F18AFF5F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CD7A-AC2E-8B47-DA39-AB8FD23E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17F4-8B71-4535-BE17-3857EAED99A0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DB3D9-3B67-777A-1B6D-B900F27E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5E73-5AAA-A1D9-30AE-BB425F99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22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EA46-2A33-CC40-AA7E-94B3BD2E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B74D-83F9-970B-A054-71035E9A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715D-E4BB-FEAC-5B0B-12AE7D60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ABAB-A1EF-4057-B212-A47351BEF382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1CC30-58F7-2E4A-1588-1CB2B158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0FA1-F3AF-2AEB-0ACC-B1FB1A6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6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4668-D7AF-8B85-A1AB-2A475AF3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F188-F9E2-70D4-F5FF-89C17FCB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4F58-D1ED-3C74-1C1A-FAF9D432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E098-4C07-4DA3-8B9F-12130B61A2BD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F4B1-75E2-0A00-D44E-F6BF5870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C55D-2EF3-38F0-B88F-F602A400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6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145C-6324-BD0E-F517-29C5EF0C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D344-CD70-B02F-8AA7-C68159A3B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52D5B-BE52-0745-1AD6-5BFBE5AA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4EF40-E4C7-C934-4AAC-5B481193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331F-A463-4EFC-8949-350B78C405FD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C2CD2-E295-ECB9-4CBD-6BFA51BC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70EE9-5C2E-F0EA-CB4B-A741EF6E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03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7C02-6603-D23F-F21F-55C3A835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A5401-C39E-4F90-3245-87B8A807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C903D-D6E9-08F6-C62A-4030DE5F1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59765-51D5-2E57-A58D-FA6731CBE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FE645-E238-A700-C23E-8E21835F6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342BC-DE5B-7D66-B3DD-149F33E7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D279-83E6-43F1-A4BF-54A462A73022}" type="datetime1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316F7-5621-2A41-4B90-A45FF02F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3EA60-8D38-DD03-EC29-C48DD264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AE8B-2F0E-CE70-7E19-FC9052C8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A2F5-751F-FA66-58F8-B8270EF6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1F53-C482-4FD2-97EB-6553EB996FC6}" type="datetime1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7B5B3-509A-6DA5-30E6-A0DFD20C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BA56C-AC31-3B41-E51B-A5568B9A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4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01E0F-67F4-59CF-5C20-E8148547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636B-FD25-4636-A069-43824D769055}" type="datetime1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9E50-7C0C-AF63-9CA8-15C59F92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9DA9E-C049-AB33-16A2-0F3B3595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9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EE6A-B13F-2C56-28EE-5062825C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A3D1-C657-AE99-F1C5-B890F521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68128-B8CE-248D-3B2B-855B6578E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4B016-B836-9481-B01F-781615A7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47259-A242-407B-8E74-8D05E832062F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59A7F-B8B5-C582-7A2D-FBDD8D5C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EE24-FC74-EDB5-A50B-6EC4DCAA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28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9757-4DD8-8316-1B44-0C440F88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3169E-D77C-8064-9050-F86A9AA08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6DE7-2877-4A46-7FCF-9B5C1AAD9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93E3C-B1C0-E317-17A8-F199C670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4E75-3371-480A-8531-5CEC61AC70E1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C1569-E6D4-1591-5C49-9BB6DACD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2B972-4142-A55C-E9C3-018978B7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8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F8D15-2592-79C2-A398-9DD98819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5203-FD43-D7C0-C2D3-B1A44288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3BD1-6E8E-F7ED-BA1B-892DE8A1E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2716-C96A-45C2-B430-F0BEC478DDE2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ADAF-D47E-E9F1-D1B9-0E123B854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Project By Saurabh Kushamwar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1593-19FD-FBF3-AE09-1BDE7176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CAF88-2BAF-4697-B0C5-C7D95D50E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2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D0A660-6CE4-CD6C-0E58-ADA8933ED60A}"/>
              </a:ext>
            </a:extLst>
          </p:cNvPr>
          <p:cNvGrpSpPr/>
          <p:nvPr/>
        </p:nvGrpSpPr>
        <p:grpSpPr>
          <a:xfrm>
            <a:off x="524117" y="1326806"/>
            <a:ext cx="8502628" cy="4953442"/>
            <a:chOff x="524117" y="1290483"/>
            <a:chExt cx="8502628" cy="49534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FF2E8D-870D-E21D-A1F0-3481CD085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117" y="1290483"/>
              <a:ext cx="6638683" cy="38400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1276B0-8B0F-E8A9-1C89-ED5C7A3D9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8875" y="4054016"/>
              <a:ext cx="2197870" cy="14262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6219B0-1C4A-D5BC-442E-4B3D07A64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513" y="3614834"/>
              <a:ext cx="4117456" cy="230460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167951-C379-79C7-D508-874E415BE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685"/>
            <a:stretch>
              <a:fillRect/>
            </a:stretch>
          </p:blipFill>
          <p:spPr>
            <a:xfrm>
              <a:off x="4673274" y="4716585"/>
              <a:ext cx="2575526" cy="152734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27D9589-4217-0E96-3925-6D70AADAE201}"/>
              </a:ext>
            </a:extLst>
          </p:cNvPr>
          <p:cNvSpPr txBox="1"/>
          <p:nvPr/>
        </p:nvSpPr>
        <p:spPr>
          <a:xfrm>
            <a:off x="794513" y="152410"/>
            <a:ext cx="826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Supply Chain Service Level Data Analysis–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Mart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F6919-209F-376C-4E7E-06433DF7CE6B}"/>
              </a:ext>
            </a:extLst>
          </p:cNvPr>
          <p:cNvSpPr txBox="1"/>
          <p:nvPr/>
        </p:nvSpPr>
        <p:spPr>
          <a:xfrm>
            <a:off x="795458" y="5379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Improving On-Time &amp; In-Full Delivery Performance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CA8463-D7A8-D7F1-D1A4-991D47321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9" y="233105"/>
            <a:ext cx="623034" cy="6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3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8ABB61-813E-22FA-56AA-5D0C9F12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1" y="202962"/>
            <a:ext cx="1014524" cy="992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4496A-180D-8200-4C87-17C866AD1EF5}"/>
              </a:ext>
            </a:extLst>
          </p:cNvPr>
          <p:cNvSpPr txBox="1"/>
          <p:nvPr/>
        </p:nvSpPr>
        <p:spPr>
          <a:xfrm>
            <a:off x="2109798" y="902676"/>
            <a:ext cx="8522677" cy="433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Company: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1"/>
                </a:solidFill>
              </a:rPr>
              <a:t>AtliQ</a:t>
            </a:r>
            <a:r>
              <a:rPr lang="en-US" sz="2400" dirty="0">
                <a:solidFill>
                  <a:schemeClr val="tx1"/>
                </a:solidFill>
              </a:rPr>
              <a:t> Mart – FMCG manufacturer based in Gujarat, India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/>
              <a:t>Current Operations:</a:t>
            </a:r>
            <a:r>
              <a:rPr lang="en-US" dirty="0"/>
              <a:t> Surat, Ahmedabad, Vadodara</a:t>
            </a:r>
          </a:p>
          <a:p>
            <a:endParaRPr lang="en-US" b="1" dirty="0"/>
          </a:p>
          <a:p>
            <a:r>
              <a:rPr lang="en-US" b="1" dirty="0"/>
              <a:t>Future Goal:</a:t>
            </a:r>
            <a:r>
              <a:rPr lang="en-US" dirty="0"/>
              <a:t> Expand to Tier-1 cities within 2 years</a:t>
            </a:r>
          </a:p>
          <a:p>
            <a:endParaRPr lang="en-US" b="1" dirty="0"/>
          </a:p>
          <a:p>
            <a:r>
              <a:rPr lang="en-US" b="1" dirty="0"/>
              <a:t>Problem Statement: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key customers did not renew contracts due to </a:t>
            </a:r>
            <a:r>
              <a:rPr lang="en-US" b="1" dirty="0"/>
              <a:t>service issues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Essential products were </a:t>
            </a:r>
            <a:r>
              <a:rPr lang="en-US" b="1" dirty="0"/>
              <a:t>delivered late or incomplete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Risk of losing customers &amp; reputation before expansion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Objective: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</a:t>
            </a:r>
            <a:r>
              <a:rPr lang="en-US" b="1" dirty="0"/>
              <a:t>On-Time (OT %)</a:t>
            </a:r>
            <a:r>
              <a:rPr lang="en-US" dirty="0"/>
              <a:t>, </a:t>
            </a:r>
            <a:r>
              <a:rPr lang="en-US" b="1" dirty="0"/>
              <a:t>In-Full (IF %)</a:t>
            </a:r>
            <a:r>
              <a:rPr lang="en-US" dirty="0"/>
              <a:t>, and </a:t>
            </a:r>
            <a:r>
              <a:rPr lang="en-US" b="1" dirty="0"/>
              <a:t>On-Time In-Full (OTIF %)</a:t>
            </a:r>
            <a:r>
              <a:rPr lang="en-US" dirty="0"/>
              <a:t> delivery daily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service levels </a:t>
            </a:r>
            <a:r>
              <a:rPr lang="en-US" b="1" dirty="0"/>
              <a:t>against customer targets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insights to </a:t>
            </a:r>
            <a:r>
              <a:rPr lang="en-US" b="1" dirty="0"/>
              <a:t>improve customer service &amp; retention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3AFF8-F482-56C7-026C-8BE93B8E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3736" y="6399090"/>
            <a:ext cx="4114800" cy="365125"/>
          </a:xfrm>
        </p:spPr>
        <p:txBody>
          <a:bodyPr/>
          <a:lstStyle/>
          <a:p>
            <a:r>
              <a:rPr lang="en-IN" dirty="0"/>
              <a:t>Project By Saurabh </a:t>
            </a:r>
            <a:r>
              <a:rPr lang="en-IN" dirty="0" err="1"/>
              <a:t>Kushamwar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33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4C4FA24-87DE-00B1-540F-1F29CC832433}"/>
              </a:ext>
            </a:extLst>
          </p:cNvPr>
          <p:cNvSpPr txBox="1"/>
          <p:nvPr/>
        </p:nvSpPr>
        <p:spPr>
          <a:xfrm>
            <a:off x="341670" y="3511413"/>
            <a:ext cx="14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On-Time %, In-Full %, and OTIF are all </a:t>
            </a:r>
            <a:r>
              <a:rPr lang="en-US" sz="1200" b="1" dirty="0"/>
              <a:t>far below targets</a:t>
            </a:r>
            <a:endParaRPr lang="en-IN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A0454-000C-E81D-E855-82F4B98E03C6}"/>
              </a:ext>
            </a:extLst>
          </p:cNvPr>
          <p:cNvSpPr txBox="1"/>
          <p:nvPr/>
        </p:nvSpPr>
        <p:spPr>
          <a:xfrm>
            <a:off x="10559846" y="2657238"/>
            <a:ext cx="1519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On-time %, In-full %, and OTIF % are all </a:t>
            </a:r>
            <a:r>
              <a:rPr lang="en-US" sz="1200" b="1" dirty="0"/>
              <a:t>below targets and flat/slightly declining</a:t>
            </a:r>
            <a:r>
              <a:rPr lang="en-US" sz="1200" dirty="0"/>
              <a:t> across months</a:t>
            </a:r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9DEB6-8E4F-8BC2-655C-DC23E86D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55" y="866536"/>
            <a:ext cx="7993626" cy="4916128"/>
          </a:xfrm>
          <a:prstGeom prst="roundRect">
            <a:avLst>
              <a:gd name="adj" fmla="val 25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1DD24-B4E2-FF19-CC9F-DD70B6A9558A}"/>
              </a:ext>
            </a:extLst>
          </p:cNvPr>
          <p:cNvCxnSpPr>
            <a:cxnSpLocks/>
          </p:cNvCxnSpPr>
          <p:nvPr/>
        </p:nvCxnSpPr>
        <p:spPr>
          <a:xfrm>
            <a:off x="1747683" y="3834580"/>
            <a:ext cx="161740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61D5038-29E4-AC06-D716-A551C81664FD}"/>
              </a:ext>
            </a:extLst>
          </p:cNvPr>
          <p:cNvSpPr/>
          <p:nvPr/>
        </p:nvSpPr>
        <p:spPr>
          <a:xfrm>
            <a:off x="3382297" y="3399505"/>
            <a:ext cx="4119716" cy="68088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31D86-AC78-4C1C-542A-F4C611521092}"/>
              </a:ext>
            </a:extLst>
          </p:cNvPr>
          <p:cNvSpPr/>
          <p:nvPr/>
        </p:nvSpPr>
        <p:spPr>
          <a:xfrm>
            <a:off x="7841225" y="966021"/>
            <a:ext cx="2207341" cy="45990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CBB72A-6716-C9B0-09C9-2355A1F61656}"/>
              </a:ext>
            </a:extLst>
          </p:cNvPr>
          <p:cNvCxnSpPr>
            <a:cxnSpLocks/>
          </p:cNvCxnSpPr>
          <p:nvPr/>
        </p:nvCxnSpPr>
        <p:spPr>
          <a:xfrm flipH="1">
            <a:off x="10092813" y="3116030"/>
            <a:ext cx="388374" cy="57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0BEDF-AADE-E82A-77CF-A38112464A63}"/>
              </a:ext>
            </a:extLst>
          </p:cNvPr>
          <p:cNvSpPr/>
          <p:nvPr/>
        </p:nvSpPr>
        <p:spPr>
          <a:xfrm>
            <a:off x="3229894" y="2116398"/>
            <a:ext cx="2059859" cy="119707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E8F36D-E2BC-F887-75A7-7344F85EF94B}"/>
              </a:ext>
            </a:extLst>
          </p:cNvPr>
          <p:cNvCxnSpPr>
            <a:cxnSpLocks/>
          </p:cNvCxnSpPr>
          <p:nvPr/>
        </p:nvCxnSpPr>
        <p:spPr>
          <a:xfrm>
            <a:off x="1804220" y="2696690"/>
            <a:ext cx="139125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AC221A-E5B7-32AD-32CA-9ACF82F0B12B}"/>
              </a:ext>
            </a:extLst>
          </p:cNvPr>
          <p:cNvSpPr txBox="1"/>
          <p:nvPr/>
        </p:nvSpPr>
        <p:spPr>
          <a:xfrm>
            <a:off x="336756" y="1915701"/>
            <a:ext cx="1467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Ahmedabad, Vadodara, Surat have almost equal orders </a:t>
            </a:r>
            <a:r>
              <a:rPr lang="en-US" sz="1200" b="1" dirty="0"/>
              <a:t>(18K–19.6K), </a:t>
            </a:r>
            <a:r>
              <a:rPr lang="en-US" sz="1200" dirty="0"/>
              <a:t>but fulfillment delays are consistent across.</a:t>
            </a:r>
            <a:endParaRPr lang="en-IN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1AF6BF-F7F1-CC93-C481-A9FDAAA5D792}"/>
              </a:ext>
            </a:extLst>
          </p:cNvPr>
          <p:cNvSpPr/>
          <p:nvPr/>
        </p:nvSpPr>
        <p:spPr>
          <a:xfrm>
            <a:off x="5569972" y="2116398"/>
            <a:ext cx="2059859" cy="119707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440235-BD56-7CF5-269B-EDC36B0581A9}"/>
              </a:ext>
            </a:extLst>
          </p:cNvPr>
          <p:cNvCxnSpPr>
            <a:cxnSpLocks/>
          </p:cNvCxnSpPr>
          <p:nvPr/>
        </p:nvCxnSpPr>
        <p:spPr>
          <a:xfrm>
            <a:off x="7521674" y="630429"/>
            <a:ext cx="0" cy="14859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937191-CDAC-B34E-2E6A-2E4890D30A4A}"/>
              </a:ext>
            </a:extLst>
          </p:cNvPr>
          <p:cNvSpPr txBox="1"/>
          <p:nvPr/>
        </p:nvSpPr>
        <p:spPr>
          <a:xfrm>
            <a:off x="6096000" y="168764"/>
            <a:ext cx="3079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Dairy dominates with </a:t>
            </a:r>
            <a:r>
              <a:rPr lang="en-US" sz="1200" b="1" dirty="0"/>
              <a:t>38.1K orders</a:t>
            </a:r>
            <a:r>
              <a:rPr lang="en-US" sz="1200" dirty="0"/>
              <a:t>, followed by Food (~9.5K) and Beverages (~9.4K).</a:t>
            </a:r>
            <a:endParaRPr lang="en-IN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6D9957-A982-1EA3-C4AD-70723B284A78}"/>
              </a:ext>
            </a:extLst>
          </p:cNvPr>
          <p:cNvSpPr/>
          <p:nvPr/>
        </p:nvSpPr>
        <p:spPr>
          <a:xfrm>
            <a:off x="3082413" y="4331284"/>
            <a:ext cx="663677" cy="13714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2DBCF5-63DC-912B-D185-6943758C116B}"/>
              </a:ext>
            </a:extLst>
          </p:cNvPr>
          <p:cNvCxnSpPr>
            <a:cxnSpLocks/>
          </p:cNvCxnSpPr>
          <p:nvPr/>
        </p:nvCxnSpPr>
        <p:spPr>
          <a:xfrm>
            <a:off x="1747683" y="5039031"/>
            <a:ext cx="129785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C29A1EB-1C40-A308-934C-6781A138AE40}"/>
              </a:ext>
            </a:extLst>
          </p:cNvPr>
          <p:cNvSpPr txBox="1"/>
          <p:nvPr/>
        </p:nvSpPr>
        <p:spPr>
          <a:xfrm>
            <a:off x="341670" y="4716287"/>
            <a:ext cx="165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Lotus Mart &amp; Acclaimed Stores</a:t>
            </a:r>
            <a:r>
              <a:rPr lang="en-US" sz="1200" dirty="0"/>
              <a:t> contribute the most (~11% each)</a:t>
            </a:r>
            <a:endParaRPr lang="en-IN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593536-7AE7-9950-6353-24ECA8BB0434}"/>
              </a:ext>
            </a:extLst>
          </p:cNvPr>
          <p:cNvSpPr/>
          <p:nvPr/>
        </p:nvSpPr>
        <p:spPr>
          <a:xfrm>
            <a:off x="4925961" y="4766276"/>
            <a:ext cx="2809567" cy="93643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2333D66-3591-B792-649B-83B44BE70244}"/>
              </a:ext>
            </a:extLst>
          </p:cNvPr>
          <p:cNvCxnSpPr>
            <a:cxnSpLocks/>
          </p:cNvCxnSpPr>
          <p:nvPr/>
        </p:nvCxnSpPr>
        <p:spPr>
          <a:xfrm rot="10800000">
            <a:off x="6330745" y="5713278"/>
            <a:ext cx="4229101" cy="375950"/>
          </a:xfrm>
          <a:prstGeom prst="bentConnector3">
            <a:avLst>
              <a:gd name="adj1" fmla="val 99985"/>
            </a:avLst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1AEC36-3EC9-F930-AA10-EDB3D3689325}"/>
              </a:ext>
            </a:extLst>
          </p:cNvPr>
          <p:cNvSpPr txBox="1"/>
          <p:nvPr/>
        </p:nvSpPr>
        <p:spPr>
          <a:xfrm>
            <a:off x="10618839" y="5673730"/>
            <a:ext cx="1401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Long-tail of smaller customers </a:t>
            </a:r>
            <a:r>
              <a:rPr lang="en-US" sz="1200" b="1" dirty="0"/>
              <a:t>contributes &lt;8%</a:t>
            </a:r>
            <a:r>
              <a:rPr lang="en-US" sz="1200" dirty="0"/>
              <a:t> each</a:t>
            </a:r>
            <a:endParaRPr lang="en-IN" sz="1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E43C9-1D3B-342E-0333-6CD4DBBA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44354" y="6515295"/>
            <a:ext cx="4114800" cy="365125"/>
          </a:xfrm>
        </p:spPr>
        <p:txBody>
          <a:bodyPr/>
          <a:lstStyle/>
          <a:p>
            <a:r>
              <a:rPr lang="en-IN" dirty="0"/>
              <a:t>Project By Saurabh </a:t>
            </a:r>
            <a:r>
              <a:rPr lang="en-IN" dirty="0" err="1"/>
              <a:t>Kushamwar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9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83633-EDD5-A99B-397F-8B4E8B9D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7" y="1264325"/>
            <a:ext cx="8623526" cy="4801298"/>
          </a:xfrm>
          <a:prstGeom prst="roundRect">
            <a:avLst>
              <a:gd name="adj" fmla="val 19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8FC081-D44E-18CC-37A0-D0D9EF9A7E20}"/>
              </a:ext>
            </a:extLst>
          </p:cNvPr>
          <p:cNvSpPr/>
          <p:nvPr/>
        </p:nvSpPr>
        <p:spPr>
          <a:xfrm>
            <a:off x="3318384" y="2310581"/>
            <a:ext cx="6602364" cy="87507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CED7E0-C499-5773-D6DA-1E7833635F45}"/>
              </a:ext>
            </a:extLst>
          </p:cNvPr>
          <p:cNvCxnSpPr>
            <a:cxnSpLocks/>
          </p:cNvCxnSpPr>
          <p:nvPr/>
        </p:nvCxnSpPr>
        <p:spPr>
          <a:xfrm>
            <a:off x="7364361" y="1064363"/>
            <a:ext cx="0" cy="124621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4FF6A9-B94C-2371-702D-90E023675CDE}"/>
              </a:ext>
            </a:extLst>
          </p:cNvPr>
          <p:cNvSpPr txBox="1"/>
          <p:nvPr/>
        </p:nvSpPr>
        <p:spPr>
          <a:xfrm>
            <a:off x="4935792" y="418032"/>
            <a:ext cx="4572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Surat (OT 61.2%) &gt; Ahmedabad (58.1%) &gt; Vadodara (57.9%)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Ahmedabad performs best on IF% (54.2%), Vadodara lowest (51.6%).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OTIF across cities is very poor (27–30%).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FEBEAD-DFE1-598E-22C7-FF875FA10795}"/>
              </a:ext>
            </a:extLst>
          </p:cNvPr>
          <p:cNvCxnSpPr>
            <a:cxnSpLocks/>
          </p:cNvCxnSpPr>
          <p:nvPr/>
        </p:nvCxnSpPr>
        <p:spPr>
          <a:xfrm flipH="1">
            <a:off x="9920748" y="2748116"/>
            <a:ext cx="80624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3FD95D-601C-8CE0-9FC5-D1F3225BC447}"/>
              </a:ext>
            </a:extLst>
          </p:cNvPr>
          <p:cNvSpPr txBox="1"/>
          <p:nvPr/>
        </p:nvSpPr>
        <p:spPr>
          <a:xfrm>
            <a:off x="10726994" y="2169989"/>
            <a:ext cx="14650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Focus improvement programs in </a:t>
            </a:r>
            <a:r>
              <a:rPr lang="en-US" sz="1200" b="1" dirty="0"/>
              <a:t>Vadodara</a:t>
            </a:r>
            <a:r>
              <a:rPr lang="en-US" sz="1200" dirty="0"/>
              <a:t> (lowest service performance).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3BF2-4515-B08B-ACAE-09539B2C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67800" y="6503158"/>
            <a:ext cx="4114800" cy="365125"/>
          </a:xfrm>
        </p:spPr>
        <p:txBody>
          <a:bodyPr/>
          <a:lstStyle/>
          <a:p>
            <a:r>
              <a:rPr lang="en-IN" dirty="0"/>
              <a:t>Project By Saurabh </a:t>
            </a:r>
            <a:r>
              <a:rPr lang="en-IN" dirty="0" err="1"/>
              <a:t>Kushamwar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06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879000-0AAF-7884-3184-0332462DD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2" y="215607"/>
            <a:ext cx="4167459" cy="2218855"/>
          </a:xfrm>
          <a:prstGeom prst="roundRect">
            <a:avLst>
              <a:gd name="adj" fmla="val 19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893BB9-51C2-E1E9-0528-140F6DADF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067" y="1738390"/>
            <a:ext cx="4167459" cy="2218855"/>
          </a:xfrm>
          <a:prstGeom prst="roundRect">
            <a:avLst>
              <a:gd name="adj" fmla="val 37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6288F4-CD57-8F6A-0E34-FE0D87594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7" y="3073902"/>
            <a:ext cx="4167458" cy="2218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C250D3-2AE8-C119-2FD7-887EA3087BAC}"/>
              </a:ext>
            </a:extLst>
          </p:cNvPr>
          <p:cNvSpPr txBox="1"/>
          <p:nvPr/>
        </p:nvSpPr>
        <p:spPr>
          <a:xfrm>
            <a:off x="6193614" y="449480"/>
            <a:ext cx="5545394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Range: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52.3% – 53.6%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(March–August).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Flat and stagnant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no major improvement across 6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Always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20–25% below target (76.5%)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indicating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chronic under-fulfillment of 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8CA3F4-3FE6-36AD-BDC1-DC13E4422861}"/>
              </a:ext>
            </a:extLst>
          </p:cNvPr>
          <p:cNvCxnSpPr>
            <a:cxnSpLocks/>
          </p:cNvCxnSpPr>
          <p:nvPr/>
        </p:nvCxnSpPr>
        <p:spPr>
          <a:xfrm flipV="1">
            <a:off x="4369731" y="772646"/>
            <a:ext cx="1823883" cy="128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2">
            <a:extLst>
              <a:ext uri="{FF2B5EF4-FFF2-40B4-BE49-F238E27FC236}">
                <a16:creationId xmlns:a16="http://schemas.microsoft.com/office/drawing/2014/main" id="{E9CDABD9-17CC-4E03-C6E4-1302BA010A2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687321" y="1508198"/>
            <a:ext cx="5063611" cy="646331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Range: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65.8% – 66.3%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Stable but low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(benchmark usually 85–90%).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significant month-to-month improvement.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D659B5-A3F4-2200-59BE-866084F31115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5528526" y="1831364"/>
            <a:ext cx="1158795" cy="1797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DD02A75-D198-2371-9144-C37ADC3F4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581" y="4338364"/>
            <a:ext cx="4167459" cy="2218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DAEDC12A-DAF6-0AA2-BD76-E5FAC1B69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042" y="3070790"/>
            <a:ext cx="5168965" cy="830997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/>
              <a:t>Range: 96.5% – 96.9% → consistently high.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/>
              <a:t>This means that total quantity delivered is almost matching customer demand.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/>
              <a:t>However, high VORF but low LIFR/IF indicates wrong products are being delivered in right total quantity (mismatch problem).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EF1D45-DF8F-6BA8-F264-54F5494287C6}"/>
              </a:ext>
            </a:extLst>
          </p:cNvPr>
          <p:cNvCxnSpPr>
            <a:cxnSpLocks/>
          </p:cNvCxnSpPr>
          <p:nvPr/>
        </p:nvCxnSpPr>
        <p:spPr>
          <a:xfrm flipV="1">
            <a:off x="4328644" y="3486289"/>
            <a:ext cx="2190143" cy="2008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2696B439-2165-96F0-82D4-DE22B6A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629" y="4961433"/>
            <a:ext cx="2739789" cy="646331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/>
              <a:t>Range: 28.0% – 29.4%.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/>
              <a:t>Consistently very low vs target of ~65%.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/>
              <a:t>Almost flat, no month shows recovery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E3CB94-2E3E-E44E-9D79-B3D4EE173F7A}"/>
              </a:ext>
            </a:extLst>
          </p:cNvPr>
          <p:cNvCxnSpPr>
            <a:cxnSpLocks/>
          </p:cNvCxnSpPr>
          <p:nvPr/>
        </p:nvCxnSpPr>
        <p:spPr>
          <a:xfrm>
            <a:off x="6872040" y="5312422"/>
            <a:ext cx="91258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93219E20-E73F-DAC9-C84E-3C39137C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6077" y="6484847"/>
            <a:ext cx="4114800" cy="365125"/>
          </a:xfrm>
        </p:spPr>
        <p:txBody>
          <a:bodyPr/>
          <a:lstStyle/>
          <a:p>
            <a:r>
              <a:rPr lang="en-IN" dirty="0"/>
              <a:t>Project By Saurabh </a:t>
            </a:r>
            <a:r>
              <a:rPr lang="en-IN" dirty="0" err="1"/>
              <a:t>Kushamwar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09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B39C1C-6428-5909-0CFF-C4705871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97" y="1462751"/>
            <a:ext cx="6963243" cy="3932498"/>
          </a:xfrm>
          <a:prstGeom prst="roundRect">
            <a:avLst>
              <a:gd name="adj" fmla="val 43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875DB6-129F-9FFD-703E-5F8F233D9361}"/>
              </a:ext>
            </a:extLst>
          </p:cNvPr>
          <p:cNvSpPr/>
          <p:nvPr/>
        </p:nvSpPr>
        <p:spPr>
          <a:xfrm>
            <a:off x="6370320" y="1678121"/>
            <a:ext cx="2971800" cy="232999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87B55B6-986D-45DF-75DD-54A2C619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761" y="1873624"/>
            <a:ext cx="2217419" cy="19389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00" b="1" dirty="0"/>
              <a:t>Customers with Poor Service Levels</a:t>
            </a:r>
            <a:r>
              <a:rPr lang="en-US" altLang="en-US" sz="1000" dirty="0"/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00" dirty="0"/>
              <a:t>Lotus Mart (OT 28%, IF 53%) → OTIF just 15%.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00" dirty="0"/>
              <a:t>Acclaimed Stores (OT 28%, IF 52%) → OTIF 15%.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00" dirty="0"/>
              <a:t>Coolblue also poor (OT 29%, IF 44%).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00" b="1" dirty="0"/>
              <a:t>High Performers: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/>
              <a:t>Expression Stores, Atlas Stores, </a:t>
            </a:r>
            <a:r>
              <a:rPr lang="en-US" altLang="en-US" sz="1000" dirty="0" err="1"/>
              <a:t>Chiptec</a:t>
            </a:r>
            <a:r>
              <a:rPr lang="en-US" altLang="en-US" sz="1000" dirty="0"/>
              <a:t>, </a:t>
            </a:r>
            <a:r>
              <a:rPr lang="en-US" altLang="en-US" sz="1000" dirty="0" err="1"/>
              <a:t>Viveks</a:t>
            </a:r>
            <a:r>
              <a:rPr lang="en-US" altLang="en-US" sz="1000" dirty="0"/>
              <a:t> Stores → Better IF &amp; OTIF.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00" b="1" dirty="0"/>
              <a:t>Day Delay</a:t>
            </a:r>
            <a:r>
              <a:rPr lang="en-US" altLang="en-US" sz="1000" dirty="0"/>
              <a:t>: Avg delay is 0.42 days, worst is Lotus Mart (1.28 days).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464967-12CE-075E-607E-862A44C51B0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9342120" y="2843121"/>
            <a:ext cx="54864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AF25-D0F8-EFDA-260A-C37C3374E72B}"/>
              </a:ext>
            </a:extLst>
          </p:cNvPr>
          <p:cNvSpPr/>
          <p:nvPr/>
        </p:nvSpPr>
        <p:spPr>
          <a:xfrm>
            <a:off x="3779520" y="1950720"/>
            <a:ext cx="2400300" cy="168402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A23D0C-3527-4CFC-25B2-114D9FB2A691}"/>
              </a:ext>
            </a:extLst>
          </p:cNvPr>
          <p:cNvCxnSpPr>
            <a:cxnSpLocks/>
          </p:cNvCxnSpPr>
          <p:nvPr/>
        </p:nvCxnSpPr>
        <p:spPr>
          <a:xfrm>
            <a:off x="2141220" y="2606901"/>
            <a:ext cx="16383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751649-5758-D531-E469-774F5FC3463C}"/>
              </a:ext>
            </a:extLst>
          </p:cNvPr>
          <p:cNvSpPr txBox="1"/>
          <p:nvPr/>
        </p:nvSpPr>
        <p:spPr>
          <a:xfrm>
            <a:off x="83820" y="1560460"/>
            <a:ext cx="2013117" cy="13234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 sz="1200" b="1"/>
            </a:lvl1pPr>
          </a:lstStyle>
          <a:p>
            <a:pPr>
              <a:buNone/>
            </a:pPr>
            <a:r>
              <a:rPr lang="en-US" sz="1000" b="0" dirty="0"/>
              <a:t>The chart reveals three customer segments:</a:t>
            </a:r>
          </a:p>
          <a:p>
            <a:r>
              <a:rPr lang="en-US" sz="1000" b="0" dirty="0"/>
              <a:t>Critical Problem Accounts </a:t>
            </a:r>
            <a:r>
              <a:rPr lang="en-US" sz="1000" dirty="0"/>
              <a:t>(Lotus, Acclaimed, Coolblue).</a:t>
            </a:r>
          </a:p>
          <a:p>
            <a:r>
              <a:rPr lang="en-US" sz="1000" b="0" dirty="0"/>
              <a:t>Improvement Needed Accounts (on-time but not in-full).</a:t>
            </a:r>
          </a:p>
          <a:p>
            <a:r>
              <a:rPr lang="en-US" sz="1000" b="0" dirty="0"/>
              <a:t>Best Practice Accounts (high on-time, high in-full).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A1FE3D-257C-95FA-9F85-43A6DB83FF81}"/>
              </a:ext>
            </a:extLst>
          </p:cNvPr>
          <p:cNvSpPr/>
          <p:nvPr/>
        </p:nvSpPr>
        <p:spPr>
          <a:xfrm>
            <a:off x="3390900" y="4122709"/>
            <a:ext cx="861060" cy="111984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4FD451-C50A-19C2-C540-795C99F9E017}"/>
              </a:ext>
            </a:extLst>
          </p:cNvPr>
          <p:cNvCxnSpPr>
            <a:cxnSpLocks/>
          </p:cNvCxnSpPr>
          <p:nvPr/>
        </p:nvCxnSpPr>
        <p:spPr>
          <a:xfrm>
            <a:off x="2141220" y="4679541"/>
            <a:ext cx="11887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CDA02B-6962-694F-E1A2-2107438FD051}"/>
              </a:ext>
            </a:extLst>
          </p:cNvPr>
          <p:cNvSpPr txBox="1"/>
          <p:nvPr/>
        </p:nvSpPr>
        <p:spPr>
          <a:xfrm>
            <a:off x="510540" y="4171709"/>
            <a:ext cx="1569720" cy="101566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000" b="0"/>
            </a:lvl1pPr>
          </a:lstStyle>
          <a:p>
            <a:r>
              <a:rPr lang="en-US" dirty="0"/>
              <a:t>The biggest risk lies with </a:t>
            </a:r>
            <a:r>
              <a:rPr lang="en-US" b="1" dirty="0"/>
              <a:t>top-volume customers </a:t>
            </a:r>
            <a:r>
              <a:rPr lang="en-US" dirty="0"/>
              <a:t>in the bottom-left cluster, as they are both high order contributors and very dissatisfied.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368CA69-6B9C-0AEE-C7B8-82901783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56076" y="6488750"/>
            <a:ext cx="4114800" cy="365125"/>
          </a:xfrm>
        </p:spPr>
        <p:txBody>
          <a:bodyPr/>
          <a:lstStyle/>
          <a:p>
            <a:r>
              <a:rPr lang="en-IN" dirty="0"/>
              <a:t>Project By Saurabh </a:t>
            </a:r>
            <a:r>
              <a:rPr lang="en-IN" dirty="0" err="1"/>
              <a:t>Kushamwar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29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B90F2-EEAB-F7EA-7A7B-27BB67AF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861060"/>
            <a:ext cx="7162801" cy="3948530"/>
          </a:xfrm>
          <a:prstGeom prst="roundRect">
            <a:avLst>
              <a:gd name="adj" fmla="val 23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EE77BB-CF24-9DDC-4DFF-0FE8C4B531EC}"/>
              </a:ext>
            </a:extLst>
          </p:cNvPr>
          <p:cNvSpPr/>
          <p:nvPr/>
        </p:nvSpPr>
        <p:spPr>
          <a:xfrm>
            <a:off x="3444240" y="1151305"/>
            <a:ext cx="2994660" cy="95181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FFBCAA-94C1-60F6-1853-AD25414FE186}"/>
              </a:ext>
            </a:extLst>
          </p:cNvPr>
          <p:cNvCxnSpPr>
            <a:cxnSpLocks/>
          </p:cNvCxnSpPr>
          <p:nvPr/>
        </p:nvCxnSpPr>
        <p:spPr>
          <a:xfrm>
            <a:off x="4823460" y="716280"/>
            <a:ext cx="0" cy="43502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6DFC0A-52A2-C909-DE5C-CAF3F58D42BA}"/>
              </a:ext>
            </a:extLst>
          </p:cNvPr>
          <p:cNvSpPr txBox="1"/>
          <p:nvPr/>
        </p:nvSpPr>
        <p:spPr>
          <a:xfrm>
            <a:off x="2659380" y="316170"/>
            <a:ext cx="4404360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000" b="0"/>
            </a:lvl1pPr>
          </a:lstStyle>
          <a:p>
            <a:r>
              <a:rPr lang="en-US" dirty="0"/>
              <a:t>While quantity-based fulfillment is high </a:t>
            </a:r>
            <a:r>
              <a:rPr lang="en-US" b="1" dirty="0"/>
              <a:t>(VORF 96.59%)</a:t>
            </a:r>
            <a:r>
              <a:rPr lang="en-US" dirty="0"/>
              <a:t>, line-item fulfillment </a:t>
            </a:r>
            <a:r>
              <a:rPr lang="en-US" b="1" dirty="0"/>
              <a:t>(LIFR 65.96%) </a:t>
            </a:r>
            <a:r>
              <a:rPr lang="en-US" dirty="0"/>
              <a:t>shows many orders are </a:t>
            </a:r>
            <a:r>
              <a:rPr lang="en-US" b="1" dirty="0"/>
              <a:t>not fulfilled completely </a:t>
            </a:r>
            <a:r>
              <a:rPr lang="en-US" dirty="0"/>
              <a:t>as per order lines.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0A22F-F2D3-F40F-43CF-5352809E1B3D}"/>
              </a:ext>
            </a:extLst>
          </p:cNvPr>
          <p:cNvSpPr/>
          <p:nvPr/>
        </p:nvSpPr>
        <p:spPr>
          <a:xfrm>
            <a:off x="3383280" y="2247900"/>
            <a:ext cx="6012180" cy="95181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524D0-9084-E139-8C82-02C30C16CD88}"/>
              </a:ext>
            </a:extLst>
          </p:cNvPr>
          <p:cNvSpPr txBox="1"/>
          <p:nvPr/>
        </p:nvSpPr>
        <p:spPr>
          <a:xfrm>
            <a:off x="10050780" y="2362244"/>
            <a:ext cx="2034540" cy="7078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000" b="0"/>
            </a:lvl1pPr>
          </a:lstStyle>
          <a:p>
            <a:pPr algn="ctr"/>
            <a:r>
              <a:rPr lang="en-US" dirty="0"/>
              <a:t>Delays are not huge in days but affect customer trust. Early deliveries also indicate </a:t>
            </a:r>
            <a:r>
              <a:rPr lang="en-US" b="1" dirty="0"/>
              <a:t>misaligned supply planning</a:t>
            </a:r>
            <a:r>
              <a:rPr lang="en-US" dirty="0"/>
              <a:t>.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C3054C-6DB3-681D-AF00-D631FC15D4C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395460" y="2716187"/>
            <a:ext cx="6553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D80CECE-DC0A-43C8-DD3C-064C052BB8C1}"/>
              </a:ext>
            </a:extLst>
          </p:cNvPr>
          <p:cNvSpPr/>
          <p:nvPr/>
        </p:nvSpPr>
        <p:spPr>
          <a:xfrm>
            <a:off x="6587491" y="933792"/>
            <a:ext cx="3032757" cy="124552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23A1D-1C5B-EBBD-86D5-2F2B2D4A5A8F}"/>
              </a:ext>
            </a:extLst>
          </p:cNvPr>
          <p:cNvSpPr txBox="1"/>
          <p:nvPr/>
        </p:nvSpPr>
        <p:spPr>
          <a:xfrm>
            <a:off x="10111741" y="153174"/>
            <a:ext cx="1874520" cy="7078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000" b="0"/>
            </a:lvl1pPr>
          </a:lstStyle>
          <a:p>
            <a:r>
              <a:rPr lang="en-US" dirty="0"/>
              <a:t>Products with higher demand (Milk, Curd, Butter) show </a:t>
            </a:r>
            <a:r>
              <a:rPr lang="en-US" b="1" dirty="0"/>
              <a:t>similar fulfillment challenges as low-volume products.</a:t>
            </a:r>
            <a:endParaRPr lang="en-IN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41791-3F1C-F8CF-5958-ADC8713F7FBD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9620248" y="861060"/>
            <a:ext cx="491493" cy="6954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8F7864-42BF-B90F-2CDF-638F2923E136}"/>
              </a:ext>
            </a:extLst>
          </p:cNvPr>
          <p:cNvSpPr/>
          <p:nvPr/>
        </p:nvSpPr>
        <p:spPr>
          <a:xfrm>
            <a:off x="3505200" y="3253055"/>
            <a:ext cx="5821680" cy="15018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24977D-7A18-7DB9-72AB-2954ED75CBD2}"/>
              </a:ext>
            </a:extLst>
          </p:cNvPr>
          <p:cNvSpPr txBox="1"/>
          <p:nvPr/>
        </p:nvSpPr>
        <p:spPr>
          <a:xfrm>
            <a:off x="129540" y="3131820"/>
            <a:ext cx="2034539" cy="19389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sz="1000" b="0"/>
            </a:lvl1pPr>
          </a:lstStyle>
          <a:p>
            <a:pPr algn="l"/>
            <a:r>
              <a:rPr lang="en-US" b="1" dirty="0"/>
              <a:t>Best performers</a:t>
            </a:r>
            <a:r>
              <a:rPr lang="en-US" dirty="0"/>
              <a:t>: Propel Mart, Rel Fresh, Expression Stores mark High on-time deliveries, strong service.</a:t>
            </a:r>
          </a:p>
          <a:p>
            <a:pPr algn="l"/>
            <a:r>
              <a:rPr lang="en-US" b="1" dirty="0"/>
              <a:t>Worst performers</a:t>
            </a:r>
            <a:r>
              <a:rPr lang="en-US" dirty="0"/>
              <a:t>: Coolblue, Elite Mart, Lotus Mart → Very low LIFR, high delays.</a:t>
            </a:r>
          </a:p>
          <a:p>
            <a:pPr algn="l"/>
            <a:r>
              <a:rPr lang="en-US" b="1" dirty="0"/>
              <a:t>Gap:</a:t>
            </a:r>
            <a:r>
              <a:rPr lang="en-US" dirty="0"/>
              <a:t> Best stores are ~25% better than worst stores.</a:t>
            </a:r>
          </a:p>
          <a:p>
            <a:pPr algn="l"/>
            <a:r>
              <a:rPr lang="en-US" b="1" dirty="0"/>
              <a:t>Action:</a:t>
            </a:r>
            <a:r>
              <a:rPr lang="en-US" dirty="0"/>
              <a:t> Improve logistics and delivery process in </a:t>
            </a:r>
            <a:r>
              <a:rPr lang="en-US" b="1" dirty="0"/>
              <a:t>Coolblue, Lotus, and Acclaimed</a:t>
            </a:r>
            <a:r>
              <a:rPr lang="en-US" dirty="0"/>
              <a:t>; follow best practices of top stores.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CE3732-0F8E-51DF-FFA0-9A79D97B3FBA}"/>
              </a:ext>
            </a:extLst>
          </p:cNvPr>
          <p:cNvCxnSpPr>
            <a:cxnSpLocks/>
          </p:cNvCxnSpPr>
          <p:nvPr/>
        </p:nvCxnSpPr>
        <p:spPr>
          <a:xfrm>
            <a:off x="2164079" y="4101316"/>
            <a:ext cx="128016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101956D5-A477-F318-72F8-EB7E48DB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</p:spTree>
    <p:extLst>
      <p:ext uri="{BB962C8B-B14F-4D97-AF65-F5344CB8AC3E}">
        <p14:creationId xmlns:p14="http://schemas.microsoft.com/office/powerpoint/2010/main" val="194172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99D939-7B02-44E8-299C-F1530DCE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DAA17-9D2E-3660-14DF-63099F27DB23}"/>
              </a:ext>
            </a:extLst>
          </p:cNvPr>
          <p:cNvSpPr txBox="1"/>
          <p:nvPr/>
        </p:nvSpPr>
        <p:spPr>
          <a:xfrm>
            <a:off x="1875692" y="1704762"/>
            <a:ext cx="88040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All the Key Metrics (OT%, IF%, OTIF%) are far behind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On an average, orders are delayed 0.42 days from the agreed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Lotus Mart, Coolblue, Acclaimed stores have the highest orders as well as delayed the most to deliver the products on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Is it because we are not estimating the right delivery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Is it because we are receiving more orders than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Ghee, curd and butter products are most delayed to deliver.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is no noticeable improvements in any of the key metrics in the last few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is a huge gap in IF% for most of the customers. Is it because of less production?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48200E1F-A568-7AD5-A04D-B1E60F7C7A22}"/>
              </a:ext>
            </a:extLst>
          </p:cNvPr>
          <p:cNvSpPr/>
          <p:nvPr/>
        </p:nvSpPr>
        <p:spPr>
          <a:xfrm>
            <a:off x="0" y="501650"/>
            <a:ext cx="3751385" cy="588596"/>
          </a:xfrm>
          <a:prstGeom prst="round1Rect">
            <a:avLst>
              <a:gd name="adj" fmla="val 275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3221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B4025-8CB6-73FB-76F7-16B66A50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By Saurabh Kushamwar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ED847-163F-94AC-AF07-7A2D2EF99F91}"/>
              </a:ext>
            </a:extLst>
          </p:cNvPr>
          <p:cNvSpPr txBox="1"/>
          <p:nvPr/>
        </p:nvSpPr>
        <p:spPr>
          <a:xfrm>
            <a:off x="3950676" y="2921168"/>
            <a:ext cx="4290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54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806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gampawar</dc:creator>
  <cp:lastModifiedBy>sagar gampawar</cp:lastModifiedBy>
  <cp:revision>1</cp:revision>
  <dcterms:created xsi:type="dcterms:W3CDTF">2025-08-19T13:01:21Z</dcterms:created>
  <dcterms:modified xsi:type="dcterms:W3CDTF">2025-08-21T11:00:04Z</dcterms:modified>
</cp:coreProperties>
</file>