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3"/>
  </p:notesMasterIdLst>
  <p:sldIdLst>
    <p:sldId id="256" r:id="rId4"/>
    <p:sldId id="271" r:id="rId5"/>
    <p:sldId id="277" r:id="rId6"/>
    <p:sldId id="281" r:id="rId7"/>
    <p:sldId id="280" r:id="rId8"/>
    <p:sldId id="291" r:id="rId9"/>
    <p:sldId id="288" r:id="rId10"/>
    <p:sldId id="337" r:id="rId11"/>
    <p:sldId id="260" r:id="rId1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F98"/>
    <a:srgbClr val="F5F5F5"/>
    <a:srgbClr val="FE8B44"/>
    <a:srgbClr val="39A5AE"/>
    <a:srgbClr val="80DBE4"/>
    <a:srgbClr val="FDC5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83" autoAdjust="0"/>
    <p:restoredTop sz="94660"/>
  </p:normalViewPr>
  <p:slideViewPr>
    <p:cSldViewPr snapToGrid="0">
      <p:cViewPr varScale="1">
        <p:scale>
          <a:sx n="86" d="100"/>
          <a:sy n="86" d="100"/>
        </p:scale>
        <p:origin x="5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7/13/2020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캡션 있는 콘텐츠">
    <p:spTree>
      <p:nvGrpSpPr>
        <p:cNvPr id="1" name=""/>
        <p:cNvGrpSpPr/>
        <p:nvPr/>
      </p:nvGrpSpPr>
      <p:grpSpPr>
        <a:xfrm>
          <a:off x="0" y="0"/>
          <a:ext cx="0" cy="0"/>
          <a:chOff x="0" y="0"/>
          <a:chExt cx="0" cy="0"/>
        </a:xfrm>
      </p:grpSpPr>
      <p:sp>
        <p:nvSpPr>
          <p:cNvPr id="8" name="그림 개체 틀 7">
            <a:extLst>
              <a:ext uri="{FF2B5EF4-FFF2-40B4-BE49-F238E27FC236}">
                <a16:creationId xmlns:a16="http://schemas.microsoft.com/office/drawing/2014/main" id="{C0D10032-074E-4CA2-ABA5-9CD5B90CB803}"/>
              </a:ext>
            </a:extLst>
          </p:cNvPr>
          <p:cNvSpPr>
            <a:spLocks noGrp="1"/>
          </p:cNvSpPr>
          <p:nvPr>
            <p:ph type="pic" idx="16" hasCustomPrompt="1"/>
          </p:nvPr>
        </p:nvSpPr>
        <p:spPr>
          <a:xfrm>
            <a:off x="558349" y="520166"/>
            <a:ext cx="4728531" cy="5817668"/>
          </a:xfrm>
          <a:custGeom>
            <a:avLst/>
            <a:gdLst>
              <a:gd name="connsiteX0" fmla="*/ 548548 w 4728531"/>
              <a:gd name="connsiteY0" fmla="*/ 4778763 h 5817668"/>
              <a:gd name="connsiteX1" fmla="*/ 1038907 w 4728531"/>
              <a:gd name="connsiteY1" fmla="*/ 5326503 h 5817668"/>
              <a:gd name="connsiteX2" fmla="*/ 491166 w 4728531"/>
              <a:gd name="connsiteY2" fmla="*/ 5816862 h 5817668"/>
              <a:gd name="connsiteX3" fmla="*/ 807 w 4728531"/>
              <a:gd name="connsiteY3" fmla="*/ 5269121 h 5817668"/>
              <a:gd name="connsiteX4" fmla="*/ 548548 w 4728531"/>
              <a:gd name="connsiteY4" fmla="*/ 4778763 h 5817668"/>
              <a:gd name="connsiteX5" fmla="*/ 2582068 w 4728531"/>
              <a:gd name="connsiteY5" fmla="*/ 2704 h 5817668"/>
              <a:gd name="connsiteX6" fmla="*/ 2756083 w 4728531"/>
              <a:gd name="connsiteY6" fmla="*/ 3767 h 5817668"/>
              <a:gd name="connsiteX7" fmla="*/ 3929376 w 4728531"/>
              <a:gd name="connsiteY7" fmla="*/ 449548 h 5817668"/>
              <a:gd name="connsiteX8" fmla="*/ 4286615 w 4728531"/>
              <a:gd name="connsiteY8" fmla="*/ 3129325 h 5817668"/>
              <a:gd name="connsiteX9" fmla="*/ 4355478 w 4728531"/>
              <a:gd name="connsiteY9" fmla="*/ 4036880 h 5817668"/>
              <a:gd name="connsiteX10" fmla="*/ 3844862 w 4728531"/>
              <a:gd name="connsiteY10" fmla="*/ 4021634 h 5817668"/>
              <a:gd name="connsiteX11" fmla="*/ 3795512 w 4728531"/>
              <a:gd name="connsiteY11" fmla="*/ 4317879 h 5817668"/>
              <a:gd name="connsiteX12" fmla="*/ 3646861 w 4728531"/>
              <a:gd name="connsiteY12" fmla="*/ 4323548 h 5817668"/>
              <a:gd name="connsiteX13" fmla="*/ 3606580 w 4728531"/>
              <a:gd name="connsiteY13" fmla="*/ 4469298 h 5817668"/>
              <a:gd name="connsiteX14" fmla="*/ 3369990 w 4728531"/>
              <a:gd name="connsiteY14" fmla="*/ 4521018 h 5817668"/>
              <a:gd name="connsiteX15" fmla="*/ 2899355 w 4728531"/>
              <a:gd name="connsiteY15" fmla="*/ 4971677 h 5817668"/>
              <a:gd name="connsiteX16" fmla="*/ 2141841 w 4728531"/>
              <a:gd name="connsiteY16" fmla="*/ 4344012 h 5817668"/>
              <a:gd name="connsiteX17" fmla="*/ 1400078 w 4728531"/>
              <a:gd name="connsiteY17" fmla="*/ 4911033 h 5817668"/>
              <a:gd name="connsiteX18" fmla="*/ 589931 w 4728531"/>
              <a:gd name="connsiteY18" fmla="*/ 4419825 h 5817668"/>
              <a:gd name="connsiteX19" fmla="*/ 1652307 w 4728531"/>
              <a:gd name="connsiteY19" fmla="*/ 2931722 h 5817668"/>
              <a:gd name="connsiteX20" fmla="*/ 3043158 w 4728531"/>
              <a:gd name="connsiteY20" fmla="*/ 2561200 h 5817668"/>
              <a:gd name="connsiteX21" fmla="*/ 3036113 w 4728531"/>
              <a:gd name="connsiteY21" fmla="*/ 2555987 h 5817668"/>
              <a:gd name="connsiteX22" fmla="*/ 3772668 w 4728531"/>
              <a:gd name="connsiteY22" fmla="*/ 1716322 h 5817668"/>
              <a:gd name="connsiteX23" fmla="*/ 2840209 w 4728531"/>
              <a:gd name="connsiteY23" fmla="*/ 737058 h 5817668"/>
              <a:gd name="connsiteX24" fmla="*/ 2096020 w 4728531"/>
              <a:gd name="connsiteY24" fmla="*/ 1003904 h 5817668"/>
              <a:gd name="connsiteX25" fmla="*/ 1445846 w 4728531"/>
              <a:gd name="connsiteY25" fmla="*/ 541122 h 5817668"/>
              <a:gd name="connsiteX26" fmla="*/ 2582068 w 4728531"/>
              <a:gd name="connsiteY26" fmla="*/ 2704 h 581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28531" h="5817668">
                <a:moveTo>
                  <a:pt x="548548" y="4778763"/>
                </a:moveTo>
                <a:cubicBezTo>
                  <a:pt x="835211" y="4794608"/>
                  <a:pt x="1054752" y="5039839"/>
                  <a:pt x="1038907" y="5326503"/>
                </a:cubicBezTo>
                <a:cubicBezTo>
                  <a:pt x="1023061" y="5613167"/>
                  <a:pt x="777829" y="5832707"/>
                  <a:pt x="491166" y="5816862"/>
                </a:cubicBezTo>
                <a:cubicBezTo>
                  <a:pt x="204503" y="5801016"/>
                  <a:pt x="-15038" y="5555785"/>
                  <a:pt x="807" y="5269121"/>
                </a:cubicBezTo>
                <a:cubicBezTo>
                  <a:pt x="16653" y="4982458"/>
                  <a:pt x="261885" y="4762917"/>
                  <a:pt x="548548" y="4778763"/>
                </a:cubicBezTo>
                <a:close/>
                <a:moveTo>
                  <a:pt x="2582068" y="2704"/>
                </a:moveTo>
                <a:cubicBezTo>
                  <a:pt x="2640139" y="-1161"/>
                  <a:pt x="2698224" y="-946"/>
                  <a:pt x="2756083" y="3767"/>
                </a:cubicBezTo>
                <a:cubicBezTo>
                  <a:pt x="3132633" y="34436"/>
                  <a:pt x="3493967" y="91474"/>
                  <a:pt x="3929376" y="449548"/>
                </a:cubicBezTo>
                <a:cubicBezTo>
                  <a:pt x="4919800" y="1129412"/>
                  <a:pt x="4930126" y="2421201"/>
                  <a:pt x="4286615" y="3129325"/>
                </a:cubicBezTo>
                <a:cubicBezTo>
                  <a:pt x="4309568" y="3431842"/>
                  <a:pt x="4389355" y="4005541"/>
                  <a:pt x="4355478" y="4036880"/>
                </a:cubicBezTo>
                <a:cubicBezTo>
                  <a:pt x="4255653" y="4142484"/>
                  <a:pt x="4016098" y="4042610"/>
                  <a:pt x="3844862" y="4021634"/>
                </a:cubicBezTo>
                <a:cubicBezTo>
                  <a:pt x="3836003" y="4129147"/>
                  <a:pt x="3822393" y="4296348"/>
                  <a:pt x="3795512" y="4317879"/>
                </a:cubicBezTo>
                <a:cubicBezTo>
                  <a:pt x="3758886" y="4332019"/>
                  <a:pt x="3700874" y="4326476"/>
                  <a:pt x="3646861" y="4323548"/>
                </a:cubicBezTo>
                <a:cubicBezTo>
                  <a:pt x="3633433" y="4372131"/>
                  <a:pt x="3646781" y="4449628"/>
                  <a:pt x="3606580" y="4469298"/>
                </a:cubicBezTo>
                <a:cubicBezTo>
                  <a:pt x="3537513" y="4494843"/>
                  <a:pt x="3434899" y="4475631"/>
                  <a:pt x="3369990" y="4521018"/>
                </a:cubicBezTo>
                <a:cubicBezTo>
                  <a:pt x="3252468" y="4578984"/>
                  <a:pt x="3247184" y="5024253"/>
                  <a:pt x="2899355" y="4971677"/>
                </a:cubicBezTo>
                <a:cubicBezTo>
                  <a:pt x="2598277" y="4909574"/>
                  <a:pt x="2355586" y="4565959"/>
                  <a:pt x="2141841" y="4344012"/>
                </a:cubicBezTo>
                <a:cubicBezTo>
                  <a:pt x="1981764" y="4163762"/>
                  <a:pt x="1622817" y="4698394"/>
                  <a:pt x="1400078" y="4911033"/>
                </a:cubicBezTo>
                <a:cubicBezTo>
                  <a:pt x="1075556" y="4771974"/>
                  <a:pt x="813353" y="4605488"/>
                  <a:pt x="589931" y="4419825"/>
                </a:cubicBezTo>
                <a:cubicBezTo>
                  <a:pt x="979653" y="3891924"/>
                  <a:pt x="1424727" y="3149577"/>
                  <a:pt x="1652307" y="2931722"/>
                </a:cubicBezTo>
                <a:cubicBezTo>
                  <a:pt x="1885400" y="2693969"/>
                  <a:pt x="2613272" y="2686571"/>
                  <a:pt x="3043158" y="2561200"/>
                </a:cubicBezTo>
                <a:lnTo>
                  <a:pt x="3036113" y="2555987"/>
                </a:lnTo>
                <a:cubicBezTo>
                  <a:pt x="3441848" y="2464034"/>
                  <a:pt x="3749810" y="2129847"/>
                  <a:pt x="3772668" y="1716322"/>
                </a:cubicBezTo>
                <a:cubicBezTo>
                  <a:pt x="3800903" y="1205517"/>
                  <a:pt x="3383428" y="767085"/>
                  <a:pt x="2840209" y="737058"/>
                </a:cubicBezTo>
                <a:cubicBezTo>
                  <a:pt x="2550766" y="721060"/>
                  <a:pt x="2284022" y="824238"/>
                  <a:pt x="2096020" y="1003904"/>
                </a:cubicBezTo>
                <a:lnTo>
                  <a:pt x="1445846" y="541122"/>
                </a:lnTo>
                <a:cubicBezTo>
                  <a:pt x="1769624" y="256775"/>
                  <a:pt x="2175558" y="29760"/>
                  <a:pt x="2582068" y="2704"/>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206860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49" r:id="rId13"/>
    <p:sldLayoutId id="2147483732"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v3k6fLm1k50ANWKTI_1qzYjCsbEJR0Lb" TargetMode="External"/><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4975572" y="4088312"/>
            <a:ext cx="6964218" cy="1569660"/>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r"/>
            <a:r>
              <a:rPr lang="en-US" altLang="ko-KR" sz="4800" b="1" dirty="0">
                <a:solidFill>
                  <a:schemeClr val="bg1"/>
                </a:solidFill>
                <a:cs typeface="Arial" pitchFamily="34" charset="0"/>
              </a:rPr>
              <a:t>DNA Sequence Classification</a:t>
            </a:r>
          </a:p>
        </p:txBody>
      </p:sp>
      <p:sp>
        <p:nvSpPr>
          <p:cNvPr id="14" name="TextBox 13">
            <a:extLst>
              <a:ext uri="{FF2B5EF4-FFF2-40B4-BE49-F238E27FC236}">
                <a16:creationId xmlns:a16="http://schemas.microsoft.com/office/drawing/2014/main" id="{DF166F6B-B975-4F3C-BCF2-9971086140FB}"/>
              </a:ext>
            </a:extLst>
          </p:cNvPr>
          <p:cNvSpPr txBox="1"/>
          <p:nvPr/>
        </p:nvSpPr>
        <p:spPr>
          <a:xfrm>
            <a:off x="6374816" y="5638922"/>
            <a:ext cx="5547220" cy="379656"/>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r"/>
            <a:r>
              <a:rPr lang="en-US" altLang="ko-KR" sz="1867" b="1" dirty="0">
                <a:solidFill>
                  <a:schemeClr val="bg1"/>
                </a:solidFill>
                <a:cs typeface="Arial" pitchFamily="34" charset="0"/>
              </a:rPr>
              <a:t>Using Machine Learning</a:t>
            </a:r>
            <a:endParaRPr lang="ko-KR" altLang="en-US" sz="1867" b="1" dirty="0">
              <a:solidFill>
                <a:schemeClr val="bg1"/>
              </a:solidFill>
              <a:cs typeface="Arial" pitchFamily="34" charset="0"/>
            </a:endParaRPr>
          </a:p>
        </p:txBody>
      </p:sp>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933193F-DCE5-4F76-9215-8D4466550A49}"/>
              </a:ext>
            </a:extLst>
          </p:cNvPr>
          <p:cNvSpPr/>
          <p:nvPr/>
        </p:nvSpPr>
        <p:spPr>
          <a:xfrm>
            <a:off x="1432887" y="-1540"/>
            <a:ext cx="1571716" cy="6856439"/>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w="15387" cap="flat">
            <a:noFill/>
            <a:prstDash val="solid"/>
            <a:miter/>
          </a:ln>
        </p:spPr>
        <p:txBody>
          <a:bodyPr rtlCol="0" anchor="ctr"/>
          <a:lstStyle/>
          <a:p>
            <a:endParaRPr lang="en-US"/>
          </a:p>
        </p:txBody>
      </p:sp>
      <p:grpSp>
        <p:nvGrpSpPr>
          <p:cNvPr id="82" name="Group 81">
            <a:extLst>
              <a:ext uri="{FF2B5EF4-FFF2-40B4-BE49-F238E27FC236}">
                <a16:creationId xmlns:a16="http://schemas.microsoft.com/office/drawing/2014/main" id="{AE1B9886-6C03-40E7-8367-C7DC97587564}"/>
              </a:ext>
            </a:extLst>
          </p:cNvPr>
          <p:cNvGrpSpPr/>
          <p:nvPr/>
        </p:nvGrpSpPr>
        <p:grpSpPr>
          <a:xfrm>
            <a:off x="2658438" y="2821909"/>
            <a:ext cx="2069989" cy="3595072"/>
            <a:chOff x="2658438" y="2821909"/>
            <a:chExt cx="2069989" cy="3595072"/>
          </a:xfrm>
        </p:grpSpPr>
        <p:sp>
          <p:nvSpPr>
            <p:cNvPr id="78" name="Freeform: Shape 77">
              <a:extLst>
                <a:ext uri="{FF2B5EF4-FFF2-40B4-BE49-F238E27FC236}">
                  <a16:creationId xmlns:a16="http://schemas.microsoft.com/office/drawing/2014/main" id="{E3475C2C-34C8-4615-B5C8-1A503336ADE1}"/>
                </a:ext>
              </a:extLst>
            </p:cNvPr>
            <p:cNvSpPr/>
            <p:nvPr/>
          </p:nvSpPr>
          <p:spPr>
            <a:xfrm rot="2775332">
              <a:off x="2738690" y="4415304"/>
              <a:ext cx="3555826" cy="369036"/>
            </a:xfrm>
            <a:custGeom>
              <a:avLst/>
              <a:gdLst>
                <a:gd name="connsiteX0" fmla="*/ 665206 w 5561718"/>
                <a:gd name="connsiteY0" fmla="*/ 0 h 577215"/>
                <a:gd name="connsiteX1" fmla="*/ 729023 w 5561718"/>
                <a:gd name="connsiteY1" fmla="*/ 12382 h 577215"/>
                <a:gd name="connsiteX2" fmla="*/ 1101451 w 5561718"/>
                <a:gd name="connsiteY2" fmla="*/ 74295 h 577215"/>
                <a:gd name="connsiteX3" fmla="*/ 1124311 w 5561718"/>
                <a:gd name="connsiteY3" fmla="*/ 76200 h 577215"/>
                <a:gd name="connsiteX4" fmla="*/ 1724386 w 5561718"/>
                <a:gd name="connsiteY4" fmla="*/ 80010 h 577215"/>
                <a:gd name="connsiteX5" fmla="*/ 2141581 w 5561718"/>
                <a:gd name="connsiteY5" fmla="*/ 40005 h 577215"/>
                <a:gd name="connsiteX6" fmla="*/ 2601638 w 5561718"/>
                <a:gd name="connsiteY6" fmla="*/ 9525 h 577215"/>
                <a:gd name="connsiteX7" fmla="*/ 2925488 w 5561718"/>
                <a:gd name="connsiteY7" fmla="*/ 14287 h 577215"/>
                <a:gd name="connsiteX8" fmla="*/ 3274103 w 5561718"/>
                <a:gd name="connsiteY8" fmla="*/ 19050 h 577215"/>
                <a:gd name="connsiteX9" fmla="*/ 3301726 w 5561718"/>
                <a:gd name="connsiteY9" fmla="*/ 20955 h 577215"/>
                <a:gd name="connsiteX10" fmla="*/ 3716063 w 5561718"/>
                <a:gd name="connsiteY10" fmla="*/ 71437 h 577215"/>
                <a:gd name="connsiteX11" fmla="*/ 3970381 w 5561718"/>
                <a:gd name="connsiteY11" fmla="*/ 101917 h 577215"/>
                <a:gd name="connsiteX12" fmla="*/ 4544738 w 5561718"/>
                <a:gd name="connsiteY12" fmla="*/ 152400 h 577215"/>
                <a:gd name="connsiteX13" fmla="*/ 5323884 w 5561718"/>
                <a:gd name="connsiteY13" fmla="*/ 173355 h 577215"/>
                <a:gd name="connsiteX14" fmla="*/ 5380081 w 5561718"/>
                <a:gd name="connsiteY14" fmla="*/ 178117 h 577215"/>
                <a:gd name="connsiteX15" fmla="*/ 5535338 w 5561718"/>
                <a:gd name="connsiteY15" fmla="*/ 206692 h 577215"/>
                <a:gd name="connsiteX16" fmla="*/ 5558317 w 5561718"/>
                <a:gd name="connsiteY16" fmla="*/ 217608 h 577215"/>
                <a:gd name="connsiteX17" fmla="*/ 5561718 w 5561718"/>
                <a:gd name="connsiteY17" fmla="*/ 222251 h 577215"/>
                <a:gd name="connsiteX18" fmla="*/ 2932117 w 5561718"/>
                <a:gd name="connsiteY18" fmla="*/ 414049 h 577215"/>
                <a:gd name="connsiteX19" fmla="*/ 2687959 w 5561718"/>
                <a:gd name="connsiteY19" fmla="*/ 388025 h 577215"/>
                <a:gd name="connsiteX20" fmla="*/ 2125388 w 5561718"/>
                <a:gd name="connsiteY20" fmla="*/ 307657 h 577215"/>
                <a:gd name="connsiteX21" fmla="*/ 1191938 w 5561718"/>
                <a:gd name="connsiteY21" fmla="*/ 193357 h 577215"/>
                <a:gd name="connsiteX22" fmla="*/ 556621 w 5561718"/>
                <a:gd name="connsiteY22" fmla="*/ 253365 h 577215"/>
                <a:gd name="connsiteX23" fmla="*/ 39413 w 5561718"/>
                <a:gd name="connsiteY23" fmla="*/ 577215 h 577215"/>
                <a:gd name="connsiteX24" fmla="*/ 10838 w 5561718"/>
                <a:gd name="connsiteY24" fmla="*/ 517207 h 577215"/>
                <a:gd name="connsiteX25" fmla="*/ 558526 w 5561718"/>
                <a:gd name="connsiteY25" fmla="*/ 33337 h 577215"/>
                <a:gd name="connsiteX26" fmla="*/ 629963 w 5561718"/>
                <a:gd name="connsiteY26" fmla="*/ 2857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61718" h="577215">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EEA6A24-4ED4-4F88-92F7-5AD558AAAFF8}"/>
                </a:ext>
              </a:extLst>
            </p:cNvPr>
            <p:cNvSpPr/>
            <p:nvPr/>
          </p:nvSpPr>
          <p:spPr>
            <a:xfrm>
              <a:off x="2658438" y="3187054"/>
              <a:ext cx="677331" cy="52339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a:p>
          </p:txBody>
        </p:sp>
        <p:sp>
          <p:nvSpPr>
            <p:cNvPr id="79" name="Graphic 24">
              <a:extLst>
                <a:ext uri="{FF2B5EF4-FFF2-40B4-BE49-F238E27FC236}">
                  <a16:creationId xmlns:a16="http://schemas.microsoft.com/office/drawing/2014/main" id="{4BB66157-5E61-4087-9269-EEC1E0BFA7DE}"/>
                </a:ext>
              </a:extLst>
            </p:cNvPr>
            <p:cNvSpPr/>
            <p:nvPr/>
          </p:nvSpPr>
          <p:spPr>
            <a:xfrm rot="2706887">
              <a:off x="2743183" y="4431736"/>
              <a:ext cx="3586838" cy="383651"/>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accent2">
                <a:lumMod val="75000"/>
              </a:schemeClr>
            </a:solidFill>
            <a:ln w="9525" cap="flat">
              <a:noFill/>
              <a:prstDash val="solid"/>
              <a:miter/>
            </a:ln>
          </p:spPr>
          <p:txBody>
            <a:bodyPr rtlCol="0" anchor="ctr"/>
            <a:lstStyle/>
            <a:p>
              <a:endParaRPr lang="en-US" dirty="0"/>
            </a:p>
          </p:txBody>
        </p:sp>
      </p:grpSp>
      <p:pic>
        <p:nvPicPr>
          <p:cNvPr id="7" name="Picture 6">
            <a:extLst>
              <a:ext uri="{FF2B5EF4-FFF2-40B4-BE49-F238E27FC236}">
                <a16:creationId xmlns:a16="http://schemas.microsoft.com/office/drawing/2014/main" id="{43A33AED-2E46-4FE4-A350-70BD4AD94B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9601" y="7987"/>
            <a:ext cx="1401009" cy="777438"/>
          </a:xfrm>
          <a:prstGeom prst="rect">
            <a:avLst/>
          </a:prstGeom>
          <a:ln>
            <a:noFill/>
          </a:ln>
          <a:effectLst>
            <a:outerShdw blurRad="292100" dist="139700" dir="2700000" algn="tl" rotWithShape="0">
              <a:srgbClr val="333333">
                <a:alpha val="65000"/>
              </a:srgbClr>
            </a:outerShdw>
          </a:effectLst>
        </p:spPr>
      </p:pic>
      <p:sp>
        <p:nvSpPr>
          <p:cNvPr id="23" name="TextBox 22">
            <a:hlinkClick r:id="rId3"/>
            <a:extLst>
              <a:ext uri="{FF2B5EF4-FFF2-40B4-BE49-F238E27FC236}">
                <a16:creationId xmlns:a16="http://schemas.microsoft.com/office/drawing/2014/main" id="{B14BC57E-F987-455D-BE87-1700C42464FD}"/>
              </a:ext>
            </a:extLst>
          </p:cNvPr>
          <p:cNvSpPr txBox="1"/>
          <p:nvPr/>
        </p:nvSpPr>
        <p:spPr>
          <a:xfrm>
            <a:off x="5136202" y="6274853"/>
            <a:ext cx="6803588" cy="253916"/>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chor="ctr">
            <a:spAutoFit/>
          </a:bodyPr>
          <a:lstStyle/>
          <a:p>
            <a:pPr algn="r"/>
            <a:r>
              <a:rPr lang="en-US" altLang="ko-KR" sz="1050" b="1" dirty="0">
                <a:solidFill>
                  <a:schemeClr val="bg1"/>
                </a:solidFill>
                <a:cs typeface="Arial" pitchFamily="34" charset="0"/>
              </a:rPr>
              <a:t>Ctrl + Click here to visit the Notebook for this project</a:t>
            </a:r>
            <a:endParaRPr lang="ko-KR" altLang="en-US" sz="1050" b="1" dirty="0">
              <a:solidFill>
                <a:schemeClr val="bg1"/>
              </a:solidFill>
              <a:cs typeface="Arial"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6071798" y="319820"/>
            <a:ext cx="4545508" cy="923330"/>
          </a:xfrm>
          <a:prstGeom prst="rect">
            <a:avLst/>
          </a:prstGeom>
          <a:noFill/>
        </p:spPr>
        <p:txBody>
          <a:bodyPr wrap="square" rtlCol="0" anchor="ctr">
            <a:spAutoFit/>
          </a:bodyPr>
          <a:lstStyle/>
          <a:p>
            <a:r>
              <a:rPr lang="en-US" altLang="ko-KR" sz="5400" b="1" dirty="0">
                <a:solidFill>
                  <a:schemeClr val="bg1"/>
                </a:solidFill>
                <a:cs typeface="Arial" pitchFamily="34" charset="0"/>
              </a:rPr>
              <a:t>Contents</a:t>
            </a:r>
            <a:endParaRPr lang="ko-KR" altLang="en-US" sz="5400" b="1" dirty="0">
              <a:solidFill>
                <a:schemeClr val="bg1"/>
              </a:solidFill>
              <a:cs typeface="Arial" pitchFamily="34" charset="0"/>
            </a:endParaRPr>
          </a:p>
        </p:txBody>
      </p:sp>
      <p:grpSp>
        <p:nvGrpSpPr>
          <p:cNvPr id="229" name="Group 228">
            <a:extLst>
              <a:ext uri="{FF2B5EF4-FFF2-40B4-BE49-F238E27FC236}">
                <a16:creationId xmlns:a16="http://schemas.microsoft.com/office/drawing/2014/main" id="{3679C327-EA7A-4A10-AB4C-DD0116F7F349}"/>
              </a:ext>
            </a:extLst>
          </p:cNvPr>
          <p:cNvGrpSpPr/>
          <p:nvPr/>
        </p:nvGrpSpPr>
        <p:grpSpPr>
          <a:xfrm>
            <a:off x="5827039" y="1503192"/>
            <a:ext cx="5469147" cy="809219"/>
            <a:chOff x="5808996" y="1666120"/>
            <a:chExt cx="5469147" cy="809219"/>
          </a:xfrm>
        </p:grpSpPr>
        <p:sp>
          <p:nvSpPr>
            <p:cNvPr id="3" name="TextBox 2">
              <a:extLst>
                <a:ext uri="{FF2B5EF4-FFF2-40B4-BE49-F238E27FC236}">
                  <a16:creationId xmlns:a16="http://schemas.microsoft.com/office/drawing/2014/main" id="{E137C5FC-95A4-4B2E-933D-054BE7B542D9}"/>
                </a:ext>
              </a:extLst>
            </p:cNvPr>
            <p:cNvSpPr txBox="1"/>
            <p:nvPr/>
          </p:nvSpPr>
          <p:spPr>
            <a:xfrm>
              <a:off x="6770451" y="2090617"/>
              <a:ext cx="4507692" cy="276999"/>
            </a:xfrm>
            <a:prstGeom prst="rect">
              <a:avLst/>
            </a:prstGeom>
            <a:noFill/>
          </p:spPr>
          <p:txBody>
            <a:bodyPr wrap="square" rtlCol="0">
              <a:spAutoFit/>
            </a:bodyPr>
            <a:lstStyle/>
            <a:p>
              <a:r>
                <a:rPr lang="en-US" altLang="ko-KR" sz="1200" dirty="0">
                  <a:solidFill>
                    <a:schemeClr val="bg1"/>
                  </a:solidFill>
                  <a:cs typeface="Arial" pitchFamily="34" charset="0"/>
                </a:rPr>
                <a:t>Basic facts about DNA and the process of DNA Sequencing</a:t>
              </a:r>
            </a:p>
          </p:txBody>
        </p:sp>
        <p:sp>
          <p:nvSpPr>
            <p:cNvPr id="4" name="TextBox 3">
              <a:extLst>
                <a:ext uri="{FF2B5EF4-FFF2-40B4-BE49-F238E27FC236}">
                  <a16:creationId xmlns:a16="http://schemas.microsoft.com/office/drawing/2014/main" id="{33970DAD-6F8A-4507-B262-C4F7DDA4D33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Introduction</a:t>
              </a:r>
              <a:endParaRPr lang="ko-KR" altLang="en-US" sz="2700" b="1" dirty="0">
                <a:solidFill>
                  <a:schemeClr val="bg1"/>
                </a:solidFill>
                <a:cs typeface="Arial" pitchFamily="34" charset="0"/>
              </a:endParaRPr>
            </a:p>
          </p:txBody>
        </p:sp>
        <p:sp>
          <p:nvSpPr>
            <p:cNvPr id="5" name="TextBox 4">
              <a:extLst>
                <a:ext uri="{FF2B5EF4-FFF2-40B4-BE49-F238E27FC236}">
                  <a16:creationId xmlns:a16="http://schemas.microsoft.com/office/drawing/2014/main" id="{DC957D5C-4936-4D4C-88B4-15F0539031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nvGrpSpPr>
          <p:cNvPr id="247" name="Group 246">
            <a:extLst>
              <a:ext uri="{FF2B5EF4-FFF2-40B4-BE49-F238E27FC236}">
                <a16:creationId xmlns:a16="http://schemas.microsoft.com/office/drawing/2014/main" id="{554C4BE2-3A7A-417F-958F-0994C6956B42}"/>
              </a:ext>
            </a:extLst>
          </p:cNvPr>
          <p:cNvGrpSpPr/>
          <p:nvPr/>
        </p:nvGrpSpPr>
        <p:grpSpPr>
          <a:xfrm>
            <a:off x="-26869" y="50804"/>
            <a:ext cx="4441271" cy="6396402"/>
            <a:chOff x="-26869" y="50804"/>
            <a:chExt cx="4441271" cy="6396402"/>
          </a:xfrm>
        </p:grpSpPr>
        <p:cxnSp>
          <p:nvCxnSpPr>
            <p:cNvPr id="93" name="Straight Connector 92">
              <a:extLst>
                <a:ext uri="{FF2B5EF4-FFF2-40B4-BE49-F238E27FC236}">
                  <a16:creationId xmlns:a16="http://schemas.microsoft.com/office/drawing/2014/main" id="{670ACE2E-A9D0-43B3-B3F7-A6C62D771E43}"/>
                </a:ext>
              </a:extLst>
            </p:cNvPr>
            <p:cNvCxnSpPr>
              <a:cxnSpLocks/>
            </p:cNvCxnSpPr>
            <p:nvPr/>
          </p:nvCxnSpPr>
          <p:spPr>
            <a:xfrm flipH="1" flipV="1">
              <a:off x="2817894" y="6087912"/>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4E71D470-335E-4DFE-BFD8-D1E7464734A9}"/>
                </a:ext>
              </a:extLst>
            </p:cNvPr>
            <p:cNvSpPr/>
            <p:nvPr/>
          </p:nvSpPr>
          <p:spPr>
            <a:xfrm>
              <a:off x="1026938" y="247211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62D9F32C-5A7D-4827-BC99-61523DC3CC31}"/>
                </a:ext>
              </a:extLst>
            </p:cNvPr>
            <p:cNvSpPr/>
            <p:nvPr/>
          </p:nvSpPr>
          <p:spPr>
            <a:xfrm>
              <a:off x="1824529" y="5364943"/>
              <a:ext cx="105960" cy="105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200D4667-EABB-4D29-8288-3578DFBD2351}"/>
                </a:ext>
              </a:extLst>
            </p:cNvPr>
            <p:cNvSpPr/>
            <p:nvPr/>
          </p:nvSpPr>
          <p:spPr>
            <a:xfrm>
              <a:off x="177362" y="4293379"/>
              <a:ext cx="159474" cy="1594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CC35BE3-1414-4F47-BFFB-DFBF884A5E05}"/>
                </a:ext>
              </a:extLst>
            </p:cNvPr>
            <p:cNvSpPr/>
            <p:nvPr/>
          </p:nvSpPr>
          <p:spPr>
            <a:xfrm>
              <a:off x="2640340" y="2055206"/>
              <a:ext cx="223201" cy="2232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F6AFD8D-C146-4208-A52C-7DC84492D399}"/>
                </a:ext>
              </a:extLst>
            </p:cNvPr>
            <p:cNvSpPr/>
            <p:nvPr/>
          </p:nvSpPr>
          <p:spPr>
            <a:xfrm>
              <a:off x="1952591" y="148923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2" name="Group 151">
              <a:extLst>
                <a:ext uri="{FF2B5EF4-FFF2-40B4-BE49-F238E27FC236}">
                  <a16:creationId xmlns:a16="http://schemas.microsoft.com/office/drawing/2014/main" id="{1ADA25FA-377D-4DEB-970B-B13CF24D25AA}"/>
                </a:ext>
              </a:extLst>
            </p:cNvPr>
            <p:cNvGrpSpPr/>
            <p:nvPr/>
          </p:nvGrpSpPr>
          <p:grpSpPr>
            <a:xfrm>
              <a:off x="3184887" y="3835341"/>
              <a:ext cx="1229515" cy="1107907"/>
              <a:chOff x="5884197" y="3445640"/>
              <a:chExt cx="1888205" cy="1701448"/>
            </a:xfrm>
          </p:grpSpPr>
          <p:cxnSp>
            <p:nvCxnSpPr>
              <p:cNvPr id="92" name="Straight Connector 91">
                <a:extLst>
                  <a:ext uri="{FF2B5EF4-FFF2-40B4-BE49-F238E27FC236}">
                    <a16:creationId xmlns:a16="http://schemas.microsoft.com/office/drawing/2014/main" id="{9A31CC38-E2B1-4A86-AEBC-F3AD1D3C112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C40ED8-9497-4DAF-9102-8285B6A4DDD7}"/>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D228404-3202-424D-BBFD-99AF28046D1D}"/>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CD032B2-2823-4364-AEF1-7A5BB6B39226}"/>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3781D5C-8598-4DC4-B15C-FF29CF147C7F}"/>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3D17873-3F2F-4395-9322-A4AD244EAE1F}"/>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273B30FF-646D-4703-B7C6-536BAE4585C7}"/>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4B9B0ECC-2476-4775-ADD3-1E6EC9FCC1B6}"/>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E8C3181E-BC39-4ED5-896C-8643AEAB61BA}"/>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5F83E974-6F75-411B-8983-A67B9A54AFAC}"/>
                </a:ext>
              </a:extLst>
            </p:cNvPr>
            <p:cNvGrpSpPr/>
            <p:nvPr/>
          </p:nvGrpSpPr>
          <p:grpSpPr>
            <a:xfrm rot="10800000">
              <a:off x="-26869" y="50804"/>
              <a:ext cx="2246936" cy="1701448"/>
              <a:chOff x="5884197" y="3445640"/>
              <a:chExt cx="2246936" cy="1701448"/>
            </a:xfrm>
          </p:grpSpPr>
          <p:cxnSp>
            <p:nvCxnSpPr>
              <p:cNvPr id="154" name="Straight Connector 153">
                <a:extLst>
                  <a:ext uri="{FF2B5EF4-FFF2-40B4-BE49-F238E27FC236}">
                    <a16:creationId xmlns:a16="http://schemas.microsoft.com/office/drawing/2014/main" id="{59A304A8-463C-4E2A-AAEB-636EEADAA87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D7C6A1D-A0CB-4992-8833-ED982D04466D}"/>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181298D-EBAF-4A93-9C86-D6D0C4B15BD2}"/>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CCD251-C320-4E2A-AC0C-FBFABE73D32C}"/>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554C909-8C5C-4A2D-A1BD-DB6487CABED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3DCBC4-D136-4AAF-B0C6-0AF968B9F876}"/>
                  </a:ext>
                </a:extLst>
              </p:cNvPr>
              <p:cNvCxnSpPr>
                <a:cxnSpLocks/>
              </p:cNvCxnSpPr>
              <p:nvPr/>
            </p:nvCxnSpPr>
            <p:spPr>
              <a:xfrm rot="10800000" flipV="1">
                <a:off x="7062531" y="4228106"/>
                <a:ext cx="1068602" cy="26818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896495A9-7AA1-4DDB-AE34-B96047C07164}"/>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C4B2A22-E784-4C85-891C-AA90B2F8C2BB}"/>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2E45753D-9884-4434-B1B8-15D5F615B399}"/>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4505F5DC-8704-45BD-87E7-E574ADED18B9}"/>
                </a:ext>
              </a:extLst>
            </p:cNvPr>
            <p:cNvGrpSpPr/>
            <p:nvPr/>
          </p:nvGrpSpPr>
          <p:grpSpPr>
            <a:xfrm rot="6830159">
              <a:off x="282516" y="4652380"/>
              <a:ext cx="1888205" cy="1701448"/>
              <a:chOff x="5884197" y="3445640"/>
              <a:chExt cx="1888205" cy="1701448"/>
            </a:xfrm>
          </p:grpSpPr>
          <p:cxnSp>
            <p:nvCxnSpPr>
              <p:cNvPr id="164" name="Straight Connector 163">
                <a:extLst>
                  <a:ext uri="{FF2B5EF4-FFF2-40B4-BE49-F238E27FC236}">
                    <a16:creationId xmlns:a16="http://schemas.microsoft.com/office/drawing/2014/main" id="{4BB43B57-CF8B-4F88-8A2A-20ADD2D3C6CF}"/>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77A4348-CB3F-4BFB-A1CC-CF7056CFF715}"/>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56630DD8-4B81-4A64-BD65-86274C6B1B93}"/>
                  </a:ext>
                </a:extLst>
              </p:cNvPr>
              <p:cNvCxnSpPr>
                <a:cxnSpLocks/>
              </p:cNvCxnSpPr>
              <p:nvPr/>
            </p:nvCxnSpPr>
            <p:spPr>
              <a:xfrm flipH="1">
                <a:off x="7053754" y="3560075"/>
                <a:ext cx="590803" cy="9362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5B78D16-56BC-472F-B687-A9E3899731C2}"/>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A6F754FE-8056-4704-A67C-A0FBE12B8D17}"/>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2A2188A-1E7E-49E2-9D80-9100F58BD95D}"/>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86B35C84-B365-4E0A-95E5-F96402B484D5}"/>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B2057B3E-5315-4CC6-9A92-1E9E0F5CB027}"/>
                  </a:ext>
                </a:extLst>
              </p:cNvPr>
              <p:cNvSpPr/>
              <p:nvPr/>
            </p:nvSpPr>
            <p:spPr>
              <a:xfrm>
                <a:off x="7530122" y="3445640"/>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a:extLst>
                  <a:ext uri="{FF2B5EF4-FFF2-40B4-BE49-F238E27FC236}">
                    <a16:creationId xmlns:a16="http://schemas.microsoft.com/office/drawing/2014/main" id="{9CDD68A6-2AF8-4707-9BB3-E4520483B618}"/>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0BBD7F6C-F656-415E-B53F-7F36AC46B014}"/>
                </a:ext>
              </a:extLst>
            </p:cNvPr>
            <p:cNvGrpSpPr/>
            <p:nvPr/>
          </p:nvGrpSpPr>
          <p:grpSpPr>
            <a:xfrm rot="2369895">
              <a:off x="148660" y="1960246"/>
              <a:ext cx="1888205" cy="1676281"/>
              <a:chOff x="5884197" y="3470807"/>
              <a:chExt cx="1888205" cy="1676281"/>
            </a:xfrm>
          </p:grpSpPr>
          <p:cxnSp>
            <p:nvCxnSpPr>
              <p:cNvPr id="174" name="Straight Connector 173">
                <a:extLst>
                  <a:ext uri="{FF2B5EF4-FFF2-40B4-BE49-F238E27FC236}">
                    <a16:creationId xmlns:a16="http://schemas.microsoft.com/office/drawing/2014/main" id="{A7154D87-3E9D-49B7-840E-9737E8AF3F50}"/>
                  </a:ext>
                </a:extLst>
              </p:cNvPr>
              <p:cNvCxnSpPr>
                <a:cxnSpLocks/>
              </p:cNvCxnSpPr>
              <p:nvPr/>
            </p:nvCxnSpPr>
            <p:spPr>
              <a:xfrm flipH="1" flipV="1">
                <a:off x="6045862" y="3579224"/>
                <a:ext cx="253165" cy="80343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6190D0A-4052-4AF0-B678-EAA77FEA9140}"/>
                  </a:ext>
                </a:extLst>
              </p:cNvPr>
              <p:cNvCxnSpPr>
                <a:cxnSpLocks/>
              </p:cNvCxnSpPr>
              <p:nvPr/>
            </p:nvCxnSpPr>
            <p:spPr>
              <a:xfrm>
                <a:off x="6307804" y="4382663"/>
                <a:ext cx="754727" cy="11362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7F9881C-7464-45DC-8F73-0C101FE36018}"/>
                  </a:ext>
                </a:extLst>
              </p:cNvPr>
              <p:cNvCxnSpPr>
                <a:cxnSpLocks/>
              </p:cNvCxnSpPr>
              <p:nvPr/>
            </p:nvCxnSpPr>
            <p:spPr>
              <a:xfrm rot="19230105" flipH="1">
                <a:off x="6685587" y="3470807"/>
                <a:ext cx="587875" cy="9466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AD860B0-D391-4C1F-898A-84238B5A9207}"/>
                  </a:ext>
                </a:extLst>
              </p:cNvPr>
              <p:cNvCxnSpPr>
                <a:cxnSpLocks/>
              </p:cNvCxnSpPr>
              <p:nvPr/>
            </p:nvCxnSpPr>
            <p:spPr>
              <a:xfrm flipH="1" flipV="1">
                <a:off x="7062531" y="4496289"/>
                <a:ext cx="286624" cy="65079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117906F-C7F1-4566-8EFF-FA45CC612F3C}"/>
                  </a:ext>
                </a:extLst>
              </p:cNvPr>
              <p:cNvCxnSpPr>
                <a:cxnSpLocks/>
              </p:cNvCxnSpPr>
              <p:nvPr/>
            </p:nvCxnSpPr>
            <p:spPr>
              <a:xfrm flipV="1">
                <a:off x="5884197" y="4382663"/>
                <a:ext cx="414830" cy="315629"/>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A12DA3AE-88B0-4879-9C6B-CFE5BA1F24FE}"/>
                  </a:ext>
                </a:extLst>
              </p:cNvPr>
              <p:cNvCxnSpPr>
                <a:cxnSpLocks/>
              </p:cNvCxnSpPr>
              <p:nvPr/>
            </p:nvCxnSpPr>
            <p:spPr>
              <a:xfrm flipH="1">
                <a:off x="7062531" y="4210875"/>
                <a:ext cx="709871" cy="2854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E7972A9A-0D87-4EFF-949D-83CAEC36CC20}"/>
                  </a:ext>
                </a:extLst>
              </p:cNvPr>
              <p:cNvSpPr/>
              <p:nvPr/>
            </p:nvSpPr>
            <p:spPr>
              <a:xfrm>
                <a:off x="6925909" y="4353582"/>
                <a:ext cx="286624" cy="2866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82724BCA-AB00-4035-BA0C-86A1010C3B95}"/>
                  </a:ext>
                </a:extLst>
              </p:cNvPr>
              <p:cNvSpPr/>
              <p:nvPr/>
            </p:nvSpPr>
            <p:spPr>
              <a:xfrm>
                <a:off x="6184592" y="4268228"/>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7" name="Straight Connector 186">
              <a:extLst>
                <a:ext uri="{FF2B5EF4-FFF2-40B4-BE49-F238E27FC236}">
                  <a16:creationId xmlns:a16="http://schemas.microsoft.com/office/drawing/2014/main" id="{9816848B-59D9-48FA-BE02-34747197834D}"/>
                </a:ext>
              </a:extLst>
            </p:cNvPr>
            <p:cNvCxnSpPr>
              <a:cxnSpLocks/>
            </p:cNvCxnSpPr>
            <p:nvPr/>
          </p:nvCxnSpPr>
          <p:spPr>
            <a:xfrm flipV="1">
              <a:off x="187347" y="4732642"/>
              <a:ext cx="474868" cy="134761"/>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3D56CF-1ED1-42C2-89FC-36CFBCF4FE5C}"/>
                </a:ext>
              </a:extLst>
            </p:cNvPr>
            <p:cNvCxnSpPr>
              <a:cxnSpLocks/>
            </p:cNvCxnSpPr>
            <p:nvPr/>
          </p:nvCxnSpPr>
          <p:spPr>
            <a:xfrm>
              <a:off x="2255330" y="2204523"/>
              <a:ext cx="385010" cy="26965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97C792A8-C345-4A12-B7A9-41F05DB79948}"/>
                </a:ext>
              </a:extLst>
            </p:cNvPr>
            <p:cNvGrpSpPr/>
            <p:nvPr/>
          </p:nvGrpSpPr>
          <p:grpSpPr>
            <a:xfrm rot="6560792">
              <a:off x="1739807" y="3495652"/>
              <a:ext cx="1202555" cy="888358"/>
              <a:chOff x="3442589" y="5410039"/>
              <a:chExt cx="1202555" cy="888358"/>
            </a:xfrm>
          </p:grpSpPr>
          <p:sp>
            <p:nvSpPr>
              <p:cNvPr id="149" name="Oval 148">
                <a:extLst>
                  <a:ext uri="{FF2B5EF4-FFF2-40B4-BE49-F238E27FC236}">
                    <a16:creationId xmlns:a16="http://schemas.microsoft.com/office/drawing/2014/main" id="{75D00326-5667-4BB3-8205-D63A319D81AD}"/>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2CFE1A87-9E56-4F0A-802A-D5BA702D4F0C}"/>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60424E7B-2FF2-449E-9207-58C7BB31C17E}"/>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2099306B-5247-456F-9B43-7A8C9D863B36}"/>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F3AF1BEC-E6EB-43BB-9444-CE53E9C4C783}"/>
                </a:ext>
              </a:extLst>
            </p:cNvPr>
            <p:cNvGrpSpPr/>
            <p:nvPr/>
          </p:nvGrpSpPr>
          <p:grpSpPr>
            <a:xfrm rot="8555283">
              <a:off x="2447230" y="485485"/>
              <a:ext cx="1202555" cy="888358"/>
              <a:chOff x="3442589" y="5410039"/>
              <a:chExt cx="1202555" cy="888358"/>
            </a:xfrm>
          </p:grpSpPr>
          <p:sp>
            <p:nvSpPr>
              <p:cNvPr id="205" name="Oval 204">
                <a:extLst>
                  <a:ext uri="{FF2B5EF4-FFF2-40B4-BE49-F238E27FC236}">
                    <a16:creationId xmlns:a16="http://schemas.microsoft.com/office/drawing/2014/main" id="{12ED7B5B-15F4-4002-9510-93CF6A0FB383}"/>
                  </a:ext>
                </a:extLst>
              </p:cNvPr>
              <p:cNvSpPr/>
              <p:nvPr/>
            </p:nvSpPr>
            <p:spPr>
              <a:xfrm>
                <a:off x="4194644" y="5845659"/>
                <a:ext cx="228869" cy="2288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6" name="Straight Connector 205">
                <a:extLst>
                  <a:ext uri="{FF2B5EF4-FFF2-40B4-BE49-F238E27FC236}">
                    <a16:creationId xmlns:a16="http://schemas.microsoft.com/office/drawing/2014/main" id="{7BDCB6FB-7D82-4167-8273-5DE3F837A8DA}"/>
                  </a:ext>
                </a:extLst>
              </p:cNvPr>
              <p:cNvCxnSpPr>
                <a:cxnSpLocks/>
              </p:cNvCxnSpPr>
              <p:nvPr/>
            </p:nvCxnSpPr>
            <p:spPr>
              <a:xfrm>
                <a:off x="3442589" y="5639826"/>
                <a:ext cx="867151" cy="32026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835705B-0230-4927-9347-6B2F14D93E1A}"/>
                  </a:ext>
                </a:extLst>
              </p:cNvPr>
              <p:cNvCxnSpPr>
                <a:cxnSpLocks/>
              </p:cNvCxnSpPr>
              <p:nvPr/>
            </p:nvCxnSpPr>
            <p:spPr>
              <a:xfrm>
                <a:off x="4309740" y="5960094"/>
                <a:ext cx="167702" cy="338303"/>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E03A390-20F7-4475-BDAA-8781AB2B25AF}"/>
                  </a:ext>
                </a:extLst>
              </p:cNvPr>
              <p:cNvCxnSpPr>
                <a:cxnSpLocks/>
              </p:cNvCxnSpPr>
              <p:nvPr/>
            </p:nvCxnSpPr>
            <p:spPr>
              <a:xfrm flipV="1">
                <a:off x="4309740" y="5410039"/>
                <a:ext cx="335404" cy="550055"/>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cxnSp>
          <p:nvCxnSpPr>
            <p:cNvPr id="211" name="Straight Connector 210">
              <a:extLst>
                <a:ext uri="{FF2B5EF4-FFF2-40B4-BE49-F238E27FC236}">
                  <a16:creationId xmlns:a16="http://schemas.microsoft.com/office/drawing/2014/main" id="{3071B284-963D-4642-AA78-A16BB11A3FBC}"/>
                </a:ext>
              </a:extLst>
            </p:cNvPr>
            <p:cNvCxnSpPr>
              <a:cxnSpLocks/>
            </p:cNvCxnSpPr>
            <p:nvPr/>
          </p:nvCxnSpPr>
          <p:spPr>
            <a:xfrm>
              <a:off x="945831" y="3770932"/>
              <a:ext cx="832520" cy="424014"/>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E011B79-AF46-4FE4-ABC9-681AAF6B5972}"/>
                </a:ext>
              </a:extLst>
            </p:cNvPr>
            <p:cNvCxnSpPr>
              <a:cxnSpLocks/>
            </p:cNvCxnSpPr>
            <p:nvPr/>
          </p:nvCxnSpPr>
          <p:spPr>
            <a:xfrm flipH="1" flipV="1">
              <a:off x="1877509" y="3305522"/>
              <a:ext cx="865054" cy="12347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1DFB4C2-228E-439D-8D29-6AFFA6D97C5D}"/>
                </a:ext>
              </a:extLst>
            </p:cNvPr>
            <p:cNvCxnSpPr>
              <a:cxnSpLocks/>
            </p:cNvCxnSpPr>
            <p:nvPr/>
          </p:nvCxnSpPr>
          <p:spPr>
            <a:xfrm flipV="1">
              <a:off x="961873" y="1614220"/>
              <a:ext cx="1095916" cy="123407"/>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3379E9-23CB-46B3-BA8C-55EA1EDEAABF}"/>
                </a:ext>
              </a:extLst>
            </p:cNvPr>
            <p:cNvCxnSpPr>
              <a:cxnSpLocks/>
            </p:cNvCxnSpPr>
            <p:nvPr/>
          </p:nvCxnSpPr>
          <p:spPr>
            <a:xfrm flipH="1" flipV="1">
              <a:off x="2736523" y="3431849"/>
              <a:ext cx="408522" cy="223200"/>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A4A7DDE-F996-4DD8-9EAD-1A4319890B22}"/>
                </a:ext>
              </a:extLst>
            </p:cNvPr>
            <p:cNvCxnSpPr>
              <a:cxnSpLocks/>
            </p:cNvCxnSpPr>
            <p:nvPr/>
          </p:nvCxnSpPr>
          <p:spPr>
            <a:xfrm flipH="1" flipV="1">
              <a:off x="951917" y="5646198"/>
              <a:ext cx="489763" cy="286"/>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007FF75-9528-4B0D-995F-0B8BFE15AD08}"/>
                </a:ext>
              </a:extLst>
            </p:cNvPr>
            <p:cNvCxnSpPr>
              <a:cxnSpLocks/>
            </p:cNvCxnSpPr>
            <p:nvPr/>
          </p:nvCxnSpPr>
          <p:spPr>
            <a:xfrm flipH="1">
              <a:off x="63134" y="3093860"/>
              <a:ext cx="1091157" cy="398898"/>
            </a:xfrm>
            <a:prstGeom prst="line">
              <a:avLst/>
            </a:prstGeom>
            <a:ln w="3175">
              <a:solidFill>
                <a:schemeClr val="bg1"/>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8EAEFEC6-EFE6-497B-94EF-E544341AF9A2}"/>
              </a:ext>
            </a:extLst>
          </p:cNvPr>
          <p:cNvGrpSpPr/>
          <p:nvPr/>
        </p:nvGrpSpPr>
        <p:grpSpPr>
          <a:xfrm>
            <a:off x="5827039" y="2389866"/>
            <a:ext cx="5469147" cy="886162"/>
            <a:chOff x="5808996" y="1666120"/>
            <a:chExt cx="5469147" cy="886162"/>
          </a:xfrm>
        </p:grpSpPr>
        <p:sp>
          <p:nvSpPr>
            <p:cNvPr id="231" name="TextBox 230">
              <a:extLst>
                <a:ext uri="{FF2B5EF4-FFF2-40B4-BE49-F238E27FC236}">
                  <a16:creationId xmlns:a16="http://schemas.microsoft.com/office/drawing/2014/main" id="{B9AB935D-F177-4E99-8475-CDD2E4BB3D10}"/>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The complexity of problem at hand and the required solution for that problem</a:t>
              </a:r>
            </a:p>
          </p:txBody>
        </p:sp>
        <p:sp>
          <p:nvSpPr>
            <p:cNvPr id="232" name="TextBox 231">
              <a:extLst>
                <a:ext uri="{FF2B5EF4-FFF2-40B4-BE49-F238E27FC236}">
                  <a16:creationId xmlns:a16="http://schemas.microsoft.com/office/drawing/2014/main" id="{8C9CCE34-CDFE-4E32-94A6-DD9261AEAB3F}"/>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Business Problem</a:t>
              </a:r>
              <a:endParaRPr lang="ko-KR" altLang="en-US" sz="2700" b="1" dirty="0">
                <a:solidFill>
                  <a:schemeClr val="bg1"/>
                </a:solidFill>
                <a:cs typeface="Arial" pitchFamily="34" charset="0"/>
              </a:endParaRPr>
            </a:p>
          </p:txBody>
        </p:sp>
        <p:sp>
          <p:nvSpPr>
            <p:cNvPr id="233" name="TextBox 232">
              <a:extLst>
                <a:ext uri="{FF2B5EF4-FFF2-40B4-BE49-F238E27FC236}">
                  <a16:creationId xmlns:a16="http://schemas.microsoft.com/office/drawing/2014/main" id="{72D21B37-F628-49A7-ABB3-2BA65B94F316}"/>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nvGrpSpPr>
          <p:cNvPr id="234" name="Group 233">
            <a:extLst>
              <a:ext uri="{FF2B5EF4-FFF2-40B4-BE49-F238E27FC236}">
                <a16:creationId xmlns:a16="http://schemas.microsoft.com/office/drawing/2014/main" id="{2B2FDF95-74C3-4EDE-8F9B-A6C0B5B21007}"/>
              </a:ext>
            </a:extLst>
          </p:cNvPr>
          <p:cNvGrpSpPr/>
          <p:nvPr/>
        </p:nvGrpSpPr>
        <p:grpSpPr>
          <a:xfrm>
            <a:off x="5827039" y="3454093"/>
            <a:ext cx="5469147" cy="886162"/>
            <a:chOff x="5808996" y="1666120"/>
            <a:chExt cx="5469147" cy="886162"/>
          </a:xfrm>
        </p:grpSpPr>
        <p:sp>
          <p:nvSpPr>
            <p:cNvPr id="235" name="TextBox 234">
              <a:extLst>
                <a:ext uri="{FF2B5EF4-FFF2-40B4-BE49-F238E27FC236}">
                  <a16:creationId xmlns:a16="http://schemas.microsoft.com/office/drawing/2014/main" id="{6B681A37-B437-4D1B-B238-869E1F970183}"/>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The different modelling and machine learning techniques deployed to solve the problem at hand</a:t>
              </a:r>
            </a:p>
          </p:txBody>
        </p:sp>
        <p:sp>
          <p:nvSpPr>
            <p:cNvPr id="236" name="TextBox 235">
              <a:extLst>
                <a:ext uri="{FF2B5EF4-FFF2-40B4-BE49-F238E27FC236}">
                  <a16:creationId xmlns:a16="http://schemas.microsoft.com/office/drawing/2014/main" id="{2F0D0F1E-A944-4A47-8A71-A22544D6F785}"/>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Techniques Applied</a:t>
              </a:r>
              <a:endParaRPr lang="ko-KR" altLang="en-US" sz="2700" b="1" dirty="0">
                <a:solidFill>
                  <a:schemeClr val="bg1"/>
                </a:solidFill>
                <a:cs typeface="Arial" pitchFamily="34" charset="0"/>
              </a:endParaRPr>
            </a:p>
          </p:txBody>
        </p:sp>
        <p:sp>
          <p:nvSpPr>
            <p:cNvPr id="237" name="TextBox 236">
              <a:extLst>
                <a:ext uri="{FF2B5EF4-FFF2-40B4-BE49-F238E27FC236}">
                  <a16:creationId xmlns:a16="http://schemas.microsoft.com/office/drawing/2014/main" id="{C8144DFC-D641-4F5F-AB60-C898469663D1}"/>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nvGrpSpPr>
          <p:cNvPr id="238" name="Group 237">
            <a:extLst>
              <a:ext uri="{FF2B5EF4-FFF2-40B4-BE49-F238E27FC236}">
                <a16:creationId xmlns:a16="http://schemas.microsoft.com/office/drawing/2014/main" id="{663FF921-9DD6-4C67-9C2E-AAED27BD3A41}"/>
              </a:ext>
            </a:extLst>
          </p:cNvPr>
          <p:cNvGrpSpPr/>
          <p:nvPr/>
        </p:nvGrpSpPr>
        <p:grpSpPr>
          <a:xfrm>
            <a:off x="5827039" y="4536077"/>
            <a:ext cx="5469147" cy="886162"/>
            <a:chOff x="5808996" y="1666120"/>
            <a:chExt cx="5469147" cy="886162"/>
          </a:xfrm>
        </p:grpSpPr>
        <p:sp>
          <p:nvSpPr>
            <p:cNvPr id="239" name="TextBox 238">
              <a:extLst>
                <a:ext uri="{FF2B5EF4-FFF2-40B4-BE49-F238E27FC236}">
                  <a16:creationId xmlns:a16="http://schemas.microsoft.com/office/drawing/2014/main" id="{A7D7FBB4-88DC-4613-987E-2441D70A0BAB}"/>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Comparison of model results on different metrics and analyzing there comparative level of performance</a:t>
              </a:r>
            </a:p>
          </p:txBody>
        </p:sp>
        <p:sp>
          <p:nvSpPr>
            <p:cNvPr id="240" name="TextBox 239">
              <a:extLst>
                <a:ext uri="{FF2B5EF4-FFF2-40B4-BE49-F238E27FC236}">
                  <a16:creationId xmlns:a16="http://schemas.microsoft.com/office/drawing/2014/main" id="{EFE85ACD-62AD-4F0F-839F-6988F5202D0C}"/>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Model Selection</a:t>
              </a:r>
              <a:endParaRPr lang="ko-KR" altLang="en-US" sz="2700" b="1" dirty="0">
                <a:solidFill>
                  <a:schemeClr val="bg1"/>
                </a:solidFill>
                <a:cs typeface="Arial" pitchFamily="34" charset="0"/>
              </a:endParaRPr>
            </a:p>
          </p:txBody>
        </p:sp>
        <p:sp>
          <p:nvSpPr>
            <p:cNvPr id="241" name="TextBox 240">
              <a:extLst>
                <a:ext uri="{FF2B5EF4-FFF2-40B4-BE49-F238E27FC236}">
                  <a16:creationId xmlns:a16="http://schemas.microsoft.com/office/drawing/2014/main" id="{394CF83F-7D0B-46A9-8A9C-2105A98B0A55}"/>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F943AA0C-1489-4B39-B8DA-7EFCF72ABB61}"/>
              </a:ext>
            </a:extLst>
          </p:cNvPr>
          <p:cNvGrpSpPr/>
          <p:nvPr/>
        </p:nvGrpSpPr>
        <p:grpSpPr>
          <a:xfrm>
            <a:off x="5838171" y="5512795"/>
            <a:ext cx="5469147" cy="886162"/>
            <a:chOff x="5808996" y="1666120"/>
            <a:chExt cx="5469147" cy="886162"/>
          </a:xfrm>
        </p:grpSpPr>
        <p:sp>
          <p:nvSpPr>
            <p:cNvPr id="89" name="TextBox 88">
              <a:extLst>
                <a:ext uri="{FF2B5EF4-FFF2-40B4-BE49-F238E27FC236}">
                  <a16:creationId xmlns:a16="http://schemas.microsoft.com/office/drawing/2014/main" id="{7F3309CE-AE5B-4064-814D-1725DFED245F}"/>
                </a:ext>
              </a:extLst>
            </p:cNvPr>
            <p:cNvSpPr txBox="1"/>
            <p:nvPr/>
          </p:nvSpPr>
          <p:spPr>
            <a:xfrm>
              <a:off x="6770451" y="2090617"/>
              <a:ext cx="4507692" cy="461665"/>
            </a:xfrm>
            <a:prstGeom prst="rect">
              <a:avLst/>
            </a:prstGeom>
            <a:noFill/>
          </p:spPr>
          <p:txBody>
            <a:bodyPr wrap="square" rtlCol="0">
              <a:spAutoFit/>
            </a:bodyPr>
            <a:lstStyle/>
            <a:p>
              <a:r>
                <a:rPr lang="en-US" altLang="ko-KR" sz="1200" dirty="0">
                  <a:solidFill>
                    <a:schemeClr val="bg1"/>
                  </a:solidFill>
                  <a:cs typeface="Arial" pitchFamily="34" charset="0"/>
                </a:rPr>
                <a:t>Which machine learning model should be selected for the final deployment in the Industry </a:t>
              </a:r>
            </a:p>
          </p:txBody>
        </p:sp>
        <p:sp>
          <p:nvSpPr>
            <p:cNvPr id="90" name="TextBox 89">
              <a:extLst>
                <a:ext uri="{FF2B5EF4-FFF2-40B4-BE49-F238E27FC236}">
                  <a16:creationId xmlns:a16="http://schemas.microsoft.com/office/drawing/2014/main" id="{C6D83AAB-C3CB-481C-A985-B3CF36B2187B}"/>
                </a:ext>
              </a:extLst>
            </p:cNvPr>
            <p:cNvSpPr txBox="1"/>
            <p:nvPr/>
          </p:nvSpPr>
          <p:spPr>
            <a:xfrm>
              <a:off x="6751979" y="1666120"/>
              <a:ext cx="4507692" cy="507831"/>
            </a:xfrm>
            <a:prstGeom prst="rect">
              <a:avLst/>
            </a:prstGeom>
            <a:noFill/>
          </p:spPr>
          <p:txBody>
            <a:bodyPr wrap="square" lIns="108000" rIns="108000" rtlCol="0">
              <a:spAutoFit/>
            </a:bodyPr>
            <a:lstStyle/>
            <a:p>
              <a:r>
                <a:rPr lang="en-US" altLang="ko-KR" sz="2700" b="1" dirty="0">
                  <a:solidFill>
                    <a:schemeClr val="bg1"/>
                  </a:solidFill>
                  <a:cs typeface="Arial" pitchFamily="34" charset="0"/>
                </a:rPr>
                <a:t>Conclusion</a:t>
              </a:r>
              <a:endParaRPr lang="ko-KR" altLang="en-US" sz="2700" b="1" dirty="0">
                <a:solidFill>
                  <a:schemeClr val="bg1"/>
                </a:solidFill>
                <a:cs typeface="Arial" pitchFamily="34" charset="0"/>
              </a:endParaRPr>
            </a:p>
          </p:txBody>
        </p:sp>
        <p:sp>
          <p:nvSpPr>
            <p:cNvPr id="91" name="TextBox 90">
              <a:extLst>
                <a:ext uri="{FF2B5EF4-FFF2-40B4-BE49-F238E27FC236}">
                  <a16:creationId xmlns:a16="http://schemas.microsoft.com/office/drawing/2014/main" id="{CDEAA8BB-3828-4F0E-9B8C-27771F113B29}"/>
                </a:ext>
              </a:extLst>
            </p:cNvPr>
            <p:cNvSpPr txBox="1"/>
            <p:nvPr/>
          </p:nvSpPr>
          <p:spPr>
            <a:xfrm>
              <a:off x="5808996" y="1829008"/>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36998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59D6F4-996C-4143-8832-56B071227105}"/>
              </a:ext>
            </a:extLst>
          </p:cNvPr>
          <p:cNvSpPr txBox="1"/>
          <p:nvPr/>
        </p:nvSpPr>
        <p:spPr>
          <a:xfrm>
            <a:off x="4887563" y="520279"/>
            <a:ext cx="6827230" cy="923330"/>
          </a:xfrm>
          <a:prstGeom prst="rect">
            <a:avLst/>
          </a:prstGeom>
          <a:noFill/>
        </p:spPr>
        <p:txBody>
          <a:bodyPr wrap="square" rtlCol="0" anchor="ctr">
            <a:spAutoFit/>
          </a:bodyPr>
          <a:lstStyle/>
          <a:p>
            <a:r>
              <a:rPr lang="en-US" altLang="ko-KR" sz="5400" b="1" dirty="0">
                <a:solidFill>
                  <a:schemeClr val="accent1"/>
                </a:solidFill>
                <a:cs typeface="Arial" pitchFamily="34" charset="0"/>
              </a:rPr>
              <a:t>Introduction to</a:t>
            </a:r>
            <a:r>
              <a:rPr lang="en-US" altLang="ko-KR" sz="5400" b="1" dirty="0">
                <a:solidFill>
                  <a:schemeClr val="tx1">
                    <a:lumMod val="85000"/>
                    <a:lumOff val="15000"/>
                  </a:schemeClr>
                </a:solidFill>
                <a:cs typeface="Arial" pitchFamily="34" charset="0"/>
              </a:rPr>
              <a:t> DNA</a:t>
            </a:r>
            <a:endParaRPr lang="ko-KR" altLang="en-US" sz="5400" b="1" dirty="0">
              <a:solidFill>
                <a:schemeClr val="tx1">
                  <a:lumMod val="85000"/>
                  <a:lumOff val="15000"/>
                </a:schemeClr>
              </a:solidFill>
              <a:cs typeface="Arial" pitchFamily="34" charset="0"/>
            </a:endParaRPr>
          </a:p>
        </p:txBody>
      </p:sp>
      <p:sp>
        <p:nvSpPr>
          <p:cNvPr id="3" name="TextBox 2">
            <a:extLst>
              <a:ext uri="{FF2B5EF4-FFF2-40B4-BE49-F238E27FC236}">
                <a16:creationId xmlns:a16="http://schemas.microsoft.com/office/drawing/2014/main" id="{5B4561C9-4AC8-4C5F-9E6F-E5FF46551151}"/>
              </a:ext>
            </a:extLst>
          </p:cNvPr>
          <p:cNvSpPr txBox="1"/>
          <p:nvPr/>
        </p:nvSpPr>
        <p:spPr>
          <a:xfrm>
            <a:off x="4881767" y="1400323"/>
            <a:ext cx="6601991" cy="461665"/>
          </a:xfrm>
          <a:prstGeom prst="rect">
            <a:avLst/>
          </a:prstGeom>
          <a:noFill/>
        </p:spPr>
        <p:txBody>
          <a:bodyPr wrap="square" rtlCol="0">
            <a:spAutoFit/>
          </a:bodyPr>
          <a:lstStyle/>
          <a:p>
            <a:r>
              <a:rPr lang="en-US" sz="1200" b="1" dirty="0">
                <a:cs typeface="Arial" pitchFamily="34" charset="0"/>
              </a:rPr>
              <a:t>DNA sequencing is the process of determining the sequence of nucleotides (As, Ts, Cs, and Gs) in a piece of DNA.</a:t>
            </a:r>
            <a:endParaRPr lang="en-US" altLang="ko-KR" sz="1200" b="1" dirty="0">
              <a:cs typeface="Arial" pitchFamily="34" charset="0"/>
            </a:endParaRPr>
          </a:p>
        </p:txBody>
      </p:sp>
      <p:sp>
        <p:nvSpPr>
          <p:cNvPr id="30" name="TextBox 29">
            <a:extLst>
              <a:ext uri="{FF2B5EF4-FFF2-40B4-BE49-F238E27FC236}">
                <a16:creationId xmlns:a16="http://schemas.microsoft.com/office/drawing/2014/main" id="{42A45093-5A99-4DCF-BE07-E8B63E489B43}"/>
              </a:ext>
            </a:extLst>
          </p:cNvPr>
          <p:cNvSpPr txBox="1"/>
          <p:nvPr/>
        </p:nvSpPr>
        <p:spPr>
          <a:xfrm>
            <a:off x="4915888" y="2061424"/>
            <a:ext cx="1667541" cy="1015663"/>
          </a:xfrm>
          <a:prstGeom prst="rect">
            <a:avLst/>
          </a:prstGeom>
          <a:noFill/>
        </p:spPr>
        <p:txBody>
          <a:bodyPr wrap="square" rtlCol="0" anchor="ctr">
            <a:spAutoFit/>
          </a:bodyPr>
          <a:lstStyle/>
          <a:p>
            <a:pPr algn="ctr"/>
            <a:r>
              <a:rPr lang="en-US" altLang="ko-KR" sz="6000" b="1" dirty="0">
                <a:solidFill>
                  <a:srgbClr val="404040"/>
                </a:solidFill>
                <a:cs typeface="Arial" pitchFamily="34" charset="0"/>
              </a:rPr>
              <a:t>3</a:t>
            </a:r>
            <a:r>
              <a:rPr lang="en-US" altLang="ko-KR" sz="2400" b="1" dirty="0">
                <a:solidFill>
                  <a:srgbClr val="404040"/>
                </a:solidFill>
                <a:cs typeface="Arial" pitchFamily="34" charset="0"/>
              </a:rPr>
              <a:t>Billion</a:t>
            </a:r>
            <a:endParaRPr lang="ko-KR" altLang="en-US" sz="2400" b="1" dirty="0">
              <a:solidFill>
                <a:srgbClr val="404040"/>
              </a:solidFill>
              <a:cs typeface="Arial" pitchFamily="34" charset="0"/>
            </a:endParaRPr>
          </a:p>
        </p:txBody>
      </p:sp>
      <p:sp>
        <p:nvSpPr>
          <p:cNvPr id="31" name="TextBox 30">
            <a:extLst>
              <a:ext uri="{FF2B5EF4-FFF2-40B4-BE49-F238E27FC236}">
                <a16:creationId xmlns:a16="http://schemas.microsoft.com/office/drawing/2014/main" id="{9A4E2DA7-31F0-4AC5-8312-D62E68AFA912}"/>
              </a:ext>
            </a:extLst>
          </p:cNvPr>
          <p:cNvSpPr txBox="1"/>
          <p:nvPr/>
        </p:nvSpPr>
        <p:spPr>
          <a:xfrm>
            <a:off x="6505575" y="2420314"/>
            <a:ext cx="4939414" cy="461665"/>
          </a:xfrm>
          <a:prstGeom prst="rect">
            <a:avLst/>
          </a:prstGeom>
          <a:noFill/>
        </p:spPr>
        <p:txBody>
          <a:bodyPr wrap="square" rtlCol="0">
            <a:spAutoFit/>
          </a:bodyPr>
          <a:lstStyle/>
          <a:p>
            <a:r>
              <a:rPr lang="en-US" sz="1200" b="1" dirty="0">
                <a:solidFill>
                  <a:schemeClr val="accent1"/>
                </a:solidFill>
                <a:cs typeface="Arial" pitchFamily="34" charset="0"/>
              </a:rPr>
              <a:t>The human genome contains about 3 billion base pairs that spell out the instructions for making and maintaining a human being.</a:t>
            </a:r>
            <a:endParaRPr lang="en-US" altLang="ko-KR" sz="1200" b="1" dirty="0">
              <a:solidFill>
                <a:schemeClr val="accent1"/>
              </a:solidFill>
              <a:cs typeface="Arial" pitchFamily="34" charset="0"/>
            </a:endParaRPr>
          </a:p>
        </p:txBody>
      </p:sp>
      <p:grpSp>
        <p:nvGrpSpPr>
          <p:cNvPr id="32" name="Group 31">
            <a:extLst>
              <a:ext uri="{FF2B5EF4-FFF2-40B4-BE49-F238E27FC236}">
                <a16:creationId xmlns:a16="http://schemas.microsoft.com/office/drawing/2014/main" id="{A5A6BEEB-01A2-4EF7-B2C5-D7A0A22E12ED}"/>
              </a:ext>
            </a:extLst>
          </p:cNvPr>
          <p:cNvGrpSpPr/>
          <p:nvPr/>
        </p:nvGrpSpPr>
        <p:grpSpPr>
          <a:xfrm>
            <a:off x="4953746" y="4162234"/>
            <a:ext cx="7251574" cy="1200743"/>
            <a:chOff x="-475012" y="1042170"/>
            <a:chExt cx="5831500" cy="1930453"/>
          </a:xfrm>
        </p:grpSpPr>
        <p:sp>
          <p:nvSpPr>
            <p:cNvPr id="33" name="TextBox 32">
              <a:extLst>
                <a:ext uri="{FF2B5EF4-FFF2-40B4-BE49-F238E27FC236}">
                  <a16:creationId xmlns:a16="http://schemas.microsoft.com/office/drawing/2014/main" id="{4F736BAF-8172-4A06-BE10-0934E8B420AF}"/>
                </a:ext>
              </a:extLst>
            </p:cNvPr>
            <p:cNvSpPr txBox="1"/>
            <p:nvPr/>
          </p:nvSpPr>
          <p:spPr>
            <a:xfrm>
              <a:off x="-475012" y="1042170"/>
              <a:ext cx="5831500" cy="307777"/>
            </a:xfrm>
            <a:prstGeom prst="rect">
              <a:avLst/>
            </a:prstGeom>
            <a:noFill/>
          </p:spPr>
          <p:txBody>
            <a:bodyPr wrap="square" rtlCol="0" anchor="ctr">
              <a:spAutoFit/>
            </a:bodyPr>
            <a:lstStyle/>
            <a:p>
              <a:r>
                <a:rPr lang="en-US" altLang="ko-KR" sz="1400" b="1" dirty="0">
                  <a:solidFill>
                    <a:schemeClr val="accent6"/>
                  </a:solidFill>
                  <a:cs typeface="Arial" pitchFamily="34" charset="0"/>
                </a:rPr>
                <a:t>How new is DNA Sequencing</a:t>
              </a:r>
              <a:endParaRPr lang="ko-KR" altLang="en-US" sz="1400" b="1" dirty="0">
                <a:solidFill>
                  <a:schemeClr val="accent6"/>
                </a:solidFill>
                <a:cs typeface="Arial" pitchFamily="34" charset="0"/>
              </a:endParaRPr>
            </a:p>
          </p:txBody>
        </p:sp>
        <p:sp>
          <p:nvSpPr>
            <p:cNvPr id="34" name="TextBox 33">
              <a:extLst>
                <a:ext uri="{FF2B5EF4-FFF2-40B4-BE49-F238E27FC236}">
                  <a16:creationId xmlns:a16="http://schemas.microsoft.com/office/drawing/2014/main" id="{C37EDFC6-A566-42F9-A37E-5906A1E6BE4F}"/>
                </a:ext>
              </a:extLst>
            </p:cNvPr>
            <p:cNvSpPr txBox="1"/>
            <p:nvPr/>
          </p:nvSpPr>
          <p:spPr>
            <a:xfrm>
              <a:off x="-460976" y="1339726"/>
              <a:ext cx="5206028" cy="1632897"/>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Since the completion of the Human Genome Project (1990-2003), technological improvements and automation have increased speed and lowered costs to the point where individual genes can be sequenced routinely, and some labs can sequence well over 100,000 billion bases per year, and an entire genome can be sequenced for just a few thousand dollars.</a:t>
              </a:r>
              <a:endParaRPr lang="en-US" altLang="ko-KR"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A01964C0-6634-4658-B462-58467B3FE60E}"/>
              </a:ext>
            </a:extLst>
          </p:cNvPr>
          <p:cNvGrpSpPr/>
          <p:nvPr/>
        </p:nvGrpSpPr>
        <p:grpSpPr>
          <a:xfrm>
            <a:off x="4984695" y="5438818"/>
            <a:ext cx="7251574" cy="1273231"/>
            <a:chOff x="-475010" y="503561"/>
            <a:chExt cx="3859356" cy="4806483"/>
          </a:xfrm>
        </p:grpSpPr>
        <p:sp>
          <p:nvSpPr>
            <p:cNvPr id="36" name="TextBox 35">
              <a:extLst>
                <a:ext uri="{FF2B5EF4-FFF2-40B4-BE49-F238E27FC236}">
                  <a16:creationId xmlns:a16="http://schemas.microsoft.com/office/drawing/2014/main" id="{2A79E115-57F6-4D51-B66A-BE949EB3DCB4}"/>
                </a:ext>
              </a:extLst>
            </p:cNvPr>
            <p:cNvSpPr txBox="1"/>
            <p:nvPr/>
          </p:nvSpPr>
          <p:spPr>
            <a:xfrm>
              <a:off x="-475010" y="503561"/>
              <a:ext cx="3859356" cy="1384995"/>
            </a:xfrm>
            <a:prstGeom prst="rect">
              <a:avLst/>
            </a:prstGeom>
            <a:noFill/>
          </p:spPr>
          <p:txBody>
            <a:bodyPr wrap="square" rtlCol="0" anchor="ctr">
              <a:spAutoFit/>
            </a:bodyPr>
            <a:lstStyle/>
            <a:p>
              <a:r>
                <a:rPr lang="en-US" sz="1400" b="1" dirty="0">
                  <a:solidFill>
                    <a:schemeClr val="accent3"/>
                  </a:solidFill>
                </a:rPr>
                <a:t>What do improvements in DNA sequencing mean for human health?</a:t>
              </a:r>
            </a:p>
            <a:p>
              <a:endParaRPr lang="ko-KR" altLang="en-US" sz="1400" b="1" dirty="0">
                <a:solidFill>
                  <a:schemeClr val="accent3"/>
                </a:solidFill>
                <a:cs typeface="Arial" pitchFamily="34" charset="0"/>
              </a:endParaRPr>
            </a:p>
          </p:txBody>
        </p:sp>
        <p:sp>
          <p:nvSpPr>
            <p:cNvPr id="37" name="TextBox 36">
              <a:extLst>
                <a:ext uri="{FF2B5EF4-FFF2-40B4-BE49-F238E27FC236}">
                  <a16:creationId xmlns:a16="http://schemas.microsoft.com/office/drawing/2014/main" id="{8CCF6736-82FC-4E00-B2B1-BBD1EACA2376}"/>
                </a:ext>
              </a:extLst>
            </p:cNvPr>
            <p:cNvSpPr txBox="1"/>
            <p:nvPr/>
          </p:nvSpPr>
          <p:spPr>
            <a:xfrm>
              <a:off x="-460973" y="1339726"/>
              <a:ext cx="3567785" cy="3970318"/>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Researchers now are able to compare large stretches of DNA - 1 million bases or more - from different individuals quickly and cheaply. Such comparisons can yield an enormous amount of information about the role of inheritance in susceptibility to disease and in response to environmental influences. In addition, the ability to sequence the genome more rapidly and cost-effectively creates vast potential for diagnostics and therapies.</a:t>
              </a:r>
              <a:endParaRPr lang="en-US" altLang="ko-KR" sz="1200" dirty="0">
                <a:solidFill>
                  <a:schemeClr val="tx1">
                    <a:lumMod val="75000"/>
                    <a:lumOff val="25000"/>
                  </a:schemeClr>
                </a:solidFill>
                <a:cs typeface="Arial" pitchFamily="34" charset="0"/>
              </a:endParaRPr>
            </a:p>
          </p:txBody>
        </p:sp>
      </p:grpSp>
      <p:sp>
        <p:nvSpPr>
          <p:cNvPr id="41" name="TextBox 40">
            <a:extLst>
              <a:ext uri="{FF2B5EF4-FFF2-40B4-BE49-F238E27FC236}">
                <a16:creationId xmlns:a16="http://schemas.microsoft.com/office/drawing/2014/main" id="{6AECD4FF-4CD4-4312-8D84-31A3BA9DC4F1}"/>
              </a:ext>
            </a:extLst>
          </p:cNvPr>
          <p:cNvSpPr txBox="1"/>
          <p:nvPr/>
        </p:nvSpPr>
        <p:spPr>
          <a:xfrm>
            <a:off x="4984695" y="2997366"/>
            <a:ext cx="6499063" cy="1015663"/>
          </a:xfrm>
          <a:prstGeom prst="rect">
            <a:avLst/>
          </a:prstGeom>
          <a:noFill/>
        </p:spPr>
        <p:txBody>
          <a:bodyPr wrap="square" rtlCol="0">
            <a:spAutoFit/>
          </a:bodyPr>
          <a:lstStyle/>
          <a:p>
            <a:r>
              <a:rPr lang="en-US" sz="1200" dirty="0">
                <a:solidFill>
                  <a:schemeClr val="tx1">
                    <a:lumMod val="75000"/>
                    <a:lumOff val="25000"/>
                  </a:schemeClr>
                </a:solidFill>
                <a:cs typeface="Arial" pitchFamily="34" charset="0"/>
              </a:rPr>
              <a:t>In the DNA double helix, the four chemical bases always bond with the same partner to form "base pairs." Adenine (A) always pairs with thymine (T); cytosine (C) always pairs with guanine (G). This pairing is the basis for the mechanism by which DNA molecules are copied when cells divide, and the pairing also underlies the methods by which most DNA sequencing experiments are done.</a:t>
            </a:r>
            <a:endParaRPr lang="en-US" altLang="ko-KR" sz="1200" dirty="0">
              <a:solidFill>
                <a:schemeClr val="tx1">
                  <a:lumMod val="75000"/>
                  <a:lumOff val="25000"/>
                </a:schemeClr>
              </a:solidFill>
              <a:cs typeface="Arial" pitchFamily="34" charset="0"/>
            </a:endParaRPr>
          </a:p>
        </p:txBody>
      </p:sp>
      <p:grpSp>
        <p:nvGrpSpPr>
          <p:cNvPr id="845" name="Group 844">
            <a:extLst>
              <a:ext uri="{FF2B5EF4-FFF2-40B4-BE49-F238E27FC236}">
                <a16:creationId xmlns:a16="http://schemas.microsoft.com/office/drawing/2014/main" id="{FE201556-6448-4B77-90AF-281FB291257D}"/>
              </a:ext>
            </a:extLst>
          </p:cNvPr>
          <p:cNvGrpSpPr/>
          <p:nvPr/>
        </p:nvGrpSpPr>
        <p:grpSpPr>
          <a:xfrm>
            <a:off x="384518" y="727592"/>
            <a:ext cx="4279063" cy="3235226"/>
            <a:chOff x="384518" y="800016"/>
            <a:chExt cx="4279063" cy="3235226"/>
          </a:xfrm>
        </p:grpSpPr>
        <p:sp>
          <p:nvSpPr>
            <p:cNvPr id="341" name="Oval 340">
              <a:extLst>
                <a:ext uri="{FF2B5EF4-FFF2-40B4-BE49-F238E27FC236}">
                  <a16:creationId xmlns:a16="http://schemas.microsoft.com/office/drawing/2014/main" id="{BB510E5A-94DA-425E-AEBA-F27375782498}"/>
                </a:ext>
              </a:extLst>
            </p:cNvPr>
            <p:cNvSpPr/>
            <p:nvPr/>
          </p:nvSpPr>
          <p:spPr>
            <a:xfrm rot="16200000">
              <a:off x="2284394" y="318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2" name="Oval 341">
              <a:extLst>
                <a:ext uri="{FF2B5EF4-FFF2-40B4-BE49-F238E27FC236}">
                  <a16:creationId xmlns:a16="http://schemas.microsoft.com/office/drawing/2014/main" id="{F05F0D01-77C9-4B1F-9C7D-1322D259C346}"/>
                </a:ext>
              </a:extLst>
            </p:cNvPr>
            <p:cNvSpPr/>
            <p:nvPr/>
          </p:nvSpPr>
          <p:spPr>
            <a:xfrm rot="16200000">
              <a:off x="2388024" y="312505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3" name="Oval 342">
              <a:extLst>
                <a:ext uri="{FF2B5EF4-FFF2-40B4-BE49-F238E27FC236}">
                  <a16:creationId xmlns:a16="http://schemas.microsoft.com/office/drawing/2014/main" id="{504853F7-9366-42EC-B016-42CECBE20F8E}"/>
                </a:ext>
              </a:extLst>
            </p:cNvPr>
            <p:cNvSpPr/>
            <p:nvPr/>
          </p:nvSpPr>
          <p:spPr>
            <a:xfrm rot="16200000">
              <a:off x="2065301" y="332818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4" name="Oval 343">
              <a:extLst>
                <a:ext uri="{FF2B5EF4-FFF2-40B4-BE49-F238E27FC236}">
                  <a16:creationId xmlns:a16="http://schemas.microsoft.com/office/drawing/2014/main" id="{C5A0342F-EF58-46E3-9DC8-B9D99EA661DF}"/>
                </a:ext>
              </a:extLst>
            </p:cNvPr>
            <p:cNvSpPr/>
            <p:nvPr/>
          </p:nvSpPr>
          <p:spPr>
            <a:xfrm rot="5400000">
              <a:off x="2136445" y="316707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5" name="Oval 344">
              <a:extLst>
                <a:ext uri="{FF2B5EF4-FFF2-40B4-BE49-F238E27FC236}">
                  <a16:creationId xmlns:a16="http://schemas.microsoft.com/office/drawing/2014/main" id="{D8F73058-AFDD-4194-BFF3-E188DC2310B3}"/>
                </a:ext>
              </a:extLst>
            </p:cNvPr>
            <p:cNvSpPr/>
            <p:nvPr/>
          </p:nvSpPr>
          <p:spPr>
            <a:xfrm rot="5400000">
              <a:off x="2322791" y="342971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6" name="Oval 345">
              <a:extLst>
                <a:ext uri="{FF2B5EF4-FFF2-40B4-BE49-F238E27FC236}">
                  <a16:creationId xmlns:a16="http://schemas.microsoft.com/office/drawing/2014/main" id="{B6E64169-8C70-49F3-A8EE-F9C8E73DA1BA}"/>
                </a:ext>
              </a:extLst>
            </p:cNvPr>
            <p:cNvSpPr/>
            <p:nvPr/>
          </p:nvSpPr>
          <p:spPr>
            <a:xfrm rot="5400000">
              <a:off x="2346003" y="331028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47" name="Oval 346">
              <a:extLst>
                <a:ext uri="{FF2B5EF4-FFF2-40B4-BE49-F238E27FC236}">
                  <a16:creationId xmlns:a16="http://schemas.microsoft.com/office/drawing/2014/main" id="{B126C293-AA09-4590-97AE-D53E42376018}"/>
                </a:ext>
              </a:extLst>
            </p:cNvPr>
            <p:cNvSpPr/>
            <p:nvPr/>
          </p:nvSpPr>
          <p:spPr>
            <a:xfrm rot="5400000">
              <a:off x="2479082" y="320370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8" name="Oval 347">
              <a:extLst>
                <a:ext uri="{FF2B5EF4-FFF2-40B4-BE49-F238E27FC236}">
                  <a16:creationId xmlns:a16="http://schemas.microsoft.com/office/drawing/2014/main" id="{A7388F35-4F39-489A-9395-6CF8573CC087}"/>
                </a:ext>
              </a:extLst>
            </p:cNvPr>
            <p:cNvSpPr/>
            <p:nvPr/>
          </p:nvSpPr>
          <p:spPr>
            <a:xfrm rot="5400000">
              <a:off x="2200113" y="338543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9" name="Oval 348">
              <a:extLst>
                <a:ext uri="{FF2B5EF4-FFF2-40B4-BE49-F238E27FC236}">
                  <a16:creationId xmlns:a16="http://schemas.microsoft.com/office/drawing/2014/main" id="{F9441D84-96DD-4F46-8DB8-B0C06CB8D26B}"/>
                </a:ext>
              </a:extLst>
            </p:cNvPr>
            <p:cNvSpPr/>
            <p:nvPr/>
          </p:nvSpPr>
          <p:spPr>
            <a:xfrm rot="16200000">
              <a:off x="2146009" y="33108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0" name="Oval 349">
              <a:extLst>
                <a:ext uri="{FF2B5EF4-FFF2-40B4-BE49-F238E27FC236}">
                  <a16:creationId xmlns:a16="http://schemas.microsoft.com/office/drawing/2014/main" id="{832F201B-6FF5-481E-9C9D-2478B737D945}"/>
                </a:ext>
              </a:extLst>
            </p:cNvPr>
            <p:cNvSpPr/>
            <p:nvPr/>
          </p:nvSpPr>
          <p:spPr>
            <a:xfrm rot="16200000">
              <a:off x="2436219" y="3513553"/>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1" name="Oval 350">
              <a:extLst>
                <a:ext uri="{FF2B5EF4-FFF2-40B4-BE49-F238E27FC236}">
                  <a16:creationId xmlns:a16="http://schemas.microsoft.com/office/drawing/2014/main" id="{7BDC072A-A0A0-4D4F-A70F-D6D733455785}"/>
                </a:ext>
              </a:extLst>
            </p:cNvPr>
            <p:cNvSpPr/>
            <p:nvPr/>
          </p:nvSpPr>
          <p:spPr>
            <a:xfrm rot="16200000">
              <a:off x="2242373" y="327723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2" name="Oval 351">
              <a:extLst>
                <a:ext uri="{FF2B5EF4-FFF2-40B4-BE49-F238E27FC236}">
                  <a16:creationId xmlns:a16="http://schemas.microsoft.com/office/drawing/2014/main" id="{1E22EA12-402E-48B2-A88D-B138C3B8DC4D}"/>
                </a:ext>
              </a:extLst>
            </p:cNvPr>
            <p:cNvSpPr/>
            <p:nvPr/>
          </p:nvSpPr>
          <p:spPr>
            <a:xfrm rot="5400000">
              <a:off x="2065605" y="32478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3" name="Oval 352">
              <a:extLst>
                <a:ext uri="{FF2B5EF4-FFF2-40B4-BE49-F238E27FC236}">
                  <a16:creationId xmlns:a16="http://schemas.microsoft.com/office/drawing/2014/main" id="{7110310E-B169-4E2F-9810-1F14A0E42F19}"/>
                </a:ext>
              </a:extLst>
            </p:cNvPr>
            <p:cNvSpPr/>
            <p:nvPr/>
          </p:nvSpPr>
          <p:spPr>
            <a:xfrm rot="5400000">
              <a:off x="2378647" y="322847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4" name="Oval 353">
              <a:extLst>
                <a:ext uri="{FF2B5EF4-FFF2-40B4-BE49-F238E27FC236}">
                  <a16:creationId xmlns:a16="http://schemas.microsoft.com/office/drawing/2014/main" id="{88D84019-9573-4890-BEDC-378BB3B393AD}"/>
                </a:ext>
              </a:extLst>
            </p:cNvPr>
            <p:cNvSpPr/>
            <p:nvPr/>
          </p:nvSpPr>
          <p:spPr>
            <a:xfrm rot="5400000">
              <a:off x="2007155" y="338907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5" name="Oval 354">
              <a:extLst>
                <a:ext uri="{FF2B5EF4-FFF2-40B4-BE49-F238E27FC236}">
                  <a16:creationId xmlns:a16="http://schemas.microsoft.com/office/drawing/2014/main" id="{6EE053A7-438E-40DA-B5D7-D4A67D543B6E}"/>
                </a:ext>
              </a:extLst>
            </p:cNvPr>
            <p:cNvSpPr/>
            <p:nvPr/>
          </p:nvSpPr>
          <p:spPr>
            <a:xfrm rot="5400000">
              <a:off x="2458552" y="329806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6" name="Oval 355">
              <a:extLst>
                <a:ext uri="{FF2B5EF4-FFF2-40B4-BE49-F238E27FC236}">
                  <a16:creationId xmlns:a16="http://schemas.microsoft.com/office/drawing/2014/main" id="{5C36D9B3-35FE-48E1-9A39-45657784AC86}"/>
                </a:ext>
              </a:extLst>
            </p:cNvPr>
            <p:cNvSpPr/>
            <p:nvPr/>
          </p:nvSpPr>
          <p:spPr>
            <a:xfrm rot="16200000">
              <a:off x="2204208" y="346206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7" name="Oval 356">
              <a:extLst>
                <a:ext uri="{FF2B5EF4-FFF2-40B4-BE49-F238E27FC236}">
                  <a16:creationId xmlns:a16="http://schemas.microsoft.com/office/drawing/2014/main" id="{E451F1E8-220A-4821-8ED5-ABB679A054BE}"/>
                </a:ext>
              </a:extLst>
            </p:cNvPr>
            <p:cNvSpPr/>
            <p:nvPr/>
          </p:nvSpPr>
          <p:spPr>
            <a:xfrm rot="5400000">
              <a:off x="2280483" y="336864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8" name="Oval 357">
              <a:extLst>
                <a:ext uri="{FF2B5EF4-FFF2-40B4-BE49-F238E27FC236}">
                  <a16:creationId xmlns:a16="http://schemas.microsoft.com/office/drawing/2014/main" id="{E7CBC7A4-3219-46A3-8E0B-495ACF1C2163}"/>
                </a:ext>
              </a:extLst>
            </p:cNvPr>
            <p:cNvSpPr/>
            <p:nvPr/>
          </p:nvSpPr>
          <p:spPr>
            <a:xfrm rot="5400000">
              <a:off x="2117624" y="340514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9" name="Oval 358">
              <a:extLst>
                <a:ext uri="{FF2B5EF4-FFF2-40B4-BE49-F238E27FC236}">
                  <a16:creationId xmlns:a16="http://schemas.microsoft.com/office/drawing/2014/main" id="{3BAC02F0-FD12-4963-83E3-149C53A7CC08}"/>
                </a:ext>
              </a:extLst>
            </p:cNvPr>
            <p:cNvSpPr/>
            <p:nvPr/>
          </p:nvSpPr>
          <p:spPr>
            <a:xfrm rot="5400000">
              <a:off x="2422672" y="338859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0" name="Oval 359">
              <a:extLst>
                <a:ext uri="{FF2B5EF4-FFF2-40B4-BE49-F238E27FC236}">
                  <a16:creationId xmlns:a16="http://schemas.microsoft.com/office/drawing/2014/main" id="{C7AA0109-47FA-44C0-B378-59F789E478C0}"/>
                </a:ext>
              </a:extLst>
            </p:cNvPr>
            <p:cNvSpPr/>
            <p:nvPr/>
          </p:nvSpPr>
          <p:spPr>
            <a:xfrm rot="16200000">
              <a:off x="2172171" y="357125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1" name="Oval 360">
              <a:extLst>
                <a:ext uri="{FF2B5EF4-FFF2-40B4-BE49-F238E27FC236}">
                  <a16:creationId xmlns:a16="http://schemas.microsoft.com/office/drawing/2014/main" id="{8280EB50-AE62-463D-A8A0-B3B619F34458}"/>
                </a:ext>
              </a:extLst>
            </p:cNvPr>
            <p:cNvSpPr/>
            <p:nvPr/>
          </p:nvSpPr>
          <p:spPr>
            <a:xfrm rot="16200000">
              <a:off x="1925771" y="35528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2" name="Oval 361">
              <a:extLst>
                <a:ext uri="{FF2B5EF4-FFF2-40B4-BE49-F238E27FC236}">
                  <a16:creationId xmlns:a16="http://schemas.microsoft.com/office/drawing/2014/main" id="{76EA4F93-1E23-4E25-9287-BA15EA2549D6}"/>
                </a:ext>
              </a:extLst>
            </p:cNvPr>
            <p:cNvSpPr/>
            <p:nvPr/>
          </p:nvSpPr>
          <p:spPr>
            <a:xfrm rot="16200000">
              <a:off x="1953078" y="37159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3" name="Oval 362">
              <a:extLst>
                <a:ext uri="{FF2B5EF4-FFF2-40B4-BE49-F238E27FC236}">
                  <a16:creationId xmlns:a16="http://schemas.microsoft.com/office/drawing/2014/main" id="{8CAC1E5E-18FB-409D-9AB2-54C8C49E18D4}"/>
                </a:ext>
              </a:extLst>
            </p:cNvPr>
            <p:cNvSpPr/>
            <p:nvPr/>
          </p:nvSpPr>
          <p:spPr>
            <a:xfrm rot="5400000">
              <a:off x="2024222" y="3554874"/>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4" name="Oval 363">
              <a:extLst>
                <a:ext uri="{FF2B5EF4-FFF2-40B4-BE49-F238E27FC236}">
                  <a16:creationId xmlns:a16="http://schemas.microsoft.com/office/drawing/2014/main" id="{FE81F316-355F-4AD4-9A90-D14890F87E00}"/>
                </a:ext>
              </a:extLst>
            </p:cNvPr>
            <p:cNvSpPr/>
            <p:nvPr/>
          </p:nvSpPr>
          <p:spPr>
            <a:xfrm rot="5400000">
              <a:off x="2233780" y="36980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65" name="Oval 364">
              <a:extLst>
                <a:ext uri="{FF2B5EF4-FFF2-40B4-BE49-F238E27FC236}">
                  <a16:creationId xmlns:a16="http://schemas.microsoft.com/office/drawing/2014/main" id="{4E5D91AE-F7A1-43FC-933A-5F2A19FE249F}"/>
                </a:ext>
              </a:extLst>
            </p:cNvPr>
            <p:cNvSpPr/>
            <p:nvPr/>
          </p:nvSpPr>
          <p:spPr>
            <a:xfrm rot="5400000">
              <a:off x="2317205" y="354870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6" name="Oval 365">
              <a:extLst>
                <a:ext uri="{FF2B5EF4-FFF2-40B4-BE49-F238E27FC236}">
                  <a16:creationId xmlns:a16="http://schemas.microsoft.com/office/drawing/2014/main" id="{946F8940-33B6-4522-9EAB-ADB05DAD50C3}"/>
                </a:ext>
              </a:extLst>
            </p:cNvPr>
            <p:cNvSpPr/>
            <p:nvPr/>
          </p:nvSpPr>
          <p:spPr>
            <a:xfrm rot="5400000">
              <a:off x="2087890" y="3773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7" name="Oval 366">
              <a:extLst>
                <a:ext uri="{FF2B5EF4-FFF2-40B4-BE49-F238E27FC236}">
                  <a16:creationId xmlns:a16="http://schemas.microsoft.com/office/drawing/2014/main" id="{E0B0BA87-817F-4019-9B77-E9C9AFB8C917}"/>
                </a:ext>
              </a:extLst>
            </p:cNvPr>
            <p:cNvSpPr/>
            <p:nvPr/>
          </p:nvSpPr>
          <p:spPr>
            <a:xfrm rot="16200000">
              <a:off x="2033785" y="369869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8" name="Oval 367">
              <a:extLst>
                <a:ext uri="{FF2B5EF4-FFF2-40B4-BE49-F238E27FC236}">
                  <a16:creationId xmlns:a16="http://schemas.microsoft.com/office/drawing/2014/main" id="{F3B639A5-37DE-4A58-8AF5-A8F64A4B00A8}"/>
                </a:ext>
              </a:extLst>
            </p:cNvPr>
            <p:cNvSpPr/>
            <p:nvPr/>
          </p:nvSpPr>
          <p:spPr>
            <a:xfrm rot="16200000">
              <a:off x="2110819" y="348659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9" name="Oval 368">
              <a:extLst>
                <a:ext uri="{FF2B5EF4-FFF2-40B4-BE49-F238E27FC236}">
                  <a16:creationId xmlns:a16="http://schemas.microsoft.com/office/drawing/2014/main" id="{58B77B53-DEAD-4E2A-9DBF-6052781C2625}"/>
                </a:ext>
              </a:extLst>
            </p:cNvPr>
            <p:cNvSpPr/>
            <p:nvPr/>
          </p:nvSpPr>
          <p:spPr>
            <a:xfrm rot="16200000">
              <a:off x="2130150" y="366503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0" name="Oval 369">
              <a:extLst>
                <a:ext uri="{FF2B5EF4-FFF2-40B4-BE49-F238E27FC236}">
                  <a16:creationId xmlns:a16="http://schemas.microsoft.com/office/drawing/2014/main" id="{E992C5A3-052A-4ABC-8AA5-CEE98896CA37}"/>
                </a:ext>
              </a:extLst>
            </p:cNvPr>
            <p:cNvSpPr/>
            <p:nvPr/>
          </p:nvSpPr>
          <p:spPr>
            <a:xfrm rot="5400000">
              <a:off x="1953382" y="363565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1" name="Oval 370">
              <a:extLst>
                <a:ext uri="{FF2B5EF4-FFF2-40B4-BE49-F238E27FC236}">
                  <a16:creationId xmlns:a16="http://schemas.microsoft.com/office/drawing/2014/main" id="{BCDB8CB0-FA13-4E1B-88C3-60B590843D43}"/>
                </a:ext>
              </a:extLst>
            </p:cNvPr>
            <p:cNvSpPr/>
            <p:nvPr/>
          </p:nvSpPr>
          <p:spPr>
            <a:xfrm rot="5400000">
              <a:off x="2266423" y="361627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2" name="Oval 371">
              <a:extLst>
                <a:ext uri="{FF2B5EF4-FFF2-40B4-BE49-F238E27FC236}">
                  <a16:creationId xmlns:a16="http://schemas.microsoft.com/office/drawing/2014/main" id="{0C63C7DE-FF36-491C-A942-E311456B8280}"/>
                </a:ext>
              </a:extLst>
            </p:cNvPr>
            <p:cNvSpPr/>
            <p:nvPr/>
          </p:nvSpPr>
          <p:spPr>
            <a:xfrm rot="5400000">
              <a:off x="2001155" y="349041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3" name="Oval 372">
              <a:extLst>
                <a:ext uri="{FF2B5EF4-FFF2-40B4-BE49-F238E27FC236}">
                  <a16:creationId xmlns:a16="http://schemas.microsoft.com/office/drawing/2014/main" id="{8AEF6B84-1296-4E81-9D59-2FC4059F5C79}"/>
                </a:ext>
              </a:extLst>
            </p:cNvPr>
            <p:cNvSpPr/>
            <p:nvPr/>
          </p:nvSpPr>
          <p:spPr>
            <a:xfrm rot="5400000">
              <a:off x="2746653" y="33293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4" name="Oval 373">
              <a:extLst>
                <a:ext uri="{FF2B5EF4-FFF2-40B4-BE49-F238E27FC236}">
                  <a16:creationId xmlns:a16="http://schemas.microsoft.com/office/drawing/2014/main" id="{FB933766-4792-469C-AB79-5DEC0F1B92A3}"/>
                </a:ext>
              </a:extLst>
            </p:cNvPr>
            <p:cNvSpPr/>
            <p:nvPr/>
          </p:nvSpPr>
          <p:spPr>
            <a:xfrm rot="5400000">
              <a:off x="2168260" y="375644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5" name="Oval 374">
              <a:extLst>
                <a:ext uri="{FF2B5EF4-FFF2-40B4-BE49-F238E27FC236}">
                  <a16:creationId xmlns:a16="http://schemas.microsoft.com/office/drawing/2014/main" id="{D30A3C0E-9979-48F2-9385-52F6B0666364}"/>
                </a:ext>
              </a:extLst>
            </p:cNvPr>
            <p:cNvSpPr/>
            <p:nvPr/>
          </p:nvSpPr>
          <p:spPr>
            <a:xfrm rot="5400000">
              <a:off x="2310448" y="377639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6" name="Oval 375">
              <a:extLst>
                <a:ext uri="{FF2B5EF4-FFF2-40B4-BE49-F238E27FC236}">
                  <a16:creationId xmlns:a16="http://schemas.microsoft.com/office/drawing/2014/main" id="{3D43DDB9-8B3D-466F-B3BB-F3C2579EFBB8}"/>
                </a:ext>
              </a:extLst>
            </p:cNvPr>
            <p:cNvSpPr/>
            <p:nvPr/>
          </p:nvSpPr>
          <p:spPr>
            <a:xfrm rot="15196595">
              <a:off x="2175207" y="24547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7" name="Oval 376">
              <a:extLst>
                <a:ext uri="{FF2B5EF4-FFF2-40B4-BE49-F238E27FC236}">
                  <a16:creationId xmlns:a16="http://schemas.microsoft.com/office/drawing/2014/main" id="{CAD19CA5-E57F-46C8-B74F-9EC294EE06C1}"/>
                </a:ext>
              </a:extLst>
            </p:cNvPr>
            <p:cNvSpPr/>
            <p:nvPr/>
          </p:nvSpPr>
          <p:spPr>
            <a:xfrm rot="15196595">
              <a:off x="2256360" y="23707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8" name="Oval 377">
              <a:extLst>
                <a:ext uri="{FF2B5EF4-FFF2-40B4-BE49-F238E27FC236}">
                  <a16:creationId xmlns:a16="http://schemas.microsoft.com/office/drawing/2014/main" id="{95153682-1461-4E09-B2B5-3B4AEB511B98}"/>
                </a:ext>
              </a:extLst>
            </p:cNvPr>
            <p:cNvSpPr/>
            <p:nvPr/>
          </p:nvSpPr>
          <p:spPr>
            <a:xfrm rot="15196595">
              <a:off x="2004449" y="265990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9" name="Oval 378">
              <a:extLst>
                <a:ext uri="{FF2B5EF4-FFF2-40B4-BE49-F238E27FC236}">
                  <a16:creationId xmlns:a16="http://schemas.microsoft.com/office/drawing/2014/main" id="{06EA25B0-20ED-4340-AD88-02B1269560D0}"/>
                </a:ext>
              </a:extLst>
            </p:cNvPr>
            <p:cNvSpPr/>
            <p:nvPr/>
          </p:nvSpPr>
          <p:spPr>
            <a:xfrm rot="4396595">
              <a:off x="2031381" y="247820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0" name="Oval 379">
              <a:extLst>
                <a:ext uri="{FF2B5EF4-FFF2-40B4-BE49-F238E27FC236}">
                  <a16:creationId xmlns:a16="http://schemas.microsoft.com/office/drawing/2014/main" id="{81ECBE08-81E1-4D11-A600-3363435F1D37}"/>
                </a:ext>
              </a:extLst>
            </p:cNvPr>
            <p:cNvSpPr/>
            <p:nvPr/>
          </p:nvSpPr>
          <p:spPr>
            <a:xfrm rot="4396595">
              <a:off x="2282842" y="267957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1" name="Oval 380">
              <a:extLst>
                <a:ext uri="{FF2B5EF4-FFF2-40B4-BE49-F238E27FC236}">
                  <a16:creationId xmlns:a16="http://schemas.microsoft.com/office/drawing/2014/main" id="{53E6DF12-B78A-4F5D-8DBA-3800B23EB456}"/>
                </a:ext>
              </a:extLst>
            </p:cNvPr>
            <p:cNvSpPr/>
            <p:nvPr/>
          </p:nvSpPr>
          <p:spPr>
            <a:xfrm rot="4396595">
              <a:off x="2269417" y="256025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82" name="Oval 381">
              <a:extLst>
                <a:ext uri="{FF2B5EF4-FFF2-40B4-BE49-F238E27FC236}">
                  <a16:creationId xmlns:a16="http://schemas.microsoft.com/office/drawing/2014/main" id="{6AAC9BFF-AB82-4317-A412-EA6CB4A8CD70}"/>
                </a:ext>
              </a:extLst>
            </p:cNvPr>
            <p:cNvSpPr/>
            <p:nvPr/>
          </p:nvSpPr>
          <p:spPr>
            <a:xfrm rot="4396595">
              <a:off x="2364907" y="24216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3" name="Oval 382">
              <a:extLst>
                <a:ext uri="{FF2B5EF4-FFF2-40B4-BE49-F238E27FC236}">
                  <a16:creationId xmlns:a16="http://schemas.microsoft.com/office/drawing/2014/main" id="{9102C302-DCB6-4795-BC2A-1A17AA8E43BC}"/>
                </a:ext>
              </a:extLst>
            </p:cNvPr>
            <p:cNvSpPr/>
            <p:nvPr/>
          </p:nvSpPr>
          <p:spPr>
            <a:xfrm rot="4396595">
              <a:off x="2148744" y="267767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4" name="Oval 383">
              <a:extLst>
                <a:ext uri="{FF2B5EF4-FFF2-40B4-BE49-F238E27FC236}">
                  <a16:creationId xmlns:a16="http://schemas.microsoft.com/office/drawing/2014/main" id="{14D8EA7C-56F4-4F09-9AFF-091DCAB73A61}"/>
                </a:ext>
              </a:extLst>
            </p:cNvPr>
            <p:cNvSpPr/>
            <p:nvPr/>
          </p:nvSpPr>
          <p:spPr>
            <a:xfrm rot="15196595">
              <a:off x="2075477" y="26218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5" name="Oval 384">
              <a:extLst>
                <a:ext uri="{FF2B5EF4-FFF2-40B4-BE49-F238E27FC236}">
                  <a16:creationId xmlns:a16="http://schemas.microsoft.com/office/drawing/2014/main" id="{874FC70B-2006-4E48-BBF1-BF1E2E0F94E5}"/>
                </a:ext>
              </a:extLst>
            </p:cNvPr>
            <p:cNvSpPr/>
            <p:nvPr/>
          </p:nvSpPr>
          <p:spPr>
            <a:xfrm rot="15196595">
              <a:off x="2150548" y="238148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6" name="Oval 385">
              <a:extLst>
                <a:ext uri="{FF2B5EF4-FFF2-40B4-BE49-F238E27FC236}">
                  <a16:creationId xmlns:a16="http://schemas.microsoft.com/office/drawing/2014/main" id="{3CD7AE88-9C62-4533-8BEB-07015743B6A0}"/>
                </a:ext>
              </a:extLst>
            </p:cNvPr>
            <p:cNvSpPr/>
            <p:nvPr/>
          </p:nvSpPr>
          <p:spPr>
            <a:xfrm rot="15196595">
              <a:off x="2160660" y="25584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7" name="Oval 386">
              <a:extLst>
                <a:ext uri="{FF2B5EF4-FFF2-40B4-BE49-F238E27FC236}">
                  <a16:creationId xmlns:a16="http://schemas.microsoft.com/office/drawing/2014/main" id="{49756BE5-AB6C-4A4E-B52B-2898342D321B}"/>
                </a:ext>
              </a:extLst>
            </p:cNvPr>
            <p:cNvSpPr/>
            <p:nvPr/>
          </p:nvSpPr>
          <p:spPr>
            <a:xfrm rot="4396595">
              <a:off x="2002491" y="258364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8" name="Oval 387">
              <a:extLst>
                <a:ext uri="{FF2B5EF4-FFF2-40B4-BE49-F238E27FC236}">
                  <a16:creationId xmlns:a16="http://schemas.microsoft.com/office/drawing/2014/main" id="{3C95B55A-DCF6-43CB-98B2-D55F5B623C0F}"/>
                </a:ext>
              </a:extLst>
            </p:cNvPr>
            <p:cNvSpPr/>
            <p:nvPr/>
          </p:nvSpPr>
          <p:spPr>
            <a:xfrm rot="4396595">
              <a:off x="2275850" y="247424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9" name="Oval 388">
              <a:extLst>
                <a:ext uri="{FF2B5EF4-FFF2-40B4-BE49-F238E27FC236}">
                  <a16:creationId xmlns:a16="http://schemas.microsoft.com/office/drawing/2014/main" id="{6E426A8A-148F-4F5D-AF34-BECC3DF7BBBF}"/>
                </a:ext>
              </a:extLst>
            </p:cNvPr>
            <p:cNvSpPr/>
            <p:nvPr/>
          </p:nvSpPr>
          <p:spPr>
            <a:xfrm rot="4396595">
              <a:off x="2006192" y="27264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0" name="Oval 389">
              <a:extLst>
                <a:ext uri="{FF2B5EF4-FFF2-40B4-BE49-F238E27FC236}">
                  <a16:creationId xmlns:a16="http://schemas.microsoft.com/office/drawing/2014/main" id="{51A2E756-F40E-495A-A88F-FA5F9EF3A5E6}"/>
                </a:ext>
              </a:extLst>
            </p:cNvPr>
            <p:cNvSpPr/>
            <p:nvPr/>
          </p:nvSpPr>
          <p:spPr>
            <a:xfrm rot="4396595">
              <a:off x="2374979" y="251443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1" name="Oval 390">
              <a:extLst>
                <a:ext uri="{FF2B5EF4-FFF2-40B4-BE49-F238E27FC236}">
                  <a16:creationId xmlns:a16="http://schemas.microsoft.com/office/drawing/2014/main" id="{75D8F53A-0C42-4D5A-B2AF-5701291405CF}"/>
                </a:ext>
              </a:extLst>
            </p:cNvPr>
            <p:cNvSpPr/>
            <p:nvPr/>
          </p:nvSpPr>
          <p:spPr>
            <a:xfrm rot="15196595">
              <a:off x="2181161" y="274121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2" name="Oval 391">
              <a:extLst>
                <a:ext uri="{FF2B5EF4-FFF2-40B4-BE49-F238E27FC236}">
                  <a16:creationId xmlns:a16="http://schemas.microsoft.com/office/drawing/2014/main" id="{DB3D1EEE-5486-4C1B-B9CF-2BC4178CC11D}"/>
                </a:ext>
              </a:extLst>
            </p:cNvPr>
            <p:cNvSpPr/>
            <p:nvPr/>
          </p:nvSpPr>
          <p:spPr>
            <a:xfrm rot="4396595">
              <a:off x="2222173" y="263673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3" name="Oval 392">
              <a:extLst>
                <a:ext uri="{FF2B5EF4-FFF2-40B4-BE49-F238E27FC236}">
                  <a16:creationId xmlns:a16="http://schemas.microsoft.com/office/drawing/2014/main" id="{7D51A525-8573-41DC-8BE7-E24A37C9F43E}"/>
                </a:ext>
              </a:extLst>
            </p:cNvPr>
            <p:cNvSpPr/>
            <p:nvPr/>
          </p:nvSpPr>
          <p:spPr>
            <a:xfrm rot="4396595">
              <a:off x="2074050" y="24176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4" name="Oval 393">
              <a:extLst>
                <a:ext uri="{FF2B5EF4-FFF2-40B4-BE49-F238E27FC236}">
                  <a16:creationId xmlns:a16="http://schemas.microsoft.com/office/drawing/2014/main" id="{AC41904D-1A0E-443C-9841-9413FDC1D09F}"/>
                </a:ext>
              </a:extLst>
            </p:cNvPr>
            <p:cNvSpPr/>
            <p:nvPr/>
          </p:nvSpPr>
          <p:spPr>
            <a:xfrm rot="4396595">
              <a:off x="2362797" y="261665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5" name="Oval 394">
              <a:extLst>
                <a:ext uri="{FF2B5EF4-FFF2-40B4-BE49-F238E27FC236}">
                  <a16:creationId xmlns:a16="http://schemas.microsoft.com/office/drawing/2014/main" id="{02BACF84-0819-471E-9934-E8DA0B9F3709}"/>
                </a:ext>
              </a:extLst>
            </p:cNvPr>
            <p:cNvSpPr/>
            <p:nvPr/>
          </p:nvSpPr>
          <p:spPr>
            <a:xfrm rot="15196595">
              <a:off x="2179320" y="28584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6" name="Oval 395">
              <a:extLst>
                <a:ext uri="{FF2B5EF4-FFF2-40B4-BE49-F238E27FC236}">
                  <a16:creationId xmlns:a16="http://schemas.microsoft.com/office/drawing/2014/main" id="{BBC6F626-6E77-4264-B29D-3EAEB4F31126}"/>
                </a:ext>
              </a:extLst>
            </p:cNvPr>
            <p:cNvSpPr/>
            <p:nvPr/>
          </p:nvSpPr>
          <p:spPr>
            <a:xfrm rot="15196595">
              <a:off x="2095958" y="23034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7" name="Oval 396">
              <a:extLst>
                <a:ext uri="{FF2B5EF4-FFF2-40B4-BE49-F238E27FC236}">
                  <a16:creationId xmlns:a16="http://schemas.microsoft.com/office/drawing/2014/main" id="{472B72FC-43A9-4DA1-A6ED-C60B78286EB8}"/>
                </a:ext>
              </a:extLst>
            </p:cNvPr>
            <p:cNvSpPr/>
            <p:nvPr/>
          </p:nvSpPr>
          <p:spPr>
            <a:xfrm rot="15196595">
              <a:off x="2008562" y="3063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8" name="Oval 397">
              <a:extLst>
                <a:ext uri="{FF2B5EF4-FFF2-40B4-BE49-F238E27FC236}">
                  <a16:creationId xmlns:a16="http://schemas.microsoft.com/office/drawing/2014/main" id="{976EA325-A82C-4A56-987A-5F75E73DA73A}"/>
                </a:ext>
              </a:extLst>
            </p:cNvPr>
            <p:cNvSpPr/>
            <p:nvPr/>
          </p:nvSpPr>
          <p:spPr>
            <a:xfrm rot="4396595">
              <a:off x="2035494" y="2881889"/>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9" name="Oval 398">
              <a:extLst>
                <a:ext uri="{FF2B5EF4-FFF2-40B4-BE49-F238E27FC236}">
                  <a16:creationId xmlns:a16="http://schemas.microsoft.com/office/drawing/2014/main" id="{114A8FD0-2726-4FEC-9B80-0CF08AA8F420}"/>
                </a:ext>
              </a:extLst>
            </p:cNvPr>
            <p:cNvSpPr/>
            <p:nvPr/>
          </p:nvSpPr>
          <p:spPr>
            <a:xfrm rot="4396595">
              <a:off x="2286955" y="308326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0" name="Oval 399">
              <a:extLst>
                <a:ext uri="{FF2B5EF4-FFF2-40B4-BE49-F238E27FC236}">
                  <a16:creationId xmlns:a16="http://schemas.microsoft.com/office/drawing/2014/main" id="{E4896BFE-69C6-431A-ACE6-AB08107645B9}"/>
                </a:ext>
              </a:extLst>
            </p:cNvPr>
            <p:cNvSpPr/>
            <p:nvPr/>
          </p:nvSpPr>
          <p:spPr>
            <a:xfrm rot="4396595">
              <a:off x="2273530" y="296394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01" name="Oval 400">
              <a:extLst>
                <a:ext uri="{FF2B5EF4-FFF2-40B4-BE49-F238E27FC236}">
                  <a16:creationId xmlns:a16="http://schemas.microsoft.com/office/drawing/2014/main" id="{6BE02274-D259-4D70-96E7-28E51EAD5438}"/>
                </a:ext>
              </a:extLst>
            </p:cNvPr>
            <p:cNvSpPr/>
            <p:nvPr/>
          </p:nvSpPr>
          <p:spPr>
            <a:xfrm rot="4396595">
              <a:off x="2309154" y="279861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2" name="Oval 401">
              <a:extLst>
                <a:ext uri="{FF2B5EF4-FFF2-40B4-BE49-F238E27FC236}">
                  <a16:creationId xmlns:a16="http://schemas.microsoft.com/office/drawing/2014/main" id="{AAC3FD98-C5E0-478E-B9AD-2E6BBB53D8D3}"/>
                </a:ext>
              </a:extLst>
            </p:cNvPr>
            <p:cNvSpPr/>
            <p:nvPr/>
          </p:nvSpPr>
          <p:spPr>
            <a:xfrm rot="4396595">
              <a:off x="2152857" y="3081361"/>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3" name="Oval 402">
              <a:extLst>
                <a:ext uri="{FF2B5EF4-FFF2-40B4-BE49-F238E27FC236}">
                  <a16:creationId xmlns:a16="http://schemas.microsoft.com/office/drawing/2014/main" id="{680955D6-738C-461D-920D-E46AEB4B828B}"/>
                </a:ext>
              </a:extLst>
            </p:cNvPr>
            <p:cNvSpPr/>
            <p:nvPr/>
          </p:nvSpPr>
          <p:spPr>
            <a:xfrm rot="15196595">
              <a:off x="2079590" y="302553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4" name="Oval 403">
              <a:extLst>
                <a:ext uri="{FF2B5EF4-FFF2-40B4-BE49-F238E27FC236}">
                  <a16:creationId xmlns:a16="http://schemas.microsoft.com/office/drawing/2014/main" id="{D3D07437-8647-445B-A5C4-755B6A3A577C}"/>
                </a:ext>
              </a:extLst>
            </p:cNvPr>
            <p:cNvSpPr/>
            <p:nvPr/>
          </p:nvSpPr>
          <p:spPr>
            <a:xfrm rot="15196595">
              <a:off x="2093625" y="279851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5" name="Oval 404">
              <a:extLst>
                <a:ext uri="{FF2B5EF4-FFF2-40B4-BE49-F238E27FC236}">
                  <a16:creationId xmlns:a16="http://schemas.microsoft.com/office/drawing/2014/main" id="{2BF1951D-36AE-4D53-8437-D5484A719DE6}"/>
                </a:ext>
              </a:extLst>
            </p:cNvPr>
            <p:cNvSpPr/>
            <p:nvPr/>
          </p:nvSpPr>
          <p:spPr>
            <a:xfrm rot="15196595">
              <a:off x="2164773" y="296211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6" name="Oval 405">
              <a:extLst>
                <a:ext uri="{FF2B5EF4-FFF2-40B4-BE49-F238E27FC236}">
                  <a16:creationId xmlns:a16="http://schemas.microsoft.com/office/drawing/2014/main" id="{1ECCCE68-72B6-4CE6-A71C-82E974196231}"/>
                </a:ext>
              </a:extLst>
            </p:cNvPr>
            <p:cNvSpPr/>
            <p:nvPr/>
          </p:nvSpPr>
          <p:spPr>
            <a:xfrm rot="4396595">
              <a:off x="2034887" y="282032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7" name="Oval 406">
              <a:extLst>
                <a:ext uri="{FF2B5EF4-FFF2-40B4-BE49-F238E27FC236}">
                  <a16:creationId xmlns:a16="http://schemas.microsoft.com/office/drawing/2014/main" id="{E8FC1BC3-706D-427F-A52F-72F9F93C4C60}"/>
                </a:ext>
              </a:extLst>
            </p:cNvPr>
            <p:cNvSpPr/>
            <p:nvPr/>
          </p:nvSpPr>
          <p:spPr>
            <a:xfrm rot="4396595">
              <a:off x="2279962" y="287793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8" name="Oval 407">
              <a:extLst>
                <a:ext uri="{FF2B5EF4-FFF2-40B4-BE49-F238E27FC236}">
                  <a16:creationId xmlns:a16="http://schemas.microsoft.com/office/drawing/2014/main" id="{E75BF05A-28E5-467D-8F59-6E827E1AD9B8}"/>
                </a:ext>
              </a:extLst>
            </p:cNvPr>
            <p:cNvSpPr/>
            <p:nvPr/>
          </p:nvSpPr>
          <p:spPr>
            <a:xfrm rot="4396595">
              <a:off x="1979797" y="2320903"/>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9" name="Oval 408">
              <a:extLst>
                <a:ext uri="{FF2B5EF4-FFF2-40B4-BE49-F238E27FC236}">
                  <a16:creationId xmlns:a16="http://schemas.microsoft.com/office/drawing/2014/main" id="{4F0CD6DD-4348-4E54-82F1-31148BCFCB12}"/>
                </a:ext>
              </a:extLst>
            </p:cNvPr>
            <p:cNvSpPr/>
            <p:nvPr/>
          </p:nvSpPr>
          <p:spPr>
            <a:xfrm rot="4396595">
              <a:off x="2365292" y="286743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0" name="Oval 409">
              <a:extLst>
                <a:ext uri="{FF2B5EF4-FFF2-40B4-BE49-F238E27FC236}">
                  <a16:creationId xmlns:a16="http://schemas.microsoft.com/office/drawing/2014/main" id="{9A44337C-7C38-45AF-BDBD-128A03153348}"/>
                </a:ext>
              </a:extLst>
            </p:cNvPr>
            <p:cNvSpPr/>
            <p:nvPr/>
          </p:nvSpPr>
          <p:spPr>
            <a:xfrm rot="15196595">
              <a:off x="2811425" y="324013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1" name="Oval 410">
              <a:extLst>
                <a:ext uri="{FF2B5EF4-FFF2-40B4-BE49-F238E27FC236}">
                  <a16:creationId xmlns:a16="http://schemas.microsoft.com/office/drawing/2014/main" id="{B6BD30FA-D3DD-454A-8C29-05C0D7C08F6B}"/>
                </a:ext>
              </a:extLst>
            </p:cNvPr>
            <p:cNvSpPr/>
            <p:nvPr/>
          </p:nvSpPr>
          <p:spPr>
            <a:xfrm rot="4396595">
              <a:off x="2226286" y="30404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2" name="Oval 411">
              <a:extLst>
                <a:ext uri="{FF2B5EF4-FFF2-40B4-BE49-F238E27FC236}">
                  <a16:creationId xmlns:a16="http://schemas.microsoft.com/office/drawing/2014/main" id="{605D22A5-3886-4497-B065-ED80C5DC444E}"/>
                </a:ext>
              </a:extLst>
            </p:cNvPr>
            <p:cNvSpPr/>
            <p:nvPr/>
          </p:nvSpPr>
          <p:spPr>
            <a:xfrm rot="4396595">
              <a:off x="2080816" y="312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3" name="Oval 412">
              <a:extLst>
                <a:ext uri="{FF2B5EF4-FFF2-40B4-BE49-F238E27FC236}">
                  <a16:creationId xmlns:a16="http://schemas.microsoft.com/office/drawing/2014/main" id="{938B6B75-1978-4102-B1A4-DD62AD6E1419}"/>
                </a:ext>
              </a:extLst>
            </p:cNvPr>
            <p:cNvSpPr/>
            <p:nvPr/>
          </p:nvSpPr>
          <p:spPr>
            <a:xfrm rot="4396595">
              <a:off x="2366910" y="30203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4" name="Oval 413">
              <a:extLst>
                <a:ext uri="{FF2B5EF4-FFF2-40B4-BE49-F238E27FC236}">
                  <a16:creationId xmlns:a16="http://schemas.microsoft.com/office/drawing/2014/main" id="{CF87DE4C-8800-4E1C-BE45-D3DC83F2B6A8}"/>
                </a:ext>
              </a:extLst>
            </p:cNvPr>
            <p:cNvSpPr/>
            <p:nvPr/>
          </p:nvSpPr>
          <p:spPr>
            <a:xfrm rot="15086866">
              <a:off x="2642327" y="252497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5" name="Oval 414">
              <a:extLst>
                <a:ext uri="{FF2B5EF4-FFF2-40B4-BE49-F238E27FC236}">
                  <a16:creationId xmlns:a16="http://schemas.microsoft.com/office/drawing/2014/main" id="{728F0C62-95DE-466F-BC5E-CED7BFAAA7F6}"/>
                </a:ext>
              </a:extLst>
            </p:cNvPr>
            <p:cNvSpPr/>
            <p:nvPr/>
          </p:nvSpPr>
          <p:spPr>
            <a:xfrm rot="15086866">
              <a:off x="2720592" y="243858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6" name="Oval 415">
              <a:extLst>
                <a:ext uri="{FF2B5EF4-FFF2-40B4-BE49-F238E27FC236}">
                  <a16:creationId xmlns:a16="http://schemas.microsoft.com/office/drawing/2014/main" id="{A3E30B37-F669-43CB-90E0-42B4B7FFF0E1}"/>
                </a:ext>
              </a:extLst>
            </p:cNvPr>
            <p:cNvSpPr/>
            <p:nvPr/>
          </p:nvSpPr>
          <p:spPr>
            <a:xfrm rot="15086866">
              <a:off x="2477872" y="273578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7" name="Oval 416">
              <a:extLst>
                <a:ext uri="{FF2B5EF4-FFF2-40B4-BE49-F238E27FC236}">
                  <a16:creationId xmlns:a16="http://schemas.microsoft.com/office/drawing/2014/main" id="{2CE26A01-13D3-498C-81F0-DC556D6A86FE}"/>
                </a:ext>
              </a:extLst>
            </p:cNvPr>
            <p:cNvSpPr/>
            <p:nvPr/>
          </p:nvSpPr>
          <p:spPr>
            <a:xfrm rot="4286866">
              <a:off x="2499651" y="255263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8" name="Oval 417">
              <a:extLst>
                <a:ext uri="{FF2B5EF4-FFF2-40B4-BE49-F238E27FC236}">
                  <a16:creationId xmlns:a16="http://schemas.microsoft.com/office/drawing/2014/main" id="{74C5D1BB-626A-4F24-82CE-FB370AABDFDC}"/>
                </a:ext>
              </a:extLst>
            </p:cNvPr>
            <p:cNvSpPr/>
            <p:nvPr/>
          </p:nvSpPr>
          <p:spPr>
            <a:xfrm rot="4286866">
              <a:off x="2757081" y="274622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19" name="Oval 418">
              <a:extLst>
                <a:ext uri="{FF2B5EF4-FFF2-40B4-BE49-F238E27FC236}">
                  <a16:creationId xmlns:a16="http://schemas.microsoft.com/office/drawing/2014/main" id="{0005A740-F7D6-457D-9415-93CA2D5959F7}"/>
                </a:ext>
              </a:extLst>
            </p:cNvPr>
            <p:cNvSpPr/>
            <p:nvPr/>
          </p:nvSpPr>
          <p:spPr>
            <a:xfrm rot="4286866">
              <a:off x="2739690" y="26275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20" name="Oval 419">
              <a:extLst>
                <a:ext uri="{FF2B5EF4-FFF2-40B4-BE49-F238E27FC236}">
                  <a16:creationId xmlns:a16="http://schemas.microsoft.com/office/drawing/2014/main" id="{7DC9178A-70B0-4D4A-93DA-632AB2F39EEF}"/>
                </a:ext>
              </a:extLst>
            </p:cNvPr>
            <p:cNvSpPr/>
            <p:nvPr/>
          </p:nvSpPr>
          <p:spPr>
            <a:xfrm rot="4286866">
              <a:off x="2830542" y="248611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1" name="Oval 420">
              <a:extLst>
                <a:ext uri="{FF2B5EF4-FFF2-40B4-BE49-F238E27FC236}">
                  <a16:creationId xmlns:a16="http://schemas.microsoft.com/office/drawing/2014/main" id="{DD1E1437-A8A8-4D42-8C5A-137E4E348275}"/>
                </a:ext>
              </a:extLst>
            </p:cNvPr>
            <p:cNvSpPr/>
            <p:nvPr/>
          </p:nvSpPr>
          <p:spPr>
            <a:xfrm rot="4286866">
              <a:off x="2622495" y="27491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2" name="Oval 421">
              <a:extLst>
                <a:ext uri="{FF2B5EF4-FFF2-40B4-BE49-F238E27FC236}">
                  <a16:creationId xmlns:a16="http://schemas.microsoft.com/office/drawing/2014/main" id="{63EB9403-F07A-404E-B7DF-AEB2A53D57E7}"/>
                </a:ext>
              </a:extLst>
            </p:cNvPr>
            <p:cNvSpPr/>
            <p:nvPr/>
          </p:nvSpPr>
          <p:spPr>
            <a:xfrm rot="15086866">
              <a:off x="2547485" y="269565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3" name="Oval 422">
              <a:extLst>
                <a:ext uri="{FF2B5EF4-FFF2-40B4-BE49-F238E27FC236}">
                  <a16:creationId xmlns:a16="http://schemas.microsoft.com/office/drawing/2014/main" id="{7314FA47-D53A-4AE2-A21D-6076AB00A4BB}"/>
                </a:ext>
              </a:extLst>
            </p:cNvPr>
            <p:cNvSpPr/>
            <p:nvPr/>
          </p:nvSpPr>
          <p:spPr>
            <a:xfrm rot="15086866">
              <a:off x="2554432" y="246812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4" name="Oval 423">
              <a:extLst>
                <a:ext uri="{FF2B5EF4-FFF2-40B4-BE49-F238E27FC236}">
                  <a16:creationId xmlns:a16="http://schemas.microsoft.com/office/drawing/2014/main" id="{761D858E-1F7C-413A-A707-368371146116}"/>
                </a:ext>
              </a:extLst>
            </p:cNvPr>
            <p:cNvSpPr/>
            <p:nvPr/>
          </p:nvSpPr>
          <p:spPr>
            <a:xfrm rot="15086866">
              <a:off x="2630930" y="262919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5" name="Oval 424">
              <a:extLst>
                <a:ext uri="{FF2B5EF4-FFF2-40B4-BE49-F238E27FC236}">
                  <a16:creationId xmlns:a16="http://schemas.microsoft.com/office/drawing/2014/main" id="{57D7645F-CF23-4426-9999-17F6C68F7FA3}"/>
                </a:ext>
              </a:extLst>
            </p:cNvPr>
            <p:cNvSpPr/>
            <p:nvPr/>
          </p:nvSpPr>
          <p:spPr>
            <a:xfrm rot="4286866">
              <a:off x="2451205" y="266147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6" name="Oval 425">
              <a:extLst>
                <a:ext uri="{FF2B5EF4-FFF2-40B4-BE49-F238E27FC236}">
                  <a16:creationId xmlns:a16="http://schemas.microsoft.com/office/drawing/2014/main" id="{19101FAD-B2D8-491F-8483-7C831E2324A8}"/>
                </a:ext>
              </a:extLst>
            </p:cNvPr>
            <p:cNvSpPr/>
            <p:nvPr/>
          </p:nvSpPr>
          <p:spPr>
            <a:xfrm rot="4286866">
              <a:off x="2743209" y="254155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7" name="Oval 426">
              <a:extLst>
                <a:ext uri="{FF2B5EF4-FFF2-40B4-BE49-F238E27FC236}">
                  <a16:creationId xmlns:a16="http://schemas.microsoft.com/office/drawing/2014/main" id="{AA11D810-0FA2-440D-84B6-3B24A7F80654}"/>
                </a:ext>
              </a:extLst>
            </p:cNvPr>
            <p:cNvSpPr/>
            <p:nvPr/>
          </p:nvSpPr>
          <p:spPr>
            <a:xfrm rot="4286866">
              <a:off x="2443518" y="28100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8" name="Oval 427">
              <a:extLst>
                <a:ext uri="{FF2B5EF4-FFF2-40B4-BE49-F238E27FC236}">
                  <a16:creationId xmlns:a16="http://schemas.microsoft.com/office/drawing/2014/main" id="{B513434F-044F-4DAA-A55B-0A5FE064D1B0}"/>
                </a:ext>
              </a:extLst>
            </p:cNvPr>
            <p:cNvSpPr/>
            <p:nvPr/>
          </p:nvSpPr>
          <p:spPr>
            <a:xfrm rot="4286866">
              <a:off x="2843900" y="257821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9" name="Oval 428">
              <a:extLst>
                <a:ext uri="{FF2B5EF4-FFF2-40B4-BE49-F238E27FC236}">
                  <a16:creationId xmlns:a16="http://schemas.microsoft.com/office/drawing/2014/main" id="{5669F0F2-4B99-44CF-BCFE-E6266ECB9683}"/>
                </a:ext>
              </a:extLst>
            </p:cNvPr>
            <p:cNvSpPr/>
            <p:nvPr/>
          </p:nvSpPr>
          <p:spPr>
            <a:xfrm rot="15086866">
              <a:off x="2657749" y="2810731"/>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0" name="Oval 429">
              <a:extLst>
                <a:ext uri="{FF2B5EF4-FFF2-40B4-BE49-F238E27FC236}">
                  <a16:creationId xmlns:a16="http://schemas.microsoft.com/office/drawing/2014/main" id="{0FEDA098-121C-4315-9BC2-DA2172C03E2C}"/>
                </a:ext>
              </a:extLst>
            </p:cNvPr>
            <p:cNvSpPr/>
            <p:nvPr/>
          </p:nvSpPr>
          <p:spPr>
            <a:xfrm rot="4286866">
              <a:off x="2694746" y="270567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1" name="Oval 430">
              <a:extLst>
                <a:ext uri="{FF2B5EF4-FFF2-40B4-BE49-F238E27FC236}">
                  <a16:creationId xmlns:a16="http://schemas.microsoft.com/office/drawing/2014/main" id="{6A4F53FF-44CD-4A4E-8E51-F458C613D6BC}"/>
                </a:ext>
              </a:extLst>
            </p:cNvPr>
            <p:cNvSpPr/>
            <p:nvPr/>
          </p:nvSpPr>
          <p:spPr>
            <a:xfrm rot="4286866">
              <a:off x="2551961" y="279209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2" name="Oval 431">
              <a:extLst>
                <a:ext uri="{FF2B5EF4-FFF2-40B4-BE49-F238E27FC236}">
                  <a16:creationId xmlns:a16="http://schemas.microsoft.com/office/drawing/2014/main" id="{88B2E9D5-A137-4DBD-B67A-AE31F5FC0DE9}"/>
                </a:ext>
              </a:extLst>
            </p:cNvPr>
            <p:cNvSpPr/>
            <p:nvPr/>
          </p:nvSpPr>
          <p:spPr>
            <a:xfrm rot="4286866">
              <a:off x="2834493" y="26812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3" name="Oval 432">
              <a:extLst>
                <a:ext uri="{FF2B5EF4-FFF2-40B4-BE49-F238E27FC236}">
                  <a16:creationId xmlns:a16="http://schemas.microsoft.com/office/drawing/2014/main" id="{B51ED068-0CFD-4560-B627-C3561F2F498E}"/>
                </a:ext>
              </a:extLst>
            </p:cNvPr>
            <p:cNvSpPr/>
            <p:nvPr/>
          </p:nvSpPr>
          <p:spPr>
            <a:xfrm rot="15086866">
              <a:off x="2659321" y="292832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4" name="Oval 433">
              <a:extLst>
                <a:ext uri="{FF2B5EF4-FFF2-40B4-BE49-F238E27FC236}">
                  <a16:creationId xmlns:a16="http://schemas.microsoft.com/office/drawing/2014/main" id="{A6174D56-4CAD-4A24-84C2-52B9034E1489}"/>
                </a:ext>
              </a:extLst>
            </p:cNvPr>
            <p:cNvSpPr/>
            <p:nvPr/>
          </p:nvSpPr>
          <p:spPr>
            <a:xfrm rot="15086866">
              <a:off x="2418467" y="299120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5" name="Oval 434">
              <a:extLst>
                <a:ext uri="{FF2B5EF4-FFF2-40B4-BE49-F238E27FC236}">
                  <a16:creationId xmlns:a16="http://schemas.microsoft.com/office/drawing/2014/main" id="{02F9B4E5-EA1F-4951-93A2-0BF1D8A29BD4}"/>
                </a:ext>
              </a:extLst>
            </p:cNvPr>
            <p:cNvSpPr/>
            <p:nvPr/>
          </p:nvSpPr>
          <p:spPr>
            <a:xfrm rot="15086866">
              <a:off x="2494866" y="31391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6" name="Oval 435">
              <a:extLst>
                <a:ext uri="{FF2B5EF4-FFF2-40B4-BE49-F238E27FC236}">
                  <a16:creationId xmlns:a16="http://schemas.microsoft.com/office/drawing/2014/main" id="{23231F99-2361-4544-97EC-9909BD75FED1}"/>
                </a:ext>
              </a:extLst>
            </p:cNvPr>
            <p:cNvSpPr/>
            <p:nvPr/>
          </p:nvSpPr>
          <p:spPr>
            <a:xfrm rot="4286866">
              <a:off x="2516645" y="295598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7" name="Oval 436">
              <a:extLst>
                <a:ext uri="{FF2B5EF4-FFF2-40B4-BE49-F238E27FC236}">
                  <a16:creationId xmlns:a16="http://schemas.microsoft.com/office/drawing/2014/main" id="{8B24BAAC-DACD-4464-BB85-E219EAA412D1}"/>
                </a:ext>
              </a:extLst>
            </p:cNvPr>
            <p:cNvSpPr/>
            <p:nvPr/>
          </p:nvSpPr>
          <p:spPr>
            <a:xfrm rot="4286866">
              <a:off x="2774075" y="314957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8" name="Oval 437">
              <a:extLst>
                <a:ext uri="{FF2B5EF4-FFF2-40B4-BE49-F238E27FC236}">
                  <a16:creationId xmlns:a16="http://schemas.microsoft.com/office/drawing/2014/main" id="{C257C4E8-311D-4B6A-AC94-19663EE9A31D}"/>
                </a:ext>
              </a:extLst>
            </p:cNvPr>
            <p:cNvSpPr/>
            <p:nvPr/>
          </p:nvSpPr>
          <p:spPr>
            <a:xfrm rot="4286866">
              <a:off x="2756684" y="303090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39" name="Oval 438">
              <a:extLst>
                <a:ext uri="{FF2B5EF4-FFF2-40B4-BE49-F238E27FC236}">
                  <a16:creationId xmlns:a16="http://schemas.microsoft.com/office/drawing/2014/main" id="{244BB4EE-7BAF-4DEA-89A4-79461CF0BAAB}"/>
                </a:ext>
              </a:extLst>
            </p:cNvPr>
            <p:cNvSpPr/>
            <p:nvPr/>
          </p:nvSpPr>
          <p:spPr>
            <a:xfrm rot="4286866">
              <a:off x="2786848" y="286469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0" name="Oval 439">
              <a:extLst>
                <a:ext uri="{FF2B5EF4-FFF2-40B4-BE49-F238E27FC236}">
                  <a16:creationId xmlns:a16="http://schemas.microsoft.com/office/drawing/2014/main" id="{4378146F-9B5C-40CA-BC3F-CD2CE5B1D65E}"/>
                </a:ext>
              </a:extLst>
            </p:cNvPr>
            <p:cNvSpPr/>
            <p:nvPr/>
          </p:nvSpPr>
          <p:spPr>
            <a:xfrm rot="4286866">
              <a:off x="2639489" y="31524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1" name="Oval 440">
              <a:extLst>
                <a:ext uri="{FF2B5EF4-FFF2-40B4-BE49-F238E27FC236}">
                  <a16:creationId xmlns:a16="http://schemas.microsoft.com/office/drawing/2014/main" id="{CAF059A2-FD5E-43F8-8401-6AAB9B856C17}"/>
                </a:ext>
              </a:extLst>
            </p:cNvPr>
            <p:cNvSpPr/>
            <p:nvPr/>
          </p:nvSpPr>
          <p:spPr>
            <a:xfrm rot="15086866">
              <a:off x="2564478" y="30990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2" name="Oval 441">
              <a:extLst>
                <a:ext uri="{FF2B5EF4-FFF2-40B4-BE49-F238E27FC236}">
                  <a16:creationId xmlns:a16="http://schemas.microsoft.com/office/drawing/2014/main" id="{9BC04A74-498F-43E2-817F-047E04339D97}"/>
                </a:ext>
              </a:extLst>
            </p:cNvPr>
            <p:cNvSpPr/>
            <p:nvPr/>
          </p:nvSpPr>
          <p:spPr>
            <a:xfrm rot="15086866">
              <a:off x="2571426" y="287147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3" name="Oval 442">
              <a:extLst>
                <a:ext uri="{FF2B5EF4-FFF2-40B4-BE49-F238E27FC236}">
                  <a16:creationId xmlns:a16="http://schemas.microsoft.com/office/drawing/2014/main" id="{50DC046A-8241-4F13-B32C-A436471642DC}"/>
                </a:ext>
              </a:extLst>
            </p:cNvPr>
            <p:cNvSpPr/>
            <p:nvPr/>
          </p:nvSpPr>
          <p:spPr>
            <a:xfrm rot="15086866">
              <a:off x="2647924" y="303254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4" name="Oval 443">
              <a:extLst>
                <a:ext uri="{FF2B5EF4-FFF2-40B4-BE49-F238E27FC236}">
                  <a16:creationId xmlns:a16="http://schemas.microsoft.com/office/drawing/2014/main" id="{E4F8D137-C6CC-4BE9-9BB1-01718378E47D}"/>
                </a:ext>
              </a:extLst>
            </p:cNvPr>
            <p:cNvSpPr/>
            <p:nvPr/>
          </p:nvSpPr>
          <p:spPr>
            <a:xfrm rot="4286866">
              <a:off x="2468199" y="30648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5" name="Oval 444">
              <a:extLst>
                <a:ext uri="{FF2B5EF4-FFF2-40B4-BE49-F238E27FC236}">
                  <a16:creationId xmlns:a16="http://schemas.microsoft.com/office/drawing/2014/main" id="{D8487843-6CB6-4A2A-8C36-7824FC99CBA1}"/>
                </a:ext>
              </a:extLst>
            </p:cNvPr>
            <p:cNvSpPr/>
            <p:nvPr/>
          </p:nvSpPr>
          <p:spPr>
            <a:xfrm rot="4286866">
              <a:off x="2760203" y="294490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6" name="Oval 445">
              <a:extLst>
                <a:ext uri="{FF2B5EF4-FFF2-40B4-BE49-F238E27FC236}">
                  <a16:creationId xmlns:a16="http://schemas.microsoft.com/office/drawing/2014/main" id="{60C3492F-0C68-4893-9184-E349BBD6029A}"/>
                </a:ext>
              </a:extLst>
            </p:cNvPr>
            <p:cNvSpPr/>
            <p:nvPr/>
          </p:nvSpPr>
          <p:spPr>
            <a:xfrm rot="4286866">
              <a:off x="2465981" y="2913729"/>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7" name="Oval 446">
              <a:extLst>
                <a:ext uri="{FF2B5EF4-FFF2-40B4-BE49-F238E27FC236}">
                  <a16:creationId xmlns:a16="http://schemas.microsoft.com/office/drawing/2014/main" id="{AD909D06-B936-4966-845F-BAE8BF32EBCB}"/>
                </a:ext>
              </a:extLst>
            </p:cNvPr>
            <p:cNvSpPr/>
            <p:nvPr/>
          </p:nvSpPr>
          <p:spPr>
            <a:xfrm rot="4286866">
              <a:off x="2438948" y="222310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8" name="Oval 447">
              <a:extLst>
                <a:ext uri="{FF2B5EF4-FFF2-40B4-BE49-F238E27FC236}">
                  <a16:creationId xmlns:a16="http://schemas.microsoft.com/office/drawing/2014/main" id="{CF3B3069-421E-4335-B003-ADBD70EFDDC8}"/>
                </a:ext>
              </a:extLst>
            </p:cNvPr>
            <p:cNvSpPr/>
            <p:nvPr/>
          </p:nvSpPr>
          <p:spPr>
            <a:xfrm rot="15086866">
              <a:off x="2674743" y="321408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9" name="Oval 448">
              <a:extLst>
                <a:ext uri="{FF2B5EF4-FFF2-40B4-BE49-F238E27FC236}">
                  <a16:creationId xmlns:a16="http://schemas.microsoft.com/office/drawing/2014/main" id="{CB19F968-6C8C-48E5-9CC8-27077D39CCAE}"/>
                </a:ext>
              </a:extLst>
            </p:cNvPr>
            <p:cNvSpPr/>
            <p:nvPr/>
          </p:nvSpPr>
          <p:spPr>
            <a:xfrm rot="4286866">
              <a:off x="2711740" y="31090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0" name="Oval 449">
              <a:extLst>
                <a:ext uri="{FF2B5EF4-FFF2-40B4-BE49-F238E27FC236}">
                  <a16:creationId xmlns:a16="http://schemas.microsoft.com/office/drawing/2014/main" id="{7F18BA10-BD9F-420F-AF28-9F8D98EBF30B}"/>
                </a:ext>
              </a:extLst>
            </p:cNvPr>
            <p:cNvSpPr/>
            <p:nvPr/>
          </p:nvSpPr>
          <p:spPr>
            <a:xfrm rot="4286866">
              <a:off x="2568955" y="319544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1" name="Oval 450">
              <a:extLst>
                <a:ext uri="{FF2B5EF4-FFF2-40B4-BE49-F238E27FC236}">
                  <a16:creationId xmlns:a16="http://schemas.microsoft.com/office/drawing/2014/main" id="{F485BD93-8AA2-487D-BD3F-E7E415D69C5D}"/>
                </a:ext>
              </a:extLst>
            </p:cNvPr>
            <p:cNvSpPr/>
            <p:nvPr/>
          </p:nvSpPr>
          <p:spPr>
            <a:xfrm rot="4286866">
              <a:off x="2851486" y="308464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2" name="Oval 451">
              <a:extLst>
                <a:ext uri="{FF2B5EF4-FFF2-40B4-BE49-F238E27FC236}">
                  <a16:creationId xmlns:a16="http://schemas.microsoft.com/office/drawing/2014/main" id="{D55F741E-AEEC-4B6A-9A0A-97A11A0294AC}"/>
                </a:ext>
              </a:extLst>
            </p:cNvPr>
            <p:cNvSpPr/>
            <p:nvPr/>
          </p:nvSpPr>
          <p:spPr>
            <a:xfrm rot="16200000">
              <a:off x="2469644" y="85394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3" name="Oval 452">
              <a:extLst>
                <a:ext uri="{FF2B5EF4-FFF2-40B4-BE49-F238E27FC236}">
                  <a16:creationId xmlns:a16="http://schemas.microsoft.com/office/drawing/2014/main" id="{2A4CA725-06F7-4CFB-B6F1-80BB67F02ADA}"/>
                </a:ext>
              </a:extLst>
            </p:cNvPr>
            <p:cNvSpPr/>
            <p:nvPr/>
          </p:nvSpPr>
          <p:spPr>
            <a:xfrm rot="16200000">
              <a:off x="2249610" y="98355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4" name="Oval 453">
              <a:extLst>
                <a:ext uri="{FF2B5EF4-FFF2-40B4-BE49-F238E27FC236}">
                  <a16:creationId xmlns:a16="http://schemas.microsoft.com/office/drawing/2014/main" id="{710112E8-F716-4CC8-ADAE-8D113FBD95D6}"/>
                </a:ext>
              </a:extLst>
            </p:cNvPr>
            <p:cNvSpPr/>
            <p:nvPr/>
          </p:nvSpPr>
          <p:spPr>
            <a:xfrm rot="5400000">
              <a:off x="2320754" y="82244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5" name="Oval 454">
              <a:extLst>
                <a:ext uri="{FF2B5EF4-FFF2-40B4-BE49-F238E27FC236}">
                  <a16:creationId xmlns:a16="http://schemas.microsoft.com/office/drawing/2014/main" id="{7739E74B-25FA-4CF3-BC8A-2D5B623B2C18}"/>
                </a:ext>
              </a:extLst>
            </p:cNvPr>
            <p:cNvSpPr/>
            <p:nvPr/>
          </p:nvSpPr>
          <p:spPr>
            <a:xfrm rot="5400000">
              <a:off x="2507100" y="108508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6" name="Oval 455">
              <a:extLst>
                <a:ext uri="{FF2B5EF4-FFF2-40B4-BE49-F238E27FC236}">
                  <a16:creationId xmlns:a16="http://schemas.microsoft.com/office/drawing/2014/main" id="{279490B1-4D6C-4E4F-9455-FD66EB06B4CF}"/>
                </a:ext>
              </a:extLst>
            </p:cNvPr>
            <p:cNvSpPr/>
            <p:nvPr/>
          </p:nvSpPr>
          <p:spPr>
            <a:xfrm rot="5400000">
              <a:off x="2545700" y="974383"/>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57" name="Oval 456">
              <a:extLst>
                <a:ext uri="{FF2B5EF4-FFF2-40B4-BE49-F238E27FC236}">
                  <a16:creationId xmlns:a16="http://schemas.microsoft.com/office/drawing/2014/main" id="{9B700434-7F05-4945-BE00-9FA62A65AA9E}"/>
                </a:ext>
              </a:extLst>
            </p:cNvPr>
            <p:cNvSpPr/>
            <p:nvPr/>
          </p:nvSpPr>
          <p:spPr>
            <a:xfrm rot="5400000">
              <a:off x="2658984" y="88393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8" name="Oval 457">
              <a:extLst>
                <a:ext uri="{FF2B5EF4-FFF2-40B4-BE49-F238E27FC236}">
                  <a16:creationId xmlns:a16="http://schemas.microsoft.com/office/drawing/2014/main" id="{834C3802-DE55-40E2-A4EB-90F3BA82AFAB}"/>
                </a:ext>
              </a:extLst>
            </p:cNvPr>
            <p:cNvSpPr/>
            <p:nvPr/>
          </p:nvSpPr>
          <p:spPr>
            <a:xfrm rot="5400000">
              <a:off x="2384422" y="10408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9" name="Oval 458">
              <a:extLst>
                <a:ext uri="{FF2B5EF4-FFF2-40B4-BE49-F238E27FC236}">
                  <a16:creationId xmlns:a16="http://schemas.microsoft.com/office/drawing/2014/main" id="{02C00AEF-E4A4-4FE1-9F9F-B79807C3F53B}"/>
                </a:ext>
              </a:extLst>
            </p:cNvPr>
            <p:cNvSpPr/>
            <p:nvPr/>
          </p:nvSpPr>
          <p:spPr>
            <a:xfrm rot="16200000">
              <a:off x="2330318" y="96626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0" name="Oval 459">
              <a:extLst>
                <a:ext uri="{FF2B5EF4-FFF2-40B4-BE49-F238E27FC236}">
                  <a16:creationId xmlns:a16="http://schemas.microsoft.com/office/drawing/2014/main" id="{C1432F3E-0A6C-4DF0-826A-0E3E053AD24E}"/>
                </a:ext>
              </a:extLst>
            </p:cNvPr>
            <p:cNvSpPr/>
            <p:nvPr/>
          </p:nvSpPr>
          <p:spPr>
            <a:xfrm rot="16200000">
              <a:off x="2445952" y="80001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1" name="Oval 460">
              <a:extLst>
                <a:ext uri="{FF2B5EF4-FFF2-40B4-BE49-F238E27FC236}">
                  <a16:creationId xmlns:a16="http://schemas.microsoft.com/office/drawing/2014/main" id="{729813AC-C451-4E72-A069-006B9CEAF7AF}"/>
                </a:ext>
              </a:extLst>
            </p:cNvPr>
            <p:cNvSpPr/>
            <p:nvPr/>
          </p:nvSpPr>
          <p:spPr>
            <a:xfrm rot="16200000">
              <a:off x="2426682" y="93260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2" name="Oval 461">
              <a:extLst>
                <a:ext uri="{FF2B5EF4-FFF2-40B4-BE49-F238E27FC236}">
                  <a16:creationId xmlns:a16="http://schemas.microsoft.com/office/drawing/2014/main" id="{4E524747-1B01-45C9-9480-2AC27D562D22}"/>
                </a:ext>
              </a:extLst>
            </p:cNvPr>
            <p:cNvSpPr/>
            <p:nvPr/>
          </p:nvSpPr>
          <p:spPr>
            <a:xfrm rot="5400000">
              <a:off x="2249914" y="90323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3" name="Oval 462">
              <a:extLst>
                <a:ext uri="{FF2B5EF4-FFF2-40B4-BE49-F238E27FC236}">
                  <a16:creationId xmlns:a16="http://schemas.microsoft.com/office/drawing/2014/main" id="{0F46C912-DCBC-43CF-AEB7-7208AD0EB05D}"/>
                </a:ext>
              </a:extLst>
            </p:cNvPr>
            <p:cNvSpPr/>
            <p:nvPr/>
          </p:nvSpPr>
          <p:spPr>
            <a:xfrm rot="5400000">
              <a:off x="2562956" y="88384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4" name="Oval 463">
              <a:extLst>
                <a:ext uri="{FF2B5EF4-FFF2-40B4-BE49-F238E27FC236}">
                  <a16:creationId xmlns:a16="http://schemas.microsoft.com/office/drawing/2014/main" id="{A5964B47-BD4D-49E2-9761-99ED14E10EC3}"/>
                </a:ext>
              </a:extLst>
            </p:cNvPr>
            <p:cNvSpPr/>
            <p:nvPr/>
          </p:nvSpPr>
          <p:spPr>
            <a:xfrm rot="5400000">
              <a:off x="2191464" y="104444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5" name="Oval 464">
              <a:extLst>
                <a:ext uri="{FF2B5EF4-FFF2-40B4-BE49-F238E27FC236}">
                  <a16:creationId xmlns:a16="http://schemas.microsoft.com/office/drawing/2014/main" id="{3D47FF8A-8F29-4A2D-BE2B-AFFD2E1175DB}"/>
                </a:ext>
              </a:extLst>
            </p:cNvPr>
            <p:cNvSpPr/>
            <p:nvPr/>
          </p:nvSpPr>
          <p:spPr>
            <a:xfrm rot="5400000">
              <a:off x="2642861" y="953437"/>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6" name="Oval 465">
              <a:extLst>
                <a:ext uri="{FF2B5EF4-FFF2-40B4-BE49-F238E27FC236}">
                  <a16:creationId xmlns:a16="http://schemas.microsoft.com/office/drawing/2014/main" id="{DF138822-100B-4CF4-949B-E920F1B68549}"/>
                </a:ext>
              </a:extLst>
            </p:cNvPr>
            <p:cNvSpPr/>
            <p:nvPr/>
          </p:nvSpPr>
          <p:spPr>
            <a:xfrm rot="16200000">
              <a:off x="2388517" y="111743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7" name="Oval 466">
              <a:extLst>
                <a:ext uri="{FF2B5EF4-FFF2-40B4-BE49-F238E27FC236}">
                  <a16:creationId xmlns:a16="http://schemas.microsoft.com/office/drawing/2014/main" id="{26B17C47-AE01-43AD-87D4-E07AAD1FE6ED}"/>
                </a:ext>
              </a:extLst>
            </p:cNvPr>
            <p:cNvSpPr/>
            <p:nvPr/>
          </p:nvSpPr>
          <p:spPr>
            <a:xfrm rot="5400000">
              <a:off x="2464792" y="102402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8" name="Oval 467">
              <a:extLst>
                <a:ext uri="{FF2B5EF4-FFF2-40B4-BE49-F238E27FC236}">
                  <a16:creationId xmlns:a16="http://schemas.microsoft.com/office/drawing/2014/main" id="{9BF310C0-8571-48BC-8725-E6FC46260657}"/>
                </a:ext>
              </a:extLst>
            </p:cNvPr>
            <p:cNvSpPr/>
            <p:nvPr/>
          </p:nvSpPr>
          <p:spPr>
            <a:xfrm rot="5400000">
              <a:off x="2301933" y="106051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9" name="Oval 468">
              <a:extLst>
                <a:ext uri="{FF2B5EF4-FFF2-40B4-BE49-F238E27FC236}">
                  <a16:creationId xmlns:a16="http://schemas.microsoft.com/office/drawing/2014/main" id="{48B5E690-68B4-430F-95AC-3F990ECEEFF1}"/>
                </a:ext>
              </a:extLst>
            </p:cNvPr>
            <p:cNvSpPr/>
            <p:nvPr/>
          </p:nvSpPr>
          <p:spPr>
            <a:xfrm rot="5400000">
              <a:off x="2606981" y="104396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0" name="Oval 469">
              <a:extLst>
                <a:ext uri="{FF2B5EF4-FFF2-40B4-BE49-F238E27FC236}">
                  <a16:creationId xmlns:a16="http://schemas.microsoft.com/office/drawing/2014/main" id="{1234CE99-DA8B-49C6-BD34-173BCF32261B}"/>
                </a:ext>
              </a:extLst>
            </p:cNvPr>
            <p:cNvSpPr/>
            <p:nvPr/>
          </p:nvSpPr>
          <p:spPr>
            <a:xfrm rot="16200000">
              <a:off x="2356480" y="122662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1" name="Oval 470">
              <a:extLst>
                <a:ext uri="{FF2B5EF4-FFF2-40B4-BE49-F238E27FC236}">
                  <a16:creationId xmlns:a16="http://schemas.microsoft.com/office/drawing/2014/main" id="{897B8D33-58C2-4355-A13A-2AB21D52E2FF}"/>
                </a:ext>
              </a:extLst>
            </p:cNvPr>
            <p:cNvSpPr/>
            <p:nvPr/>
          </p:nvSpPr>
          <p:spPr>
            <a:xfrm rot="5400000">
              <a:off x="2208531" y="121024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2" name="Oval 471">
              <a:extLst>
                <a:ext uri="{FF2B5EF4-FFF2-40B4-BE49-F238E27FC236}">
                  <a16:creationId xmlns:a16="http://schemas.microsoft.com/office/drawing/2014/main" id="{A54CAFC6-1BD7-4CFE-8FD7-D35EAFE33149}"/>
                </a:ext>
              </a:extLst>
            </p:cNvPr>
            <p:cNvSpPr/>
            <p:nvPr/>
          </p:nvSpPr>
          <p:spPr>
            <a:xfrm rot="5400000">
              <a:off x="2394877" y="14728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3" name="Oval 472">
              <a:extLst>
                <a:ext uri="{FF2B5EF4-FFF2-40B4-BE49-F238E27FC236}">
                  <a16:creationId xmlns:a16="http://schemas.microsoft.com/office/drawing/2014/main" id="{6C4AA74E-BFAE-4A10-9222-54100202DD5C}"/>
                </a:ext>
              </a:extLst>
            </p:cNvPr>
            <p:cNvSpPr/>
            <p:nvPr/>
          </p:nvSpPr>
          <p:spPr>
            <a:xfrm rot="5400000">
              <a:off x="2418089" y="135345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74" name="Oval 473">
              <a:extLst>
                <a:ext uri="{FF2B5EF4-FFF2-40B4-BE49-F238E27FC236}">
                  <a16:creationId xmlns:a16="http://schemas.microsoft.com/office/drawing/2014/main" id="{A2CC84B0-2CFF-457D-8CD2-2191C1E310A0}"/>
                </a:ext>
              </a:extLst>
            </p:cNvPr>
            <p:cNvSpPr/>
            <p:nvPr/>
          </p:nvSpPr>
          <p:spPr>
            <a:xfrm rot="5400000">
              <a:off x="2501514" y="12040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5" name="Oval 474">
              <a:extLst>
                <a:ext uri="{FF2B5EF4-FFF2-40B4-BE49-F238E27FC236}">
                  <a16:creationId xmlns:a16="http://schemas.microsoft.com/office/drawing/2014/main" id="{0BB85C5F-D2A7-4AAC-8A2E-FDABD5317957}"/>
                </a:ext>
              </a:extLst>
            </p:cNvPr>
            <p:cNvSpPr/>
            <p:nvPr/>
          </p:nvSpPr>
          <p:spPr>
            <a:xfrm rot="5400000">
              <a:off x="2272199" y="142860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6" name="Oval 475">
              <a:extLst>
                <a:ext uri="{FF2B5EF4-FFF2-40B4-BE49-F238E27FC236}">
                  <a16:creationId xmlns:a16="http://schemas.microsoft.com/office/drawing/2014/main" id="{0D776CB5-D669-4766-A83E-9FA41F496BDF}"/>
                </a:ext>
              </a:extLst>
            </p:cNvPr>
            <p:cNvSpPr/>
            <p:nvPr/>
          </p:nvSpPr>
          <p:spPr>
            <a:xfrm rot="16200000">
              <a:off x="2218094" y="135406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7" name="Oval 476">
              <a:extLst>
                <a:ext uri="{FF2B5EF4-FFF2-40B4-BE49-F238E27FC236}">
                  <a16:creationId xmlns:a16="http://schemas.microsoft.com/office/drawing/2014/main" id="{A33DA03F-3D5A-4CD9-8A07-2169761C044E}"/>
                </a:ext>
              </a:extLst>
            </p:cNvPr>
            <p:cNvSpPr/>
            <p:nvPr/>
          </p:nvSpPr>
          <p:spPr>
            <a:xfrm rot="16200000">
              <a:off x="2295128" y="114196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8" name="Oval 477">
              <a:extLst>
                <a:ext uri="{FF2B5EF4-FFF2-40B4-BE49-F238E27FC236}">
                  <a16:creationId xmlns:a16="http://schemas.microsoft.com/office/drawing/2014/main" id="{8ACD93DC-A6BB-48A8-8B4D-9B796C14EE4E}"/>
                </a:ext>
              </a:extLst>
            </p:cNvPr>
            <p:cNvSpPr/>
            <p:nvPr/>
          </p:nvSpPr>
          <p:spPr>
            <a:xfrm rot="16200000">
              <a:off x="2314459" y="132040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9" name="Oval 478">
              <a:extLst>
                <a:ext uri="{FF2B5EF4-FFF2-40B4-BE49-F238E27FC236}">
                  <a16:creationId xmlns:a16="http://schemas.microsoft.com/office/drawing/2014/main" id="{43C07B22-BB4B-47D0-B5FA-DED6CD531A6D}"/>
                </a:ext>
              </a:extLst>
            </p:cNvPr>
            <p:cNvSpPr/>
            <p:nvPr/>
          </p:nvSpPr>
          <p:spPr>
            <a:xfrm rot="5400000">
              <a:off x="2494294" y="193891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0" name="Oval 479">
              <a:extLst>
                <a:ext uri="{FF2B5EF4-FFF2-40B4-BE49-F238E27FC236}">
                  <a16:creationId xmlns:a16="http://schemas.microsoft.com/office/drawing/2014/main" id="{CD5DBE65-FCBF-4A0F-AEF0-85A3822F8490}"/>
                </a:ext>
              </a:extLst>
            </p:cNvPr>
            <p:cNvSpPr/>
            <p:nvPr/>
          </p:nvSpPr>
          <p:spPr>
            <a:xfrm rot="5400000">
              <a:off x="2450732" y="127164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1" name="Oval 480">
              <a:extLst>
                <a:ext uri="{FF2B5EF4-FFF2-40B4-BE49-F238E27FC236}">
                  <a16:creationId xmlns:a16="http://schemas.microsoft.com/office/drawing/2014/main" id="{0F3FC2F1-AB08-4B3A-820C-ABE06204D5F7}"/>
                </a:ext>
              </a:extLst>
            </p:cNvPr>
            <p:cNvSpPr/>
            <p:nvPr/>
          </p:nvSpPr>
          <p:spPr>
            <a:xfrm rot="5400000">
              <a:off x="2530638" y="134123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2" name="Oval 481">
              <a:extLst>
                <a:ext uri="{FF2B5EF4-FFF2-40B4-BE49-F238E27FC236}">
                  <a16:creationId xmlns:a16="http://schemas.microsoft.com/office/drawing/2014/main" id="{096A7DF1-CFF4-4B34-8A28-1D02C36F15CB}"/>
                </a:ext>
              </a:extLst>
            </p:cNvPr>
            <p:cNvSpPr/>
            <p:nvPr/>
          </p:nvSpPr>
          <p:spPr>
            <a:xfrm rot="16200000">
              <a:off x="2276293" y="150523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3" name="Oval 482">
              <a:extLst>
                <a:ext uri="{FF2B5EF4-FFF2-40B4-BE49-F238E27FC236}">
                  <a16:creationId xmlns:a16="http://schemas.microsoft.com/office/drawing/2014/main" id="{89532BE8-C153-4825-810F-A80457684CFA}"/>
                </a:ext>
              </a:extLst>
            </p:cNvPr>
            <p:cNvSpPr/>
            <p:nvPr/>
          </p:nvSpPr>
          <p:spPr>
            <a:xfrm rot="5400000">
              <a:off x="2352569" y="14118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4" name="Oval 483">
              <a:extLst>
                <a:ext uri="{FF2B5EF4-FFF2-40B4-BE49-F238E27FC236}">
                  <a16:creationId xmlns:a16="http://schemas.microsoft.com/office/drawing/2014/main" id="{0B76E7A9-0BFF-4770-B990-F652B39FFCE1}"/>
                </a:ext>
              </a:extLst>
            </p:cNvPr>
            <p:cNvSpPr/>
            <p:nvPr/>
          </p:nvSpPr>
          <p:spPr>
            <a:xfrm rot="5400000">
              <a:off x="3215996" y="229222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5" name="Oval 484">
              <a:extLst>
                <a:ext uri="{FF2B5EF4-FFF2-40B4-BE49-F238E27FC236}">
                  <a16:creationId xmlns:a16="http://schemas.microsoft.com/office/drawing/2014/main" id="{959F8D33-2329-4E9D-A27B-FEFDF8E39F5D}"/>
                </a:ext>
              </a:extLst>
            </p:cNvPr>
            <p:cNvSpPr/>
            <p:nvPr/>
          </p:nvSpPr>
          <p:spPr>
            <a:xfrm rot="5400000">
              <a:off x="2494757" y="143176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6" name="Oval 485">
              <a:extLst>
                <a:ext uri="{FF2B5EF4-FFF2-40B4-BE49-F238E27FC236}">
                  <a16:creationId xmlns:a16="http://schemas.microsoft.com/office/drawing/2014/main" id="{E653578B-5B49-45B1-A2AC-953B529A385E}"/>
                </a:ext>
              </a:extLst>
            </p:cNvPr>
            <p:cNvSpPr/>
            <p:nvPr/>
          </p:nvSpPr>
          <p:spPr>
            <a:xfrm rot="16200000">
              <a:off x="2974522" y="213859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7" name="Oval 486">
              <a:extLst>
                <a:ext uri="{FF2B5EF4-FFF2-40B4-BE49-F238E27FC236}">
                  <a16:creationId xmlns:a16="http://schemas.microsoft.com/office/drawing/2014/main" id="{F54F0C9B-8306-45D0-B122-82030E8CD650}"/>
                </a:ext>
              </a:extLst>
            </p:cNvPr>
            <p:cNvSpPr/>
            <p:nvPr/>
          </p:nvSpPr>
          <p:spPr>
            <a:xfrm rot="16200000">
              <a:off x="2626573" y="184428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8" name="Oval 487">
              <a:extLst>
                <a:ext uri="{FF2B5EF4-FFF2-40B4-BE49-F238E27FC236}">
                  <a16:creationId xmlns:a16="http://schemas.microsoft.com/office/drawing/2014/main" id="{A626CAFF-B760-49AF-869D-E386C1CF1A73}"/>
                </a:ext>
              </a:extLst>
            </p:cNvPr>
            <p:cNvSpPr/>
            <p:nvPr/>
          </p:nvSpPr>
          <p:spPr>
            <a:xfrm rot="5400000">
              <a:off x="2884063" y="19458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9" name="Oval 488">
              <a:extLst>
                <a:ext uri="{FF2B5EF4-FFF2-40B4-BE49-F238E27FC236}">
                  <a16:creationId xmlns:a16="http://schemas.microsoft.com/office/drawing/2014/main" id="{DA893B1D-F2A5-4B95-BCDF-D04993A39CF0}"/>
                </a:ext>
              </a:extLst>
            </p:cNvPr>
            <p:cNvSpPr/>
            <p:nvPr/>
          </p:nvSpPr>
          <p:spPr>
            <a:xfrm rot="5400000">
              <a:off x="2907275" y="182637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490" name="Oval 489">
              <a:extLst>
                <a:ext uri="{FF2B5EF4-FFF2-40B4-BE49-F238E27FC236}">
                  <a16:creationId xmlns:a16="http://schemas.microsoft.com/office/drawing/2014/main" id="{3FFF4CEB-E3FF-4755-8F31-B7B02DB511C1}"/>
                </a:ext>
              </a:extLst>
            </p:cNvPr>
            <p:cNvSpPr/>
            <p:nvPr/>
          </p:nvSpPr>
          <p:spPr>
            <a:xfrm rot="5400000">
              <a:off x="2835786" y="298593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1" name="Oval 490">
              <a:extLst>
                <a:ext uri="{FF2B5EF4-FFF2-40B4-BE49-F238E27FC236}">
                  <a16:creationId xmlns:a16="http://schemas.microsoft.com/office/drawing/2014/main" id="{92B4853B-7309-427F-AD49-93A154F63FD5}"/>
                </a:ext>
              </a:extLst>
            </p:cNvPr>
            <p:cNvSpPr/>
            <p:nvPr/>
          </p:nvSpPr>
          <p:spPr>
            <a:xfrm rot="5400000">
              <a:off x="2761385" y="190153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2" name="Oval 491">
              <a:extLst>
                <a:ext uri="{FF2B5EF4-FFF2-40B4-BE49-F238E27FC236}">
                  <a16:creationId xmlns:a16="http://schemas.microsoft.com/office/drawing/2014/main" id="{52EDEAB6-B374-4B82-B0DD-9D0E39321C16}"/>
                </a:ext>
              </a:extLst>
            </p:cNvPr>
            <p:cNvSpPr/>
            <p:nvPr/>
          </p:nvSpPr>
          <p:spPr>
            <a:xfrm rot="16200000">
              <a:off x="2707281" y="182698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3" name="Oval 492">
              <a:extLst>
                <a:ext uri="{FF2B5EF4-FFF2-40B4-BE49-F238E27FC236}">
                  <a16:creationId xmlns:a16="http://schemas.microsoft.com/office/drawing/2014/main" id="{969C83D9-E098-4C4C-9056-D8525A672B94}"/>
                </a:ext>
              </a:extLst>
            </p:cNvPr>
            <p:cNvSpPr/>
            <p:nvPr/>
          </p:nvSpPr>
          <p:spPr>
            <a:xfrm rot="16200000">
              <a:off x="2603441" y="154445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4" name="Oval 493">
              <a:extLst>
                <a:ext uri="{FF2B5EF4-FFF2-40B4-BE49-F238E27FC236}">
                  <a16:creationId xmlns:a16="http://schemas.microsoft.com/office/drawing/2014/main" id="{A596BC48-52FD-44B1-9E68-39DF3F99CAD1}"/>
                </a:ext>
              </a:extLst>
            </p:cNvPr>
            <p:cNvSpPr/>
            <p:nvPr/>
          </p:nvSpPr>
          <p:spPr>
            <a:xfrm rot="16200000">
              <a:off x="2803645" y="17933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5" name="Oval 494">
              <a:extLst>
                <a:ext uri="{FF2B5EF4-FFF2-40B4-BE49-F238E27FC236}">
                  <a16:creationId xmlns:a16="http://schemas.microsoft.com/office/drawing/2014/main" id="{7B182224-0D50-461A-84BD-EF24F13B1360}"/>
                </a:ext>
              </a:extLst>
            </p:cNvPr>
            <p:cNvSpPr/>
            <p:nvPr/>
          </p:nvSpPr>
          <p:spPr>
            <a:xfrm rot="5400000">
              <a:off x="2626877" y="176395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6" name="Oval 495">
              <a:extLst>
                <a:ext uri="{FF2B5EF4-FFF2-40B4-BE49-F238E27FC236}">
                  <a16:creationId xmlns:a16="http://schemas.microsoft.com/office/drawing/2014/main" id="{6CE00C80-D9EA-48C4-BE53-DCFF096D4824}"/>
                </a:ext>
              </a:extLst>
            </p:cNvPr>
            <p:cNvSpPr/>
            <p:nvPr/>
          </p:nvSpPr>
          <p:spPr>
            <a:xfrm rot="5400000">
              <a:off x="4361704" y="344166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7" name="Oval 496">
              <a:extLst>
                <a:ext uri="{FF2B5EF4-FFF2-40B4-BE49-F238E27FC236}">
                  <a16:creationId xmlns:a16="http://schemas.microsoft.com/office/drawing/2014/main" id="{D98BEBD2-15C2-46C3-A325-78AD880956C7}"/>
                </a:ext>
              </a:extLst>
            </p:cNvPr>
            <p:cNvSpPr/>
            <p:nvPr/>
          </p:nvSpPr>
          <p:spPr>
            <a:xfrm rot="5400000">
              <a:off x="2568427" y="190516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8" name="Oval 497">
              <a:extLst>
                <a:ext uri="{FF2B5EF4-FFF2-40B4-BE49-F238E27FC236}">
                  <a16:creationId xmlns:a16="http://schemas.microsoft.com/office/drawing/2014/main" id="{A5F9933D-8925-465A-8482-E403C1E1BF52}"/>
                </a:ext>
              </a:extLst>
            </p:cNvPr>
            <p:cNvSpPr/>
            <p:nvPr/>
          </p:nvSpPr>
          <p:spPr>
            <a:xfrm rot="5400000">
              <a:off x="3019824" y="181416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9" name="Oval 498">
              <a:extLst>
                <a:ext uri="{FF2B5EF4-FFF2-40B4-BE49-F238E27FC236}">
                  <a16:creationId xmlns:a16="http://schemas.microsoft.com/office/drawing/2014/main" id="{FEF3E5F5-95C2-4CA1-BAC7-9C6E3F1DF51C}"/>
                </a:ext>
              </a:extLst>
            </p:cNvPr>
            <p:cNvSpPr/>
            <p:nvPr/>
          </p:nvSpPr>
          <p:spPr>
            <a:xfrm rot="16200000">
              <a:off x="2765480" y="197815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0" name="Oval 499">
              <a:extLst>
                <a:ext uri="{FF2B5EF4-FFF2-40B4-BE49-F238E27FC236}">
                  <a16:creationId xmlns:a16="http://schemas.microsoft.com/office/drawing/2014/main" id="{85D3F867-F764-49CB-9736-236F5282518E}"/>
                </a:ext>
              </a:extLst>
            </p:cNvPr>
            <p:cNvSpPr/>
            <p:nvPr/>
          </p:nvSpPr>
          <p:spPr>
            <a:xfrm rot="5400000">
              <a:off x="2841755" y="188474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1" name="Oval 500">
              <a:extLst>
                <a:ext uri="{FF2B5EF4-FFF2-40B4-BE49-F238E27FC236}">
                  <a16:creationId xmlns:a16="http://schemas.microsoft.com/office/drawing/2014/main" id="{801AB91C-BBFD-48C8-8800-3B8C4111ECB3}"/>
                </a:ext>
              </a:extLst>
            </p:cNvPr>
            <p:cNvSpPr/>
            <p:nvPr/>
          </p:nvSpPr>
          <p:spPr>
            <a:xfrm rot="5400000">
              <a:off x="2678896" y="1921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2" name="Oval 501">
              <a:extLst>
                <a:ext uri="{FF2B5EF4-FFF2-40B4-BE49-F238E27FC236}">
                  <a16:creationId xmlns:a16="http://schemas.microsoft.com/office/drawing/2014/main" id="{11E326CE-87E4-4035-9AA6-EA4D149DF199}"/>
                </a:ext>
              </a:extLst>
            </p:cNvPr>
            <p:cNvSpPr/>
            <p:nvPr/>
          </p:nvSpPr>
          <p:spPr>
            <a:xfrm rot="5400000">
              <a:off x="2983944" y="190468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3" name="Oval 502">
              <a:extLst>
                <a:ext uri="{FF2B5EF4-FFF2-40B4-BE49-F238E27FC236}">
                  <a16:creationId xmlns:a16="http://schemas.microsoft.com/office/drawing/2014/main" id="{F00E69E8-CCB3-4ECD-9B2A-385AA96F0646}"/>
                </a:ext>
              </a:extLst>
            </p:cNvPr>
            <p:cNvSpPr/>
            <p:nvPr/>
          </p:nvSpPr>
          <p:spPr>
            <a:xfrm rot="16200000">
              <a:off x="2733443" y="20873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4" name="Oval 503">
              <a:extLst>
                <a:ext uri="{FF2B5EF4-FFF2-40B4-BE49-F238E27FC236}">
                  <a16:creationId xmlns:a16="http://schemas.microsoft.com/office/drawing/2014/main" id="{3D94D279-2E61-4AB7-B4A4-00147EF505D5}"/>
                </a:ext>
              </a:extLst>
            </p:cNvPr>
            <p:cNvSpPr/>
            <p:nvPr/>
          </p:nvSpPr>
          <p:spPr>
            <a:xfrm rot="16200000">
              <a:off x="2487043" y="20689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5" name="Oval 504">
              <a:extLst>
                <a:ext uri="{FF2B5EF4-FFF2-40B4-BE49-F238E27FC236}">
                  <a16:creationId xmlns:a16="http://schemas.microsoft.com/office/drawing/2014/main" id="{2C7AB699-35A7-4096-A1A6-6C838D124A69}"/>
                </a:ext>
              </a:extLst>
            </p:cNvPr>
            <p:cNvSpPr/>
            <p:nvPr/>
          </p:nvSpPr>
          <p:spPr>
            <a:xfrm rot="16200000">
              <a:off x="2514350" y="2232080"/>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6" name="Oval 505">
              <a:extLst>
                <a:ext uri="{FF2B5EF4-FFF2-40B4-BE49-F238E27FC236}">
                  <a16:creationId xmlns:a16="http://schemas.microsoft.com/office/drawing/2014/main" id="{CF98915D-9165-4E9D-A1DB-68D0AD51FED6}"/>
                </a:ext>
              </a:extLst>
            </p:cNvPr>
            <p:cNvSpPr/>
            <p:nvPr/>
          </p:nvSpPr>
          <p:spPr>
            <a:xfrm rot="5400000">
              <a:off x="2585494" y="207096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7" name="Oval 506">
              <a:extLst>
                <a:ext uri="{FF2B5EF4-FFF2-40B4-BE49-F238E27FC236}">
                  <a16:creationId xmlns:a16="http://schemas.microsoft.com/office/drawing/2014/main" id="{D01EFFF6-6D71-4AFD-AE23-65A848B6C2D7}"/>
                </a:ext>
              </a:extLst>
            </p:cNvPr>
            <p:cNvSpPr/>
            <p:nvPr/>
          </p:nvSpPr>
          <p:spPr>
            <a:xfrm rot="5400000">
              <a:off x="2771840" y="233360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08" name="Oval 507">
              <a:extLst>
                <a:ext uri="{FF2B5EF4-FFF2-40B4-BE49-F238E27FC236}">
                  <a16:creationId xmlns:a16="http://schemas.microsoft.com/office/drawing/2014/main" id="{29F17D57-F302-43E0-B041-7220F9E80C6A}"/>
                </a:ext>
              </a:extLst>
            </p:cNvPr>
            <p:cNvSpPr/>
            <p:nvPr/>
          </p:nvSpPr>
          <p:spPr>
            <a:xfrm rot="5400000">
              <a:off x="2795052" y="2214177"/>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09" name="Oval 508">
              <a:extLst>
                <a:ext uri="{FF2B5EF4-FFF2-40B4-BE49-F238E27FC236}">
                  <a16:creationId xmlns:a16="http://schemas.microsoft.com/office/drawing/2014/main" id="{A726BB42-29C0-43D9-98C4-EFBBE4A7E02B}"/>
                </a:ext>
              </a:extLst>
            </p:cNvPr>
            <p:cNvSpPr/>
            <p:nvPr/>
          </p:nvSpPr>
          <p:spPr>
            <a:xfrm rot="5400000">
              <a:off x="2878477" y="206480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0" name="Oval 509">
              <a:extLst>
                <a:ext uri="{FF2B5EF4-FFF2-40B4-BE49-F238E27FC236}">
                  <a16:creationId xmlns:a16="http://schemas.microsoft.com/office/drawing/2014/main" id="{1B62244D-5A5D-4E90-8B86-20EEB9652619}"/>
                </a:ext>
              </a:extLst>
            </p:cNvPr>
            <p:cNvSpPr/>
            <p:nvPr/>
          </p:nvSpPr>
          <p:spPr>
            <a:xfrm rot="5400000">
              <a:off x="2649162" y="22893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1" name="Oval 510">
              <a:extLst>
                <a:ext uri="{FF2B5EF4-FFF2-40B4-BE49-F238E27FC236}">
                  <a16:creationId xmlns:a16="http://schemas.microsoft.com/office/drawing/2014/main" id="{E580D944-1B2E-45FC-BC59-FCD3C4A4BC96}"/>
                </a:ext>
              </a:extLst>
            </p:cNvPr>
            <p:cNvSpPr/>
            <p:nvPr/>
          </p:nvSpPr>
          <p:spPr>
            <a:xfrm rot="16200000">
              <a:off x="2595057" y="221478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2" name="Oval 511">
              <a:extLst>
                <a:ext uri="{FF2B5EF4-FFF2-40B4-BE49-F238E27FC236}">
                  <a16:creationId xmlns:a16="http://schemas.microsoft.com/office/drawing/2014/main" id="{D8A03D24-2794-4E43-8F2D-56CD07A2F5D6}"/>
                </a:ext>
              </a:extLst>
            </p:cNvPr>
            <p:cNvSpPr/>
            <p:nvPr/>
          </p:nvSpPr>
          <p:spPr>
            <a:xfrm rot="16200000">
              <a:off x="2672091" y="200269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3" name="Oval 512">
              <a:extLst>
                <a:ext uri="{FF2B5EF4-FFF2-40B4-BE49-F238E27FC236}">
                  <a16:creationId xmlns:a16="http://schemas.microsoft.com/office/drawing/2014/main" id="{CD269EBC-6B9D-4602-BDF1-2295313C2634}"/>
                </a:ext>
              </a:extLst>
            </p:cNvPr>
            <p:cNvSpPr/>
            <p:nvPr/>
          </p:nvSpPr>
          <p:spPr>
            <a:xfrm rot="16200000">
              <a:off x="2691422" y="218112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4" name="Oval 513">
              <a:extLst>
                <a:ext uri="{FF2B5EF4-FFF2-40B4-BE49-F238E27FC236}">
                  <a16:creationId xmlns:a16="http://schemas.microsoft.com/office/drawing/2014/main" id="{6125B69B-328A-44F0-A08B-5162C1336F56}"/>
                </a:ext>
              </a:extLst>
            </p:cNvPr>
            <p:cNvSpPr/>
            <p:nvPr/>
          </p:nvSpPr>
          <p:spPr>
            <a:xfrm rot="5400000">
              <a:off x="2514654" y="21517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5" name="Oval 514">
              <a:extLst>
                <a:ext uri="{FF2B5EF4-FFF2-40B4-BE49-F238E27FC236}">
                  <a16:creationId xmlns:a16="http://schemas.microsoft.com/office/drawing/2014/main" id="{B2049339-68A7-4251-9E4E-025D6345015A}"/>
                </a:ext>
              </a:extLst>
            </p:cNvPr>
            <p:cNvSpPr/>
            <p:nvPr/>
          </p:nvSpPr>
          <p:spPr>
            <a:xfrm rot="5400000">
              <a:off x="2827695" y="213236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6" name="Oval 515">
              <a:extLst>
                <a:ext uri="{FF2B5EF4-FFF2-40B4-BE49-F238E27FC236}">
                  <a16:creationId xmlns:a16="http://schemas.microsoft.com/office/drawing/2014/main" id="{39A80A42-1218-462D-968B-AB2745E0BF2B}"/>
                </a:ext>
              </a:extLst>
            </p:cNvPr>
            <p:cNvSpPr/>
            <p:nvPr/>
          </p:nvSpPr>
          <p:spPr>
            <a:xfrm rot="5400000">
              <a:off x="2562427" y="2006504"/>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7" name="Oval 516">
              <a:extLst>
                <a:ext uri="{FF2B5EF4-FFF2-40B4-BE49-F238E27FC236}">
                  <a16:creationId xmlns:a16="http://schemas.microsoft.com/office/drawing/2014/main" id="{24EDD504-C621-4F0F-8419-AE3734750D5C}"/>
                </a:ext>
              </a:extLst>
            </p:cNvPr>
            <p:cNvSpPr/>
            <p:nvPr/>
          </p:nvSpPr>
          <p:spPr>
            <a:xfrm rot="5400000">
              <a:off x="2907601" y="220195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8" name="Oval 517">
              <a:extLst>
                <a:ext uri="{FF2B5EF4-FFF2-40B4-BE49-F238E27FC236}">
                  <a16:creationId xmlns:a16="http://schemas.microsoft.com/office/drawing/2014/main" id="{79D624E6-D6E2-4AB2-9208-010959765F7B}"/>
                </a:ext>
              </a:extLst>
            </p:cNvPr>
            <p:cNvSpPr/>
            <p:nvPr/>
          </p:nvSpPr>
          <p:spPr>
            <a:xfrm rot="16200000">
              <a:off x="2653256" y="236595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9" name="Oval 518">
              <a:extLst>
                <a:ext uri="{FF2B5EF4-FFF2-40B4-BE49-F238E27FC236}">
                  <a16:creationId xmlns:a16="http://schemas.microsoft.com/office/drawing/2014/main" id="{C102B926-D8C2-43BB-AFFC-4E2AD08E4722}"/>
                </a:ext>
              </a:extLst>
            </p:cNvPr>
            <p:cNvSpPr/>
            <p:nvPr/>
          </p:nvSpPr>
          <p:spPr>
            <a:xfrm rot="5400000">
              <a:off x="2729532" y="22725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0" name="Oval 519">
              <a:extLst>
                <a:ext uri="{FF2B5EF4-FFF2-40B4-BE49-F238E27FC236}">
                  <a16:creationId xmlns:a16="http://schemas.microsoft.com/office/drawing/2014/main" id="{8404E26A-D7A6-4A10-B046-6AFB699E27DE}"/>
                </a:ext>
              </a:extLst>
            </p:cNvPr>
            <p:cNvSpPr/>
            <p:nvPr/>
          </p:nvSpPr>
          <p:spPr>
            <a:xfrm rot="5400000">
              <a:off x="2566672" y="23090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1" name="Oval 520">
              <a:extLst>
                <a:ext uri="{FF2B5EF4-FFF2-40B4-BE49-F238E27FC236}">
                  <a16:creationId xmlns:a16="http://schemas.microsoft.com/office/drawing/2014/main" id="{6FD07409-4B8A-4383-BFC0-4EA12539BEEE}"/>
                </a:ext>
              </a:extLst>
            </p:cNvPr>
            <p:cNvSpPr/>
            <p:nvPr/>
          </p:nvSpPr>
          <p:spPr>
            <a:xfrm rot="5400000">
              <a:off x="2871720" y="229248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2" name="Oval 521">
              <a:extLst>
                <a:ext uri="{FF2B5EF4-FFF2-40B4-BE49-F238E27FC236}">
                  <a16:creationId xmlns:a16="http://schemas.microsoft.com/office/drawing/2014/main" id="{F95E2BEC-AE3D-4362-B1C0-1032C5942FEB}"/>
                </a:ext>
              </a:extLst>
            </p:cNvPr>
            <p:cNvSpPr/>
            <p:nvPr/>
          </p:nvSpPr>
          <p:spPr>
            <a:xfrm rot="16200000">
              <a:off x="2382057" y="160719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3" name="Oval 522">
              <a:extLst>
                <a:ext uri="{FF2B5EF4-FFF2-40B4-BE49-F238E27FC236}">
                  <a16:creationId xmlns:a16="http://schemas.microsoft.com/office/drawing/2014/main" id="{CFDB41DF-EF9E-4C05-8DD4-A87ABF3A6B71}"/>
                </a:ext>
              </a:extLst>
            </p:cNvPr>
            <p:cNvSpPr/>
            <p:nvPr/>
          </p:nvSpPr>
          <p:spPr>
            <a:xfrm rot="16200000">
              <a:off x="2485687" y="15487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4" name="Oval 523">
              <a:extLst>
                <a:ext uri="{FF2B5EF4-FFF2-40B4-BE49-F238E27FC236}">
                  <a16:creationId xmlns:a16="http://schemas.microsoft.com/office/drawing/2014/main" id="{88D882A3-DAE7-44EE-BB80-ED3996CB5274}"/>
                </a:ext>
              </a:extLst>
            </p:cNvPr>
            <p:cNvSpPr/>
            <p:nvPr/>
          </p:nvSpPr>
          <p:spPr>
            <a:xfrm rot="16200000">
              <a:off x="2162964" y="17519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5" name="Oval 524">
              <a:extLst>
                <a:ext uri="{FF2B5EF4-FFF2-40B4-BE49-F238E27FC236}">
                  <a16:creationId xmlns:a16="http://schemas.microsoft.com/office/drawing/2014/main" id="{69CA8C23-8129-451C-8D65-F3578DDE0CE7}"/>
                </a:ext>
              </a:extLst>
            </p:cNvPr>
            <p:cNvSpPr/>
            <p:nvPr/>
          </p:nvSpPr>
          <p:spPr>
            <a:xfrm rot="5400000">
              <a:off x="4397158" y="351484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6" name="Oval 525">
              <a:extLst>
                <a:ext uri="{FF2B5EF4-FFF2-40B4-BE49-F238E27FC236}">
                  <a16:creationId xmlns:a16="http://schemas.microsoft.com/office/drawing/2014/main" id="{C6CD55C5-6EDA-4766-825D-E17D52FB86DD}"/>
                </a:ext>
              </a:extLst>
            </p:cNvPr>
            <p:cNvSpPr/>
            <p:nvPr/>
          </p:nvSpPr>
          <p:spPr>
            <a:xfrm rot="5400000">
              <a:off x="2420454" y="185345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7" name="Oval 526">
              <a:extLst>
                <a:ext uri="{FF2B5EF4-FFF2-40B4-BE49-F238E27FC236}">
                  <a16:creationId xmlns:a16="http://schemas.microsoft.com/office/drawing/2014/main" id="{18F98C62-EB41-42AC-A27D-DFEECD0ABC7E}"/>
                </a:ext>
              </a:extLst>
            </p:cNvPr>
            <p:cNvSpPr/>
            <p:nvPr/>
          </p:nvSpPr>
          <p:spPr>
            <a:xfrm rot="5400000">
              <a:off x="2443666" y="17340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28" name="Oval 527">
              <a:extLst>
                <a:ext uri="{FF2B5EF4-FFF2-40B4-BE49-F238E27FC236}">
                  <a16:creationId xmlns:a16="http://schemas.microsoft.com/office/drawing/2014/main" id="{BD0402A8-886F-43AB-A4DA-74175DD9B116}"/>
                </a:ext>
              </a:extLst>
            </p:cNvPr>
            <p:cNvSpPr/>
            <p:nvPr/>
          </p:nvSpPr>
          <p:spPr>
            <a:xfrm rot="5400000">
              <a:off x="2576745" y="16274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9" name="Oval 528">
              <a:extLst>
                <a:ext uri="{FF2B5EF4-FFF2-40B4-BE49-F238E27FC236}">
                  <a16:creationId xmlns:a16="http://schemas.microsoft.com/office/drawing/2014/main" id="{7E44BAAD-ED19-48E4-980A-C59C3D038C23}"/>
                </a:ext>
              </a:extLst>
            </p:cNvPr>
            <p:cNvSpPr/>
            <p:nvPr/>
          </p:nvSpPr>
          <p:spPr>
            <a:xfrm rot="5400000">
              <a:off x="2297776" y="180917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0" name="Oval 529">
              <a:extLst>
                <a:ext uri="{FF2B5EF4-FFF2-40B4-BE49-F238E27FC236}">
                  <a16:creationId xmlns:a16="http://schemas.microsoft.com/office/drawing/2014/main" id="{1E576252-775C-4236-853C-82B1005CBDF8}"/>
                </a:ext>
              </a:extLst>
            </p:cNvPr>
            <p:cNvSpPr/>
            <p:nvPr/>
          </p:nvSpPr>
          <p:spPr>
            <a:xfrm rot="16200000">
              <a:off x="2243672" y="173463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1" name="Oval 530">
              <a:extLst>
                <a:ext uri="{FF2B5EF4-FFF2-40B4-BE49-F238E27FC236}">
                  <a16:creationId xmlns:a16="http://schemas.microsoft.com/office/drawing/2014/main" id="{38B75D12-4FEE-4628-A3C4-CAD856D8D468}"/>
                </a:ext>
              </a:extLst>
            </p:cNvPr>
            <p:cNvSpPr/>
            <p:nvPr/>
          </p:nvSpPr>
          <p:spPr>
            <a:xfrm rot="16200000">
              <a:off x="2320705" y="1522541"/>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2" name="Oval 531">
              <a:extLst>
                <a:ext uri="{FF2B5EF4-FFF2-40B4-BE49-F238E27FC236}">
                  <a16:creationId xmlns:a16="http://schemas.microsoft.com/office/drawing/2014/main" id="{386EC247-9572-4AC9-84B9-7D4B35CDE1A1}"/>
                </a:ext>
              </a:extLst>
            </p:cNvPr>
            <p:cNvSpPr/>
            <p:nvPr/>
          </p:nvSpPr>
          <p:spPr>
            <a:xfrm rot="16200000">
              <a:off x="2340036" y="170097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3" name="Oval 532">
              <a:extLst>
                <a:ext uri="{FF2B5EF4-FFF2-40B4-BE49-F238E27FC236}">
                  <a16:creationId xmlns:a16="http://schemas.microsoft.com/office/drawing/2014/main" id="{5388B100-5294-46BD-9AA2-ED126F009C59}"/>
                </a:ext>
              </a:extLst>
            </p:cNvPr>
            <p:cNvSpPr/>
            <p:nvPr/>
          </p:nvSpPr>
          <p:spPr>
            <a:xfrm rot="5400000">
              <a:off x="2494564" y="151593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4" name="Oval 533">
              <a:extLst>
                <a:ext uri="{FF2B5EF4-FFF2-40B4-BE49-F238E27FC236}">
                  <a16:creationId xmlns:a16="http://schemas.microsoft.com/office/drawing/2014/main" id="{69B24E70-5274-4F67-9D47-7D08D09F42BA}"/>
                </a:ext>
              </a:extLst>
            </p:cNvPr>
            <p:cNvSpPr/>
            <p:nvPr/>
          </p:nvSpPr>
          <p:spPr>
            <a:xfrm rot="5400000">
              <a:off x="2476310" y="165221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5" name="Oval 534">
              <a:extLst>
                <a:ext uri="{FF2B5EF4-FFF2-40B4-BE49-F238E27FC236}">
                  <a16:creationId xmlns:a16="http://schemas.microsoft.com/office/drawing/2014/main" id="{8CB9C088-B219-47A6-A352-97E6020E34D9}"/>
                </a:ext>
              </a:extLst>
            </p:cNvPr>
            <p:cNvSpPr/>
            <p:nvPr/>
          </p:nvSpPr>
          <p:spPr>
            <a:xfrm rot="5400000">
              <a:off x="2104818" y="181281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6" name="Oval 535">
              <a:extLst>
                <a:ext uri="{FF2B5EF4-FFF2-40B4-BE49-F238E27FC236}">
                  <a16:creationId xmlns:a16="http://schemas.microsoft.com/office/drawing/2014/main" id="{ADFCF978-7E7A-4D82-A6BC-8932B28F4849}"/>
                </a:ext>
              </a:extLst>
            </p:cNvPr>
            <p:cNvSpPr/>
            <p:nvPr/>
          </p:nvSpPr>
          <p:spPr>
            <a:xfrm rot="5400000">
              <a:off x="2551538" y="16866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7" name="Oval 536">
              <a:extLst>
                <a:ext uri="{FF2B5EF4-FFF2-40B4-BE49-F238E27FC236}">
                  <a16:creationId xmlns:a16="http://schemas.microsoft.com/office/drawing/2014/main" id="{AC822C28-DE74-4CD4-B000-BAF2D8D95111}"/>
                </a:ext>
              </a:extLst>
            </p:cNvPr>
            <p:cNvSpPr/>
            <p:nvPr/>
          </p:nvSpPr>
          <p:spPr>
            <a:xfrm rot="16200000">
              <a:off x="2301871" y="188580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8" name="Oval 537">
              <a:extLst>
                <a:ext uri="{FF2B5EF4-FFF2-40B4-BE49-F238E27FC236}">
                  <a16:creationId xmlns:a16="http://schemas.microsoft.com/office/drawing/2014/main" id="{BA27C1F8-5AD4-4175-8A80-DB7113132D6B}"/>
                </a:ext>
              </a:extLst>
            </p:cNvPr>
            <p:cNvSpPr/>
            <p:nvPr/>
          </p:nvSpPr>
          <p:spPr>
            <a:xfrm rot="5400000">
              <a:off x="2378146" y="179239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9" name="Oval 538">
              <a:extLst>
                <a:ext uri="{FF2B5EF4-FFF2-40B4-BE49-F238E27FC236}">
                  <a16:creationId xmlns:a16="http://schemas.microsoft.com/office/drawing/2014/main" id="{64FF306C-3C31-4D15-8196-054D0DE26E9D}"/>
                </a:ext>
              </a:extLst>
            </p:cNvPr>
            <p:cNvSpPr/>
            <p:nvPr/>
          </p:nvSpPr>
          <p:spPr>
            <a:xfrm rot="5400000">
              <a:off x="2215287" y="1828886"/>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0" name="Oval 539">
              <a:extLst>
                <a:ext uri="{FF2B5EF4-FFF2-40B4-BE49-F238E27FC236}">
                  <a16:creationId xmlns:a16="http://schemas.microsoft.com/office/drawing/2014/main" id="{5A61B251-2E62-4B41-AAB5-F3A19561A8F9}"/>
                </a:ext>
              </a:extLst>
            </p:cNvPr>
            <p:cNvSpPr/>
            <p:nvPr/>
          </p:nvSpPr>
          <p:spPr>
            <a:xfrm rot="5400000">
              <a:off x="2520335" y="181233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1" name="Oval 540">
              <a:extLst>
                <a:ext uri="{FF2B5EF4-FFF2-40B4-BE49-F238E27FC236}">
                  <a16:creationId xmlns:a16="http://schemas.microsoft.com/office/drawing/2014/main" id="{4E3C6818-3E51-4B8E-9A34-2910ED737F6C}"/>
                </a:ext>
              </a:extLst>
            </p:cNvPr>
            <p:cNvSpPr/>
            <p:nvPr/>
          </p:nvSpPr>
          <p:spPr>
            <a:xfrm rot="16200000">
              <a:off x="2269834" y="199499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2" name="Oval 541">
              <a:extLst>
                <a:ext uri="{FF2B5EF4-FFF2-40B4-BE49-F238E27FC236}">
                  <a16:creationId xmlns:a16="http://schemas.microsoft.com/office/drawing/2014/main" id="{698A2C06-0C01-426F-9142-A76256FF9A88}"/>
                </a:ext>
              </a:extLst>
            </p:cNvPr>
            <p:cNvSpPr/>
            <p:nvPr/>
          </p:nvSpPr>
          <p:spPr>
            <a:xfrm rot="16200000">
              <a:off x="2041833" y="195295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3" name="Oval 542">
              <a:extLst>
                <a:ext uri="{FF2B5EF4-FFF2-40B4-BE49-F238E27FC236}">
                  <a16:creationId xmlns:a16="http://schemas.microsoft.com/office/drawing/2014/main" id="{49C1DF29-F154-4319-BE8D-7A459A88D21D}"/>
                </a:ext>
              </a:extLst>
            </p:cNvPr>
            <p:cNvSpPr/>
            <p:nvPr/>
          </p:nvSpPr>
          <p:spPr>
            <a:xfrm rot="16200000">
              <a:off x="2050741" y="21397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4" name="Oval 543">
              <a:extLst>
                <a:ext uri="{FF2B5EF4-FFF2-40B4-BE49-F238E27FC236}">
                  <a16:creationId xmlns:a16="http://schemas.microsoft.com/office/drawing/2014/main" id="{8F460B9E-C989-42E5-AD11-A1FDA9F8A20E}"/>
                </a:ext>
              </a:extLst>
            </p:cNvPr>
            <p:cNvSpPr/>
            <p:nvPr/>
          </p:nvSpPr>
          <p:spPr>
            <a:xfrm rot="5400000">
              <a:off x="2121885" y="1978615"/>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5" name="Oval 544">
              <a:extLst>
                <a:ext uri="{FF2B5EF4-FFF2-40B4-BE49-F238E27FC236}">
                  <a16:creationId xmlns:a16="http://schemas.microsoft.com/office/drawing/2014/main" id="{53B70FD2-98EF-40BC-AC04-7D5AE93C2EE9}"/>
                </a:ext>
              </a:extLst>
            </p:cNvPr>
            <p:cNvSpPr/>
            <p:nvPr/>
          </p:nvSpPr>
          <p:spPr>
            <a:xfrm rot="5400000">
              <a:off x="2308231" y="224125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6" name="Oval 545">
              <a:extLst>
                <a:ext uri="{FF2B5EF4-FFF2-40B4-BE49-F238E27FC236}">
                  <a16:creationId xmlns:a16="http://schemas.microsoft.com/office/drawing/2014/main" id="{578A62A0-B2BD-4D4F-8002-CEB269B9D529}"/>
                </a:ext>
              </a:extLst>
            </p:cNvPr>
            <p:cNvSpPr/>
            <p:nvPr/>
          </p:nvSpPr>
          <p:spPr>
            <a:xfrm rot="5400000">
              <a:off x="2331443" y="212182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47" name="Oval 546">
              <a:extLst>
                <a:ext uri="{FF2B5EF4-FFF2-40B4-BE49-F238E27FC236}">
                  <a16:creationId xmlns:a16="http://schemas.microsoft.com/office/drawing/2014/main" id="{06A73A5A-41EF-463D-92DD-FF83995390B1}"/>
                </a:ext>
              </a:extLst>
            </p:cNvPr>
            <p:cNvSpPr/>
            <p:nvPr/>
          </p:nvSpPr>
          <p:spPr>
            <a:xfrm rot="5400000">
              <a:off x="2414868" y="197244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8" name="Oval 547">
              <a:extLst>
                <a:ext uri="{FF2B5EF4-FFF2-40B4-BE49-F238E27FC236}">
                  <a16:creationId xmlns:a16="http://schemas.microsoft.com/office/drawing/2014/main" id="{1770D275-36EA-4579-8AA0-DDD8660B9E00}"/>
                </a:ext>
              </a:extLst>
            </p:cNvPr>
            <p:cNvSpPr/>
            <p:nvPr/>
          </p:nvSpPr>
          <p:spPr>
            <a:xfrm rot="5400000">
              <a:off x="2185553" y="219697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9" name="Oval 548">
              <a:extLst>
                <a:ext uri="{FF2B5EF4-FFF2-40B4-BE49-F238E27FC236}">
                  <a16:creationId xmlns:a16="http://schemas.microsoft.com/office/drawing/2014/main" id="{1023EF15-F624-435D-9FDC-A3A23592A1E4}"/>
                </a:ext>
              </a:extLst>
            </p:cNvPr>
            <p:cNvSpPr/>
            <p:nvPr/>
          </p:nvSpPr>
          <p:spPr>
            <a:xfrm rot="16200000">
              <a:off x="2131448" y="212243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0" name="Oval 549">
              <a:extLst>
                <a:ext uri="{FF2B5EF4-FFF2-40B4-BE49-F238E27FC236}">
                  <a16:creationId xmlns:a16="http://schemas.microsoft.com/office/drawing/2014/main" id="{374FC308-8945-4C91-81FB-7D1C8B3F717B}"/>
                </a:ext>
              </a:extLst>
            </p:cNvPr>
            <p:cNvSpPr/>
            <p:nvPr/>
          </p:nvSpPr>
          <p:spPr>
            <a:xfrm rot="16200000">
              <a:off x="2208482" y="191033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1" name="Oval 550">
              <a:extLst>
                <a:ext uri="{FF2B5EF4-FFF2-40B4-BE49-F238E27FC236}">
                  <a16:creationId xmlns:a16="http://schemas.microsoft.com/office/drawing/2014/main" id="{100F5578-F0AA-447A-BCB4-4CA99D5F2E37}"/>
                </a:ext>
              </a:extLst>
            </p:cNvPr>
            <p:cNvSpPr/>
            <p:nvPr/>
          </p:nvSpPr>
          <p:spPr>
            <a:xfrm rot="16200000">
              <a:off x="2227813" y="208877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2" name="Oval 551">
              <a:extLst>
                <a:ext uri="{FF2B5EF4-FFF2-40B4-BE49-F238E27FC236}">
                  <a16:creationId xmlns:a16="http://schemas.microsoft.com/office/drawing/2014/main" id="{744D16DD-0D9F-4472-8E20-8B321CDFF79E}"/>
                </a:ext>
              </a:extLst>
            </p:cNvPr>
            <p:cNvSpPr/>
            <p:nvPr/>
          </p:nvSpPr>
          <p:spPr>
            <a:xfrm rot="5400000">
              <a:off x="2051045" y="205940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3" name="Oval 552">
              <a:extLst>
                <a:ext uri="{FF2B5EF4-FFF2-40B4-BE49-F238E27FC236}">
                  <a16:creationId xmlns:a16="http://schemas.microsoft.com/office/drawing/2014/main" id="{1AA04EE7-5215-4AB3-817C-CF71125E5D3D}"/>
                </a:ext>
              </a:extLst>
            </p:cNvPr>
            <p:cNvSpPr/>
            <p:nvPr/>
          </p:nvSpPr>
          <p:spPr>
            <a:xfrm rot="5400000">
              <a:off x="2364086" y="204001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4" name="Oval 553">
              <a:extLst>
                <a:ext uri="{FF2B5EF4-FFF2-40B4-BE49-F238E27FC236}">
                  <a16:creationId xmlns:a16="http://schemas.microsoft.com/office/drawing/2014/main" id="{04A23999-B61C-42DF-A648-1049059EFC7B}"/>
                </a:ext>
              </a:extLst>
            </p:cNvPr>
            <p:cNvSpPr/>
            <p:nvPr/>
          </p:nvSpPr>
          <p:spPr>
            <a:xfrm rot="5400000">
              <a:off x="2098818" y="1914151"/>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5" name="Oval 554">
              <a:extLst>
                <a:ext uri="{FF2B5EF4-FFF2-40B4-BE49-F238E27FC236}">
                  <a16:creationId xmlns:a16="http://schemas.microsoft.com/office/drawing/2014/main" id="{63357A71-F443-40FB-9DE1-5329349DD947}"/>
                </a:ext>
              </a:extLst>
            </p:cNvPr>
            <p:cNvSpPr/>
            <p:nvPr/>
          </p:nvSpPr>
          <p:spPr>
            <a:xfrm rot="5400000">
              <a:off x="2443992" y="210960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6" name="Oval 555">
              <a:extLst>
                <a:ext uri="{FF2B5EF4-FFF2-40B4-BE49-F238E27FC236}">
                  <a16:creationId xmlns:a16="http://schemas.microsoft.com/office/drawing/2014/main" id="{26CCF78C-6B72-45C2-8A99-5BC178C588C6}"/>
                </a:ext>
              </a:extLst>
            </p:cNvPr>
            <p:cNvSpPr/>
            <p:nvPr/>
          </p:nvSpPr>
          <p:spPr>
            <a:xfrm rot="16200000">
              <a:off x="2189647" y="2273604"/>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7" name="Oval 556">
              <a:extLst>
                <a:ext uri="{FF2B5EF4-FFF2-40B4-BE49-F238E27FC236}">
                  <a16:creationId xmlns:a16="http://schemas.microsoft.com/office/drawing/2014/main" id="{1A65FDC0-303F-4EB4-91E8-75AA0253D048}"/>
                </a:ext>
              </a:extLst>
            </p:cNvPr>
            <p:cNvSpPr/>
            <p:nvPr/>
          </p:nvSpPr>
          <p:spPr>
            <a:xfrm rot="5400000">
              <a:off x="2265923" y="218018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8" name="Oval 557">
              <a:extLst>
                <a:ext uri="{FF2B5EF4-FFF2-40B4-BE49-F238E27FC236}">
                  <a16:creationId xmlns:a16="http://schemas.microsoft.com/office/drawing/2014/main" id="{601AAEBA-023E-4DE9-B6C4-D59301D27F5D}"/>
                </a:ext>
              </a:extLst>
            </p:cNvPr>
            <p:cNvSpPr/>
            <p:nvPr/>
          </p:nvSpPr>
          <p:spPr>
            <a:xfrm rot="5400000">
              <a:off x="2103063" y="221668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9" name="Oval 558">
              <a:extLst>
                <a:ext uri="{FF2B5EF4-FFF2-40B4-BE49-F238E27FC236}">
                  <a16:creationId xmlns:a16="http://schemas.microsoft.com/office/drawing/2014/main" id="{AE499942-B5EC-4B2A-82C7-7EED2A10F540}"/>
                </a:ext>
              </a:extLst>
            </p:cNvPr>
            <p:cNvSpPr/>
            <p:nvPr/>
          </p:nvSpPr>
          <p:spPr>
            <a:xfrm rot="5400000">
              <a:off x="2408111" y="220013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0" name="Oval 559">
              <a:extLst>
                <a:ext uri="{FF2B5EF4-FFF2-40B4-BE49-F238E27FC236}">
                  <a16:creationId xmlns:a16="http://schemas.microsoft.com/office/drawing/2014/main" id="{F2529063-2E24-4F40-A8F5-C7224F84C51C}"/>
                </a:ext>
              </a:extLst>
            </p:cNvPr>
            <p:cNvSpPr/>
            <p:nvPr/>
          </p:nvSpPr>
          <p:spPr>
            <a:xfrm rot="16200000">
              <a:off x="1754618" y="189756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1" name="Oval 560">
              <a:extLst>
                <a:ext uri="{FF2B5EF4-FFF2-40B4-BE49-F238E27FC236}">
                  <a16:creationId xmlns:a16="http://schemas.microsoft.com/office/drawing/2014/main" id="{28900518-34E7-465B-A30B-18FB56238326}"/>
                </a:ext>
              </a:extLst>
            </p:cNvPr>
            <p:cNvSpPr/>
            <p:nvPr/>
          </p:nvSpPr>
          <p:spPr>
            <a:xfrm rot="16200000">
              <a:off x="1847790" y="184639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2" name="Oval 561">
              <a:extLst>
                <a:ext uri="{FF2B5EF4-FFF2-40B4-BE49-F238E27FC236}">
                  <a16:creationId xmlns:a16="http://schemas.microsoft.com/office/drawing/2014/main" id="{B91AB333-9507-45DE-884E-9B95B9F15539}"/>
                </a:ext>
              </a:extLst>
            </p:cNvPr>
            <p:cNvSpPr/>
            <p:nvPr/>
          </p:nvSpPr>
          <p:spPr>
            <a:xfrm rot="16200000">
              <a:off x="1564333" y="203781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3" name="Oval 562">
              <a:extLst>
                <a:ext uri="{FF2B5EF4-FFF2-40B4-BE49-F238E27FC236}">
                  <a16:creationId xmlns:a16="http://schemas.microsoft.com/office/drawing/2014/main" id="{C0EB7085-5215-479D-814D-E696F9CEC2D0}"/>
                </a:ext>
              </a:extLst>
            </p:cNvPr>
            <p:cNvSpPr/>
            <p:nvPr/>
          </p:nvSpPr>
          <p:spPr>
            <a:xfrm rot="5400000" flipH="1" flipV="1">
              <a:off x="1685065" y="1965721"/>
              <a:ext cx="58730" cy="587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4" name="Oval 563">
              <a:extLst>
                <a:ext uri="{FF2B5EF4-FFF2-40B4-BE49-F238E27FC236}">
                  <a16:creationId xmlns:a16="http://schemas.microsoft.com/office/drawing/2014/main" id="{F5052161-AD07-464D-9F4A-169FB57F3EC2}"/>
                </a:ext>
              </a:extLst>
            </p:cNvPr>
            <p:cNvSpPr/>
            <p:nvPr/>
          </p:nvSpPr>
          <p:spPr>
            <a:xfrm rot="5400000">
              <a:off x="1829619" y="213462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5" name="Oval 564">
              <a:extLst>
                <a:ext uri="{FF2B5EF4-FFF2-40B4-BE49-F238E27FC236}">
                  <a16:creationId xmlns:a16="http://schemas.microsoft.com/office/drawing/2014/main" id="{369995A4-C2A4-4F2C-AB19-EA6836C24BF5}"/>
                </a:ext>
              </a:extLst>
            </p:cNvPr>
            <p:cNvSpPr/>
            <p:nvPr/>
          </p:nvSpPr>
          <p:spPr>
            <a:xfrm rot="5400000">
              <a:off x="1845035" y="20199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66" name="Oval 565">
              <a:extLst>
                <a:ext uri="{FF2B5EF4-FFF2-40B4-BE49-F238E27FC236}">
                  <a16:creationId xmlns:a16="http://schemas.microsoft.com/office/drawing/2014/main" id="{38A29F36-ED27-4C55-B26B-4DE9293E8CCB}"/>
                </a:ext>
              </a:extLst>
            </p:cNvPr>
            <p:cNvSpPr/>
            <p:nvPr/>
          </p:nvSpPr>
          <p:spPr>
            <a:xfrm rot="5400000">
              <a:off x="1965808" y="191567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7" name="Oval 566">
              <a:extLst>
                <a:ext uri="{FF2B5EF4-FFF2-40B4-BE49-F238E27FC236}">
                  <a16:creationId xmlns:a16="http://schemas.microsoft.com/office/drawing/2014/main" id="{63739FC7-F71A-4A33-A095-9E3AFBC0D211}"/>
                </a:ext>
              </a:extLst>
            </p:cNvPr>
            <p:cNvSpPr/>
            <p:nvPr/>
          </p:nvSpPr>
          <p:spPr>
            <a:xfrm rot="5400000">
              <a:off x="1699145" y="209506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8" name="Oval 567">
              <a:extLst>
                <a:ext uri="{FF2B5EF4-FFF2-40B4-BE49-F238E27FC236}">
                  <a16:creationId xmlns:a16="http://schemas.microsoft.com/office/drawing/2014/main" id="{5F1C3253-86D3-4319-BC1A-BBE6440FEC9C}"/>
                </a:ext>
              </a:extLst>
            </p:cNvPr>
            <p:cNvSpPr/>
            <p:nvPr/>
          </p:nvSpPr>
          <p:spPr>
            <a:xfrm rot="16200000">
              <a:off x="1645041" y="2020516"/>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9" name="Oval 568">
              <a:extLst>
                <a:ext uri="{FF2B5EF4-FFF2-40B4-BE49-F238E27FC236}">
                  <a16:creationId xmlns:a16="http://schemas.microsoft.com/office/drawing/2014/main" id="{2915D7D1-AB27-42F5-B887-AE09571705B3}"/>
                </a:ext>
              </a:extLst>
            </p:cNvPr>
            <p:cNvSpPr/>
            <p:nvPr/>
          </p:nvSpPr>
          <p:spPr>
            <a:xfrm rot="16200000">
              <a:off x="1922430" y="2202120"/>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0" name="Oval 569">
              <a:extLst>
                <a:ext uri="{FF2B5EF4-FFF2-40B4-BE49-F238E27FC236}">
                  <a16:creationId xmlns:a16="http://schemas.microsoft.com/office/drawing/2014/main" id="{83CCE91E-36F9-4091-8D68-A495888CAE74}"/>
                </a:ext>
              </a:extLst>
            </p:cNvPr>
            <p:cNvSpPr/>
            <p:nvPr/>
          </p:nvSpPr>
          <p:spPr>
            <a:xfrm rot="16200000">
              <a:off x="1741405" y="198686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1" name="Oval 570">
              <a:extLst>
                <a:ext uri="{FF2B5EF4-FFF2-40B4-BE49-F238E27FC236}">
                  <a16:creationId xmlns:a16="http://schemas.microsoft.com/office/drawing/2014/main" id="{B4F4810D-16E4-43AA-B079-98AF0735B67F}"/>
                </a:ext>
              </a:extLst>
            </p:cNvPr>
            <p:cNvSpPr/>
            <p:nvPr/>
          </p:nvSpPr>
          <p:spPr>
            <a:xfrm rot="5400000">
              <a:off x="2038665" y="22802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2" name="Oval 571">
              <a:extLst>
                <a:ext uri="{FF2B5EF4-FFF2-40B4-BE49-F238E27FC236}">
                  <a16:creationId xmlns:a16="http://schemas.microsoft.com/office/drawing/2014/main" id="{A1F1EE7C-DE3E-4669-9413-F6B7BA097B7F}"/>
                </a:ext>
              </a:extLst>
            </p:cNvPr>
            <p:cNvSpPr/>
            <p:nvPr/>
          </p:nvSpPr>
          <p:spPr>
            <a:xfrm rot="5400000">
              <a:off x="1877679" y="193810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3" name="Oval 572">
              <a:extLst>
                <a:ext uri="{FF2B5EF4-FFF2-40B4-BE49-F238E27FC236}">
                  <a16:creationId xmlns:a16="http://schemas.microsoft.com/office/drawing/2014/main" id="{ACFEA464-0DD3-4735-A27E-601E9535A730}"/>
                </a:ext>
              </a:extLst>
            </p:cNvPr>
            <p:cNvSpPr/>
            <p:nvPr/>
          </p:nvSpPr>
          <p:spPr>
            <a:xfrm rot="5400000">
              <a:off x="1521601" y="211461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4" name="Oval 573">
              <a:extLst>
                <a:ext uri="{FF2B5EF4-FFF2-40B4-BE49-F238E27FC236}">
                  <a16:creationId xmlns:a16="http://schemas.microsoft.com/office/drawing/2014/main" id="{1440A999-2F41-4EE8-BBA9-F1D75BA93ADF}"/>
                </a:ext>
              </a:extLst>
            </p:cNvPr>
            <p:cNvSpPr/>
            <p:nvPr/>
          </p:nvSpPr>
          <p:spPr>
            <a:xfrm rot="5400000">
              <a:off x="1957584" y="2007690"/>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5" name="Oval 574">
              <a:extLst>
                <a:ext uri="{FF2B5EF4-FFF2-40B4-BE49-F238E27FC236}">
                  <a16:creationId xmlns:a16="http://schemas.microsoft.com/office/drawing/2014/main" id="{D7B10D40-C11F-434E-B63E-5445F2B8A12B}"/>
                </a:ext>
              </a:extLst>
            </p:cNvPr>
            <p:cNvSpPr/>
            <p:nvPr/>
          </p:nvSpPr>
          <p:spPr>
            <a:xfrm rot="16200000">
              <a:off x="1703240" y="2171689"/>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6" name="Oval 575">
              <a:extLst>
                <a:ext uri="{FF2B5EF4-FFF2-40B4-BE49-F238E27FC236}">
                  <a16:creationId xmlns:a16="http://schemas.microsoft.com/office/drawing/2014/main" id="{AED2132A-8381-4B12-BBC0-BD5487A56C64}"/>
                </a:ext>
              </a:extLst>
            </p:cNvPr>
            <p:cNvSpPr/>
            <p:nvPr/>
          </p:nvSpPr>
          <p:spPr>
            <a:xfrm rot="5400000">
              <a:off x="1779515" y="20782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7" name="Oval 576">
              <a:extLst>
                <a:ext uri="{FF2B5EF4-FFF2-40B4-BE49-F238E27FC236}">
                  <a16:creationId xmlns:a16="http://schemas.microsoft.com/office/drawing/2014/main" id="{BA4E1519-442B-4F6A-94FF-04978A3BCE8D}"/>
                </a:ext>
              </a:extLst>
            </p:cNvPr>
            <p:cNvSpPr/>
            <p:nvPr/>
          </p:nvSpPr>
          <p:spPr>
            <a:xfrm rot="5400000">
              <a:off x="1616656" y="211476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8" name="Oval 577">
              <a:extLst>
                <a:ext uri="{FF2B5EF4-FFF2-40B4-BE49-F238E27FC236}">
                  <a16:creationId xmlns:a16="http://schemas.microsoft.com/office/drawing/2014/main" id="{C31C1EDB-BD21-4262-B67C-CFE6F2B91BE3}"/>
                </a:ext>
              </a:extLst>
            </p:cNvPr>
            <p:cNvSpPr/>
            <p:nvPr/>
          </p:nvSpPr>
          <p:spPr>
            <a:xfrm rot="5400000">
              <a:off x="1902327" y="20903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9" name="Oval 578">
              <a:extLst>
                <a:ext uri="{FF2B5EF4-FFF2-40B4-BE49-F238E27FC236}">
                  <a16:creationId xmlns:a16="http://schemas.microsoft.com/office/drawing/2014/main" id="{5CB5F17E-8C88-4AF7-A0D4-F9551CAB942B}"/>
                </a:ext>
              </a:extLst>
            </p:cNvPr>
            <p:cNvSpPr/>
            <p:nvPr/>
          </p:nvSpPr>
          <p:spPr>
            <a:xfrm rot="5400000">
              <a:off x="1820978" y="223115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0" name="Oval 579">
              <a:extLst>
                <a:ext uri="{FF2B5EF4-FFF2-40B4-BE49-F238E27FC236}">
                  <a16:creationId xmlns:a16="http://schemas.microsoft.com/office/drawing/2014/main" id="{F54A7836-415C-4E50-9A6B-6B00A5E8CF2B}"/>
                </a:ext>
              </a:extLst>
            </p:cNvPr>
            <p:cNvSpPr/>
            <p:nvPr/>
          </p:nvSpPr>
          <p:spPr>
            <a:xfrm rot="16200000">
              <a:off x="1609851" y="2196222"/>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1" name="Oval 580">
              <a:extLst>
                <a:ext uri="{FF2B5EF4-FFF2-40B4-BE49-F238E27FC236}">
                  <a16:creationId xmlns:a16="http://schemas.microsoft.com/office/drawing/2014/main" id="{63541967-CA80-489B-AD55-11609ECF00D7}"/>
                </a:ext>
              </a:extLst>
            </p:cNvPr>
            <p:cNvSpPr/>
            <p:nvPr/>
          </p:nvSpPr>
          <p:spPr>
            <a:xfrm rot="5400000">
              <a:off x="1482178" y="2192500"/>
              <a:ext cx="99630" cy="996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2" name="Oval 581">
              <a:extLst>
                <a:ext uri="{FF2B5EF4-FFF2-40B4-BE49-F238E27FC236}">
                  <a16:creationId xmlns:a16="http://schemas.microsoft.com/office/drawing/2014/main" id="{BE59DCBA-F575-48F5-852D-CF268D4A8855}"/>
                </a:ext>
              </a:extLst>
            </p:cNvPr>
            <p:cNvSpPr/>
            <p:nvPr/>
          </p:nvSpPr>
          <p:spPr>
            <a:xfrm rot="16200000">
              <a:off x="1536546" y="227250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3" name="Oval 582">
              <a:extLst>
                <a:ext uri="{FF2B5EF4-FFF2-40B4-BE49-F238E27FC236}">
                  <a16:creationId xmlns:a16="http://schemas.microsoft.com/office/drawing/2014/main" id="{4D9C4D60-8545-493F-8BAB-15B598DDFCF1}"/>
                </a:ext>
              </a:extLst>
            </p:cNvPr>
            <p:cNvSpPr/>
            <p:nvPr/>
          </p:nvSpPr>
          <p:spPr>
            <a:xfrm rot="16200000">
              <a:off x="1317453" y="2417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4" name="Oval 583">
              <a:extLst>
                <a:ext uri="{FF2B5EF4-FFF2-40B4-BE49-F238E27FC236}">
                  <a16:creationId xmlns:a16="http://schemas.microsoft.com/office/drawing/2014/main" id="{E47435B7-489E-40D8-A36D-52BC70DDC7C5}"/>
                </a:ext>
              </a:extLst>
            </p:cNvPr>
            <p:cNvSpPr/>
            <p:nvPr/>
          </p:nvSpPr>
          <p:spPr>
            <a:xfrm rot="5400000">
              <a:off x="1399473" y="2253341"/>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5" name="Oval 584">
              <a:extLst>
                <a:ext uri="{FF2B5EF4-FFF2-40B4-BE49-F238E27FC236}">
                  <a16:creationId xmlns:a16="http://schemas.microsoft.com/office/drawing/2014/main" id="{CC0DCC4A-726F-4F63-B2B1-E6C6A74960DD}"/>
                </a:ext>
              </a:extLst>
            </p:cNvPr>
            <p:cNvSpPr/>
            <p:nvPr/>
          </p:nvSpPr>
          <p:spPr>
            <a:xfrm rot="5400000">
              <a:off x="1558539" y="2519706"/>
              <a:ext cx="64460" cy="644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6" name="Oval 585">
              <a:extLst>
                <a:ext uri="{FF2B5EF4-FFF2-40B4-BE49-F238E27FC236}">
                  <a16:creationId xmlns:a16="http://schemas.microsoft.com/office/drawing/2014/main" id="{AAC96A2A-FDCB-4D15-BCC9-B064525E772B}"/>
                </a:ext>
              </a:extLst>
            </p:cNvPr>
            <p:cNvSpPr/>
            <p:nvPr/>
          </p:nvSpPr>
          <p:spPr>
            <a:xfrm rot="5400000">
              <a:off x="1598155" y="239933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87" name="Oval 586">
              <a:extLst>
                <a:ext uri="{FF2B5EF4-FFF2-40B4-BE49-F238E27FC236}">
                  <a16:creationId xmlns:a16="http://schemas.microsoft.com/office/drawing/2014/main" id="{F0679534-3A0F-4794-BFE8-9B2DCEC1C823}"/>
                </a:ext>
              </a:extLst>
            </p:cNvPr>
            <p:cNvSpPr/>
            <p:nvPr/>
          </p:nvSpPr>
          <p:spPr>
            <a:xfrm rot="5400000">
              <a:off x="1452265" y="24744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8" name="Oval 587">
              <a:extLst>
                <a:ext uri="{FF2B5EF4-FFF2-40B4-BE49-F238E27FC236}">
                  <a16:creationId xmlns:a16="http://schemas.microsoft.com/office/drawing/2014/main" id="{6E722795-774A-4BDD-8707-06EE0FD9AC80}"/>
                </a:ext>
              </a:extLst>
            </p:cNvPr>
            <p:cNvSpPr/>
            <p:nvPr/>
          </p:nvSpPr>
          <p:spPr>
            <a:xfrm rot="16200000">
              <a:off x="1398160" y="239994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89" name="Oval 588">
              <a:extLst>
                <a:ext uri="{FF2B5EF4-FFF2-40B4-BE49-F238E27FC236}">
                  <a16:creationId xmlns:a16="http://schemas.microsoft.com/office/drawing/2014/main" id="{13A69A8F-33AA-440A-824B-31E1C2FB88E0}"/>
                </a:ext>
              </a:extLst>
            </p:cNvPr>
            <p:cNvSpPr/>
            <p:nvPr/>
          </p:nvSpPr>
          <p:spPr>
            <a:xfrm rot="16200000">
              <a:off x="1494525" y="23662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0" name="Oval 589">
              <a:extLst>
                <a:ext uri="{FF2B5EF4-FFF2-40B4-BE49-F238E27FC236}">
                  <a16:creationId xmlns:a16="http://schemas.microsoft.com/office/drawing/2014/main" id="{087759B2-9600-4899-AF67-BBA65C176F33}"/>
                </a:ext>
              </a:extLst>
            </p:cNvPr>
            <p:cNvSpPr/>
            <p:nvPr/>
          </p:nvSpPr>
          <p:spPr>
            <a:xfrm rot="5400000">
              <a:off x="1349581" y="234188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1" name="Oval 590">
              <a:extLst>
                <a:ext uri="{FF2B5EF4-FFF2-40B4-BE49-F238E27FC236}">
                  <a16:creationId xmlns:a16="http://schemas.microsoft.com/office/drawing/2014/main" id="{DEA4E899-47F3-4C54-9949-6EB8AC0C0A39}"/>
                </a:ext>
              </a:extLst>
            </p:cNvPr>
            <p:cNvSpPr/>
            <p:nvPr/>
          </p:nvSpPr>
          <p:spPr>
            <a:xfrm rot="5400000">
              <a:off x="1630798" y="2317530"/>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2" name="Oval 591">
              <a:extLst>
                <a:ext uri="{FF2B5EF4-FFF2-40B4-BE49-F238E27FC236}">
                  <a16:creationId xmlns:a16="http://schemas.microsoft.com/office/drawing/2014/main" id="{DF555885-2E74-48C1-8D4E-6A577B463113}"/>
                </a:ext>
              </a:extLst>
            </p:cNvPr>
            <p:cNvSpPr/>
            <p:nvPr/>
          </p:nvSpPr>
          <p:spPr>
            <a:xfrm rot="5400000">
              <a:off x="1694347" y="2338104"/>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3" name="Oval 592">
              <a:extLst>
                <a:ext uri="{FF2B5EF4-FFF2-40B4-BE49-F238E27FC236}">
                  <a16:creationId xmlns:a16="http://schemas.microsoft.com/office/drawing/2014/main" id="{67C54ECA-B7B0-462E-B52D-FD9BB02F3F49}"/>
                </a:ext>
              </a:extLst>
            </p:cNvPr>
            <p:cNvSpPr/>
            <p:nvPr/>
          </p:nvSpPr>
          <p:spPr>
            <a:xfrm rot="16200000">
              <a:off x="1456359" y="255111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4" name="Oval 593">
              <a:extLst>
                <a:ext uri="{FF2B5EF4-FFF2-40B4-BE49-F238E27FC236}">
                  <a16:creationId xmlns:a16="http://schemas.microsoft.com/office/drawing/2014/main" id="{38767628-9D55-4467-89E6-EB89A6B47BD1}"/>
                </a:ext>
              </a:extLst>
            </p:cNvPr>
            <p:cNvSpPr/>
            <p:nvPr/>
          </p:nvSpPr>
          <p:spPr>
            <a:xfrm rot="5400000">
              <a:off x="1523884" y="245109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5" name="Oval 594">
              <a:extLst>
                <a:ext uri="{FF2B5EF4-FFF2-40B4-BE49-F238E27FC236}">
                  <a16:creationId xmlns:a16="http://schemas.microsoft.com/office/drawing/2014/main" id="{B439C638-0565-44AD-9092-084DA3E98B23}"/>
                </a:ext>
              </a:extLst>
            </p:cNvPr>
            <p:cNvSpPr/>
            <p:nvPr/>
          </p:nvSpPr>
          <p:spPr>
            <a:xfrm rot="5400000">
              <a:off x="1974809" y="222539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6" name="Oval 595">
              <a:extLst>
                <a:ext uri="{FF2B5EF4-FFF2-40B4-BE49-F238E27FC236}">
                  <a16:creationId xmlns:a16="http://schemas.microsoft.com/office/drawing/2014/main" id="{3FEBFE59-43AF-4AF5-9818-BB6FC65B8A40}"/>
                </a:ext>
              </a:extLst>
            </p:cNvPr>
            <p:cNvSpPr/>
            <p:nvPr/>
          </p:nvSpPr>
          <p:spPr>
            <a:xfrm rot="5400000">
              <a:off x="1756899" y="228088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7" name="Oval 596">
              <a:extLst>
                <a:ext uri="{FF2B5EF4-FFF2-40B4-BE49-F238E27FC236}">
                  <a16:creationId xmlns:a16="http://schemas.microsoft.com/office/drawing/2014/main" id="{4DA48B8F-CD1E-4300-B98F-B1F671994DA6}"/>
                </a:ext>
              </a:extLst>
            </p:cNvPr>
            <p:cNvSpPr/>
            <p:nvPr/>
          </p:nvSpPr>
          <p:spPr>
            <a:xfrm rot="16200000">
              <a:off x="1439111" y="2673083"/>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8" name="Oval 597">
              <a:extLst>
                <a:ext uri="{FF2B5EF4-FFF2-40B4-BE49-F238E27FC236}">
                  <a16:creationId xmlns:a16="http://schemas.microsoft.com/office/drawing/2014/main" id="{A39ECBC2-F1FC-4B28-B6E9-D4C7220BD4E6}"/>
                </a:ext>
              </a:extLst>
            </p:cNvPr>
            <p:cNvSpPr/>
            <p:nvPr/>
          </p:nvSpPr>
          <p:spPr>
            <a:xfrm rot="16200000">
              <a:off x="2875458" y="341366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99" name="Oval 598">
              <a:extLst>
                <a:ext uri="{FF2B5EF4-FFF2-40B4-BE49-F238E27FC236}">
                  <a16:creationId xmlns:a16="http://schemas.microsoft.com/office/drawing/2014/main" id="{5FFEE65B-9BDF-4787-B874-E5EE5C79C5A6}"/>
                </a:ext>
              </a:extLst>
            </p:cNvPr>
            <p:cNvSpPr/>
            <p:nvPr/>
          </p:nvSpPr>
          <p:spPr>
            <a:xfrm rot="16200000">
              <a:off x="1256954" y="251133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0" name="Oval 599">
              <a:extLst>
                <a:ext uri="{FF2B5EF4-FFF2-40B4-BE49-F238E27FC236}">
                  <a16:creationId xmlns:a16="http://schemas.microsoft.com/office/drawing/2014/main" id="{96F83328-0C1B-4497-A7C6-6DAC539E7814}"/>
                </a:ext>
              </a:extLst>
            </p:cNvPr>
            <p:cNvSpPr/>
            <p:nvPr/>
          </p:nvSpPr>
          <p:spPr>
            <a:xfrm rot="5400000">
              <a:off x="1213423" y="2761492"/>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1" name="Oval 600">
              <a:extLst>
                <a:ext uri="{FF2B5EF4-FFF2-40B4-BE49-F238E27FC236}">
                  <a16:creationId xmlns:a16="http://schemas.microsoft.com/office/drawing/2014/main" id="{D21268EB-A762-4DF7-9D8B-4C2C873AC03A}"/>
                </a:ext>
              </a:extLst>
            </p:cNvPr>
            <p:cNvSpPr/>
            <p:nvPr/>
          </p:nvSpPr>
          <p:spPr>
            <a:xfrm rot="5400000">
              <a:off x="1251588" y="267782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02" name="Oval 601">
              <a:extLst>
                <a:ext uri="{FF2B5EF4-FFF2-40B4-BE49-F238E27FC236}">
                  <a16:creationId xmlns:a16="http://schemas.microsoft.com/office/drawing/2014/main" id="{CBBC8B8C-A1B8-46CC-8EB5-6EC8449F85B0}"/>
                </a:ext>
              </a:extLst>
            </p:cNvPr>
            <p:cNvSpPr/>
            <p:nvPr/>
          </p:nvSpPr>
          <p:spPr>
            <a:xfrm rot="5400000">
              <a:off x="1087767" y="271117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3" name="Oval 602">
              <a:extLst>
                <a:ext uri="{FF2B5EF4-FFF2-40B4-BE49-F238E27FC236}">
                  <a16:creationId xmlns:a16="http://schemas.microsoft.com/office/drawing/2014/main" id="{E96400A7-59C5-483D-91A6-0B82282BEF22}"/>
                </a:ext>
              </a:extLst>
            </p:cNvPr>
            <p:cNvSpPr/>
            <p:nvPr/>
          </p:nvSpPr>
          <p:spPr>
            <a:xfrm rot="16200000">
              <a:off x="1022045" y="281535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4" name="Oval 603">
              <a:extLst>
                <a:ext uri="{FF2B5EF4-FFF2-40B4-BE49-F238E27FC236}">
                  <a16:creationId xmlns:a16="http://schemas.microsoft.com/office/drawing/2014/main" id="{D53A8095-369A-4DFA-A46E-29E295A8D556}"/>
                </a:ext>
              </a:extLst>
            </p:cNvPr>
            <p:cNvSpPr/>
            <p:nvPr/>
          </p:nvSpPr>
          <p:spPr>
            <a:xfrm rot="16200000">
              <a:off x="1168013" y="260504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5" name="Oval 604">
              <a:extLst>
                <a:ext uri="{FF2B5EF4-FFF2-40B4-BE49-F238E27FC236}">
                  <a16:creationId xmlns:a16="http://schemas.microsoft.com/office/drawing/2014/main" id="{2B5EB40F-0214-4201-A1AA-19A7AA1A2FFD}"/>
                </a:ext>
              </a:extLst>
            </p:cNvPr>
            <p:cNvSpPr/>
            <p:nvPr/>
          </p:nvSpPr>
          <p:spPr>
            <a:xfrm rot="5400000">
              <a:off x="1231753" y="2860818"/>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6" name="Oval 605">
              <a:extLst>
                <a:ext uri="{FF2B5EF4-FFF2-40B4-BE49-F238E27FC236}">
                  <a16:creationId xmlns:a16="http://schemas.microsoft.com/office/drawing/2014/main" id="{69C7EFE4-7A5E-4D9B-9973-6C93192DC489}"/>
                </a:ext>
              </a:extLst>
            </p:cNvPr>
            <p:cNvSpPr/>
            <p:nvPr/>
          </p:nvSpPr>
          <p:spPr>
            <a:xfrm rot="5400000">
              <a:off x="1265957" y="259443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7" name="Oval 606">
              <a:extLst>
                <a:ext uri="{FF2B5EF4-FFF2-40B4-BE49-F238E27FC236}">
                  <a16:creationId xmlns:a16="http://schemas.microsoft.com/office/drawing/2014/main" id="{14B46096-5851-4417-8EA3-745E7D201EF1}"/>
                </a:ext>
              </a:extLst>
            </p:cNvPr>
            <p:cNvSpPr/>
            <p:nvPr/>
          </p:nvSpPr>
          <p:spPr>
            <a:xfrm rot="5400000">
              <a:off x="1333137" y="260945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8" name="Oval 607">
              <a:extLst>
                <a:ext uri="{FF2B5EF4-FFF2-40B4-BE49-F238E27FC236}">
                  <a16:creationId xmlns:a16="http://schemas.microsoft.com/office/drawing/2014/main" id="{64A4BD56-944A-4ED3-BF6C-8F91CFE6E9CD}"/>
                </a:ext>
              </a:extLst>
            </p:cNvPr>
            <p:cNvSpPr/>
            <p:nvPr/>
          </p:nvSpPr>
          <p:spPr>
            <a:xfrm rot="16200000">
              <a:off x="1091861" y="278780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9" name="Oval 608">
              <a:extLst>
                <a:ext uri="{FF2B5EF4-FFF2-40B4-BE49-F238E27FC236}">
                  <a16:creationId xmlns:a16="http://schemas.microsoft.com/office/drawing/2014/main" id="{F9EC40EC-9A9B-4EB2-96B4-104F3A814DB0}"/>
                </a:ext>
              </a:extLst>
            </p:cNvPr>
            <p:cNvSpPr/>
            <p:nvPr/>
          </p:nvSpPr>
          <p:spPr>
            <a:xfrm rot="5400000">
              <a:off x="1168137" y="269439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0" name="Oval 609">
              <a:extLst>
                <a:ext uri="{FF2B5EF4-FFF2-40B4-BE49-F238E27FC236}">
                  <a16:creationId xmlns:a16="http://schemas.microsoft.com/office/drawing/2014/main" id="{590B2AC8-EF1A-4E0A-9C59-E2D81A02E028}"/>
                </a:ext>
              </a:extLst>
            </p:cNvPr>
            <p:cNvSpPr/>
            <p:nvPr/>
          </p:nvSpPr>
          <p:spPr>
            <a:xfrm rot="5400000">
              <a:off x="1050276" y="289104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1" name="Oval 610">
              <a:extLst>
                <a:ext uri="{FF2B5EF4-FFF2-40B4-BE49-F238E27FC236}">
                  <a16:creationId xmlns:a16="http://schemas.microsoft.com/office/drawing/2014/main" id="{C4482B21-3D51-40FA-B6EF-CD3C62F47BC5}"/>
                </a:ext>
              </a:extLst>
            </p:cNvPr>
            <p:cNvSpPr/>
            <p:nvPr/>
          </p:nvSpPr>
          <p:spPr>
            <a:xfrm rot="5400000">
              <a:off x="1370223" y="271753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2" name="Oval 611">
              <a:extLst>
                <a:ext uri="{FF2B5EF4-FFF2-40B4-BE49-F238E27FC236}">
                  <a16:creationId xmlns:a16="http://schemas.microsoft.com/office/drawing/2014/main" id="{6B6B74F8-0C0F-4C55-A029-5C5A5B159224}"/>
                </a:ext>
              </a:extLst>
            </p:cNvPr>
            <p:cNvSpPr/>
            <p:nvPr/>
          </p:nvSpPr>
          <p:spPr>
            <a:xfrm rot="16200000">
              <a:off x="1031366" y="29695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3" name="Oval 612">
              <a:extLst>
                <a:ext uri="{FF2B5EF4-FFF2-40B4-BE49-F238E27FC236}">
                  <a16:creationId xmlns:a16="http://schemas.microsoft.com/office/drawing/2014/main" id="{DEE0BB88-C96A-4CEF-A0B4-917B84A932A0}"/>
                </a:ext>
              </a:extLst>
            </p:cNvPr>
            <p:cNvSpPr/>
            <p:nvPr/>
          </p:nvSpPr>
          <p:spPr>
            <a:xfrm rot="16200000">
              <a:off x="1134996" y="291115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4" name="Oval 613">
              <a:extLst>
                <a:ext uri="{FF2B5EF4-FFF2-40B4-BE49-F238E27FC236}">
                  <a16:creationId xmlns:a16="http://schemas.microsoft.com/office/drawing/2014/main" id="{EEB7513F-4722-4FC8-979E-842700449DAD}"/>
                </a:ext>
              </a:extLst>
            </p:cNvPr>
            <p:cNvSpPr/>
            <p:nvPr/>
          </p:nvSpPr>
          <p:spPr>
            <a:xfrm rot="16200000">
              <a:off x="829445" y="312985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5" name="Oval 614">
              <a:extLst>
                <a:ext uri="{FF2B5EF4-FFF2-40B4-BE49-F238E27FC236}">
                  <a16:creationId xmlns:a16="http://schemas.microsoft.com/office/drawing/2014/main" id="{F2141680-DA64-48A8-BD16-C417F311529C}"/>
                </a:ext>
              </a:extLst>
            </p:cNvPr>
            <p:cNvSpPr/>
            <p:nvPr/>
          </p:nvSpPr>
          <p:spPr>
            <a:xfrm rot="5400000">
              <a:off x="911262" y="296361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6" name="Oval 615">
              <a:extLst>
                <a:ext uri="{FF2B5EF4-FFF2-40B4-BE49-F238E27FC236}">
                  <a16:creationId xmlns:a16="http://schemas.microsoft.com/office/drawing/2014/main" id="{ABAFAFD8-52DA-4592-8F07-4BC605347D2A}"/>
                </a:ext>
              </a:extLst>
            </p:cNvPr>
            <p:cNvSpPr/>
            <p:nvPr/>
          </p:nvSpPr>
          <p:spPr>
            <a:xfrm rot="5400000">
              <a:off x="1066109" y="307695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7" name="Oval 616">
              <a:extLst>
                <a:ext uri="{FF2B5EF4-FFF2-40B4-BE49-F238E27FC236}">
                  <a16:creationId xmlns:a16="http://schemas.microsoft.com/office/drawing/2014/main" id="{6687F3E9-2258-436A-A078-7F24AB6E857D}"/>
                </a:ext>
              </a:extLst>
            </p:cNvPr>
            <p:cNvSpPr/>
            <p:nvPr/>
          </p:nvSpPr>
          <p:spPr>
            <a:xfrm rot="5400000">
              <a:off x="2451423" y="24666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8" name="Oval 617">
              <a:extLst>
                <a:ext uri="{FF2B5EF4-FFF2-40B4-BE49-F238E27FC236}">
                  <a16:creationId xmlns:a16="http://schemas.microsoft.com/office/drawing/2014/main" id="{ADF4491B-B36C-4273-8BE0-8EC7F6786598}"/>
                </a:ext>
              </a:extLst>
            </p:cNvPr>
            <p:cNvSpPr/>
            <p:nvPr/>
          </p:nvSpPr>
          <p:spPr>
            <a:xfrm rot="5400000">
              <a:off x="928466" y="309541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9" name="Oval 618">
              <a:extLst>
                <a:ext uri="{FF2B5EF4-FFF2-40B4-BE49-F238E27FC236}">
                  <a16:creationId xmlns:a16="http://schemas.microsoft.com/office/drawing/2014/main" id="{10C5EC5D-294F-4B4D-A236-32C3F51B8507}"/>
                </a:ext>
              </a:extLst>
            </p:cNvPr>
            <p:cNvSpPr/>
            <p:nvPr/>
          </p:nvSpPr>
          <p:spPr>
            <a:xfrm rot="16200000">
              <a:off x="895362" y="316181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0" name="Oval 619">
              <a:extLst>
                <a:ext uri="{FF2B5EF4-FFF2-40B4-BE49-F238E27FC236}">
                  <a16:creationId xmlns:a16="http://schemas.microsoft.com/office/drawing/2014/main" id="{C3419938-4200-42EF-9CFA-C27A805F2399}"/>
                </a:ext>
              </a:extLst>
            </p:cNvPr>
            <p:cNvSpPr/>
            <p:nvPr/>
          </p:nvSpPr>
          <p:spPr>
            <a:xfrm rot="16200000">
              <a:off x="970014" y="288489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1" name="Oval 620">
              <a:extLst>
                <a:ext uri="{FF2B5EF4-FFF2-40B4-BE49-F238E27FC236}">
                  <a16:creationId xmlns:a16="http://schemas.microsoft.com/office/drawing/2014/main" id="{36DA1E16-ACCA-4BB5-96F6-AFA9E70B2322}"/>
                </a:ext>
              </a:extLst>
            </p:cNvPr>
            <p:cNvSpPr/>
            <p:nvPr/>
          </p:nvSpPr>
          <p:spPr>
            <a:xfrm rot="16200000">
              <a:off x="989345" y="3063333"/>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2" name="Oval 621">
              <a:extLst>
                <a:ext uri="{FF2B5EF4-FFF2-40B4-BE49-F238E27FC236}">
                  <a16:creationId xmlns:a16="http://schemas.microsoft.com/office/drawing/2014/main" id="{900D2D97-B82E-4878-820D-FD1C222D5B00}"/>
                </a:ext>
              </a:extLst>
            </p:cNvPr>
            <p:cNvSpPr/>
            <p:nvPr/>
          </p:nvSpPr>
          <p:spPr>
            <a:xfrm rot="5400000">
              <a:off x="860230" y="3061275"/>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3" name="Oval 622">
              <a:extLst>
                <a:ext uri="{FF2B5EF4-FFF2-40B4-BE49-F238E27FC236}">
                  <a16:creationId xmlns:a16="http://schemas.microsoft.com/office/drawing/2014/main" id="{068C0297-3115-4781-B9A9-E2BAC306F434}"/>
                </a:ext>
              </a:extLst>
            </p:cNvPr>
            <p:cNvSpPr/>
            <p:nvPr/>
          </p:nvSpPr>
          <p:spPr>
            <a:xfrm rot="5400000">
              <a:off x="1125619" y="301457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4" name="Oval 623">
              <a:extLst>
                <a:ext uri="{FF2B5EF4-FFF2-40B4-BE49-F238E27FC236}">
                  <a16:creationId xmlns:a16="http://schemas.microsoft.com/office/drawing/2014/main" id="{EA52CAE6-BB94-4F58-BFA5-2FCECE659A97}"/>
                </a:ext>
              </a:extLst>
            </p:cNvPr>
            <p:cNvSpPr/>
            <p:nvPr/>
          </p:nvSpPr>
          <p:spPr>
            <a:xfrm rot="5400000">
              <a:off x="760111" y="3239146"/>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5" name="Oval 624">
              <a:extLst>
                <a:ext uri="{FF2B5EF4-FFF2-40B4-BE49-F238E27FC236}">
                  <a16:creationId xmlns:a16="http://schemas.microsoft.com/office/drawing/2014/main" id="{9EDA086E-D4D8-4909-A4A9-C39A99F47EB5}"/>
                </a:ext>
              </a:extLst>
            </p:cNvPr>
            <p:cNvSpPr/>
            <p:nvPr/>
          </p:nvSpPr>
          <p:spPr>
            <a:xfrm rot="5400000">
              <a:off x="1349789" y="2497161"/>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6" name="Oval 625">
              <a:extLst>
                <a:ext uri="{FF2B5EF4-FFF2-40B4-BE49-F238E27FC236}">
                  <a16:creationId xmlns:a16="http://schemas.microsoft.com/office/drawing/2014/main" id="{35E18B36-E004-43D7-A2D3-5C4938EEA6CE}"/>
                </a:ext>
              </a:extLst>
            </p:cNvPr>
            <p:cNvSpPr/>
            <p:nvPr/>
          </p:nvSpPr>
          <p:spPr>
            <a:xfrm rot="16200000">
              <a:off x="919239" y="320746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7" name="Oval 626">
              <a:extLst>
                <a:ext uri="{FF2B5EF4-FFF2-40B4-BE49-F238E27FC236}">
                  <a16:creationId xmlns:a16="http://schemas.microsoft.com/office/drawing/2014/main" id="{5D5F7B73-43EC-4290-9279-BC0D5DA73A20}"/>
                </a:ext>
              </a:extLst>
            </p:cNvPr>
            <p:cNvSpPr/>
            <p:nvPr/>
          </p:nvSpPr>
          <p:spPr>
            <a:xfrm rot="5400000">
              <a:off x="1019168" y="315781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8" name="Oval 627">
              <a:extLst>
                <a:ext uri="{FF2B5EF4-FFF2-40B4-BE49-F238E27FC236}">
                  <a16:creationId xmlns:a16="http://schemas.microsoft.com/office/drawing/2014/main" id="{548805EA-FE49-4C56-B4DB-E04FC266D749}"/>
                </a:ext>
              </a:extLst>
            </p:cNvPr>
            <p:cNvSpPr/>
            <p:nvPr/>
          </p:nvSpPr>
          <p:spPr>
            <a:xfrm rot="5400000">
              <a:off x="855781" y="323381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29" name="Oval 628">
              <a:extLst>
                <a:ext uri="{FF2B5EF4-FFF2-40B4-BE49-F238E27FC236}">
                  <a16:creationId xmlns:a16="http://schemas.microsoft.com/office/drawing/2014/main" id="{B8A099DB-4D3D-4071-A930-4231E1A8CD54}"/>
                </a:ext>
              </a:extLst>
            </p:cNvPr>
            <p:cNvSpPr/>
            <p:nvPr/>
          </p:nvSpPr>
          <p:spPr>
            <a:xfrm rot="5400000">
              <a:off x="468364" y="381360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0" name="Oval 629">
              <a:extLst>
                <a:ext uri="{FF2B5EF4-FFF2-40B4-BE49-F238E27FC236}">
                  <a16:creationId xmlns:a16="http://schemas.microsoft.com/office/drawing/2014/main" id="{430FE4C7-24EC-46F6-8BC7-402006E8E7D4}"/>
                </a:ext>
              </a:extLst>
            </p:cNvPr>
            <p:cNvSpPr/>
            <p:nvPr/>
          </p:nvSpPr>
          <p:spPr>
            <a:xfrm rot="5400000">
              <a:off x="2495303" y="2385241"/>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1" name="Oval 630">
              <a:extLst>
                <a:ext uri="{FF2B5EF4-FFF2-40B4-BE49-F238E27FC236}">
                  <a16:creationId xmlns:a16="http://schemas.microsoft.com/office/drawing/2014/main" id="{BE2F4A73-6B32-40AA-8901-C79106000A02}"/>
                </a:ext>
              </a:extLst>
            </p:cNvPr>
            <p:cNvSpPr/>
            <p:nvPr/>
          </p:nvSpPr>
          <p:spPr>
            <a:xfrm rot="16200000">
              <a:off x="857844" y="3310025"/>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2" name="Oval 631">
              <a:extLst>
                <a:ext uri="{FF2B5EF4-FFF2-40B4-BE49-F238E27FC236}">
                  <a16:creationId xmlns:a16="http://schemas.microsoft.com/office/drawing/2014/main" id="{E22F5039-D8E8-4268-B7CA-6ECA8DC8796E}"/>
                </a:ext>
              </a:extLst>
            </p:cNvPr>
            <p:cNvSpPr/>
            <p:nvPr/>
          </p:nvSpPr>
          <p:spPr>
            <a:xfrm rot="5400000">
              <a:off x="779017" y="33195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3" name="Oval 632">
              <a:extLst>
                <a:ext uri="{FF2B5EF4-FFF2-40B4-BE49-F238E27FC236}">
                  <a16:creationId xmlns:a16="http://schemas.microsoft.com/office/drawing/2014/main" id="{36272681-D864-4B50-9A3B-EDD40BFF517C}"/>
                </a:ext>
              </a:extLst>
            </p:cNvPr>
            <p:cNvSpPr/>
            <p:nvPr/>
          </p:nvSpPr>
          <p:spPr>
            <a:xfrm rot="16200000">
              <a:off x="704074" y="3421439"/>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4" name="Oval 633">
              <a:extLst>
                <a:ext uri="{FF2B5EF4-FFF2-40B4-BE49-F238E27FC236}">
                  <a16:creationId xmlns:a16="http://schemas.microsoft.com/office/drawing/2014/main" id="{CD8559C4-ED52-4EC8-9445-997A31C9C7F6}"/>
                </a:ext>
              </a:extLst>
            </p:cNvPr>
            <p:cNvSpPr/>
            <p:nvPr/>
          </p:nvSpPr>
          <p:spPr>
            <a:xfrm rot="16200000">
              <a:off x="778232" y="337073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5" name="Oval 634">
              <a:extLst>
                <a:ext uri="{FF2B5EF4-FFF2-40B4-BE49-F238E27FC236}">
                  <a16:creationId xmlns:a16="http://schemas.microsoft.com/office/drawing/2014/main" id="{E06D6A10-AB1C-40F2-B99E-2B6C0F85DF0C}"/>
                </a:ext>
              </a:extLst>
            </p:cNvPr>
            <p:cNvSpPr/>
            <p:nvPr/>
          </p:nvSpPr>
          <p:spPr>
            <a:xfrm rot="16200000">
              <a:off x="499653" y="356595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6" name="Oval 635">
              <a:extLst>
                <a:ext uri="{FF2B5EF4-FFF2-40B4-BE49-F238E27FC236}">
                  <a16:creationId xmlns:a16="http://schemas.microsoft.com/office/drawing/2014/main" id="{301A5FF0-9F36-4C1A-919B-59C0658F3550}"/>
                </a:ext>
              </a:extLst>
            </p:cNvPr>
            <p:cNvSpPr/>
            <p:nvPr/>
          </p:nvSpPr>
          <p:spPr>
            <a:xfrm rot="5400000">
              <a:off x="1993855" y="24083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7" name="Oval 636">
              <a:extLst>
                <a:ext uri="{FF2B5EF4-FFF2-40B4-BE49-F238E27FC236}">
                  <a16:creationId xmlns:a16="http://schemas.microsoft.com/office/drawing/2014/main" id="{F5BAF44C-FE68-42C4-9132-1FF9F8E2D93C}"/>
                </a:ext>
              </a:extLst>
            </p:cNvPr>
            <p:cNvSpPr/>
            <p:nvPr/>
          </p:nvSpPr>
          <p:spPr>
            <a:xfrm rot="5400000">
              <a:off x="2380787" y="274403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8" name="Oval 637">
              <a:extLst>
                <a:ext uri="{FF2B5EF4-FFF2-40B4-BE49-F238E27FC236}">
                  <a16:creationId xmlns:a16="http://schemas.microsoft.com/office/drawing/2014/main" id="{DD0811B0-B5E8-49C6-B07B-F755B84E3690}"/>
                </a:ext>
              </a:extLst>
            </p:cNvPr>
            <p:cNvSpPr/>
            <p:nvPr/>
          </p:nvSpPr>
          <p:spPr>
            <a:xfrm rot="5400000">
              <a:off x="619793" y="362342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39" name="Oval 638">
              <a:extLst>
                <a:ext uri="{FF2B5EF4-FFF2-40B4-BE49-F238E27FC236}">
                  <a16:creationId xmlns:a16="http://schemas.microsoft.com/office/drawing/2014/main" id="{A09267EF-A7E2-4C16-B918-8F5A62C9DFEF}"/>
                </a:ext>
              </a:extLst>
            </p:cNvPr>
            <p:cNvSpPr/>
            <p:nvPr/>
          </p:nvSpPr>
          <p:spPr>
            <a:xfrm rot="16200000">
              <a:off x="570953" y="356485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0" name="Oval 639">
              <a:extLst>
                <a:ext uri="{FF2B5EF4-FFF2-40B4-BE49-F238E27FC236}">
                  <a16:creationId xmlns:a16="http://schemas.microsoft.com/office/drawing/2014/main" id="{829D9B14-1564-4E24-9F26-4EED959602F3}"/>
                </a:ext>
              </a:extLst>
            </p:cNvPr>
            <p:cNvSpPr/>
            <p:nvPr/>
          </p:nvSpPr>
          <p:spPr>
            <a:xfrm rot="16200000" flipH="1">
              <a:off x="679980" y="3385161"/>
              <a:ext cx="45720" cy="457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1" name="Oval 640">
              <a:extLst>
                <a:ext uri="{FF2B5EF4-FFF2-40B4-BE49-F238E27FC236}">
                  <a16:creationId xmlns:a16="http://schemas.microsoft.com/office/drawing/2014/main" id="{092C726D-8F34-4F3F-8AB0-848D2A32A58D}"/>
                </a:ext>
              </a:extLst>
            </p:cNvPr>
            <p:cNvSpPr/>
            <p:nvPr/>
          </p:nvSpPr>
          <p:spPr>
            <a:xfrm rot="16200000">
              <a:off x="662053" y="351522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2" name="Oval 641">
              <a:extLst>
                <a:ext uri="{FF2B5EF4-FFF2-40B4-BE49-F238E27FC236}">
                  <a16:creationId xmlns:a16="http://schemas.microsoft.com/office/drawing/2014/main" id="{B95828F8-BDDC-4550-9A4D-B9C6205C4409}"/>
                </a:ext>
              </a:extLst>
            </p:cNvPr>
            <p:cNvSpPr/>
            <p:nvPr/>
          </p:nvSpPr>
          <p:spPr>
            <a:xfrm rot="5400000">
              <a:off x="574150" y="349193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3" name="Oval 642">
              <a:extLst>
                <a:ext uri="{FF2B5EF4-FFF2-40B4-BE49-F238E27FC236}">
                  <a16:creationId xmlns:a16="http://schemas.microsoft.com/office/drawing/2014/main" id="{8E3E067B-4D90-4304-83E3-7573ADBC075C}"/>
                </a:ext>
              </a:extLst>
            </p:cNvPr>
            <p:cNvSpPr/>
            <p:nvPr/>
          </p:nvSpPr>
          <p:spPr>
            <a:xfrm rot="5400000">
              <a:off x="668547" y="3681092"/>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4" name="Oval 643">
              <a:extLst>
                <a:ext uri="{FF2B5EF4-FFF2-40B4-BE49-F238E27FC236}">
                  <a16:creationId xmlns:a16="http://schemas.microsoft.com/office/drawing/2014/main" id="{49625ACA-C774-43F6-BE71-17E20A41FA59}"/>
                </a:ext>
              </a:extLst>
            </p:cNvPr>
            <p:cNvSpPr/>
            <p:nvPr/>
          </p:nvSpPr>
          <p:spPr>
            <a:xfrm rot="5400000">
              <a:off x="440075" y="363509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5" name="Oval 644">
              <a:extLst>
                <a:ext uri="{FF2B5EF4-FFF2-40B4-BE49-F238E27FC236}">
                  <a16:creationId xmlns:a16="http://schemas.microsoft.com/office/drawing/2014/main" id="{0E01C9EB-3A31-4779-8CB0-4C4C0260BA8E}"/>
                </a:ext>
              </a:extLst>
            </p:cNvPr>
            <p:cNvSpPr/>
            <p:nvPr/>
          </p:nvSpPr>
          <p:spPr>
            <a:xfrm rot="5400000">
              <a:off x="1958200" y="2117222"/>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6" name="Oval 645">
              <a:extLst>
                <a:ext uri="{FF2B5EF4-FFF2-40B4-BE49-F238E27FC236}">
                  <a16:creationId xmlns:a16="http://schemas.microsoft.com/office/drawing/2014/main" id="{21138543-EF30-4D59-9ED7-453598783F92}"/>
                </a:ext>
              </a:extLst>
            </p:cNvPr>
            <p:cNvSpPr/>
            <p:nvPr/>
          </p:nvSpPr>
          <p:spPr>
            <a:xfrm rot="16200000">
              <a:off x="575905" y="381451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7" name="Oval 646">
              <a:extLst>
                <a:ext uri="{FF2B5EF4-FFF2-40B4-BE49-F238E27FC236}">
                  <a16:creationId xmlns:a16="http://schemas.microsoft.com/office/drawing/2014/main" id="{AD7888B6-65ED-400D-939F-F9BB250F4CD4}"/>
                </a:ext>
              </a:extLst>
            </p:cNvPr>
            <p:cNvSpPr/>
            <p:nvPr/>
          </p:nvSpPr>
          <p:spPr>
            <a:xfrm rot="5400000">
              <a:off x="697888" y="3608467"/>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8" name="Oval 647">
              <a:extLst>
                <a:ext uri="{FF2B5EF4-FFF2-40B4-BE49-F238E27FC236}">
                  <a16:creationId xmlns:a16="http://schemas.microsoft.com/office/drawing/2014/main" id="{FC5AF39B-2842-445F-94D8-35DF5F2722D3}"/>
                </a:ext>
              </a:extLst>
            </p:cNvPr>
            <p:cNvSpPr/>
            <p:nvPr/>
          </p:nvSpPr>
          <p:spPr>
            <a:xfrm rot="5400000">
              <a:off x="537304" y="364312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49" name="Oval 648">
              <a:extLst>
                <a:ext uri="{FF2B5EF4-FFF2-40B4-BE49-F238E27FC236}">
                  <a16:creationId xmlns:a16="http://schemas.microsoft.com/office/drawing/2014/main" id="{F69D0317-159A-44AE-B203-ADE281DB9D3B}"/>
                </a:ext>
              </a:extLst>
            </p:cNvPr>
            <p:cNvSpPr/>
            <p:nvPr/>
          </p:nvSpPr>
          <p:spPr>
            <a:xfrm rot="5400000">
              <a:off x="384518" y="377919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0" name="Oval 649">
              <a:extLst>
                <a:ext uri="{FF2B5EF4-FFF2-40B4-BE49-F238E27FC236}">
                  <a16:creationId xmlns:a16="http://schemas.microsoft.com/office/drawing/2014/main" id="{E784729F-E8D3-47CA-93D2-24F303A0AB51}"/>
                </a:ext>
              </a:extLst>
            </p:cNvPr>
            <p:cNvSpPr/>
            <p:nvPr/>
          </p:nvSpPr>
          <p:spPr>
            <a:xfrm rot="5400000">
              <a:off x="586549" y="374223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1" name="Oval 650">
              <a:extLst>
                <a:ext uri="{FF2B5EF4-FFF2-40B4-BE49-F238E27FC236}">
                  <a16:creationId xmlns:a16="http://schemas.microsoft.com/office/drawing/2014/main" id="{6111C3A9-18F6-4099-8A6D-13F6E363E8AB}"/>
                </a:ext>
              </a:extLst>
            </p:cNvPr>
            <p:cNvSpPr/>
            <p:nvPr/>
          </p:nvSpPr>
          <p:spPr>
            <a:xfrm rot="16200000">
              <a:off x="2855395" y="27541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2" name="Oval 651">
              <a:extLst>
                <a:ext uri="{FF2B5EF4-FFF2-40B4-BE49-F238E27FC236}">
                  <a16:creationId xmlns:a16="http://schemas.microsoft.com/office/drawing/2014/main" id="{75BCACBA-EFEC-43E6-A551-CB8BA020BD1D}"/>
                </a:ext>
              </a:extLst>
            </p:cNvPr>
            <p:cNvSpPr/>
            <p:nvPr/>
          </p:nvSpPr>
          <p:spPr>
            <a:xfrm rot="5400000">
              <a:off x="407548" y="3710507"/>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3" name="Oval 652">
              <a:extLst>
                <a:ext uri="{FF2B5EF4-FFF2-40B4-BE49-F238E27FC236}">
                  <a16:creationId xmlns:a16="http://schemas.microsoft.com/office/drawing/2014/main" id="{B83D4C64-2499-4750-A4D2-0718FFDBB335}"/>
                </a:ext>
              </a:extLst>
            </p:cNvPr>
            <p:cNvSpPr/>
            <p:nvPr/>
          </p:nvSpPr>
          <p:spPr>
            <a:xfrm rot="16200000">
              <a:off x="2559264" y="329948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4" name="Oval 653">
              <a:extLst>
                <a:ext uri="{FF2B5EF4-FFF2-40B4-BE49-F238E27FC236}">
                  <a16:creationId xmlns:a16="http://schemas.microsoft.com/office/drawing/2014/main" id="{0748B2EC-73F3-42E5-82EE-DE43ED47372B}"/>
                </a:ext>
              </a:extLst>
            </p:cNvPr>
            <p:cNvSpPr/>
            <p:nvPr/>
          </p:nvSpPr>
          <p:spPr>
            <a:xfrm rot="16200000">
              <a:off x="611502" y="3419526"/>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5" name="Oval 654">
              <a:extLst>
                <a:ext uri="{FF2B5EF4-FFF2-40B4-BE49-F238E27FC236}">
                  <a16:creationId xmlns:a16="http://schemas.microsoft.com/office/drawing/2014/main" id="{28DEC68B-17FB-4D54-8281-257BFA51D101}"/>
                </a:ext>
              </a:extLst>
            </p:cNvPr>
            <p:cNvSpPr/>
            <p:nvPr/>
          </p:nvSpPr>
          <p:spPr>
            <a:xfrm rot="16200000" flipH="1" flipV="1">
              <a:off x="494392" y="3711059"/>
              <a:ext cx="45720" cy="457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6" name="Oval 655">
              <a:extLst>
                <a:ext uri="{FF2B5EF4-FFF2-40B4-BE49-F238E27FC236}">
                  <a16:creationId xmlns:a16="http://schemas.microsoft.com/office/drawing/2014/main" id="{877DC7BF-0B42-47FF-A113-8FFB8A4CF92F}"/>
                </a:ext>
              </a:extLst>
            </p:cNvPr>
            <p:cNvSpPr/>
            <p:nvPr/>
          </p:nvSpPr>
          <p:spPr>
            <a:xfrm rot="5400000">
              <a:off x="710782" y="333189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7" name="Oval 656">
              <a:extLst>
                <a:ext uri="{FF2B5EF4-FFF2-40B4-BE49-F238E27FC236}">
                  <a16:creationId xmlns:a16="http://schemas.microsoft.com/office/drawing/2014/main" id="{5D26F10D-E5DF-4112-ABF2-24E68BE2F7F7}"/>
                </a:ext>
              </a:extLst>
            </p:cNvPr>
            <p:cNvSpPr/>
            <p:nvPr/>
          </p:nvSpPr>
          <p:spPr>
            <a:xfrm rot="16200000">
              <a:off x="442727" y="397221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8" name="Oval 657">
              <a:extLst>
                <a:ext uri="{FF2B5EF4-FFF2-40B4-BE49-F238E27FC236}">
                  <a16:creationId xmlns:a16="http://schemas.microsoft.com/office/drawing/2014/main" id="{48F5573A-F599-4C93-8A77-212F1F0C7C29}"/>
                </a:ext>
              </a:extLst>
            </p:cNvPr>
            <p:cNvSpPr/>
            <p:nvPr/>
          </p:nvSpPr>
          <p:spPr>
            <a:xfrm rot="16200000">
              <a:off x="466574" y="3762918"/>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9" name="Oval 658">
              <a:extLst>
                <a:ext uri="{FF2B5EF4-FFF2-40B4-BE49-F238E27FC236}">
                  <a16:creationId xmlns:a16="http://schemas.microsoft.com/office/drawing/2014/main" id="{DEBB051C-17DC-4DBB-8B68-FF5DF5356BE5}"/>
                </a:ext>
              </a:extLst>
            </p:cNvPr>
            <p:cNvSpPr/>
            <p:nvPr/>
          </p:nvSpPr>
          <p:spPr>
            <a:xfrm rot="5400000">
              <a:off x="401544" y="384400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0" name="Oval 659">
              <a:extLst>
                <a:ext uri="{FF2B5EF4-FFF2-40B4-BE49-F238E27FC236}">
                  <a16:creationId xmlns:a16="http://schemas.microsoft.com/office/drawing/2014/main" id="{D42D4609-23A5-4CC5-A4B7-B5BED8C8965D}"/>
                </a:ext>
              </a:extLst>
            </p:cNvPr>
            <p:cNvSpPr/>
            <p:nvPr/>
          </p:nvSpPr>
          <p:spPr>
            <a:xfrm rot="5400000">
              <a:off x="606838" y="3691231"/>
              <a:ext cx="45720" cy="457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1" name="Oval 660">
              <a:extLst>
                <a:ext uri="{FF2B5EF4-FFF2-40B4-BE49-F238E27FC236}">
                  <a16:creationId xmlns:a16="http://schemas.microsoft.com/office/drawing/2014/main" id="{E2680047-8190-430F-883E-C7A74380FE61}"/>
                </a:ext>
              </a:extLst>
            </p:cNvPr>
            <p:cNvSpPr/>
            <p:nvPr/>
          </p:nvSpPr>
          <p:spPr>
            <a:xfrm rot="5400000">
              <a:off x="468993" y="3884046"/>
              <a:ext cx="51496" cy="514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2" name="Oval 661">
              <a:extLst>
                <a:ext uri="{FF2B5EF4-FFF2-40B4-BE49-F238E27FC236}">
                  <a16:creationId xmlns:a16="http://schemas.microsoft.com/office/drawing/2014/main" id="{8A9DB4C8-FB9A-4DA5-88A0-04845AD4431D}"/>
                </a:ext>
              </a:extLst>
            </p:cNvPr>
            <p:cNvSpPr/>
            <p:nvPr/>
          </p:nvSpPr>
          <p:spPr>
            <a:xfrm rot="5400000">
              <a:off x="1303700" y="275103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3" name="Oval 662">
              <a:extLst>
                <a:ext uri="{FF2B5EF4-FFF2-40B4-BE49-F238E27FC236}">
                  <a16:creationId xmlns:a16="http://schemas.microsoft.com/office/drawing/2014/main" id="{4871B53D-2EE4-41BD-958F-173CF9B8E057}"/>
                </a:ext>
              </a:extLst>
            </p:cNvPr>
            <p:cNvSpPr/>
            <p:nvPr/>
          </p:nvSpPr>
          <p:spPr>
            <a:xfrm rot="5400000" flipH="1">
              <a:off x="816019" y="3206061"/>
              <a:ext cx="45720" cy="457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4" name="Oval 663">
              <a:extLst>
                <a:ext uri="{FF2B5EF4-FFF2-40B4-BE49-F238E27FC236}">
                  <a16:creationId xmlns:a16="http://schemas.microsoft.com/office/drawing/2014/main" id="{9E38C685-DB8D-4063-A09B-E7F9B67663DE}"/>
                </a:ext>
              </a:extLst>
            </p:cNvPr>
            <p:cNvSpPr/>
            <p:nvPr/>
          </p:nvSpPr>
          <p:spPr>
            <a:xfrm rot="5400000">
              <a:off x="412005" y="391575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5" name="Oval 664">
              <a:extLst>
                <a:ext uri="{FF2B5EF4-FFF2-40B4-BE49-F238E27FC236}">
                  <a16:creationId xmlns:a16="http://schemas.microsoft.com/office/drawing/2014/main" id="{E0806834-9D0A-4F77-8085-4C25A42B175D}"/>
                </a:ext>
              </a:extLst>
            </p:cNvPr>
            <p:cNvSpPr/>
            <p:nvPr/>
          </p:nvSpPr>
          <p:spPr>
            <a:xfrm rot="16200000">
              <a:off x="3237773" y="189124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6" name="Oval 665">
              <a:extLst>
                <a:ext uri="{FF2B5EF4-FFF2-40B4-BE49-F238E27FC236}">
                  <a16:creationId xmlns:a16="http://schemas.microsoft.com/office/drawing/2014/main" id="{46B9551F-C790-4F9A-9E8A-FEACF17A179C}"/>
                </a:ext>
              </a:extLst>
            </p:cNvPr>
            <p:cNvSpPr/>
            <p:nvPr/>
          </p:nvSpPr>
          <p:spPr>
            <a:xfrm rot="16200000">
              <a:off x="3018680" y="203597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7" name="Oval 666">
              <a:extLst>
                <a:ext uri="{FF2B5EF4-FFF2-40B4-BE49-F238E27FC236}">
                  <a16:creationId xmlns:a16="http://schemas.microsoft.com/office/drawing/2014/main" id="{4058EAFF-DB18-4376-A84F-420818A31134}"/>
                </a:ext>
              </a:extLst>
            </p:cNvPr>
            <p:cNvSpPr/>
            <p:nvPr/>
          </p:nvSpPr>
          <p:spPr>
            <a:xfrm rot="5400000">
              <a:off x="3089824" y="187486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8" name="Oval 667">
              <a:extLst>
                <a:ext uri="{FF2B5EF4-FFF2-40B4-BE49-F238E27FC236}">
                  <a16:creationId xmlns:a16="http://schemas.microsoft.com/office/drawing/2014/main" id="{7FD09E7F-C7B7-48CB-B9F8-1A5DA7CCA6C3}"/>
                </a:ext>
              </a:extLst>
            </p:cNvPr>
            <p:cNvSpPr/>
            <p:nvPr/>
          </p:nvSpPr>
          <p:spPr>
            <a:xfrm rot="5400000">
              <a:off x="3276170" y="213750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69" name="Oval 668">
              <a:extLst>
                <a:ext uri="{FF2B5EF4-FFF2-40B4-BE49-F238E27FC236}">
                  <a16:creationId xmlns:a16="http://schemas.microsoft.com/office/drawing/2014/main" id="{243B912E-6A0D-4ABD-9DE4-C457268ED87D}"/>
                </a:ext>
              </a:extLst>
            </p:cNvPr>
            <p:cNvSpPr/>
            <p:nvPr/>
          </p:nvSpPr>
          <p:spPr>
            <a:xfrm rot="5400000">
              <a:off x="3299382" y="201807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0" name="Oval 669">
              <a:extLst>
                <a:ext uri="{FF2B5EF4-FFF2-40B4-BE49-F238E27FC236}">
                  <a16:creationId xmlns:a16="http://schemas.microsoft.com/office/drawing/2014/main" id="{7330EDE6-2ABB-480E-B658-FDA15356BD49}"/>
                </a:ext>
              </a:extLst>
            </p:cNvPr>
            <p:cNvSpPr/>
            <p:nvPr/>
          </p:nvSpPr>
          <p:spPr>
            <a:xfrm rot="5400000">
              <a:off x="3153492" y="209322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1" name="Oval 670">
              <a:extLst>
                <a:ext uri="{FF2B5EF4-FFF2-40B4-BE49-F238E27FC236}">
                  <a16:creationId xmlns:a16="http://schemas.microsoft.com/office/drawing/2014/main" id="{F53CFD44-D0DE-4EF8-A5B6-8EB08E05F1D5}"/>
                </a:ext>
              </a:extLst>
            </p:cNvPr>
            <p:cNvSpPr/>
            <p:nvPr/>
          </p:nvSpPr>
          <p:spPr>
            <a:xfrm rot="16200000">
              <a:off x="3099388" y="201868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2" name="Oval 671">
              <a:extLst>
                <a:ext uri="{FF2B5EF4-FFF2-40B4-BE49-F238E27FC236}">
                  <a16:creationId xmlns:a16="http://schemas.microsoft.com/office/drawing/2014/main" id="{8F4FB290-DD3E-41B2-9987-94A3DF6356EA}"/>
                </a:ext>
              </a:extLst>
            </p:cNvPr>
            <p:cNvSpPr/>
            <p:nvPr/>
          </p:nvSpPr>
          <p:spPr>
            <a:xfrm rot="16200000">
              <a:off x="4313712" y="349401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3" name="Oval 672">
              <a:extLst>
                <a:ext uri="{FF2B5EF4-FFF2-40B4-BE49-F238E27FC236}">
                  <a16:creationId xmlns:a16="http://schemas.microsoft.com/office/drawing/2014/main" id="{4A7DBCFE-F07D-4996-BC00-AAAF0C1A47C0}"/>
                </a:ext>
              </a:extLst>
            </p:cNvPr>
            <p:cNvSpPr/>
            <p:nvPr/>
          </p:nvSpPr>
          <p:spPr>
            <a:xfrm rot="16200000">
              <a:off x="3195752" y="1985027"/>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4" name="Oval 673">
              <a:extLst>
                <a:ext uri="{FF2B5EF4-FFF2-40B4-BE49-F238E27FC236}">
                  <a16:creationId xmlns:a16="http://schemas.microsoft.com/office/drawing/2014/main" id="{0802DA57-AB47-4B15-BDC2-8C8A675288AB}"/>
                </a:ext>
              </a:extLst>
            </p:cNvPr>
            <p:cNvSpPr/>
            <p:nvPr/>
          </p:nvSpPr>
          <p:spPr>
            <a:xfrm rot="5400000">
              <a:off x="3018984" y="1955651"/>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5" name="Oval 674">
              <a:extLst>
                <a:ext uri="{FF2B5EF4-FFF2-40B4-BE49-F238E27FC236}">
                  <a16:creationId xmlns:a16="http://schemas.microsoft.com/office/drawing/2014/main" id="{8D39483C-83ED-411B-9498-DC0E8BAC0D36}"/>
                </a:ext>
              </a:extLst>
            </p:cNvPr>
            <p:cNvSpPr/>
            <p:nvPr/>
          </p:nvSpPr>
          <p:spPr>
            <a:xfrm rot="5400000">
              <a:off x="3332026" y="1936267"/>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6" name="Oval 675">
              <a:extLst>
                <a:ext uri="{FF2B5EF4-FFF2-40B4-BE49-F238E27FC236}">
                  <a16:creationId xmlns:a16="http://schemas.microsoft.com/office/drawing/2014/main" id="{4A284118-798C-4C9A-BAF6-0AACDBB4FAB3}"/>
                </a:ext>
              </a:extLst>
            </p:cNvPr>
            <p:cNvSpPr/>
            <p:nvPr/>
          </p:nvSpPr>
          <p:spPr>
            <a:xfrm rot="5400000">
              <a:off x="3163153" y="182064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7" name="Oval 676">
              <a:extLst>
                <a:ext uri="{FF2B5EF4-FFF2-40B4-BE49-F238E27FC236}">
                  <a16:creationId xmlns:a16="http://schemas.microsoft.com/office/drawing/2014/main" id="{A0E9E47B-A7B5-499B-95BE-AC0E61065231}"/>
                </a:ext>
              </a:extLst>
            </p:cNvPr>
            <p:cNvSpPr/>
            <p:nvPr/>
          </p:nvSpPr>
          <p:spPr>
            <a:xfrm rot="5400000">
              <a:off x="3411931" y="2005856"/>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8" name="Oval 677">
              <a:extLst>
                <a:ext uri="{FF2B5EF4-FFF2-40B4-BE49-F238E27FC236}">
                  <a16:creationId xmlns:a16="http://schemas.microsoft.com/office/drawing/2014/main" id="{CF003D74-0EBA-4636-B114-FDB918FE94B7}"/>
                </a:ext>
              </a:extLst>
            </p:cNvPr>
            <p:cNvSpPr/>
            <p:nvPr/>
          </p:nvSpPr>
          <p:spPr>
            <a:xfrm rot="16200000">
              <a:off x="3157587" y="2169855"/>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79" name="Oval 678">
              <a:extLst>
                <a:ext uri="{FF2B5EF4-FFF2-40B4-BE49-F238E27FC236}">
                  <a16:creationId xmlns:a16="http://schemas.microsoft.com/office/drawing/2014/main" id="{B8244A27-6C49-4B7B-94FA-BBEFA6C83CE0}"/>
                </a:ext>
              </a:extLst>
            </p:cNvPr>
            <p:cNvSpPr/>
            <p:nvPr/>
          </p:nvSpPr>
          <p:spPr>
            <a:xfrm rot="5400000">
              <a:off x="3233862" y="2076439"/>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0" name="Oval 679">
              <a:extLst>
                <a:ext uri="{FF2B5EF4-FFF2-40B4-BE49-F238E27FC236}">
                  <a16:creationId xmlns:a16="http://schemas.microsoft.com/office/drawing/2014/main" id="{A94821F9-FE62-42DF-B8AE-7BE69DFC7FE3}"/>
                </a:ext>
              </a:extLst>
            </p:cNvPr>
            <p:cNvSpPr/>
            <p:nvPr/>
          </p:nvSpPr>
          <p:spPr>
            <a:xfrm rot="5400000">
              <a:off x="3071003" y="2112935"/>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1" name="Oval 680">
              <a:extLst>
                <a:ext uri="{FF2B5EF4-FFF2-40B4-BE49-F238E27FC236}">
                  <a16:creationId xmlns:a16="http://schemas.microsoft.com/office/drawing/2014/main" id="{3CF800C7-94C6-4788-873E-597905EEB6D4}"/>
                </a:ext>
              </a:extLst>
            </p:cNvPr>
            <p:cNvSpPr/>
            <p:nvPr/>
          </p:nvSpPr>
          <p:spPr>
            <a:xfrm rot="5400000">
              <a:off x="3376051" y="209638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2" name="Oval 681">
              <a:extLst>
                <a:ext uri="{FF2B5EF4-FFF2-40B4-BE49-F238E27FC236}">
                  <a16:creationId xmlns:a16="http://schemas.microsoft.com/office/drawing/2014/main" id="{C1C29A9B-595C-4CBA-AAD4-EB8CF830D21B}"/>
                </a:ext>
              </a:extLst>
            </p:cNvPr>
            <p:cNvSpPr/>
            <p:nvPr/>
          </p:nvSpPr>
          <p:spPr>
            <a:xfrm rot="5400000">
              <a:off x="3270584" y="22564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3" name="Oval 682">
              <a:extLst>
                <a:ext uri="{FF2B5EF4-FFF2-40B4-BE49-F238E27FC236}">
                  <a16:creationId xmlns:a16="http://schemas.microsoft.com/office/drawing/2014/main" id="{F70CA38E-E86A-42FD-8064-555F8FF8FC71}"/>
                </a:ext>
              </a:extLst>
            </p:cNvPr>
            <p:cNvSpPr/>
            <p:nvPr/>
          </p:nvSpPr>
          <p:spPr>
            <a:xfrm rot="16200000">
              <a:off x="3064198" y="2194388"/>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4" name="Oval 683">
              <a:extLst>
                <a:ext uri="{FF2B5EF4-FFF2-40B4-BE49-F238E27FC236}">
                  <a16:creationId xmlns:a16="http://schemas.microsoft.com/office/drawing/2014/main" id="{8097AB8F-F6F8-4952-BB90-4BF57C268680}"/>
                </a:ext>
              </a:extLst>
            </p:cNvPr>
            <p:cNvSpPr/>
            <p:nvPr/>
          </p:nvSpPr>
          <p:spPr>
            <a:xfrm rot="5400000">
              <a:off x="2954534" y="219820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5" name="Oval 684">
              <a:extLst>
                <a:ext uri="{FF2B5EF4-FFF2-40B4-BE49-F238E27FC236}">
                  <a16:creationId xmlns:a16="http://schemas.microsoft.com/office/drawing/2014/main" id="{7538E74B-9116-40C5-8E1A-835E8557C941}"/>
                </a:ext>
              </a:extLst>
            </p:cNvPr>
            <p:cNvSpPr/>
            <p:nvPr/>
          </p:nvSpPr>
          <p:spPr>
            <a:xfrm rot="15340465">
              <a:off x="3706370" y="25394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6" name="Oval 685">
              <a:extLst>
                <a:ext uri="{FF2B5EF4-FFF2-40B4-BE49-F238E27FC236}">
                  <a16:creationId xmlns:a16="http://schemas.microsoft.com/office/drawing/2014/main" id="{B56037C3-4706-4A83-A9E8-158409F3B0D5}"/>
                </a:ext>
              </a:extLst>
            </p:cNvPr>
            <p:cNvSpPr/>
            <p:nvPr/>
          </p:nvSpPr>
          <p:spPr>
            <a:xfrm rot="15340465">
              <a:off x="3461938" y="258406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7" name="Oval 686">
              <a:extLst>
                <a:ext uri="{FF2B5EF4-FFF2-40B4-BE49-F238E27FC236}">
                  <a16:creationId xmlns:a16="http://schemas.microsoft.com/office/drawing/2014/main" id="{DCE936F8-C32C-47AB-9ED8-414DD26AEC92}"/>
                </a:ext>
              </a:extLst>
            </p:cNvPr>
            <p:cNvSpPr/>
            <p:nvPr/>
          </p:nvSpPr>
          <p:spPr>
            <a:xfrm rot="4540465">
              <a:off x="3561241" y="255729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8" name="Oval 687">
              <a:extLst>
                <a:ext uri="{FF2B5EF4-FFF2-40B4-BE49-F238E27FC236}">
                  <a16:creationId xmlns:a16="http://schemas.microsoft.com/office/drawing/2014/main" id="{3D43B738-D6DF-4ED8-ACCF-9C2662BABFD1}"/>
                </a:ext>
              </a:extLst>
            </p:cNvPr>
            <p:cNvSpPr/>
            <p:nvPr/>
          </p:nvSpPr>
          <p:spPr>
            <a:xfrm rot="4540465">
              <a:off x="3804505" y="27685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9" name="Oval 688">
              <a:extLst>
                <a:ext uri="{FF2B5EF4-FFF2-40B4-BE49-F238E27FC236}">
                  <a16:creationId xmlns:a16="http://schemas.microsoft.com/office/drawing/2014/main" id="{3D1AEEC6-B97F-47FF-904E-8C8CE42A76BF}"/>
                </a:ext>
              </a:extLst>
            </p:cNvPr>
            <p:cNvSpPr/>
            <p:nvPr/>
          </p:nvSpPr>
          <p:spPr>
            <a:xfrm rot="4540465">
              <a:off x="3796309" y="2648590"/>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90" name="Oval 689">
              <a:extLst>
                <a:ext uri="{FF2B5EF4-FFF2-40B4-BE49-F238E27FC236}">
                  <a16:creationId xmlns:a16="http://schemas.microsoft.com/office/drawing/2014/main" id="{CE75F450-009E-4436-B6C0-6F2CA6BAF935}"/>
                </a:ext>
              </a:extLst>
            </p:cNvPr>
            <p:cNvSpPr/>
            <p:nvPr/>
          </p:nvSpPr>
          <p:spPr>
            <a:xfrm rot="4540465">
              <a:off x="3671277" y="276042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1" name="Oval 690">
              <a:extLst>
                <a:ext uri="{FF2B5EF4-FFF2-40B4-BE49-F238E27FC236}">
                  <a16:creationId xmlns:a16="http://schemas.microsoft.com/office/drawing/2014/main" id="{AB0474AA-AC9A-4334-AAAC-5319A38C6C82}"/>
                </a:ext>
              </a:extLst>
            </p:cNvPr>
            <p:cNvSpPr/>
            <p:nvPr/>
          </p:nvSpPr>
          <p:spPr>
            <a:xfrm rot="15340465">
              <a:off x="3600410" y="2701589"/>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2" name="Oval 691">
              <a:extLst>
                <a:ext uri="{FF2B5EF4-FFF2-40B4-BE49-F238E27FC236}">
                  <a16:creationId xmlns:a16="http://schemas.microsoft.com/office/drawing/2014/main" id="{EA4D8BB4-C0F3-4E44-8CD8-1F53112DBC0B}"/>
                </a:ext>
              </a:extLst>
            </p:cNvPr>
            <p:cNvSpPr/>
            <p:nvPr/>
          </p:nvSpPr>
          <p:spPr>
            <a:xfrm rot="15340465">
              <a:off x="3687724" y="26422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3" name="Oval 692">
              <a:extLst>
                <a:ext uri="{FF2B5EF4-FFF2-40B4-BE49-F238E27FC236}">
                  <a16:creationId xmlns:a16="http://schemas.microsoft.com/office/drawing/2014/main" id="{ADBCC15B-1D72-41D0-A83F-42CA85793D1F}"/>
                </a:ext>
              </a:extLst>
            </p:cNvPr>
            <p:cNvSpPr/>
            <p:nvPr/>
          </p:nvSpPr>
          <p:spPr>
            <a:xfrm rot="4540465">
              <a:off x="3506911" y="266041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4" name="Oval 693">
              <a:extLst>
                <a:ext uri="{FF2B5EF4-FFF2-40B4-BE49-F238E27FC236}">
                  <a16:creationId xmlns:a16="http://schemas.microsoft.com/office/drawing/2014/main" id="{17140615-1062-46C8-8099-12DA974F07EA}"/>
                </a:ext>
              </a:extLst>
            </p:cNvPr>
            <p:cNvSpPr/>
            <p:nvPr/>
          </p:nvSpPr>
          <p:spPr>
            <a:xfrm rot="4540465">
              <a:off x="3806558" y="256271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5" name="Oval 694">
              <a:extLst>
                <a:ext uri="{FF2B5EF4-FFF2-40B4-BE49-F238E27FC236}">
                  <a16:creationId xmlns:a16="http://schemas.microsoft.com/office/drawing/2014/main" id="{7E1302A4-AB9C-4347-B1CC-EF36805286E7}"/>
                </a:ext>
              </a:extLst>
            </p:cNvPr>
            <p:cNvSpPr/>
            <p:nvPr/>
          </p:nvSpPr>
          <p:spPr>
            <a:xfrm rot="15340465">
              <a:off x="3699886" y="2826346"/>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6" name="Oval 695">
              <a:extLst>
                <a:ext uri="{FF2B5EF4-FFF2-40B4-BE49-F238E27FC236}">
                  <a16:creationId xmlns:a16="http://schemas.microsoft.com/office/drawing/2014/main" id="{662D6691-385E-445E-BC17-9B81F8FAD758}"/>
                </a:ext>
              </a:extLst>
            </p:cNvPr>
            <p:cNvSpPr/>
            <p:nvPr/>
          </p:nvSpPr>
          <p:spPr>
            <a:xfrm rot="4540465">
              <a:off x="3746131" y="272281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7" name="Oval 696">
              <a:extLst>
                <a:ext uri="{FF2B5EF4-FFF2-40B4-BE49-F238E27FC236}">
                  <a16:creationId xmlns:a16="http://schemas.microsoft.com/office/drawing/2014/main" id="{5129767F-9047-48E2-B144-7A522E34BA8A}"/>
                </a:ext>
              </a:extLst>
            </p:cNvPr>
            <p:cNvSpPr/>
            <p:nvPr/>
          </p:nvSpPr>
          <p:spPr>
            <a:xfrm rot="4540465">
              <a:off x="3887696" y="270841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8" name="Oval 697">
              <a:extLst>
                <a:ext uri="{FF2B5EF4-FFF2-40B4-BE49-F238E27FC236}">
                  <a16:creationId xmlns:a16="http://schemas.microsoft.com/office/drawing/2014/main" id="{9327E995-0DC6-418D-977F-BDD5258F8D85}"/>
                </a:ext>
              </a:extLst>
            </p:cNvPr>
            <p:cNvSpPr/>
            <p:nvPr/>
          </p:nvSpPr>
          <p:spPr>
            <a:xfrm rot="4739662">
              <a:off x="3456021" y="247246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99" name="Oval 698">
              <a:extLst>
                <a:ext uri="{FF2B5EF4-FFF2-40B4-BE49-F238E27FC236}">
                  <a16:creationId xmlns:a16="http://schemas.microsoft.com/office/drawing/2014/main" id="{1C083084-B260-4B41-82B1-7ADFD4A87AD5}"/>
                </a:ext>
              </a:extLst>
            </p:cNvPr>
            <p:cNvSpPr/>
            <p:nvPr/>
          </p:nvSpPr>
          <p:spPr>
            <a:xfrm rot="4739662">
              <a:off x="3712816" y="2452911"/>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0" name="Oval 699">
              <a:extLst>
                <a:ext uri="{FF2B5EF4-FFF2-40B4-BE49-F238E27FC236}">
                  <a16:creationId xmlns:a16="http://schemas.microsoft.com/office/drawing/2014/main" id="{07AF210D-D8DB-46F3-B2D1-D64361980762}"/>
                </a:ext>
              </a:extLst>
            </p:cNvPr>
            <p:cNvSpPr/>
            <p:nvPr/>
          </p:nvSpPr>
          <p:spPr>
            <a:xfrm rot="15539662">
              <a:off x="3581553" y="2441486"/>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1" name="Oval 700">
              <a:extLst>
                <a:ext uri="{FF2B5EF4-FFF2-40B4-BE49-F238E27FC236}">
                  <a16:creationId xmlns:a16="http://schemas.microsoft.com/office/drawing/2014/main" id="{52D75221-8B51-4FEB-8BB4-461484E770EA}"/>
                </a:ext>
              </a:extLst>
            </p:cNvPr>
            <p:cNvSpPr/>
            <p:nvPr/>
          </p:nvSpPr>
          <p:spPr>
            <a:xfrm rot="15539662">
              <a:off x="3371318" y="2238063"/>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2" name="Oval 701">
              <a:extLst>
                <a:ext uri="{FF2B5EF4-FFF2-40B4-BE49-F238E27FC236}">
                  <a16:creationId xmlns:a16="http://schemas.microsoft.com/office/drawing/2014/main" id="{B7E791D9-235A-4C0F-B533-B21D8DD5C8A6}"/>
                </a:ext>
              </a:extLst>
            </p:cNvPr>
            <p:cNvSpPr/>
            <p:nvPr/>
          </p:nvSpPr>
          <p:spPr>
            <a:xfrm rot="15539662">
              <a:off x="3382743" y="236913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03" name="Oval 702">
              <a:extLst>
                <a:ext uri="{FF2B5EF4-FFF2-40B4-BE49-F238E27FC236}">
                  <a16:creationId xmlns:a16="http://schemas.microsoft.com/office/drawing/2014/main" id="{3ABAAB3A-1D13-46AF-8E91-735AE01DACE5}"/>
                </a:ext>
              </a:extLst>
            </p:cNvPr>
            <p:cNvSpPr/>
            <p:nvPr/>
          </p:nvSpPr>
          <p:spPr>
            <a:xfrm rot="15539662">
              <a:off x="3534427" y="228632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4" name="Oval 703">
              <a:extLst>
                <a:ext uri="{FF2B5EF4-FFF2-40B4-BE49-F238E27FC236}">
                  <a16:creationId xmlns:a16="http://schemas.microsoft.com/office/drawing/2014/main" id="{BC88828B-B4D3-4088-95E0-96DC0CEC9C06}"/>
                </a:ext>
              </a:extLst>
            </p:cNvPr>
            <p:cNvSpPr/>
            <p:nvPr/>
          </p:nvSpPr>
          <p:spPr>
            <a:xfrm rot="4739662">
              <a:off x="3601768" y="234917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5" name="Oval 704">
              <a:extLst>
                <a:ext uri="{FF2B5EF4-FFF2-40B4-BE49-F238E27FC236}">
                  <a16:creationId xmlns:a16="http://schemas.microsoft.com/office/drawing/2014/main" id="{A2746150-4BF1-4F75-90B8-0E70B2CF5059}"/>
                </a:ext>
              </a:extLst>
            </p:cNvPr>
            <p:cNvSpPr/>
            <p:nvPr/>
          </p:nvSpPr>
          <p:spPr>
            <a:xfrm rot="4739662">
              <a:off x="3490777" y="2381790"/>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6" name="Oval 705">
              <a:extLst>
                <a:ext uri="{FF2B5EF4-FFF2-40B4-BE49-F238E27FC236}">
                  <a16:creationId xmlns:a16="http://schemas.microsoft.com/office/drawing/2014/main" id="{9E99C5F3-0B28-4D0A-B3B2-F40A42CBF0F0}"/>
                </a:ext>
              </a:extLst>
            </p:cNvPr>
            <p:cNvSpPr/>
            <p:nvPr/>
          </p:nvSpPr>
          <p:spPr>
            <a:xfrm rot="15539662">
              <a:off x="3692725" y="239569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7" name="Oval 706">
              <a:extLst>
                <a:ext uri="{FF2B5EF4-FFF2-40B4-BE49-F238E27FC236}">
                  <a16:creationId xmlns:a16="http://schemas.microsoft.com/office/drawing/2014/main" id="{5B63D7F1-78D1-4518-8D99-BA9B6B51E974}"/>
                </a:ext>
              </a:extLst>
            </p:cNvPr>
            <p:cNvSpPr/>
            <p:nvPr/>
          </p:nvSpPr>
          <p:spPr>
            <a:xfrm rot="15539662">
              <a:off x="3377729" y="246507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8" name="Oval 707">
              <a:extLst>
                <a:ext uri="{FF2B5EF4-FFF2-40B4-BE49-F238E27FC236}">
                  <a16:creationId xmlns:a16="http://schemas.microsoft.com/office/drawing/2014/main" id="{9023DBE5-54D0-4D11-A26E-D287FD6E1AFC}"/>
                </a:ext>
              </a:extLst>
            </p:cNvPr>
            <p:cNvSpPr/>
            <p:nvPr/>
          </p:nvSpPr>
          <p:spPr>
            <a:xfrm rot="15539662">
              <a:off x="3263186" y="239320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9" name="Oval 708">
              <a:extLst>
                <a:ext uri="{FF2B5EF4-FFF2-40B4-BE49-F238E27FC236}">
                  <a16:creationId xmlns:a16="http://schemas.microsoft.com/office/drawing/2014/main" id="{00F86650-7791-4491-99A3-622ED85548EE}"/>
                </a:ext>
              </a:extLst>
            </p:cNvPr>
            <p:cNvSpPr/>
            <p:nvPr/>
          </p:nvSpPr>
          <p:spPr>
            <a:xfrm rot="4739662">
              <a:off x="3458723" y="2164858"/>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0" name="Oval 709">
              <a:extLst>
                <a:ext uri="{FF2B5EF4-FFF2-40B4-BE49-F238E27FC236}">
                  <a16:creationId xmlns:a16="http://schemas.microsoft.com/office/drawing/2014/main" id="{1BDD4BD8-0932-4ADF-ACA7-909BD1845EAA}"/>
                </a:ext>
              </a:extLst>
            </p:cNvPr>
            <p:cNvSpPr/>
            <p:nvPr/>
          </p:nvSpPr>
          <p:spPr>
            <a:xfrm rot="15539662">
              <a:off x="3447328" y="230874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1" name="Oval 710">
              <a:extLst>
                <a:ext uri="{FF2B5EF4-FFF2-40B4-BE49-F238E27FC236}">
                  <a16:creationId xmlns:a16="http://schemas.microsoft.com/office/drawing/2014/main" id="{F326573F-FEC5-4739-9429-6668BEFA4EF0}"/>
                </a:ext>
              </a:extLst>
            </p:cNvPr>
            <p:cNvSpPr/>
            <p:nvPr/>
          </p:nvSpPr>
          <p:spPr>
            <a:xfrm rot="15539662">
              <a:off x="3315359" y="2325714"/>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2" name="Oval 711">
              <a:extLst>
                <a:ext uri="{FF2B5EF4-FFF2-40B4-BE49-F238E27FC236}">
                  <a16:creationId xmlns:a16="http://schemas.microsoft.com/office/drawing/2014/main" id="{EF6A84B2-7688-45F7-A358-B3E36BCF7F9D}"/>
                </a:ext>
              </a:extLst>
            </p:cNvPr>
            <p:cNvSpPr/>
            <p:nvPr/>
          </p:nvSpPr>
          <p:spPr>
            <a:xfrm rot="15340465">
              <a:off x="4158705" y="317056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3" name="Oval 712">
              <a:extLst>
                <a:ext uri="{FF2B5EF4-FFF2-40B4-BE49-F238E27FC236}">
                  <a16:creationId xmlns:a16="http://schemas.microsoft.com/office/drawing/2014/main" id="{CFF15241-1961-484B-B7B5-2E9CB12BC94E}"/>
                </a:ext>
              </a:extLst>
            </p:cNvPr>
            <p:cNvSpPr/>
            <p:nvPr/>
          </p:nvSpPr>
          <p:spPr>
            <a:xfrm rot="4540465">
              <a:off x="4013576" y="318838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4" name="Oval 713">
              <a:extLst>
                <a:ext uri="{FF2B5EF4-FFF2-40B4-BE49-F238E27FC236}">
                  <a16:creationId xmlns:a16="http://schemas.microsoft.com/office/drawing/2014/main" id="{FE647074-FC95-48ED-98C0-8D46FDE3818D}"/>
                </a:ext>
              </a:extLst>
            </p:cNvPr>
            <p:cNvSpPr/>
            <p:nvPr/>
          </p:nvSpPr>
          <p:spPr>
            <a:xfrm rot="4540465">
              <a:off x="4256840" y="3399670"/>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5" name="Oval 714">
              <a:extLst>
                <a:ext uri="{FF2B5EF4-FFF2-40B4-BE49-F238E27FC236}">
                  <a16:creationId xmlns:a16="http://schemas.microsoft.com/office/drawing/2014/main" id="{857AD3A2-8F22-4982-843D-40F9E3EF93D4}"/>
                </a:ext>
              </a:extLst>
            </p:cNvPr>
            <p:cNvSpPr/>
            <p:nvPr/>
          </p:nvSpPr>
          <p:spPr>
            <a:xfrm rot="4540465">
              <a:off x="4248644" y="3279674"/>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16" name="Oval 715">
              <a:extLst>
                <a:ext uri="{FF2B5EF4-FFF2-40B4-BE49-F238E27FC236}">
                  <a16:creationId xmlns:a16="http://schemas.microsoft.com/office/drawing/2014/main" id="{E871E7B8-1852-4D22-9EDB-5B3AEF577E15}"/>
                </a:ext>
              </a:extLst>
            </p:cNvPr>
            <p:cNvSpPr/>
            <p:nvPr/>
          </p:nvSpPr>
          <p:spPr>
            <a:xfrm rot="15340465">
              <a:off x="4374189" y="362450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7" name="Oval 716">
              <a:extLst>
                <a:ext uri="{FF2B5EF4-FFF2-40B4-BE49-F238E27FC236}">
                  <a16:creationId xmlns:a16="http://schemas.microsoft.com/office/drawing/2014/main" id="{593A7CBB-EA8E-48BD-97A4-9D34ADA5C11A}"/>
                </a:ext>
              </a:extLst>
            </p:cNvPr>
            <p:cNvSpPr/>
            <p:nvPr/>
          </p:nvSpPr>
          <p:spPr>
            <a:xfrm rot="15340465">
              <a:off x="4140059" y="3273295"/>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8" name="Oval 717">
              <a:extLst>
                <a:ext uri="{FF2B5EF4-FFF2-40B4-BE49-F238E27FC236}">
                  <a16:creationId xmlns:a16="http://schemas.microsoft.com/office/drawing/2014/main" id="{1DCCB5ED-84B2-415D-A2A2-99989A82B053}"/>
                </a:ext>
              </a:extLst>
            </p:cNvPr>
            <p:cNvSpPr/>
            <p:nvPr/>
          </p:nvSpPr>
          <p:spPr>
            <a:xfrm rot="15340465">
              <a:off x="2384889" y="2326017"/>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9" name="Oval 718">
              <a:extLst>
                <a:ext uri="{FF2B5EF4-FFF2-40B4-BE49-F238E27FC236}">
                  <a16:creationId xmlns:a16="http://schemas.microsoft.com/office/drawing/2014/main" id="{5F4AC4B8-800F-44E9-8D31-A5ECD8A211CA}"/>
                </a:ext>
              </a:extLst>
            </p:cNvPr>
            <p:cNvSpPr/>
            <p:nvPr/>
          </p:nvSpPr>
          <p:spPr>
            <a:xfrm rot="4540465">
              <a:off x="4198466" y="3353898"/>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0" name="Oval 719">
              <a:extLst>
                <a:ext uri="{FF2B5EF4-FFF2-40B4-BE49-F238E27FC236}">
                  <a16:creationId xmlns:a16="http://schemas.microsoft.com/office/drawing/2014/main" id="{08261F9F-8966-41F3-915E-A06A5B9BD08E}"/>
                </a:ext>
              </a:extLst>
            </p:cNvPr>
            <p:cNvSpPr/>
            <p:nvPr/>
          </p:nvSpPr>
          <p:spPr>
            <a:xfrm rot="4540465">
              <a:off x="4299837" y="3571698"/>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1" name="Oval 720">
              <a:extLst>
                <a:ext uri="{FF2B5EF4-FFF2-40B4-BE49-F238E27FC236}">
                  <a16:creationId xmlns:a16="http://schemas.microsoft.com/office/drawing/2014/main" id="{B41FC584-2D23-4AC2-A88A-F31F6A30EC6A}"/>
                </a:ext>
              </a:extLst>
            </p:cNvPr>
            <p:cNvSpPr/>
            <p:nvPr/>
          </p:nvSpPr>
          <p:spPr>
            <a:xfrm rot="4540465">
              <a:off x="4340031" y="33395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2" name="Oval 721">
              <a:extLst>
                <a:ext uri="{FF2B5EF4-FFF2-40B4-BE49-F238E27FC236}">
                  <a16:creationId xmlns:a16="http://schemas.microsoft.com/office/drawing/2014/main" id="{C621F00C-2F37-480E-BFB7-770AC015E7D5}"/>
                </a:ext>
              </a:extLst>
            </p:cNvPr>
            <p:cNvSpPr/>
            <p:nvPr/>
          </p:nvSpPr>
          <p:spPr>
            <a:xfrm rot="4739662">
              <a:off x="3943871" y="3123286"/>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3" name="Oval 722">
              <a:extLst>
                <a:ext uri="{FF2B5EF4-FFF2-40B4-BE49-F238E27FC236}">
                  <a16:creationId xmlns:a16="http://schemas.microsoft.com/office/drawing/2014/main" id="{CD9D820C-2DE4-4B56-96A8-9876E8C864BC}"/>
                </a:ext>
              </a:extLst>
            </p:cNvPr>
            <p:cNvSpPr/>
            <p:nvPr/>
          </p:nvSpPr>
          <p:spPr>
            <a:xfrm rot="4739662">
              <a:off x="4165151" y="30839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4" name="Oval 723">
              <a:extLst>
                <a:ext uri="{FF2B5EF4-FFF2-40B4-BE49-F238E27FC236}">
                  <a16:creationId xmlns:a16="http://schemas.microsoft.com/office/drawing/2014/main" id="{DE2230F4-EEA9-405C-B3B5-63B99459E21B}"/>
                </a:ext>
              </a:extLst>
            </p:cNvPr>
            <p:cNvSpPr/>
            <p:nvPr/>
          </p:nvSpPr>
          <p:spPr>
            <a:xfrm rot="15539662">
              <a:off x="4033888" y="3072570"/>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5" name="Oval 724">
              <a:extLst>
                <a:ext uri="{FF2B5EF4-FFF2-40B4-BE49-F238E27FC236}">
                  <a16:creationId xmlns:a16="http://schemas.microsoft.com/office/drawing/2014/main" id="{D53C8F71-AAF5-40A3-B2C1-2BDF4DC09294}"/>
                </a:ext>
              </a:extLst>
            </p:cNvPr>
            <p:cNvSpPr/>
            <p:nvPr/>
          </p:nvSpPr>
          <p:spPr>
            <a:xfrm rot="15539662">
              <a:off x="3823653" y="2869147"/>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6" name="Oval 725">
              <a:extLst>
                <a:ext uri="{FF2B5EF4-FFF2-40B4-BE49-F238E27FC236}">
                  <a16:creationId xmlns:a16="http://schemas.microsoft.com/office/drawing/2014/main" id="{1BA16B1C-C591-4EE1-997C-8BF6CF8792DA}"/>
                </a:ext>
              </a:extLst>
            </p:cNvPr>
            <p:cNvSpPr/>
            <p:nvPr/>
          </p:nvSpPr>
          <p:spPr>
            <a:xfrm rot="15539662">
              <a:off x="3835078" y="300021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27" name="Oval 726">
              <a:extLst>
                <a:ext uri="{FF2B5EF4-FFF2-40B4-BE49-F238E27FC236}">
                  <a16:creationId xmlns:a16="http://schemas.microsoft.com/office/drawing/2014/main" id="{6A871506-9C2E-4B34-B011-8BE14F477BBA}"/>
                </a:ext>
              </a:extLst>
            </p:cNvPr>
            <p:cNvSpPr/>
            <p:nvPr/>
          </p:nvSpPr>
          <p:spPr>
            <a:xfrm rot="15539662">
              <a:off x="3986762" y="2917409"/>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8" name="Oval 727">
              <a:extLst>
                <a:ext uri="{FF2B5EF4-FFF2-40B4-BE49-F238E27FC236}">
                  <a16:creationId xmlns:a16="http://schemas.microsoft.com/office/drawing/2014/main" id="{95339E80-2D36-49A8-8D8F-34168EA84EC0}"/>
                </a:ext>
              </a:extLst>
            </p:cNvPr>
            <p:cNvSpPr/>
            <p:nvPr/>
          </p:nvSpPr>
          <p:spPr>
            <a:xfrm rot="4739662">
              <a:off x="4054103" y="2980254"/>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9" name="Oval 728">
              <a:extLst>
                <a:ext uri="{FF2B5EF4-FFF2-40B4-BE49-F238E27FC236}">
                  <a16:creationId xmlns:a16="http://schemas.microsoft.com/office/drawing/2014/main" id="{AF7C4152-496A-48E3-BDA7-50A3E46A53CF}"/>
                </a:ext>
              </a:extLst>
            </p:cNvPr>
            <p:cNvSpPr/>
            <p:nvPr/>
          </p:nvSpPr>
          <p:spPr>
            <a:xfrm rot="4739662">
              <a:off x="3943112" y="3012874"/>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0" name="Oval 729">
              <a:extLst>
                <a:ext uri="{FF2B5EF4-FFF2-40B4-BE49-F238E27FC236}">
                  <a16:creationId xmlns:a16="http://schemas.microsoft.com/office/drawing/2014/main" id="{E89B9B1A-C6BF-4B1B-A0C6-4ABD37DCF929}"/>
                </a:ext>
              </a:extLst>
            </p:cNvPr>
            <p:cNvSpPr/>
            <p:nvPr/>
          </p:nvSpPr>
          <p:spPr>
            <a:xfrm rot="15539662">
              <a:off x="3878336" y="3081461"/>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1" name="Oval 730">
              <a:extLst>
                <a:ext uri="{FF2B5EF4-FFF2-40B4-BE49-F238E27FC236}">
                  <a16:creationId xmlns:a16="http://schemas.microsoft.com/office/drawing/2014/main" id="{31EC0D94-27EF-47FF-A6AC-76EDBBFBA012}"/>
                </a:ext>
              </a:extLst>
            </p:cNvPr>
            <p:cNvSpPr/>
            <p:nvPr/>
          </p:nvSpPr>
          <p:spPr>
            <a:xfrm rot="4739662">
              <a:off x="3911058" y="2795942"/>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2" name="Oval 731">
              <a:extLst>
                <a:ext uri="{FF2B5EF4-FFF2-40B4-BE49-F238E27FC236}">
                  <a16:creationId xmlns:a16="http://schemas.microsoft.com/office/drawing/2014/main" id="{64E5B552-0760-4D79-B9A5-4BDF78351DFA}"/>
                </a:ext>
              </a:extLst>
            </p:cNvPr>
            <p:cNvSpPr/>
            <p:nvPr/>
          </p:nvSpPr>
          <p:spPr>
            <a:xfrm rot="15539662">
              <a:off x="3899663" y="2939825"/>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3" name="Oval 732">
              <a:extLst>
                <a:ext uri="{FF2B5EF4-FFF2-40B4-BE49-F238E27FC236}">
                  <a16:creationId xmlns:a16="http://schemas.microsoft.com/office/drawing/2014/main" id="{8253CE6A-B807-4A01-862A-9449BCF1A492}"/>
                </a:ext>
              </a:extLst>
            </p:cNvPr>
            <p:cNvSpPr/>
            <p:nvPr/>
          </p:nvSpPr>
          <p:spPr>
            <a:xfrm rot="15539662">
              <a:off x="3767694" y="2956798"/>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4" name="Oval 733">
              <a:extLst>
                <a:ext uri="{FF2B5EF4-FFF2-40B4-BE49-F238E27FC236}">
                  <a16:creationId xmlns:a16="http://schemas.microsoft.com/office/drawing/2014/main" id="{69F694B7-DEC5-45DF-9685-91EA1570B884}"/>
                </a:ext>
              </a:extLst>
            </p:cNvPr>
            <p:cNvSpPr/>
            <p:nvPr/>
          </p:nvSpPr>
          <p:spPr>
            <a:xfrm rot="9903218">
              <a:off x="2621259" y="122729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5" name="Oval 734">
              <a:extLst>
                <a:ext uri="{FF2B5EF4-FFF2-40B4-BE49-F238E27FC236}">
                  <a16:creationId xmlns:a16="http://schemas.microsoft.com/office/drawing/2014/main" id="{76F6B2C7-4633-4E76-95F2-08EE00C59C3E}"/>
                </a:ext>
              </a:extLst>
            </p:cNvPr>
            <p:cNvSpPr/>
            <p:nvPr/>
          </p:nvSpPr>
          <p:spPr>
            <a:xfrm rot="9903218">
              <a:off x="2562986" y="1451609"/>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6" name="Oval 735">
              <a:extLst>
                <a:ext uri="{FF2B5EF4-FFF2-40B4-BE49-F238E27FC236}">
                  <a16:creationId xmlns:a16="http://schemas.microsoft.com/office/drawing/2014/main" id="{438081DB-87C9-46D7-A2C7-8D75B871A859}"/>
                </a:ext>
              </a:extLst>
            </p:cNvPr>
            <p:cNvSpPr/>
            <p:nvPr/>
          </p:nvSpPr>
          <p:spPr>
            <a:xfrm rot="9903218">
              <a:off x="2650215" y="1458354"/>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7" name="Oval 736">
              <a:extLst>
                <a:ext uri="{FF2B5EF4-FFF2-40B4-BE49-F238E27FC236}">
                  <a16:creationId xmlns:a16="http://schemas.microsoft.com/office/drawing/2014/main" id="{B596AB5B-06DE-4A8D-AFEE-2A2FB12CEDDA}"/>
                </a:ext>
              </a:extLst>
            </p:cNvPr>
            <p:cNvSpPr/>
            <p:nvPr/>
          </p:nvSpPr>
          <p:spPr>
            <a:xfrm rot="20703218">
              <a:off x="2640528" y="1351098"/>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8" name="Oval 737">
              <a:extLst>
                <a:ext uri="{FF2B5EF4-FFF2-40B4-BE49-F238E27FC236}">
                  <a16:creationId xmlns:a16="http://schemas.microsoft.com/office/drawing/2014/main" id="{40EAD5FE-D7FC-421F-B31F-4BA44CDC7421}"/>
                </a:ext>
              </a:extLst>
            </p:cNvPr>
            <p:cNvSpPr/>
            <p:nvPr/>
          </p:nvSpPr>
          <p:spPr>
            <a:xfrm rot="20703218">
              <a:off x="2272600" y="162949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39" name="Oval 738">
              <a:extLst>
                <a:ext uri="{FF2B5EF4-FFF2-40B4-BE49-F238E27FC236}">
                  <a16:creationId xmlns:a16="http://schemas.microsoft.com/office/drawing/2014/main" id="{1E02E2CF-040D-42D2-BC0A-69DAA15AA787}"/>
                </a:ext>
              </a:extLst>
            </p:cNvPr>
            <p:cNvSpPr/>
            <p:nvPr/>
          </p:nvSpPr>
          <p:spPr>
            <a:xfrm rot="20703218">
              <a:off x="2561006" y="1177903"/>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0" name="Oval 739">
              <a:extLst>
                <a:ext uri="{FF2B5EF4-FFF2-40B4-BE49-F238E27FC236}">
                  <a16:creationId xmlns:a16="http://schemas.microsoft.com/office/drawing/2014/main" id="{0B44E2EC-A064-4C5D-A0BF-EED4897451B6}"/>
                </a:ext>
              </a:extLst>
            </p:cNvPr>
            <p:cNvSpPr/>
            <p:nvPr/>
          </p:nvSpPr>
          <p:spPr>
            <a:xfrm rot="9903218">
              <a:off x="2634287" y="131765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1" name="Oval 740">
              <a:extLst>
                <a:ext uri="{FF2B5EF4-FFF2-40B4-BE49-F238E27FC236}">
                  <a16:creationId xmlns:a16="http://schemas.microsoft.com/office/drawing/2014/main" id="{28BE5DD2-C777-4640-BD8F-B02C2171AC8F}"/>
                </a:ext>
              </a:extLst>
            </p:cNvPr>
            <p:cNvSpPr/>
            <p:nvPr/>
          </p:nvSpPr>
          <p:spPr>
            <a:xfrm rot="9903218">
              <a:off x="2724239" y="125538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2" name="Oval 741">
              <a:extLst>
                <a:ext uri="{FF2B5EF4-FFF2-40B4-BE49-F238E27FC236}">
                  <a16:creationId xmlns:a16="http://schemas.microsoft.com/office/drawing/2014/main" id="{F678C7D7-5AAE-4CBF-9498-F1482356080A}"/>
                </a:ext>
              </a:extLst>
            </p:cNvPr>
            <p:cNvSpPr/>
            <p:nvPr/>
          </p:nvSpPr>
          <p:spPr>
            <a:xfrm rot="20703218">
              <a:off x="2957579" y="205980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3" name="Oval 742">
              <a:extLst>
                <a:ext uri="{FF2B5EF4-FFF2-40B4-BE49-F238E27FC236}">
                  <a16:creationId xmlns:a16="http://schemas.microsoft.com/office/drawing/2014/main" id="{D99E52FD-5542-4A97-AA4C-53240DDAC1A7}"/>
                </a:ext>
              </a:extLst>
            </p:cNvPr>
            <p:cNvSpPr/>
            <p:nvPr/>
          </p:nvSpPr>
          <p:spPr>
            <a:xfrm rot="20703218">
              <a:off x="2643514" y="114798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4" name="Oval 743">
              <a:extLst>
                <a:ext uri="{FF2B5EF4-FFF2-40B4-BE49-F238E27FC236}">
                  <a16:creationId xmlns:a16="http://schemas.microsoft.com/office/drawing/2014/main" id="{2958086F-FA34-416F-970C-7DA926036FBA}"/>
                </a:ext>
              </a:extLst>
            </p:cNvPr>
            <p:cNvSpPr/>
            <p:nvPr/>
          </p:nvSpPr>
          <p:spPr>
            <a:xfrm rot="20703218">
              <a:off x="2692637" y="1070448"/>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5" name="Oval 744">
              <a:extLst>
                <a:ext uri="{FF2B5EF4-FFF2-40B4-BE49-F238E27FC236}">
                  <a16:creationId xmlns:a16="http://schemas.microsoft.com/office/drawing/2014/main" id="{9689E26B-5EE2-4A7B-AC1E-DE7B02497618}"/>
                </a:ext>
              </a:extLst>
            </p:cNvPr>
            <p:cNvSpPr/>
            <p:nvPr/>
          </p:nvSpPr>
          <p:spPr>
            <a:xfrm rot="20703218">
              <a:off x="2719246" y="1004494"/>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6" name="Oval 745">
              <a:extLst>
                <a:ext uri="{FF2B5EF4-FFF2-40B4-BE49-F238E27FC236}">
                  <a16:creationId xmlns:a16="http://schemas.microsoft.com/office/drawing/2014/main" id="{DC3B1B58-A8D7-4814-B89E-20B387ADEE73}"/>
                </a:ext>
              </a:extLst>
            </p:cNvPr>
            <p:cNvSpPr/>
            <p:nvPr/>
          </p:nvSpPr>
          <p:spPr>
            <a:xfrm rot="20703218">
              <a:off x="2575876" y="12675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7" name="Oval 746">
              <a:extLst>
                <a:ext uri="{FF2B5EF4-FFF2-40B4-BE49-F238E27FC236}">
                  <a16:creationId xmlns:a16="http://schemas.microsoft.com/office/drawing/2014/main" id="{A982EC2D-C473-4071-BAF0-8EC25E270FDD}"/>
                </a:ext>
              </a:extLst>
            </p:cNvPr>
            <p:cNvSpPr/>
            <p:nvPr/>
          </p:nvSpPr>
          <p:spPr>
            <a:xfrm rot="20703218">
              <a:off x="2711862" y="1185235"/>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8" name="Oval 747">
              <a:extLst>
                <a:ext uri="{FF2B5EF4-FFF2-40B4-BE49-F238E27FC236}">
                  <a16:creationId xmlns:a16="http://schemas.microsoft.com/office/drawing/2014/main" id="{7E24BE5F-A83E-4267-99F4-2AE946BF5485}"/>
                </a:ext>
              </a:extLst>
            </p:cNvPr>
            <p:cNvSpPr/>
            <p:nvPr/>
          </p:nvSpPr>
          <p:spPr>
            <a:xfrm rot="4739662">
              <a:off x="4536730" y="3910958"/>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9" name="Oval 748">
              <a:extLst>
                <a:ext uri="{FF2B5EF4-FFF2-40B4-BE49-F238E27FC236}">
                  <a16:creationId xmlns:a16="http://schemas.microsoft.com/office/drawing/2014/main" id="{AA919F0E-91EC-43AF-A275-53A6DE16C079}"/>
                </a:ext>
              </a:extLst>
            </p:cNvPr>
            <p:cNvSpPr/>
            <p:nvPr/>
          </p:nvSpPr>
          <p:spPr>
            <a:xfrm rot="15539662">
              <a:off x="4437441" y="3661684"/>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0" name="Oval 749">
              <a:extLst>
                <a:ext uri="{FF2B5EF4-FFF2-40B4-BE49-F238E27FC236}">
                  <a16:creationId xmlns:a16="http://schemas.microsoft.com/office/drawing/2014/main" id="{1837D4CC-3291-4208-A7F1-4362848A2F98}"/>
                </a:ext>
              </a:extLst>
            </p:cNvPr>
            <p:cNvSpPr/>
            <p:nvPr/>
          </p:nvSpPr>
          <p:spPr>
            <a:xfrm rot="15539662">
              <a:off x="4409046" y="376251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51" name="Oval 750">
              <a:extLst>
                <a:ext uri="{FF2B5EF4-FFF2-40B4-BE49-F238E27FC236}">
                  <a16:creationId xmlns:a16="http://schemas.microsoft.com/office/drawing/2014/main" id="{99ECA179-8F0F-449B-9DFC-45540E7D3246}"/>
                </a:ext>
              </a:extLst>
            </p:cNvPr>
            <p:cNvSpPr/>
            <p:nvPr/>
          </p:nvSpPr>
          <p:spPr>
            <a:xfrm rot="15539662">
              <a:off x="4600550" y="3709946"/>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2" name="Oval 751">
              <a:extLst>
                <a:ext uri="{FF2B5EF4-FFF2-40B4-BE49-F238E27FC236}">
                  <a16:creationId xmlns:a16="http://schemas.microsoft.com/office/drawing/2014/main" id="{6E140519-FCD2-41C6-9663-285F3C477C4F}"/>
                </a:ext>
              </a:extLst>
            </p:cNvPr>
            <p:cNvSpPr/>
            <p:nvPr/>
          </p:nvSpPr>
          <p:spPr>
            <a:xfrm rot="4739662">
              <a:off x="3381509" y="2172822"/>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3" name="Oval 752">
              <a:extLst>
                <a:ext uri="{FF2B5EF4-FFF2-40B4-BE49-F238E27FC236}">
                  <a16:creationId xmlns:a16="http://schemas.microsoft.com/office/drawing/2014/main" id="{A539DB52-228E-4622-89E0-D5038B9ECB5B}"/>
                </a:ext>
              </a:extLst>
            </p:cNvPr>
            <p:cNvSpPr/>
            <p:nvPr/>
          </p:nvSpPr>
          <p:spPr>
            <a:xfrm rot="4739662">
              <a:off x="4556900" y="380541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4" name="Oval 753">
              <a:extLst>
                <a:ext uri="{FF2B5EF4-FFF2-40B4-BE49-F238E27FC236}">
                  <a16:creationId xmlns:a16="http://schemas.microsoft.com/office/drawing/2014/main" id="{94877EC2-28B0-4B17-BCBE-D641C7E0CD9D}"/>
                </a:ext>
              </a:extLst>
            </p:cNvPr>
            <p:cNvSpPr/>
            <p:nvPr/>
          </p:nvSpPr>
          <p:spPr>
            <a:xfrm rot="15539662">
              <a:off x="4127897" y="317742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5" name="Oval 754">
              <a:extLst>
                <a:ext uri="{FF2B5EF4-FFF2-40B4-BE49-F238E27FC236}">
                  <a16:creationId xmlns:a16="http://schemas.microsoft.com/office/drawing/2014/main" id="{6CFC5F19-A200-4338-B5D5-D18DE5065AE4}"/>
                </a:ext>
              </a:extLst>
            </p:cNvPr>
            <p:cNvSpPr/>
            <p:nvPr/>
          </p:nvSpPr>
          <p:spPr>
            <a:xfrm rot="15539662">
              <a:off x="4372436" y="3705523"/>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6" name="Oval 755">
              <a:extLst>
                <a:ext uri="{FF2B5EF4-FFF2-40B4-BE49-F238E27FC236}">
                  <a16:creationId xmlns:a16="http://schemas.microsoft.com/office/drawing/2014/main" id="{856E807A-18DF-4855-AAC3-A685D6F38684}"/>
                </a:ext>
              </a:extLst>
            </p:cNvPr>
            <p:cNvSpPr/>
            <p:nvPr/>
          </p:nvSpPr>
          <p:spPr>
            <a:xfrm rot="4739662">
              <a:off x="4550459" y="3614093"/>
              <a:ext cx="64330" cy="6433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7" name="Oval 756">
              <a:extLst>
                <a:ext uri="{FF2B5EF4-FFF2-40B4-BE49-F238E27FC236}">
                  <a16:creationId xmlns:a16="http://schemas.microsoft.com/office/drawing/2014/main" id="{7E714C93-8A1F-497A-BE4D-E16D1C841CB6}"/>
                </a:ext>
              </a:extLst>
            </p:cNvPr>
            <p:cNvSpPr/>
            <p:nvPr/>
          </p:nvSpPr>
          <p:spPr>
            <a:xfrm rot="15539662">
              <a:off x="4531009" y="3740150"/>
              <a:ext cx="80692" cy="6718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8" name="Oval 757">
              <a:extLst>
                <a:ext uri="{FF2B5EF4-FFF2-40B4-BE49-F238E27FC236}">
                  <a16:creationId xmlns:a16="http://schemas.microsoft.com/office/drawing/2014/main" id="{6BC9B44F-8B30-4694-88A4-5B2F81387611}"/>
                </a:ext>
              </a:extLst>
            </p:cNvPr>
            <p:cNvSpPr/>
            <p:nvPr/>
          </p:nvSpPr>
          <p:spPr>
            <a:xfrm rot="15539662">
              <a:off x="4500535" y="385182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59" name="Oval 758">
              <a:extLst>
                <a:ext uri="{FF2B5EF4-FFF2-40B4-BE49-F238E27FC236}">
                  <a16:creationId xmlns:a16="http://schemas.microsoft.com/office/drawing/2014/main" id="{629D109B-B40F-4463-85B2-9412089D4606}"/>
                </a:ext>
              </a:extLst>
            </p:cNvPr>
            <p:cNvSpPr/>
            <p:nvPr/>
          </p:nvSpPr>
          <p:spPr>
            <a:xfrm rot="15539662">
              <a:off x="4320340" y="3643090"/>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0" name="Oval 759">
              <a:extLst>
                <a:ext uri="{FF2B5EF4-FFF2-40B4-BE49-F238E27FC236}">
                  <a16:creationId xmlns:a16="http://schemas.microsoft.com/office/drawing/2014/main" id="{201C2E5B-E968-47FF-9933-EB161E4973AF}"/>
                </a:ext>
              </a:extLst>
            </p:cNvPr>
            <p:cNvSpPr/>
            <p:nvPr/>
          </p:nvSpPr>
          <p:spPr>
            <a:xfrm rot="17847352">
              <a:off x="2843011" y="3492625"/>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1" name="Oval 760">
              <a:extLst>
                <a:ext uri="{FF2B5EF4-FFF2-40B4-BE49-F238E27FC236}">
                  <a16:creationId xmlns:a16="http://schemas.microsoft.com/office/drawing/2014/main" id="{0449040A-B16A-4D2A-9B20-8CAA708931F4}"/>
                </a:ext>
              </a:extLst>
            </p:cNvPr>
            <p:cNvSpPr/>
            <p:nvPr/>
          </p:nvSpPr>
          <p:spPr>
            <a:xfrm rot="17847352">
              <a:off x="2652171" y="3337828"/>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2" name="Oval 761">
              <a:extLst>
                <a:ext uri="{FF2B5EF4-FFF2-40B4-BE49-F238E27FC236}">
                  <a16:creationId xmlns:a16="http://schemas.microsoft.com/office/drawing/2014/main" id="{5285C6C3-A0F3-43E6-BE17-E1B30C8A75C3}"/>
                </a:ext>
              </a:extLst>
            </p:cNvPr>
            <p:cNvSpPr/>
            <p:nvPr/>
          </p:nvSpPr>
          <p:spPr>
            <a:xfrm rot="17847352">
              <a:off x="2587891" y="3516379"/>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3" name="Oval 762">
              <a:extLst>
                <a:ext uri="{FF2B5EF4-FFF2-40B4-BE49-F238E27FC236}">
                  <a16:creationId xmlns:a16="http://schemas.microsoft.com/office/drawing/2014/main" id="{B1174550-AB00-4A7F-A855-3371B090C148}"/>
                </a:ext>
              </a:extLst>
            </p:cNvPr>
            <p:cNvSpPr/>
            <p:nvPr/>
          </p:nvSpPr>
          <p:spPr>
            <a:xfrm rot="7047352">
              <a:off x="2713251" y="3413537"/>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4" name="Oval 763">
              <a:extLst>
                <a:ext uri="{FF2B5EF4-FFF2-40B4-BE49-F238E27FC236}">
                  <a16:creationId xmlns:a16="http://schemas.microsoft.com/office/drawing/2014/main" id="{0FE94F4A-3154-4581-A8DB-2FFE56A6BF3F}"/>
                </a:ext>
              </a:extLst>
            </p:cNvPr>
            <p:cNvSpPr/>
            <p:nvPr/>
          </p:nvSpPr>
          <p:spPr>
            <a:xfrm rot="7047352">
              <a:off x="2763542" y="3728851"/>
              <a:ext cx="94547" cy="945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5" name="Oval 764">
              <a:extLst>
                <a:ext uri="{FF2B5EF4-FFF2-40B4-BE49-F238E27FC236}">
                  <a16:creationId xmlns:a16="http://schemas.microsoft.com/office/drawing/2014/main" id="{27F8312B-4DC9-4527-B79E-B541AA13A233}"/>
                </a:ext>
              </a:extLst>
            </p:cNvPr>
            <p:cNvSpPr/>
            <p:nvPr/>
          </p:nvSpPr>
          <p:spPr>
            <a:xfrm rot="7047352">
              <a:off x="2842218" y="3631745"/>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766" name="Oval 765">
              <a:extLst>
                <a:ext uri="{FF2B5EF4-FFF2-40B4-BE49-F238E27FC236}">
                  <a16:creationId xmlns:a16="http://schemas.microsoft.com/office/drawing/2014/main" id="{8D6E4516-2FA3-4014-8C35-0E63C774309A}"/>
                </a:ext>
              </a:extLst>
            </p:cNvPr>
            <p:cNvSpPr/>
            <p:nvPr/>
          </p:nvSpPr>
          <p:spPr>
            <a:xfrm rot="7047352">
              <a:off x="2047350" y="1853593"/>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7" name="Oval 766">
              <a:extLst>
                <a:ext uri="{FF2B5EF4-FFF2-40B4-BE49-F238E27FC236}">
                  <a16:creationId xmlns:a16="http://schemas.microsoft.com/office/drawing/2014/main" id="{CD65E461-218E-4329-BE67-83430C1FF969}"/>
                </a:ext>
              </a:extLst>
            </p:cNvPr>
            <p:cNvSpPr/>
            <p:nvPr/>
          </p:nvSpPr>
          <p:spPr>
            <a:xfrm rot="7047352">
              <a:off x="2684137" y="3627507"/>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8" name="Oval 767">
              <a:extLst>
                <a:ext uri="{FF2B5EF4-FFF2-40B4-BE49-F238E27FC236}">
                  <a16:creationId xmlns:a16="http://schemas.microsoft.com/office/drawing/2014/main" id="{FAAEA19B-FA50-41BC-9DA5-4773BBB00964}"/>
                </a:ext>
              </a:extLst>
            </p:cNvPr>
            <p:cNvSpPr/>
            <p:nvPr/>
          </p:nvSpPr>
          <p:spPr>
            <a:xfrm rot="17847352">
              <a:off x="2670496" y="3536413"/>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9" name="Oval 768">
              <a:extLst>
                <a:ext uri="{FF2B5EF4-FFF2-40B4-BE49-F238E27FC236}">
                  <a16:creationId xmlns:a16="http://schemas.microsoft.com/office/drawing/2014/main" id="{F4D984A4-9032-462A-8649-C559FDB38365}"/>
                </a:ext>
              </a:extLst>
            </p:cNvPr>
            <p:cNvSpPr/>
            <p:nvPr/>
          </p:nvSpPr>
          <p:spPr>
            <a:xfrm rot="17847352">
              <a:off x="2833628" y="3385557"/>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0" name="Oval 769">
              <a:extLst>
                <a:ext uri="{FF2B5EF4-FFF2-40B4-BE49-F238E27FC236}">
                  <a16:creationId xmlns:a16="http://schemas.microsoft.com/office/drawing/2014/main" id="{07A7060B-6AF9-48BB-9D52-11F623B24EAC}"/>
                </a:ext>
              </a:extLst>
            </p:cNvPr>
            <p:cNvSpPr/>
            <p:nvPr/>
          </p:nvSpPr>
          <p:spPr>
            <a:xfrm rot="17847352">
              <a:off x="2765497" y="3554639"/>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1" name="Oval 770">
              <a:extLst>
                <a:ext uri="{FF2B5EF4-FFF2-40B4-BE49-F238E27FC236}">
                  <a16:creationId xmlns:a16="http://schemas.microsoft.com/office/drawing/2014/main" id="{54667FA9-1669-4541-B5B2-F7561E1ACD14}"/>
                </a:ext>
              </a:extLst>
            </p:cNvPr>
            <p:cNvSpPr/>
            <p:nvPr/>
          </p:nvSpPr>
          <p:spPr>
            <a:xfrm rot="7047352">
              <a:off x="2628210" y="3443410"/>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2" name="Oval 771">
              <a:extLst>
                <a:ext uri="{FF2B5EF4-FFF2-40B4-BE49-F238E27FC236}">
                  <a16:creationId xmlns:a16="http://schemas.microsoft.com/office/drawing/2014/main" id="{4186434F-B0C3-4687-BA3E-7A675B617D78}"/>
                </a:ext>
              </a:extLst>
            </p:cNvPr>
            <p:cNvSpPr/>
            <p:nvPr/>
          </p:nvSpPr>
          <p:spPr>
            <a:xfrm rot="7047352">
              <a:off x="2911917" y="3572372"/>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3" name="Oval 772">
              <a:extLst>
                <a:ext uri="{FF2B5EF4-FFF2-40B4-BE49-F238E27FC236}">
                  <a16:creationId xmlns:a16="http://schemas.microsoft.com/office/drawing/2014/main" id="{25850A69-4B6A-4BFE-8581-959FAEFDE410}"/>
                </a:ext>
              </a:extLst>
            </p:cNvPr>
            <p:cNvSpPr/>
            <p:nvPr/>
          </p:nvSpPr>
          <p:spPr>
            <a:xfrm rot="7047352">
              <a:off x="2505209" y="3545428"/>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4" name="Oval 773">
              <a:extLst>
                <a:ext uri="{FF2B5EF4-FFF2-40B4-BE49-F238E27FC236}">
                  <a16:creationId xmlns:a16="http://schemas.microsoft.com/office/drawing/2014/main" id="{39A84C48-09F8-4924-B031-567498EB5D3C}"/>
                </a:ext>
              </a:extLst>
            </p:cNvPr>
            <p:cNvSpPr/>
            <p:nvPr/>
          </p:nvSpPr>
          <p:spPr>
            <a:xfrm rot="7047352">
              <a:off x="2944710" y="3674625"/>
              <a:ext cx="94547" cy="9454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5" name="Oval 774">
              <a:extLst>
                <a:ext uri="{FF2B5EF4-FFF2-40B4-BE49-F238E27FC236}">
                  <a16:creationId xmlns:a16="http://schemas.microsoft.com/office/drawing/2014/main" id="{33365CEF-A438-4091-8D94-C84854DED342}"/>
                </a:ext>
              </a:extLst>
            </p:cNvPr>
            <p:cNvSpPr/>
            <p:nvPr/>
          </p:nvSpPr>
          <p:spPr>
            <a:xfrm rot="17847352">
              <a:off x="2637372" y="3706543"/>
              <a:ext cx="115557" cy="1155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6" name="Oval 775">
              <a:extLst>
                <a:ext uri="{FF2B5EF4-FFF2-40B4-BE49-F238E27FC236}">
                  <a16:creationId xmlns:a16="http://schemas.microsoft.com/office/drawing/2014/main" id="{17FC71F0-DFD7-4750-9F5D-B061F0C24862}"/>
                </a:ext>
              </a:extLst>
            </p:cNvPr>
            <p:cNvSpPr/>
            <p:nvPr/>
          </p:nvSpPr>
          <p:spPr>
            <a:xfrm rot="7047352">
              <a:off x="2760181" y="3651496"/>
              <a:ext cx="73537"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7" name="Oval 776">
              <a:extLst>
                <a:ext uri="{FF2B5EF4-FFF2-40B4-BE49-F238E27FC236}">
                  <a16:creationId xmlns:a16="http://schemas.microsoft.com/office/drawing/2014/main" id="{6DE2D7CC-5D6D-46D7-ADB6-CB9DAA94FBE0}"/>
                </a:ext>
              </a:extLst>
            </p:cNvPr>
            <p:cNvSpPr/>
            <p:nvPr/>
          </p:nvSpPr>
          <p:spPr>
            <a:xfrm rot="7047352">
              <a:off x="2598838" y="3608792"/>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8" name="Oval 777">
              <a:extLst>
                <a:ext uri="{FF2B5EF4-FFF2-40B4-BE49-F238E27FC236}">
                  <a16:creationId xmlns:a16="http://schemas.microsoft.com/office/drawing/2014/main" id="{F82637CC-05A4-4992-9AB3-CE62B3C85EEB}"/>
                </a:ext>
              </a:extLst>
            </p:cNvPr>
            <p:cNvSpPr/>
            <p:nvPr/>
          </p:nvSpPr>
          <p:spPr>
            <a:xfrm rot="7047352">
              <a:off x="2880172" y="3732922"/>
              <a:ext cx="63031" cy="630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79" name="Oval 778">
              <a:extLst>
                <a:ext uri="{FF2B5EF4-FFF2-40B4-BE49-F238E27FC236}">
                  <a16:creationId xmlns:a16="http://schemas.microsoft.com/office/drawing/2014/main" id="{67582BDF-F7CF-43E1-9997-333DFCDF723F}"/>
                </a:ext>
              </a:extLst>
            </p:cNvPr>
            <p:cNvSpPr/>
            <p:nvPr/>
          </p:nvSpPr>
          <p:spPr>
            <a:xfrm rot="17847352">
              <a:off x="2379349" y="3586512"/>
              <a:ext cx="84042" cy="840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0" name="Oval 779">
              <a:extLst>
                <a:ext uri="{FF2B5EF4-FFF2-40B4-BE49-F238E27FC236}">
                  <a16:creationId xmlns:a16="http://schemas.microsoft.com/office/drawing/2014/main" id="{24FE856A-9D8F-4504-9EAD-D950B5CA76FB}"/>
                </a:ext>
              </a:extLst>
            </p:cNvPr>
            <p:cNvSpPr/>
            <p:nvPr/>
          </p:nvSpPr>
          <p:spPr>
            <a:xfrm rot="17847352">
              <a:off x="2352824" y="3661107"/>
              <a:ext cx="73536" cy="7353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1" name="Oval 780">
              <a:extLst>
                <a:ext uri="{FF2B5EF4-FFF2-40B4-BE49-F238E27FC236}">
                  <a16:creationId xmlns:a16="http://schemas.microsoft.com/office/drawing/2014/main" id="{C0C962A0-58C1-4B09-84D8-107220CCB296}"/>
                </a:ext>
              </a:extLst>
            </p:cNvPr>
            <p:cNvSpPr/>
            <p:nvPr/>
          </p:nvSpPr>
          <p:spPr>
            <a:xfrm rot="7047352">
              <a:off x="2434868" y="3705913"/>
              <a:ext cx="115557" cy="11555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2" name="Oval 781">
              <a:extLst>
                <a:ext uri="{FF2B5EF4-FFF2-40B4-BE49-F238E27FC236}">
                  <a16:creationId xmlns:a16="http://schemas.microsoft.com/office/drawing/2014/main" id="{8302C01A-3AE7-4BD0-B813-B3EB8552E430}"/>
                </a:ext>
              </a:extLst>
            </p:cNvPr>
            <p:cNvSpPr/>
            <p:nvPr/>
          </p:nvSpPr>
          <p:spPr>
            <a:xfrm rot="17847352">
              <a:off x="2555245" y="3677934"/>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3" name="Oval 782">
              <a:extLst>
                <a:ext uri="{FF2B5EF4-FFF2-40B4-BE49-F238E27FC236}">
                  <a16:creationId xmlns:a16="http://schemas.microsoft.com/office/drawing/2014/main" id="{464552C9-77C4-4082-A282-067A5D4C0B04}"/>
                </a:ext>
              </a:extLst>
            </p:cNvPr>
            <p:cNvSpPr/>
            <p:nvPr/>
          </p:nvSpPr>
          <p:spPr>
            <a:xfrm rot="7047352">
              <a:off x="2349827" y="3735787"/>
              <a:ext cx="63031" cy="6303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4" name="Oval 783">
              <a:extLst>
                <a:ext uri="{FF2B5EF4-FFF2-40B4-BE49-F238E27FC236}">
                  <a16:creationId xmlns:a16="http://schemas.microsoft.com/office/drawing/2014/main" id="{B3F7184D-AD82-423A-801C-6A685D652ACB}"/>
                </a:ext>
              </a:extLst>
            </p:cNvPr>
            <p:cNvSpPr/>
            <p:nvPr/>
          </p:nvSpPr>
          <p:spPr>
            <a:xfrm rot="7047352">
              <a:off x="2461978" y="3627230"/>
              <a:ext cx="53307" cy="533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5" name="Oval 784">
              <a:extLst>
                <a:ext uri="{FF2B5EF4-FFF2-40B4-BE49-F238E27FC236}">
                  <a16:creationId xmlns:a16="http://schemas.microsoft.com/office/drawing/2014/main" id="{71263A61-09DA-4943-A825-62726905C199}"/>
                </a:ext>
              </a:extLst>
            </p:cNvPr>
            <p:cNvSpPr/>
            <p:nvPr/>
          </p:nvSpPr>
          <p:spPr>
            <a:xfrm rot="16200000">
              <a:off x="2527620" y="3428536"/>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6" name="Oval 785">
              <a:extLst>
                <a:ext uri="{FF2B5EF4-FFF2-40B4-BE49-F238E27FC236}">
                  <a16:creationId xmlns:a16="http://schemas.microsoft.com/office/drawing/2014/main" id="{F064F8AA-A1D2-4D2B-9403-AA76ECF9CEC0}"/>
                </a:ext>
              </a:extLst>
            </p:cNvPr>
            <p:cNvSpPr/>
            <p:nvPr/>
          </p:nvSpPr>
          <p:spPr>
            <a:xfrm rot="4396595">
              <a:off x="1961255" y="1842031"/>
              <a:ext cx="84042" cy="840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87" name="Oval 786">
              <a:extLst>
                <a:ext uri="{FF2B5EF4-FFF2-40B4-BE49-F238E27FC236}">
                  <a16:creationId xmlns:a16="http://schemas.microsoft.com/office/drawing/2014/main" id="{C40C91AB-0304-40A7-A238-2161012E41D0}"/>
                </a:ext>
              </a:extLst>
            </p:cNvPr>
            <p:cNvSpPr/>
            <p:nvPr/>
          </p:nvSpPr>
          <p:spPr>
            <a:xfrm rot="15196595">
              <a:off x="2857129" y="2406859"/>
              <a:ext cx="73536" cy="735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88" name="Group 787">
            <a:extLst>
              <a:ext uri="{FF2B5EF4-FFF2-40B4-BE49-F238E27FC236}">
                <a16:creationId xmlns:a16="http://schemas.microsoft.com/office/drawing/2014/main" id="{442B5339-DDA0-4502-87C4-0E71EF76298D}"/>
              </a:ext>
            </a:extLst>
          </p:cNvPr>
          <p:cNvGrpSpPr/>
          <p:nvPr/>
        </p:nvGrpSpPr>
        <p:grpSpPr>
          <a:xfrm>
            <a:off x="1892442" y="3627767"/>
            <a:ext cx="1206402" cy="3207331"/>
            <a:chOff x="9124747" y="3738224"/>
            <a:chExt cx="1206402" cy="3207331"/>
          </a:xfrm>
        </p:grpSpPr>
        <p:sp>
          <p:nvSpPr>
            <p:cNvPr id="789" name="Oval 788">
              <a:extLst>
                <a:ext uri="{FF2B5EF4-FFF2-40B4-BE49-F238E27FC236}">
                  <a16:creationId xmlns:a16="http://schemas.microsoft.com/office/drawing/2014/main" id="{4ED2EAD0-F76E-41F2-B9EF-C72D80CA178F}"/>
                </a:ext>
              </a:extLst>
            </p:cNvPr>
            <p:cNvSpPr/>
            <p:nvPr/>
          </p:nvSpPr>
          <p:spPr>
            <a:xfrm rot="16200000">
              <a:off x="9582915" y="4506959"/>
              <a:ext cx="290061" cy="2900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790" name="그룹 247">
              <a:extLst>
                <a:ext uri="{FF2B5EF4-FFF2-40B4-BE49-F238E27FC236}">
                  <a16:creationId xmlns:a16="http://schemas.microsoft.com/office/drawing/2014/main" id="{224D4F53-4A98-48C0-A32F-CD9FD04D51A5}"/>
                </a:ext>
              </a:extLst>
            </p:cNvPr>
            <p:cNvGrpSpPr/>
            <p:nvPr/>
          </p:nvGrpSpPr>
          <p:grpSpPr>
            <a:xfrm rot="5400000">
              <a:off x="9067426" y="3808730"/>
              <a:ext cx="719050" cy="604408"/>
              <a:chOff x="1835978" y="6129099"/>
              <a:chExt cx="539290" cy="453308"/>
            </a:xfrm>
            <a:solidFill>
              <a:schemeClr val="accent2"/>
            </a:solidFill>
          </p:grpSpPr>
          <p:sp>
            <p:nvSpPr>
              <p:cNvPr id="837" name="Oval 836">
                <a:extLst>
                  <a:ext uri="{FF2B5EF4-FFF2-40B4-BE49-F238E27FC236}">
                    <a16:creationId xmlns:a16="http://schemas.microsoft.com/office/drawing/2014/main" id="{E8F65CD6-6076-48D1-B8C7-2A4FAD09AC11}"/>
                  </a:ext>
                </a:extLst>
              </p:cNvPr>
              <p:cNvSpPr/>
              <p:nvPr/>
            </p:nvSpPr>
            <p:spPr>
              <a:xfrm rot="10800000">
                <a:off x="2197275" y="6293467"/>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8" name="Rectangle 837">
                <a:extLst>
                  <a:ext uri="{FF2B5EF4-FFF2-40B4-BE49-F238E27FC236}">
                    <a16:creationId xmlns:a16="http://schemas.microsoft.com/office/drawing/2014/main" id="{B31C1CAE-FCF8-4CC6-AE43-7C1F6765CC2C}"/>
                  </a:ext>
                </a:extLst>
              </p:cNvPr>
              <p:cNvSpPr/>
              <p:nvPr/>
            </p:nvSpPr>
            <p:spPr>
              <a:xfrm>
                <a:off x="2256605" y="6129099"/>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9" name="Oval 838">
                <a:extLst>
                  <a:ext uri="{FF2B5EF4-FFF2-40B4-BE49-F238E27FC236}">
                    <a16:creationId xmlns:a16="http://schemas.microsoft.com/office/drawing/2014/main" id="{19FF6E8E-7692-4D3D-89DC-0F4FAD344AB6}"/>
                  </a:ext>
                </a:extLst>
              </p:cNvPr>
              <p:cNvSpPr/>
              <p:nvPr/>
            </p:nvSpPr>
            <p:spPr>
              <a:xfrm rot="10800000">
                <a:off x="2011682" y="6417006"/>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0" name="Rectangle 839">
                <a:extLst>
                  <a:ext uri="{FF2B5EF4-FFF2-40B4-BE49-F238E27FC236}">
                    <a16:creationId xmlns:a16="http://schemas.microsoft.com/office/drawing/2014/main" id="{918B8829-A9AE-4E9D-A54D-C8B23C049BD0}"/>
                  </a:ext>
                </a:extLst>
              </p:cNvPr>
              <p:cNvSpPr/>
              <p:nvPr/>
            </p:nvSpPr>
            <p:spPr>
              <a:xfrm>
                <a:off x="2061124" y="6129099"/>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1" name="Oval 840">
                <a:extLst>
                  <a:ext uri="{FF2B5EF4-FFF2-40B4-BE49-F238E27FC236}">
                    <a16:creationId xmlns:a16="http://schemas.microsoft.com/office/drawing/2014/main" id="{C5E41B70-114B-4167-ADF1-6AC2673FF399}"/>
                  </a:ext>
                </a:extLst>
              </p:cNvPr>
              <p:cNvSpPr/>
              <p:nvPr/>
            </p:nvSpPr>
            <p:spPr>
              <a:xfrm rot="10800000">
                <a:off x="1835978" y="6443968"/>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42" name="Rectangle 841">
                <a:extLst>
                  <a:ext uri="{FF2B5EF4-FFF2-40B4-BE49-F238E27FC236}">
                    <a16:creationId xmlns:a16="http://schemas.microsoft.com/office/drawing/2014/main" id="{8C3E143B-E87C-4336-925F-CD2777561095}"/>
                  </a:ext>
                </a:extLst>
              </p:cNvPr>
              <p:cNvSpPr/>
              <p:nvPr/>
            </p:nvSpPr>
            <p:spPr>
              <a:xfrm>
                <a:off x="1875531" y="6134265"/>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1" name="그룹 246">
              <a:extLst>
                <a:ext uri="{FF2B5EF4-FFF2-40B4-BE49-F238E27FC236}">
                  <a16:creationId xmlns:a16="http://schemas.microsoft.com/office/drawing/2014/main" id="{80322B37-FA56-4A8C-8358-10934561A6FD}"/>
                </a:ext>
              </a:extLst>
            </p:cNvPr>
            <p:cNvGrpSpPr/>
            <p:nvPr/>
          </p:nvGrpSpPr>
          <p:grpSpPr>
            <a:xfrm rot="5400000">
              <a:off x="9310496" y="4784716"/>
              <a:ext cx="1293070" cy="748232"/>
              <a:chOff x="2406647" y="5677604"/>
              <a:chExt cx="969807" cy="561175"/>
            </a:xfrm>
            <a:solidFill>
              <a:schemeClr val="accent2"/>
            </a:solidFill>
          </p:grpSpPr>
          <p:sp>
            <p:nvSpPr>
              <p:cNvPr id="828" name="Oval 827">
                <a:extLst>
                  <a:ext uri="{FF2B5EF4-FFF2-40B4-BE49-F238E27FC236}">
                    <a16:creationId xmlns:a16="http://schemas.microsoft.com/office/drawing/2014/main" id="{2950395D-8239-4BE3-8FA6-D3AA3F7070CE}"/>
                  </a:ext>
                </a:extLst>
              </p:cNvPr>
              <p:cNvSpPr/>
              <p:nvPr/>
            </p:nvSpPr>
            <p:spPr>
              <a:xfrm>
                <a:off x="2406647"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9" name="Oval 828">
                <a:extLst>
                  <a:ext uri="{FF2B5EF4-FFF2-40B4-BE49-F238E27FC236}">
                    <a16:creationId xmlns:a16="http://schemas.microsoft.com/office/drawing/2014/main" id="{183F39AE-229C-434F-8077-2684198BEC20}"/>
                  </a:ext>
                </a:extLst>
              </p:cNvPr>
              <p:cNvSpPr/>
              <p:nvPr/>
            </p:nvSpPr>
            <p:spPr>
              <a:xfrm>
                <a:off x="2651571" y="5788551"/>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0" name="Rectangle 829">
                <a:extLst>
                  <a:ext uri="{FF2B5EF4-FFF2-40B4-BE49-F238E27FC236}">
                    <a16:creationId xmlns:a16="http://schemas.microsoft.com/office/drawing/2014/main" id="{B4BC5BFC-A7F3-4117-AD6A-A97B4DFBAE00}"/>
                  </a:ext>
                </a:extLst>
              </p:cNvPr>
              <p:cNvSpPr/>
              <p:nvPr/>
            </p:nvSpPr>
            <p:spPr>
              <a:xfrm rot="10800000">
                <a:off x="2710903" y="5931271"/>
                <a:ext cx="59331" cy="1996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1" name="Oval 830">
                <a:extLst>
                  <a:ext uri="{FF2B5EF4-FFF2-40B4-BE49-F238E27FC236}">
                    <a16:creationId xmlns:a16="http://schemas.microsoft.com/office/drawing/2014/main" id="{A3D77060-E860-4337-B92D-B32D3011DB2E}"/>
                  </a:ext>
                </a:extLst>
              </p:cNvPr>
              <p:cNvSpPr/>
              <p:nvPr/>
            </p:nvSpPr>
            <p:spPr>
              <a:xfrm>
                <a:off x="2856940" y="5684789"/>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2" name="Rectangle 831">
                <a:extLst>
                  <a:ext uri="{FF2B5EF4-FFF2-40B4-BE49-F238E27FC236}">
                    <a16:creationId xmlns:a16="http://schemas.microsoft.com/office/drawing/2014/main" id="{59C69B59-057A-476C-896B-E6688B1C32B6}"/>
                  </a:ext>
                </a:extLst>
              </p:cNvPr>
              <p:cNvSpPr/>
              <p:nvPr/>
            </p:nvSpPr>
            <p:spPr>
              <a:xfrm rot="10800000">
                <a:off x="2906384" y="5832302"/>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3" name="Oval 832">
                <a:extLst>
                  <a:ext uri="{FF2B5EF4-FFF2-40B4-BE49-F238E27FC236}">
                    <a16:creationId xmlns:a16="http://schemas.microsoft.com/office/drawing/2014/main" id="{3564521B-F88E-4BBB-8311-5A1E0DBE201F}"/>
                  </a:ext>
                </a:extLst>
              </p:cNvPr>
              <p:cNvSpPr/>
              <p:nvPr/>
            </p:nvSpPr>
            <p:spPr>
              <a:xfrm>
                <a:off x="3052422" y="5677604"/>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4" name="Rectangle 833">
                <a:extLst>
                  <a:ext uri="{FF2B5EF4-FFF2-40B4-BE49-F238E27FC236}">
                    <a16:creationId xmlns:a16="http://schemas.microsoft.com/office/drawing/2014/main" id="{46E53437-084A-4702-A9B0-E191A716C326}"/>
                  </a:ext>
                </a:extLst>
              </p:cNvPr>
              <p:cNvSpPr/>
              <p:nvPr/>
            </p:nvSpPr>
            <p:spPr>
              <a:xfrm rot="10800000">
                <a:off x="3091977" y="580931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5" name="Oval 834">
                <a:extLst>
                  <a:ext uri="{FF2B5EF4-FFF2-40B4-BE49-F238E27FC236}">
                    <a16:creationId xmlns:a16="http://schemas.microsoft.com/office/drawing/2014/main" id="{D85D2E49-DB6D-4919-8A8F-A34D2B1ED3FB}"/>
                  </a:ext>
                </a:extLst>
              </p:cNvPr>
              <p:cNvSpPr/>
              <p:nvPr/>
            </p:nvSpPr>
            <p:spPr>
              <a:xfrm>
                <a:off x="3257792" y="5786456"/>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36" name="Rectangle 835">
                <a:extLst>
                  <a:ext uri="{FF2B5EF4-FFF2-40B4-BE49-F238E27FC236}">
                    <a16:creationId xmlns:a16="http://schemas.microsoft.com/office/drawing/2014/main" id="{F448828E-5A10-4908-B045-0C7BBCC1490D}"/>
                  </a:ext>
                </a:extLst>
              </p:cNvPr>
              <p:cNvSpPr/>
              <p:nvPr/>
            </p:nvSpPr>
            <p:spPr>
              <a:xfrm rot="10800000">
                <a:off x="3287458" y="5898389"/>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2" name="그룹 243">
              <a:extLst>
                <a:ext uri="{FF2B5EF4-FFF2-40B4-BE49-F238E27FC236}">
                  <a16:creationId xmlns:a16="http://schemas.microsoft.com/office/drawing/2014/main" id="{5A787A5C-D2BC-4446-B550-733703EF9C90}"/>
                </a:ext>
              </a:extLst>
            </p:cNvPr>
            <p:cNvGrpSpPr/>
            <p:nvPr/>
          </p:nvGrpSpPr>
          <p:grpSpPr>
            <a:xfrm rot="5400000">
              <a:off x="9080612" y="6297011"/>
              <a:ext cx="692681" cy="604408"/>
              <a:chOff x="3712085" y="6129098"/>
              <a:chExt cx="519513" cy="453308"/>
            </a:xfrm>
            <a:solidFill>
              <a:schemeClr val="accent2"/>
            </a:solidFill>
          </p:grpSpPr>
          <p:sp>
            <p:nvSpPr>
              <p:cNvPr id="822" name="Oval 821">
                <a:extLst>
                  <a:ext uri="{FF2B5EF4-FFF2-40B4-BE49-F238E27FC236}">
                    <a16:creationId xmlns:a16="http://schemas.microsoft.com/office/drawing/2014/main" id="{381A1293-C694-441E-B8EB-0A89911C104E}"/>
                  </a:ext>
                </a:extLst>
              </p:cNvPr>
              <p:cNvSpPr/>
              <p:nvPr/>
            </p:nvSpPr>
            <p:spPr>
              <a:xfrm rot="10800000">
                <a:off x="4073382" y="6417005"/>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3" name="Rectangle 822">
                <a:extLst>
                  <a:ext uri="{FF2B5EF4-FFF2-40B4-BE49-F238E27FC236}">
                    <a16:creationId xmlns:a16="http://schemas.microsoft.com/office/drawing/2014/main" id="{3FB94838-14E3-4B51-A4AF-3E055D5B50EF}"/>
                  </a:ext>
                </a:extLst>
              </p:cNvPr>
              <p:cNvSpPr/>
              <p:nvPr/>
            </p:nvSpPr>
            <p:spPr>
              <a:xfrm>
                <a:off x="4122824" y="6129098"/>
                <a:ext cx="59331" cy="298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4" name="Oval 823">
                <a:extLst>
                  <a:ext uri="{FF2B5EF4-FFF2-40B4-BE49-F238E27FC236}">
                    <a16:creationId xmlns:a16="http://schemas.microsoft.com/office/drawing/2014/main" id="{46992CA4-5931-496E-A41F-DAFFCC933C6D}"/>
                  </a:ext>
                </a:extLst>
              </p:cNvPr>
              <p:cNvSpPr/>
              <p:nvPr/>
            </p:nvSpPr>
            <p:spPr>
              <a:xfrm rot="10800000">
                <a:off x="3897678" y="6443967"/>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5" name="Rectangle 824">
                <a:extLst>
                  <a:ext uri="{FF2B5EF4-FFF2-40B4-BE49-F238E27FC236}">
                    <a16:creationId xmlns:a16="http://schemas.microsoft.com/office/drawing/2014/main" id="{B85BDB35-923B-439A-90C1-EE1F1BFF4A56}"/>
                  </a:ext>
                </a:extLst>
              </p:cNvPr>
              <p:cNvSpPr/>
              <p:nvPr/>
            </p:nvSpPr>
            <p:spPr>
              <a:xfrm>
                <a:off x="3937231" y="6134264"/>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6" name="Oval 825">
                <a:extLst>
                  <a:ext uri="{FF2B5EF4-FFF2-40B4-BE49-F238E27FC236}">
                    <a16:creationId xmlns:a16="http://schemas.microsoft.com/office/drawing/2014/main" id="{ADC004F8-30E0-4737-9473-E8ABD35BFA1F}"/>
                  </a:ext>
                </a:extLst>
              </p:cNvPr>
              <p:cNvSpPr/>
              <p:nvPr/>
            </p:nvSpPr>
            <p:spPr>
              <a:xfrm rot="10800000">
                <a:off x="3712085" y="6354892"/>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7" name="Rectangle 826">
                <a:extLst>
                  <a:ext uri="{FF2B5EF4-FFF2-40B4-BE49-F238E27FC236}">
                    <a16:creationId xmlns:a16="http://schemas.microsoft.com/office/drawing/2014/main" id="{FFDE091E-E856-47AC-AFCC-19A1C3136AE6}"/>
                  </a:ext>
                </a:extLst>
              </p:cNvPr>
              <p:cNvSpPr/>
              <p:nvPr/>
            </p:nvSpPr>
            <p:spPr>
              <a:xfrm>
                <a:off x="3741750" y="6130005"/>
                <a:ext cx="59331" cy="2316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3" name="그룹 259">
              <a:extLst>
                <a:ext uri="{FF2B5EF4-FFF2-40B4-BE49-F238E27FC236}">
                  <a16:creationId xmlns:a16="http://schemas.microsoft.com/office/drawing/2014/main" id="{B20778D7-B9F5-4E56-BF63-6E4D8ED26A0B}"/>
                </a:ext>
              </a:extLst>
            </p:cNvPr>
            <p:cNvGrpSpPr/>
            <p:nvPr/>
          </p:nvGrpSpPr>
          <p:grpSpPr>
            <a:xfrm rot="5400000">
              <a:off x="9680363" y="3780125"/>
              <a:ext cx="692682" cy="608880"/>
              <a:chOff x="1826089" y="5677604"/>
              <a:chExt cx="519514" cy="456661"/>
            </a:xfrm>
            <a:solidFill>
              <a:schemeClr val="accent5"/>
            </a:solidFill>
          </p:grpSpPr>
          <p:sp>
            <p:nvSpPr>
              <p:cNvPr id="814" name="Rectangle 813">
                <a:extLst>
                  <a:ext uri="{FF2B5EF4-FFF2-40B4-BE49-F238E27FC236}">
                    <a16:creationId xmlns:a16="http://schemas.microsoft.com/office/drawing/2014/main" id="{B7C09506-8B07-485D-9762-20A719BD7ED2}"/>
                  </a:ext>
                </a:extLst>
              </p:cNvPr>
              <p:cNvSpPr/>
              <p:nvPr/>
            </p:nvSpPr>
            <p:spPr>
              <a:xfrm rot="10800000">
                <a:off x="2256606" y="5899323"/>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5" name="Oval 814">
                <a:extLst>
                  <a:ext uri="{FF2B5EF4-FFF2-40B4-BE49-F238E27FC236}">
                    <a16:creationId xmlns:a16="http://schemas.microsoft.com/office/drawing/2014/main" id="{E281E546-425B-494E-8D55-6136E5E2BE81}"/>
                  </a:ext>
                </a:extLst>
              </p:cNvPr>
              <p:cNvSpPr/>
              <p:nvPr/>
            </p:nvSpPr>
            <p:spPr>
              <a:xfrm rot="10800000">
                <a:off x="2226941" y="5788551"/>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6" name="Oval 815">
                <a:extLst>
                  <a:ext uri="{FF2B5EF4-FFF2-40B4-BE49-F238E27FC236}">
                    <a16:creationId xmlns:a16="http://schemas.microsoft.com/office/drawing/2014/main" id="{BDBED28F-3654-498B-9CEC-B03C0A3C7771}"/>
                  </a:ext>
                </a:extLst>
              </p:cNvPr>
              <p:cNvSpPr/>
              <p:nvPr/>
            </p:nvSpPr>
            <p:spPr>
              <a:xfrm rot="10800000">
                <a:off x="2021571" y="5684790"/>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7" name="Rectangle 816">
                <a:extLst>
                  <a:ext uri="{FF2B5EF4-FFF2-40B4-BE49-F238E27FC236}">
                    <a16:creationId xmlns:a16="http://schemas.microsoft.com/office/drawing/2014/main" id="{291F7F1A-3DE1-4092-BD9E-DDB6438DB708}"/>
                  </a:ext>
                </a:extLst>
              </p:cNvPr>
              <p:cNvSpPr/>
              <p:nvPr/>
            </p:nvSpPr>
            <p:spPr>
              <a:xfrm rot="10800000">
                <a:off x="2061125" y="5794846"/>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8" name="Oval 817">
                <a:extLst>
                  <a:ext uri="{FF2B5EF4-FFF2-40B4-BE49-F238E27FC236}">
                    <a16:creationId xmlns:a16="http://schemas.microsoft.com/office/drawing/2014/main" id="{9B42C29A-235F-4A27-BF3F-58B63C135938}"/>
                  </a:ext>
                </a:extLst>
              </p:cNvPr>
              <p:cNvSpPr/>
              <p:nvPr/>
            </p:nvSpPr>
            <p:spPr>
              <a:xfrm rot="10800000">
                <a:off x="1826089" y="5677604"/>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9" name="Rectangle 818">
                <a:extLst>
                  <a:ext uri="{FF2B5EF4-FFF2-40B4-BE49-F238E27FC236}">
                    <a16:creationId xmlns:a16="http://schemas.microsoft.com/office/drawing/2014/main" id="{A969F082-CBDC-4071-B5C4-B36B4278C77A}"/>
                  </a:ext>
                </a:extLst>
              </p:cNvPr>
              <p:cNvSpPr/>
              <p:nvPr/>
            </p:nvSpPr>
            <p:spPr>
              <a:xfrm rot="10800000">
                <a:off x="1875532" y="5817833"/>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4" name="그룹 245">
              <a:extLst>
                <a:ext uri="{FF2B5EF4-FFF2-40B4-BE49-F238E27FC236}">
                  <a16:creationId xmlns:a16="http://schemas.microsoft.com/office/drawing/2014/main" id="{20BB5E2E-9E0A-40AD-9527-09A9C2D5EB85}"/>
                </a:ext>
              </a:extLst>
            </p:cNvPr>
            <p:cNvGrpSpPr/>
            <p:nvPr/>
          </p:nvGrpSpPr>
          <p:grpSpPr>
            <a:xfrm rot="5400000">
              <a:off x="8945935" y="5057226"/>
              <a:ext cx="966505" cy="608880"/>
              <a:chOff x="2681237" y="6125745"/>
              <a:chExt cx="724882" cy="456662"/>
            </a:xfrm>
            <a:solidFill>
              <a:schemeClr val="accent5"/>
            </a:solidFill>
          </p:grpSpPr>
          <p:sp>
            <p:nvSpPr>
              <p:cNvPr id="806" name="Rectangle 805">
                <a:extLst>
                  <a:ext uri="{FF2B5EF4-FFF2-40B4-BE49-F238E27FC236}">
                    <a16:creationId xmlns:a16="http://schemas.microsoft.com/office/drawing/2014/main" id="{717D4DB7-7FA3-4C94-A218-EF55C6B2D6D9}"/>
                  </a:ext>
                </a:extLst>
              </p:cNvPr>
              <p:cNvSpPr/>
              <p:nvPr/>
            </p:nvSpPr>
            <p:spPr>
              <a:xfrm>
                <a:off x="2710902" y="6125746"/>
                <a:ext cx="59331" cy="2349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7" name="Oval 806">
                <a:extLst>
                  <a:ext uri="{FF2B5EF4-FFF2-40B4-BE49-F238E27FC236}">
                    <a16:creationId xmlns:a16="http://schemas.microsoft.com/office/drawing/2014/main" id="{7A139CE8-E414-44ED-8525-D9EA9F1D5EA8}"/>
                  </a:ext>
                </a:extLst>
              </p:cNvPr>
              <p:cNvSpPr/>
              <p:nvPr/>
            </p:nvSpPr>
            <p:spPr>
              <a:xfrm>
                <a:off x="2681237" y="6352798"/>
                <a:ext cx="118662" cy="1186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8" name="Oval 807">
                <a:extLst>
                  <a:ext uri="{FF2B5EF4-FFF2-40B4-BE49-F238E27FC236}">
                    <a16:creationId xmlns:a16="http://schemas.microsoft.com/office/drawing/2014/main" id="{8BB4C5CA-827F-414C-865E-FB9282ACD9B7}"/>
                  </a:ext>
                </a:extLst>
              </p:cNvPr>
              <p:cNvSpPr/>
              <p:nvPr/>
            </p:nvSpPr>
            <p:spPr>
              <a:xfrm>
                <a:off x="2866829" y="6436782"/>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9" name="Rectangle 808">
                <a:extLst>
                  <a:ext uri="{FF2B5EF4-FFF2-40B4-BE49-F238E27FC236}">
                    <a16:creationId xmlns:a16="http://schemas.microsoft.com/office/drawing/2014/main" id="{269509C1-3838-47CB-9FE2-C102AC21E2D6}"/>
                  </a:ext>
                </a:extLst>
              </p:cNvPr>
              <p:cNvSpPr/>
              <p:nvPr/>
            </p:nvSpPr>
            <p:spPr>
              <a:xfrm>
                <a:off x="2906383" y="6130912"/>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0" name="Oval 809">
                <a:extLst>
                  <a:ext uri="{FF2B5EF4-FFF2-40B4-BE49-F238E27FC236}">
                    <a16:creationId xmlns:a16="http://schemas.microsoft.com/office/drawing/2014/main" id="{F9AA408E-7BA2-4F04-BC7C-E95BC02A5FCF}"/>
                  </a:ext>
                </a:extLst>
              </p:cNvPr>
              <p:cNvSpPr/>
              <p:nvPr/>
            </p:nvSpPr>
            <p:spPr>
              <a:xfrm>
                <a:off x="3042533" y="6424191"/>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1" name="Rectangle 810">
                <a:extLst>
                  <a:ext uri="{FF2B5EF4-FFF2-40B4-BE49-F238E27FC236}">
                    <a16:creationId xmlns:a16="http://schemas.microsoft.com/office/drawing/2014/main" id="{B6CFB2C2-CC49-4C06-ADF0-B724E58D8C8B}"/>
                  </a:ext>
                </a:extLst>
              </p:cNvPr>
              <p:cNvSpPr/>
              <p:nvPr/>
            </p:nvSpPr>
            <p:spPr>
              <a:xfrm>
                <a:off x="3091976" y="6125746"/>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2" name="Oval 811">
                <a:extLst>
                  <a:ext uri="{FF2B5EF4-FFF2-40B4-BE49-F238E27FC236}">
                    <a16:creationId xmlns:a16="http://schemas.microsoft.com/office/drawing/2014/main" id="{AA5422F4-EE64-4EB2-A408-5914DD7316FC}"/>
                  </a:ext>
                </a:extLst>
              </p:cNvPr>
              <p:cNvSpPr/>
              <p:nvPr/>
            </p:nvSpPr>
            <p:spPr>
              <a:xfrm>
                <a:off x="3228126" y="6295562"/>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3" name="Rectangle 812">
                <a:extLst>
                  <a:ext uri="{FF2B5EF4-FFF2-40B4-BE49-F238E27FC236}">
                    <a16:creationId xmlns:a16="http://schemas.microsoft.com/office/drawing/2014/main" id="{741191D0-0D56-4190-87E3-0D1435E099BC}"/>
                  </a:ext>
                </a:extLst>
              </p:cNvPr>
              <p:cNvSpPr/>
              <p:nvPr/>
            </p:nvSpPr>
            <p:spPr>
              <a:xfrm>
                <a:off x="3287457" y="6125745"/>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95" name="그룹 244">
              <a:extLst>
                <a:ext uri="{FF2B5EF4-FFF2-40B4-BE49-F238E27FC236}">
                  <a16:creationId xmlns:a16="http://schemas.microsoft.com/office/drawing/2014/main" id="{AB8BBBD2-A95E-4382-A451-8DBD363AF68B}"/>
                </a:ext>
              </a:extLst>
            </p:cNvPr>
            <p:cNvGrpSpPr/>
            <p:nvPr/>
          </p:nvGrpSpPr>
          <p:grpSpPr>
            <a:xfrm rot="5400000">
              <a:off x="9431558" y="6032779"/>
              <a:ext cx="1050950" cy="748233"/>
              <a:chOff x="3433494" y="5677603"/>
              <a:chExt cx="788216" cy="561176"/>
            </a:xfrm>
            <a:solidFill>
              <a:schemeClr val="accent5"/>
            </a:solidFill>
          </p:grpSpPr>
          <p:sp>
            <p:nvSpPr>
              <p:cNvPr id="796" name="Oval 795">
                <a:extLst>
                  <a:ext uri="{FF2B5EF4-FFF2-40B4-BE49-F238E27FC236}">
                    <a16:creationId xmlns:a16="http://schemas.microsoft.com/office/drawing/2014/main" id="{9B34CF3C-BDFF-4FA8-9605-808415B17B3F}"/>
                  </a:ext>
                </a:extLst>
              </p:cNvPr>
              <p:cNvSpPr/>
              <p:nvPr/>
            </p:nvSpPr>
            <p:spPr>
              <a:xfrm>
                <a:off x="3433494" y="6021232"/>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99" name="Oval 798">
                <a:extLst>
                  <a:ext uri="{FF2B5EF4-FFF2-40B4-BE49-F238E27FC236}">
                    <a16:creationId xmlns:a16="http://schemas.microsoft.com/office/drawing/2014/main" id="{E6F3F2DF-5CB3-4507-8E8D-42A7A20D0072}"/>
                  </a:ext>
                </a:extLst>
              </p:cNvPr>
              <p:cNvSpPr/>
              <p:nvPr/>
            </p:nvSpPr>
            <p:spPr>
              <a:xfrm rot="10800000">
                <a:off x="3437497" y="6021231"/>
                <a:ext cx="217547" cy="2175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0" name="Oval 799">
                <a:extLst>
                  <a:ext uri="{FF2B5EF4-FFF2-40B4-BE49-F238E27FC236}">
                    <a16:creationId xmlns:a16="http://schemas.microsoft.com/office/drawing/2014/main" id="{A8228CE1-C769-4418-B40A-1A26E05A428C}"/>
                  </a:ext>
                </a:extLst>
              </p:cNvPr>
              <p:cNvSpPr/>
              <p:nvPr/>
            </p:nvSpPr>
            <p:spPr>
              <a:xfrm rot="10800000">
                <a:off x="4083271" y="5684789"/>
                <a:ext cx="138439" cy="1384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1" name="Rectangle 800">
                <a:extLst>
                  <a:ext uri="{FF2B5EF4-FFF2-40B4-BE49-F238E27FC236}">
                    <a16:creationId xmlns:a16="http://schemas.microsoft.com/office/drawing/2014/main" id="{174E4B2F-BCD6-4F08-80D7-BCFF600AC249}"/>
                  </a:ext>
                </a:extLst>
              </p:cNvPr>
              <p:cNvSpPr/>
              <p:nvPr/>
            </p:nvSpPr>
            <p:spPr>
              <a:xfrm rot="10800000">
                <a:off x="4122825" y="5794845"/>
                <a:ext cx="59331" cy="33425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2" name="Oval 801">
                <a:extLst>
                  <a:ext uri="{FF2B5EF4-FFF2-40B4-BE49-F238E27FC236}">
                    <a16:creationId xmlns:a16="http://schemas.microsoft.com/office/drawing/2014/main" id="{3A39D288-B900-49F9-9C1A-6EA51BFC461C}"/>
                  </a:ext>
                </a:extLst>
              </p:cNvPr>
              <p:cNvSpPr/>
              <p:nvPr/>
            </p:nvSpPr>
            <p:spPr>
              <a:xfrm rot="10800000">
                <a:off x="3887789" y="5677603"/>
                <a:ext cx="158216" cy="1582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3" name="Rectangle 802">
                <a:extLst>
                  <a:ext uri="{FF2B5EF4-FFF2-40B4-BE49-F238E27FC236}">
                    <a16:creationId xmlns:a16="http://schemas.microsoft.com/office/drawing/2014/main" id="{B9F8263C-91DB-4494-86D0-D8B598E4E08D}"/>
                  </a:ext>
                </a:extLst>
              </p:cNvPr>
              <p:cNvSpPr/>
              <p:nvPr/>
            </p:nvSpPr>
            <p:spPr>
              <a:xfrm rot="10800000">
                <a:off x="3937232" y="5817832"/>
                <a:ext cx="59331" cy="3164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4" name="Oval 803">
                <a:extLst>
                  <a:ext uri="{FF2B5EF4-FFF2-40B4-BE49-F238E27FC236}">
                    <a16:creationId xmlns:a16="http://schemas.microsoft.com/office/drawing/2014/main" id="{A8521AF9-96ED-4A5D-8671-2F6B2CE78F9F}"/>
                  </a:ext>
                </a:extLst>
              </p:cNvPr>
              <p:cNvSpPr/>
              <p:nvPr/>
            </p:nvSpPr>
            <p:spPr>
              <a:xfrm rot="10800000">
                <a:off x="3682420" y="5786455"/>
                <a:ext cx="177993" cy="17799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05" name="Rectangle 804">
                <a:extLst>
                  <a:ext uri="{FF2B5EF4-FFF2-40B4-BE49-F238E27FC236}">
                    <a16:creationId xmlns:a16="http://schemas.microsoft.com/office/drawing/2014/main" id="{20BC6130-BE45-4094-A523-D7B1318742CA}"/>
                  </a:ext>
                </a:extLst>
              </p:cNvPr>
              <p:cNvSpPr/>
              <p:nvPr/>
            </p:nvSpPr>
            <p:spPr>
              <a:xfrm rot="10800000">
                <a:off x="3741751" y="5953061"/>
                <a:ext cx="59331" cy="1812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Tree>
    <p:extLst>
      <p:ext uri="{BB962C8B-B14F-4D97-AF65-F5344CB8AC3E}">
        <p14:creationId xmlns:p14="http://schemas.microsoft.com/office/powerpoint/2010/main" val="2936615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100">
            <a:extLst>
              <a:ext uri="{FF2B5EF4-FFF2-40B4-BE49-F238E27FC236}">
                <a16:creationId xmlns:a16="http://schemas.microsoft.com/office/drawing/2014/main" id="{A0BC9194-F5A2-423F-A629-AAD2955C05B0}"/>
              </a:ext>
            </a:extLst>
          </p:cNvPr>
          <p:cNvSpPr/>
          <p:nvPr/>
        </p:nvSpPr>
        <p:spPr>
          <a:xfrm rot="10800000">
            <a:off x="3851316" y="1"/>
            <a:ext cx="4489373" cy="2801354"/>
          </a:xfrm>
          <a:custGeom>
            <a:avLst/>
            <a:gdLst>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 name="connsiteX0" fmla="*/ 0 w 4489372"/>
              <a:gd name="connsiteY0" fmla="*/ 2965169 h 2965169"/>
              <a:gd name="connsiteX1" fmla="*/ 1836448 w 4489372"/>
              <a:gd name="connsiteY1" fmla="*/ 0 h 2965169"/>
              <a:gd name="connsiteX2" fmla="*/ 2652924 w 4489372"/>
              <a:gd name="connsiteY2" fmla="*/ 0 h 2965169"/>
              <a:gd name="connsiteX3" fmla="*/ 4489372 w 4489372"/>
              <a:gd name="connsiteY3" fmla="*/ 2965169 h 2965169"/>
              <a:gd name="connsiteX4" fmla="*/ 0 w 4489372"/>
              <a:gd name="connsiteY4" fmla="*/ 2965169 h 2965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9372" h="2965169">
                <a:moveTo>
                  <a:pt x="0" y="2965169"/>
                </a:moveTo>
                <a:cubicBezTo>
                  <a:pt x="718474" y="2561571"/>
                  <a:pt x="1256196" y="1137245"/>
                  <a:pt x="1836448" y="0"/>
                </a:cubicBezTo>
                <a:lnTo>
                  <a:pt x="2652924" y="0"/>
                </a:lnTo>
                <a:cubicBezTo>
                  <a:pt x="3233175" y="1030921"/>
                  <a:pt x="3781530" y="2646630"/>
                  <a:pt x="4489372" y="2965169"/>
                </a:cubicBezTo>
                <a:lnTo>
                  <a:pt x="0" y="296516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 name="Rectangle 39">
            <a:extLst>
              <a:ext uri="{FF2B5EF4-FFF2-40B4-BE49-F238E27FC236}">
                <a16:creationId xmlns:a16="http://schemas.microsoft.com/office/drawing/2014/main" id="{D42BA0F9-A7B9-464E-89B2-EF95984E98AD}"/>
              </a:ext>
            </a:extLst>
          </p:cNvPr>
          <p:cNvSpPr/>
          <p:nvPr/>
        </p:nvSpPr>
        <p:spPr>
          <a:xfrm rot="10800000">
            <a:off x="5319833" y="4032874"/>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2">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Rectangle 39">
            <a:extLst>
              <a:ext uri="{FF2B5EF4-FFF2-40B4-BE49-F238E27FC236}">
                <a16:creationId xmlns:a16="http://schemas.microsoft.com/office/drawing/2014/main" id="{9D135E83-80A6-4210-AF35-9A49EE762AEE}"/>
              </a:ext>
            </a:extLst>
          </p:cNvPr>
          <p:cNvSpPr/>
          <p:nvPr/>
        </p:nvSpPr>
        <p:spPr>
          <a:xfrm>
            <a:off x="6376057" y="2893479"/>
            <a:ext cx="536501" cy="957165"/>
          </a:xfrm>
          <a:custGeom>
            <a:avLst/>
            <a:gdLst>
              <a:gd name="connsiteX0" fmla="*/ 0 w 546754"/>
              <a:gd name="connsiteY0" fmla="*/ 0 h 961225"/>
              <a:gd name="connsiteX1" fmla="*/ 546754 w 546754"/>
              <a:gd name="connsiteY1" fmla="*/ 0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53450"/>
              <a:gd name="connsiteY0" fmla="*/ 0 h 961225"/>
              <a:gd name="connsiteX1" fmla="*/ 475997 w 553450"/>
              <a:gd name="connsiteY1" fmla="*/ 46264 h 961225"/>
              <a:gd name="connsiteX2" fmla="*/ 546754 w 553450"/>
              <a:gd name="connsiteY2" fmla="*/ 961225 h 961225"/>
              <a:gd name="connsiteX3" fmla="*/ 0 w 553450"/>
              <a:gd name="connsiteY3" fmla="*/ 961225 h 961225"/>
              <a:gd name="connsiteX4" fmla="*/ 0 w 553450"/>
              <a:gd name="connsiteY4" fmla="*/ 0 h 961225"/>
              <a:gd name="connsiteX0" fmla="*/ 0 w 546754"/>
              <a:gd name="connsiteY0" fmla="*/ 0 h 961225"/>
              <a:gd name="connsiteX1" fmla="*/ 475997 w 546754"/>
              <a:gd name="connsiteY1" fmla="*/ 4626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0 h 961225"/>
              <a:gd name="connsiteX1" fmla="*/ 460543 w 546754"/>
              <a:gd name="connsiteY1" fmla="*/ 35807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1939 h 963164"/>
              <a:gd name="connsiteX1" fmla="*/ 463832 w 546754"/>
              <a:gd name="connsiteY1" fmla="*/ 21053 h 963164"/>
              <a:gd name="connsiteX2" fmla="*/ 546754 w 546754"/>
              <a:gd name="connsiteY2" fmla="*/ 963164 h 963164"/>
              <a:gd name="connsiteX3" fmla="*/ 0 w 546754"/>
              <a:gd name="connsiteY3" fmla="*/ 963164 h 963164"/>
              <a:gd name="connsiteX4" fmla="*/ 0 w 546754"/>
              <a:gd name="connsiteY4" fmla="*/ 1939 h 963164"/>
              <a:gd name="connsiteX0" fmla="*/ 0 w 546754"/>
              <a:gd name="connsiteY0" fmla="*/ 0 h 961225"/>
              <a:gd name="connsiteX1" fmla="*/ 463832 w 546754"/>
              <a:gd name="connsiteY1" fmla="*/ 19114 h 961225"/>
              <a:gd name="connsiteX2" fmla="*/ 546754 w 546754"/>
              <a:gd name="connsiteY2" fmla="*/ 961225 h 961225"/>
              <a:gd name="connsiteX3" fmla="*/ 0 w 546754"/>
              <a:gd name="connsiteY3" fmla="*/ 961225 h 961225"/>
              <a:gd name="connsiteX4" fmla="*/ 0 w 546754"/>
              <a:gd name="connsiteY4" fmla="*/ 0 h 961225"/>
              <a:gd name="connsiteX0" fmla="*/ 0 w 546754"/>
              <a:gd name="connsiteY0" fmla="*/ 5758 h 966983"/>
              <a:gd name="connsiteX1" fmla="*/ 463832 w 546754"/>
              <a:gd name="connsiteY1" fmla="*/ 4841 h 966983"/>
              <a:gd name="connsiteX2" fmla="*/ 546754 w 546754"/>
              <a:gd name="connsiteY2" fmla="*/ 966983 h 966983"/>
              <a:gd name="connsiteX3" fmla="*/ 0 w 546754"/>
              <a:gd name="connsiteY3" fmla="*/ 966983 h 966983"/>
              <a:gd name="connsiteX4" fmla="*/ 0 w 546754"/>
              <a:gd name="connsiteY4" fmla="*/ 5758 h 966983"/>
              <a:gd name="connsiteX0" fmla="*/ 0 w 546754"/>
              <a:gd name="connsiteY0" fmla="*/ 917 h 962142"/>
              <a:gd name="connsiteX1" fmla="*/ 463832 w 546754"/>
              <a:gd name="connsiteY1" fmla="*/ 0 h 962142"/>
              <a:gd name="connsiteX2" fmla="*/ 546754 w 546754"/>
              <a:gd name="connsiteY2" fmla="*/ 962142 h 962142"/>
              <a:gd name="connsiteX3" fmla="*/ 0 w 546754"/>
              <a:gd name="connsiteY3" fmla="*/ 962142 h 962142"/>
              <a:gd name="connsiteX4" fmla="*/ 0 w 546754"/>
              <a:gd name="connsiteY4" fmla="*/ 917 h 962142"/>
              <a:gd name="connsiteX0" fmla="*/ 0 w 546754"/>
              <a:gd name="connsiteY0" fmla="*/ 3249 h 964474"/>
              <a:gd name="connsiteX1" fmla="*/ 463832 w 546754"/>
              <a:gd name="connsiteY1" fmla="*/ 2332 h 964474"/>
              <a:gd name="connsiteX2" fmla="*/ 546754 w 546754"/>
              <a:gd name="connsiteY2" fmla="*/ 964474 h 964474"/>
              <a:gd name="connsiteX3" fmla="*/ 0 w 546754"/>
              <a:gd name="connsiteY3" fmla="*/ 964474 h 964474"/>
              <a:gd name="connsiteX4" fmla="*/ 0 w 546754"/>
              <a:gd name="connsiteY4" fmla="*/ 3249 h 964474"/>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243 h 967468"/>
              <a:gd name="connsiteX1" fmla="*/ 463832 w 546754"/>
              <a:gd name="connsiteY1" fmla="*/ 5326 h 967468"/>
              <a:gd name="connsiteX2" fmla="*/ 546754 w 546754"/>
              <a:gd name="connsiteY2" fmla="*/ 967468 h 967468"/>
              <a:gd name="connsiteX3" fmla="*/ 0 w 546754"/>
              <a:gd name="connsiteY3" fmla="*/ 967468 h 967468"/>
              <a:gd name="connsiteX4" fmla="*/ 0 w 546754"/>
              <a:gd name="connsiteY4" fmla="*/ 6243 h 967468"/>
              <a:gd name="connsiteX0" fmla="*/ 0 w 546754"/>
              <a:gd name="connsiteY0" fmla="*/ 669 h 961894"/>
              <a:gd name="connsiteX1" fmla="*/ 463832 w 546754"/>
              <a:gd name="connsiteY1" fmla="*/ 26460 h 961894"/>
              <a:gd name="connsiteX2" fmla="*/ 546754 w 546754"/>
              <a:gd name="connsiteY2" fmla="*/ 961894 h 961894"/>
              <a:gd name="connsiteX3" fmla="*/ 0 w 546754"/>
              <a:gd name="connsiteY3" fmla="*/ 961894 h 961894"/>
              <a:gd name="connsiteX4" fmla="*/ 0 w 546754"/>
              <a:gd name="connsiteY4" fmla="*/ 669 h 961894"/>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5444 h 966669"/>
              <a:gd name="connsiteX1" fmla="*/ 463832 w 546754"/>
              <a:gd name="connsiteY1" fmla="*/ 31235 h 966669"/>
              <a:gd name="connsiteX2" fmla="*/ 546754 w 546754"/>
              <a:gd name="connsiteY2" fmla="*/ 966669 h 966669"/>
              <a:gd name="connsiteX3" fmla="*/ 0 w 546754"/>
              <a:gd name="connsiteY3" fmla="*/ 966669 h 966669"/>
              <a:gd name="connsiteX4" fmla="*/ 0 w 546754"/>
              <a:gd name="connsiteY4" fmla="*/ 5444 h 966669"/>
              <a:gd name="connsiteX0" fmla="*/ 0 w 546754"/>
              <a:gd name="connsiteY0" fmla="*/ 20846 h 982071"/>
              <a:gd name="connsiteX1" fmla="*/ 463832 w 546754"/>
              <a:gd name="connsiteY1" fmla="*/ 46637 h 982071"/>
              <a:gd name="connsiteX2" fmla="*/ 546754 w 546754"/>
              <a:gd name="connsiteY2" fmla="*/ 982071 h 982071"/>
              <a:gd name="connsiteX3" fmla="*/ 0 w 546754"/>
              <a:gd name="connsiteY3" fmla="*/ 982071 h 982071"/>
              <a:gd name="connsiteX4" fmla="*/ 0 w 546754"/>
              <a:gd name="connsiteY4" fmla="*/ 20846 h 98207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6754"/>
              <a:gd name="connsiteY0" fmla="*/ 7566 h 968791"/>
              <a:gd name="connsiteX1" fmla="*/ 480278 w 546754"/>
              <a:gd name="connsiteY1" fmla="*/ 60065 h 968791"/>
              <a:gd name="connsiteX2" fmla="*/ 546754 w 546754"/>
              <a:gd name="connsiteY2" fmla="*/ 968791 h 968791"/>
              <a:gd name="connsiteX3" fmla="*/ 0 w 546754"/>
              <a:gd name="connsiteY3" fmla="*/ 968791 h 968791"/>
              <a:gd name="connsiteX4" fmla="*/ 0 w 54675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124"/>
              <a:gd name="connsiteY0" fmla="*/ 7566 h 968791"/>
              <a:gd name="connsiteX1" fmla="*/ 480278 w 555124"/>
              <a:gd name="connsiteY1" fmla="*/ 60065 h 968791"/>
              <a:gd name="connsiteX2" fmla="*/ 543465 w 555124"/>
              <a:gd name="connsiteY2" fmla="*/ 915375 h 968791"/>
              <a:gd name="connsiteX3" fmla="*/ 0 w 555124"/>
              <a:gd name="connsiteY3" fmla="*/ 968791 h 968791"/>
              <a:gd name="connsiteX4" fmla="*/ 0 w 555124"/>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43465"/>
              <a:gd name="connsiteY0" fmla="*/ 7566 h 968791"/>
              <a:gd name="connsiteX1" fmla="*/ 480278 w 543465"/>
              <a:gd name="connsiteY1" fmla="*/ 60065 h 968791"/>
              <a:gd name="connsiteX2" fmla="*/ 543465 w 543465"/>
              <a:gd name="connsiteY2" fmla="*/ 915375 h 968791"/>
              <a:gd name="connsiteX3" fmla="*/ 0 w 543465"/>
              <a:gd name="connsiteY3" fmla="*/ 968791 h 968791"/>
              <a:gd name="connsiteX4" fmla="*/ 0 w 543465"/>
              <a:gd name="connsiteY4" fmla="*/ 7566 h 968791"/>
              <a:gd name="connsiteX0" fmla="*/ 0 w 555428"/>
              <a:gd name="connsiteY0" fmla="*/ 10291 h 971516"/>
              <a:gd name="connsiteX1" fmla="*/ 509880 w 555428"/>
              <a:gd name="connsiteY1" fmla="*/ 56113 h 971516"/>
              <a:gd name="connsiteX2" fmla="*/ 543465 w 555428"/>
              <a:gd name="connsiteY2" fmla="*/ 918100 h 971516"/>
              <a:gd name="connsiteX3" fmla="*/ 0 w 555428"/>
              <a:gd name="connsiteY3" fmla="*/ 971516 h 971516"/>
              <a:gd name="connsiteX4" fmla="*/ 0 w 555428"/>
              <a:gd name="connsiteY4" fmla="*/ 10291 h 971516"/>
              <a:gd name="connsiteX0" fmla="*/ 0 w 543465"/>
              <a:gd name="connsiteY0" fmla="*/ 10291 h 971516"/>
              <a:gd name="connsiteX1" fmla="*/ 509880 w 543465"/>
              <a:gd name="connsiteY1" fmla="*/ 56113 h 971516"/>
              <a:gd name="connsiteX2" fmla="*/ 543465 w 543465"/>
              <a:gd name="connsiteY2" fmla="*/ 918100 h 971516"/>
              <a:gd name="connsiteX3" fmla="*/ 0 w 543465"/>
              <a:gd name="connsiteY3" fmla="*/ 971516 h 971516"/>
              <a:gd name="connsiteX4" fmla="*/ 0 w 543465"/>
              <a:gd name="connsiteY4" fmla="*/ 10291 h 971516"/>
              <a:gd name="connsiteX0" fmla="*/ 0 w 530031"/>
              <a:gd name="connsiteY0" fmla="*/ 10291 h 971516"/>
              <a:gd name="connsiteX1" fmla="*/ 509880 w 530031"/>
              <a:gd name="connsiteY1" fmla="*/ 56113 h 971516"/>
              <a:gd name="connsiteX2" fmla="*/ 513862 w 530031"/>
              <a:gd name="connsiteY2" fmla="*/ 908085 h 971516"/>
              <a:gd name="connsiteX3" fmla="*/ 0 w 530031"/>
              <a:gd name="connsiteY3" fmla="*/ 971516 h 971516"/>
              <a:gd name="connsiteX4" fmla="*/ 0 w 530031"/>
              <a:gd name="connsiteY4" fmla="*/ 10291 h 971516"/>
              <a:gd name="connsiteX0" fmla="*/ 0 w 536501"/>
              <a:gd name="connsiteY0" fmla="*/ 10291 h 971516"/>
              <a:gd name="connsiteX1" fmla="*/ 509880 w 536501"/>
              <a:gd name="connsiteY1" fmla="*/ 56113 h 971516"/>
              <a:gd name="connsiteX2" fmla="*/ 513862 w 536501"/>
              <a:gd name="connsiteY2" fmla="*/ 908085 h 971516"/>
              <a:gd name="connsiteX3" fmla="*/ 0 w 536501"/>
              <a:gd name="connsiteY3" fmla="*/ 971516 h 971516"/>
              <a:gd name="connsiteX4" fmla="*/ 0 w 536501"/>
              <a:gd name="connsiteY4" fmla="*/ 10291 h 971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501" h="971516">
                <a:moveTo>
                  <a:pt x="0" y="10291"/>
                </a:moveTo>
                <a:cubicBezTo>
                  <a:pt x="165244" y="5681"/>
                  <a:pt x="427191" y="-27332"/>
                  <a:pt x="509880" y="56113"/>
                </a:cubicBezTo>
                <a:cubicBezTo>
                  <a:pt x="562814" y="128909"/>
                  <a:pt x="521818" y="594317"/>
                  <a:pt x="513862" y="908085"/>
                </a:cubicBezTo>
                <a:cubicBezTo>
                  <a:pt x="385334" y="925890"/>
                  <a:pt x="181155" y="953711"/>
                  <a:pt x="0" y="971516"/>
                </a:cubicBezTo>
                <a:lnTo>
                  <a:pt x="0" y="10291"/>
                </a:lnTo>
                <a:close/>
              </a:path>
            </a:pathLst>
          </a:custGeom>
          <a:gradFill>
            <a:gsLst>
              <a:gs pos="0">
                <a:schemeClr val="accent3">
                  <a:lumMod val="10000"/>
                </a:schemeClr>
              </a:gs>
              <a:gs pos="100000">
                <a:schemeClr val="accent2">
                  <a:lumMod val="1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ectangle 5">
            <a:extLst>
              <a:ext uri="{FF2B5EF4-FFF2-40B4-BE49-F238E27FC236}">
                <a16:creationId xmlns:a16="http://schemas.microsoft.com/office/drawing/2014/main" id="{AF0EFFBE-B2A5-4CC9-B4CF-D9FB2ACA2882}"/>
              </a:ext>
            </a:extLst>
          </p:cNvPr>
          <p:cNvSpPr/>
          <p:nvPr/>
        </p:nvSpPr>
        <p:spPr>
          <a:xfrm>
            <a:off x="2807227" y="2896740"/>
            <a:ext cx="2927603" cy="961226"/>
          </a:xfrm>
          <a:prstGeom prst="rect">
            <a:avLst/>
          </a:prstGeom>
          <a:gradFill>
            <a:gsLst>
              <a:gs pos="0">
                <a:schemeClr val="accent3">
                  <a:lumMod val="50000"/>
                </a:schemeClr>
              </a:gs>
              <a:gs pos="30000">
                <a:schemeClr val="accent3"/>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Rectangle 6">
            <a:extLst>
              <a:ext uri="{FF2B5EF4-FFF2-40B4-BE49-F238E27FC236}">
                <a16:creationId xmlns:a16="http://schemas.microsoft.com/office/drawing/2014/main" id="{092464E2-0308-45AA-B3A1-C48FE904C623}"/>
              </a:ext>
            </a:extLst>
          </p:cNvPr>
          <p:cNvSpPr/>
          <p:nvPr/>
        </p:nvSpPr>
        <p:spPr>
          <a:xfrm>
            <a:off x="6391362" y="4032874"/>
            <a:ext cx="3296402" cy="961226"/>
          </a:xfrm>
          <a:prstGeom prst="rect">
            <a:avLst/>
          </a:prstGeom>
          <a:gradFill>
            <a:gsLst>
              <a:gs pos="0">
                <a:schemeClr val="accent2">
                  <a:lumMod val="75000"/>
                </a:schemeClr>
              </a:gs>
              <a:gs pos="19000">
                <a:schemeClr val="accent2"/>
              </a:gs>
              <a:gs pos="100000">
                <a:schemeClr val="accent2"/>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Title 1">
            <a:extLst>
              <a:ext uri="{FF2B5EF4-FFF2-40B4-BE49-F238E27FC236}">
                <a16:creationId xmlns:a16="http://schemas.microsoft.com/office/drawing/2014/main" id="{A1DFA3B5-ED86-40FF-8546-2D2B4757EFB7}"/>
              </a:ext>
            </a:extLst>
          </p:cNvPr>
          <p:cNvSpPr txBox="1">
            <a:spLocks/>
          </p:cNvSpPr>
          <p:nvPr/>
        </p:nvSpPr>
        <p:spPr>
          <a:xfrm>
            <a:off x="472446" y="376708"/>
            <a:ext cx="3984553" cy="1727200"/>
          </a:xfrm>
          <a:prstGeom prst="rect">
            <a:avLst/>
          </a:prstGeom>
          <a:effectLst>
            <a:glow rad="139700">
              <a:schemeClr val="accent1">
                <a:satMod val="175000"/>
                <a:alpha val="40000"/>
              </a:schemeClr>
            </a:glow>
          </a:effectLst>
        </p:spPr>
        <p:txBody>
          <a:bodyPr anchor="ctr">
            <a:noAutofit/>
          </a:bodyPr>
          <a:lstStyle>
            <a:lvl1pPr algn="l" defTabSz="914423"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ko-KR" sz="5400" b="1" dirty="0">
                <a:solidFill>
                  <a:schemeClr val="accent1"/>
                </a:solidFill>
              </a:rPr>
              <a:t>Business</a:t>
            </a:r>
          </a:p>
          <a:p>
            <a:r>
              <a:rPr lang="en-US" altLang="ko-KR" sz="5400" b="1" dirty="0">
                <a:solidFill>
                  <a:schemeClr val="accent1"/>
                </a:solidFill>
              </a:rPr>
              <a:t>Problem</a:t>
            </a:r>
            <a:endParaRPr lang="ko-KR" altLang="en-US" sz="5400" b="1" dirty="0">
              <a:solidFill>
                <a:schemeClr val="accent2"/>
              </a:solidFill>
            </a:endParaRPr>
          </a:p>
        </p:txBody>
      </p:sp>
      <p:grpSp>
        <p:nvGrpSpPr>
          <p:cNvPr id="9" name="Group 8">
            <a:extLst>
              <a:ext uri="{FF2B5EF4-FFF2-40B4-BE49-F238E27FC236}">
                <a16:creationId xmlns:a16="http://schemas.microsoft.com/office/drawing/2014/main" id="{41668D8F-0560-40B8-B1AF-3633EC8ACD56}"/>
              </a:ext>
            </a:extLst>
          </p:cNvPr>
          <p:cNvGrpSpPr/>
          <p:nvPr/>
        </p:nvGrpSpPr>
        <p:grpSpPr>
          <a:xfrm>
            <a:off x="5548894" y="2547865"/>
            <a:ext cx="1064571" cy="3610621"/>
            <a:chOff x="4097420" y="3177044"/>
            <a:chExt cx="900000" cy="3052457"/>
          </a:xfrm>
        </p:grpSpPr>
        <p:sp>
          <p:nvSpPr>
            <p:cNvPr id="10" name="Diagonal Stripe 9">
              <a:extLst>
                <a:ext uri="{FF2B5EF4-FFF2-40B4-BE49-F238E27FC236}">
                  <a16:creationId xmlns:a16="http://schemas.microsoft.com/office/drawing/2014/main" id="{9C5F4E2F-25AC-4AAB-8AF2-A07F3A7DEEEF}"/>
                </a:ext>
              </a:extLst>
            </p:cNvPr>
            <p:cNvSpPr/>
            <p:nvPr/>
          </p:nvSpPr>
          <p:spPr>
            <a:xfrm rot="19197366">
              <a:off x="4325723" y="5592977"/>
              <a:ext cx="526053" cy="636524"/>
            </a:xfrm>
            <a:prstGeom prst="diagStripe">
              <a:avLst>
                <a:gd name="adj" fmla="val 86326"/>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1" name="Rectangle 7">
              <a:extLst>
                <a:ext uri="{FF2B5EF4-FFF2-40B4-BE49-F238E27FC236}">
                  <a16:creationId xmlns:a16="http://schemas.microsoft.com/office/drawing/2014/main" id="{B84BE568-B580-4B4B-8DF0-8D9D50A582C0}"/>
                </a:ext>
              </a:extLst>
            </p:cNvPr>
            <p:cNvSpPr/>
            <p:nvPr/>
          </p:nvSpPr>
          <p:spPr>
            <a:xfrm>
              <a:off x="4234528" y="3424483"/>
              <a:ext cx="648000" cy="2016000"/>
            </a:xfrm>
            <a:custGeom>
              <a:avLst/>
              <a:gdLst>
                <a:gd name="connsiteX0" fmla="*/ 0 w 828152"/>
                <a:gd name="connsiteY0" fmla="*/ 0 h 1872208"/>
                <a:gd name="connsiteX1" fmla="*/ 828152 w 828152"/>
                <a:gd name="connsiteY1" fmla="*/ 0 h 1872208"/>
                <a:gd name="connsiteX2" fmla="*/ 828152 w 828152"/>
                <a:gd name="connsiteY2" fmla="*/ 1872208 h 1872208"/>
                <a:gd name="connsiteX3" fmla="*/ 0 w 828152"/>
                <a:gd name="connsiteY3" fmla="*/ 1872208 h 1872208"/>
                <a:gd name="connsiteX4" fmla="*/ 0 w 828152"/>
                <a:gd name="connsiteY4" fmla="*/ 0 h 1872208"/>
                <a:gd name="connsiteX0" fmla="*/ 0 w 828152"/>
                <a:gd name="connsiteY0" fmla="*/ 0 h 1891000"/>
                <a:gd name="connsiteX1" fmla="*/ 828152 w 828152"/>
                <a:gd name="connsiteY1" fmla="*/ 0 h 1891000"/>
                <a:gd name="connsiteX2" fmla="*/ 828152 w 828152"/>
                <a:gd name="connsiteY2" fmla="*/ 1872208 h 1891000"/>
                <a:gd name="connsiteX3" fmla="*/ 0 w 828152"/>
                <a:gd name="connsiteY3" fmla="*/ 1872208 h 1891000"/>
                <a:gd name="connsiteX4" fmla="*/ 0 w 828152"/>
                <a:gd name="connsiteY4" fmla="*/ 0 h 1891000"/>
                <a:gd name="connsiteX0" fmla="*/ 0 w 828152"/>
                <a:gd name="connsiteY0" fmla="*/ 0 h 1907994"/>
                <a:gd name="connsiteX1" fmla="*/ 828152 w 828152"/>
                <a:gd name="connsiteY1" fmla="*/ 0 h 1907994"/>
                <a:gd name="connsiteX2" fmla="*/ 828152 w 828152"/>
                <a:gd name="connsiteY2" fmla="*/ 1872208 h 1907994"/>
                <a:gd name="connsiteX3" fmla="*/ 0 w 828152"/>
                <a:gd name="connsiteY3" fmla="*/ 1872208 h 1907994"/>
                <a:gd name="connsiteX4" fmla="*/ 0 w 828152"/>
                <a:gd name="connsiteY4" fmla="*/ 0 h 1907994"/>
                <a:gd name="connsiteX0" fmla="*/ 0 w 828152"/>
                <a:gd name="connsiteY0" fmla="*/ 0 h 1920103"/>
                <a:gd name="connsiteX1" fmla="*/ 828152 w 828152"/>
                <a:gd name="connsiteY1" fmla="*/ 0 h 1920103"/>
                <a:gd name="connsiteX2" fmla="*/ 828152 w 828152"/>
                <a:gd name="connsiteY2" fmla="*/ 1872208 h 1920103"/>
                <a:gd name="connsiteX3" fmla="*/ 0 w 828152"/>
                <a:gd name="connsiteY3" fmla="*/ 1872208 h 1920103"/>
                <a:gd name="connsiteX4" fmla="*/ 0 w 828152"/>
                <a:gd name="connsiteY4" fmla="*/ 0 h 1920103"/>
                <a:gd name="connsiteX0" fmla="*/ 0 w 828152"/>
                <a:gd name="connsiteY0" fmla="*/ 0 h 1923817"/>
                <a:gd name="connsiteX1" fmla="*/ 828152 w 828152"/>
                <a:gd name="connsiteY1" fmla="*/ 0 h 1923817"/>
                <a:gd name="connsiteX2" fmla="*/ 828152 w 828152"/>
                <a:gd name="connsiteY2" fmla="*/ 1872208 h 1923817"/>
                <a:gd name="connsiteX3" fmla="*/ 0 w 828152"/>
                <a:gd name="connsiteY3" fmla="*/ 1872208 h 1923817"/>
                <a:gd name="connsiteX4" fmla="*/ 0 w 828152"/>
                <a:gd name="connsiteY4" fmla="*/ 0 h 1923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52" h="1923817">
                  <a:moveTo>
                    <a:pt x="0" y="0"/>
                  </a:moveTo>
                  <a:lnTo>
                    <a:pt x="828152" y="0"/>
                  </a:lnTo>
                  <a:lnTo>
                    <a:pt x="828152" y="1872208"/>
                  </a:lnTo>
                  <a:cubicBezTo>
                    <a:pt x="499246" y="1935634"/>
                    <a:pt x="328906" y="1946205"/>
                    <a:pt x="0" y="1872208"/>
                  </a:cubicBezTo>
                  <a:lnTo>
                    <a:pt x="0" y="0"/>
                  </a:lnTo>
                  <a:close/>
                </a:path>
              </a:pathLst>
            </a:cu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Rectangle 11">
              <a:extLst>
                <a:ext uri="{FF2B5EF4-FFF2-40B4-BE49-F238E27FC236}">
                  <a16:creationId xmlns:a16="http://schemas.microsoft.com/office/drawing/2014/main" id="{3776B4CF-2E11-44FD-A8A5-6F52BF5C2298}"/>
                </a:ext>
              </a:extLst>
            </p:cNvPr>
            <p:cNvSpPr/>
            <p:nvPr/>
          </p:nvSpPr>
          <p:spPr>
            <a:xfrm>
              <a:off x="4488765" y="5407109"/>
              <a:ext cx="139525" cy="135060"/>
            </a:xfrm>
            <a:prstGeom prst="rect">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Trapezoid 12">
              <a:extLst>
                <a:ext uri="{FF2B5EF4-FFF2-40B4-BE49-F238E27FC236}">
                  <a16:creationId xmlns:a16="http://schemas.microsoft.com/office/drawing/2014/main" id="{2B67AE5A-D6E0-4A5B-A37B-B80EEB030155}"/>
                </a:ext>
              </a:extLst>
            </p:cNvPr>
            <p:cNvSpPr/>
            <p:nvPr/>
          </p:nvSpPr>
          <p:spPr>
            <a:xfrm rot="10800000">
              <a:off x="4488766" y="5541154"/>
              <a:ext cx="139525" cy="168826"/>
            </a:xfrm>
            <a:prstGeom prst="trapezoid">
              <a:avLst/>
            </a:prstGeom>
            <a:solidFill>
              <a:schemeClr val="bg1">
                <a:lumMod val="8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20">
              <a:extLst>
                <a:ext uri="{FF2B5EF4-FFF2-40B4-BE49-F238E27FC236}">
                  <a16:creationId xmlns:a16="http://schemas.microsoft.com/office/drawing/2014/main" id="{E2161933-B841-487E-8E49-9DEA8B45C275}"/>
                </a:ext>
              </a:extLst>
            </p:cNvPr>
            <p:cNvSpPr/>
            <p:nvPr/>
          </p:nvSpPr>
          <p:spPr>
            <a:xfrm>
              <a:off x="4299234" y="3424483"/>
              <a:ext cx="518588" cy="1873624"/>
            </a:xfrm>
            <a:custGeom>
              <a:avLst/>
              <a:gdLst>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 name="connsiteX0" fmla="*/ 0 w 669024"/>
                <a:gd name="connsiteY0" fmla="*/ 0 h 1686239"/>
                <a:gd name="connsiteX1" fmla="*/ 669024 w 669024"/>
                <a:gd name="connsiteY1" fmla="*/ 0 h 1686239"/>
                <a:gd name="connsiteX2" fmla="*/ 669024 w 669024"/>
                <a:gd name="connsiteY2" fmla="*/ 1662748 h 1686239"/>
                <a:gd name="connsiteX3" fmla="*/ 0 w 669024"/>
                <a:gd name="connsiteY3" fmla="*/ 1662748 h 1686239"/>
                <a:gd name="connsiteX4" fmla="*/ 0 w 669024"/>
                <a:gd name="connsiteY4" fmla="*/ 0 h 1686239"/>
                <a:gd name="connsiteX0" fmla="*/ 0 w 669024"/>
                <a:gd name="connsiteY0" fmla="*/ 0 h 1662748"/>
                <a:gd name="connsiteX1" fmla="*/ 669024 w 669024"/>
                <a:gd name="connsiteY1" fmla="*/ 0 h 1662748"/>
                <a:gd name="connsiteX2" fmla="*/ 669024 w 669024"/>
                <a:gd name="connsiteY2" fmla="*/ 1662748 h 1662748"/>
                <a:gd name="connsiteX3" fmla="*/ 0 w 669024"/>
                <a:gd name="connsiteY3" fmla="*/ 1662748 h 1662748"/>
                <a:gd name="connsiteX4" fmla="*/ 0 w 669024"/>
                <a:gd name="connsiteY4" fmla="*/ 0 h 166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024" h="1662748">
                  <a:moveTo>
                    <a:pt x="0" y="0"/>
                  </a:moveTo>
                  <a:lnTo>
                    <a:pt x="669024" y="0"/>
                  </a:lnTo>
                  <a:lnTo>
                    <a:pt x="669024" y="1662748"/>
                  </a:lnTo>
                  <a:cubicBezTo>
                    <a:pt x="440730" y="1715603"/>
                    <a:pt x="260007" y="1715603"/>
                    <a:pt x="0" y="1662748"/>
                  </a:cubicBezTo>
                  <a:lnTo>
                    <a:pt x="0" y="0"/>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Rectangle 14">
              <a:extLst>
                <a:ext uri="{FF2B5EF4-FFF2-40B4-BE49-F238E27FC236}">
                  <a16:creationId xmlns:a16="http://schemas.microsoft.com/office/drawing/2014/main" id="{6E86EDF7-D48B-4BA0-9C45-24F357FCFDAB}"/>
                </a:ext>
              </a:extLst>
            </p:cNvPr>
            <p:cNvSpPr/>
            <p:nvPr/>
          </p:nvSpPr>
          <p:spPr>
            <a:xfrm>
              <a:off x="4530604" y="3471987"/>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8F93D22D-5ADE-482B-8BAC-30F3A95DDB6F}"/>
                </a:ext>
              </a:extLst>
            </p:cNvPr>
            <p:cNvSpPr/>
            <p:nvPr/>
          </p:nvSpPr>
          <p:spPr>
            <a:xfrm>
              <a:off x="4530604" y="4955923"/>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ectangle 16">
              <a:extLst>
                <a:ext uri="{FF2B5EF4-FFF2-40B4-BE49-F238E27FC236}">
                  <a16:creationId xmlns:a16="http://schemas.microsoft.com/office/drawing/2014/main" id="{36644AFD-CEA7-4701-9C58-0CF7EF5C493D}"/>
                </a:ext>
              </a:extLst>
            </p:cNvPr>
            <p:cNvSpPr/>
            <p:nvPr/>
          </p:nvSpPr>
          <p:spPr>
            <a:xfrm>
              <a:off x="4530604" y="4213955"/>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ectangle 17">
              <a:extLst>
                <a:ext uri="{FF2B5EF4-FFF2-40B4-BE49-F238E27FC236}">
                  <a16:creationId xmlns:a16="http://schemas.microsoft.com/office/drawing/2014/main" id="{0D983552-4F04-49B6-A4DE-228F41FB5C98}"/>
                </a:ext>
              </a:extLst>
            </p:cNvPr>
            <p:cNvSpPr/>
            <p:nvPr/>
          </p:nvSpPr>
          <p:spPr>
            <a:xfrm>
              <a:off x="4642225" y="4028463"/>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Rectangle 18">
              <a:extLst>
                <a:ext uri="{FF2B5EF4-FFF2-40B4-BE49-F238E27FC236}">
                  <a16:creationId xmlns:a16="http://schemas.microsoft.com/office/drawing/2014/main" id="{0E0816AF-FF95-44E1-BA9A-C458EDF577CC}"/>
                </a:ext>
              </a:extLst>
            </p:cNvPr>
            <p:cNvSpPr/>
            <p:nvPr/>
          </p:nvSpPr>
          <p:spPr>
            <a:xfrm>
              <a:off x="4642225" y="439944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Rectangle 19">
              <a:extLst>
                <a:ext uri="{FF2B5EF4-FFF2-40B4-BE49-F238E27FC236}">
                  <a16:creationId xmlns:a16="http://schemas.microsoft.com/office/drawing/2014/main" id="{A1841FDA-E6C8-4163-BDEC-1A8B81B20D30}"/>
                </a:ext>
              </a:extLst>
            </p:cNvPr>
            <p:cNvSpPr/>
            <p:nvPr/>
          </p:nvSpPr>
          <p:spPr>
            <a:xfrm>
              <a:off x="4642225" y="4770431"/>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ectangle 20">
              <a:extLst>
                <a:ext uri="{FF2B5EF4-FFF2-40B4-BE49-F238E27FC236}">
                  <a16:creationId xmlns:a16="http://schemas.microsoft.com/office/drawing/2014/main" id="{86DA351C-04B6-4B4C-8FD7-1303CDCF3B40}"/>
                </a:ext>
              </a:extLst>
            </p:cNvPr>
            <p:cNvSpPr/>
            <p:nvPr/>
          </p:nvSpPr>
          <p:spPr>
            <a:xfrm>
              <a:off x="4530604" y="4584939"/>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Rectangle 21">
              <a:extLst>
                <a:ext uri="{FF2B5EF4-FFF2-40B4-BE49-F238E27FC236}">
                  <a16:creationId xmlns:a16="http://schemas.microsoft.com/office/drawing/2014/main" id="{DA92028B-9145-4936-906D-A7C54AFCC0B0}"/>
                </a:ext>
              </a:extLst>
            </p:cNvPr>
            <p:cNvSpPr/>
            <p:nvPr/>
          </p:nvSpPr>
          <p:spPr>
            <a:xfrm>
              <a:off x="4642225" y="3657479"/>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Rectangle 22">
              <a:extLst>
                <a:ext uri="{FF2B5EF4-FFF2-40B4-BE49-F238E27FC236}">
                  <a16:creationId xmlns:a16="http://schemas.microsoft.com/office/drawing/2014/main" id="{6C9F0001-810A-42AB-9CEB-69EB4C18A82D}"/>
                </a:ext>
              </a:extLst>
            </p:cNvPr>
            <p:cNvSpPr/>
            <p:nvPr/>
          </p:nvSpPr>
          <p:spPr>
            <a:xfrm>
              <a:off x="4530604" y="3842971"/>
              <a:ext cx="279051"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Rectangle 23">
              <a:extLst>
                <a:ext uri="{FF2B5EF4-FFF2-40B4-BE49-F238E27FC236}">
                  <a16:creationId xmlns:a16="http://schemas.microsoft.com/office/drawing/2014/main" id="{1DBE383E-B967-49E4-9722-F6737644134D}"/>
                </a:ext>
              </a:extLst>
            </p:cNvPr>
            <p:cNvSpPr/>
            <p:nvPr/>
          </p:nvSpPr>
          <p:spPr>
            <a:xfrm>
              <a:off x="4642225" y="5141417"/>
              <a:ext cx="167430" cy="6753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Rounded Rectangle 17">
              <a:extLst>
                <a:ext uri="{FF2B5EF4-FFF2-40B4-BE49-F238E27FC236}">
                  <a16:creationId xmlns:a16="http://schemas.microsoft.com/office/drawing/2014/main" id="{AC835023-B576-4BDC-BFE1-49292984E8B4}"/>
                </a:ext>
              </a:extLst>
            </p:cNvPr>
            <p:cNvSpPr/>
            <p:nvPr/>
          </p:nvSpPr>
          <p:spPr>
            <a:xfrm>
              <a:off x="4097420" y="3177044"/>
              <a:ext cx="900000" cy="216000"/>
            </a:xfrm>
            <a:prstGeom prst="roundRect">
              <a:avLst>
                <a:gd name="adj" fmla="val 50000"/>
              </a:avLst>
            </a:prstGeom>
            <a:solidFill>
              <a:schemeClr val="bg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6" name="Parallelogram 31">
            <a:extLst>
              <a:ext uri="{FF2B5EF4-FFF2-40B4-BE49-F238E27FC236}">
                <a16:creationId xmlns:a16="http://schemas.microsoft.com/office/drawing/2014/main" id="{4BF9B406-1863-41A9-B72A-B8431EFDFD26}"/>
              </a:ext>
            </a:extLst>
          </p:cNvPr>
          <p:cNvSpPr/>
          <p:nvPr/>
        </p:nvSpPr>
        <p:spPr>
          <a:xfrm rot="16200000" flipH="1">
            <a:off x="5089175" y="3143918"/>
            <a:ext cx="2074198" cy="1611075"/>
          </a:xfrm>
          <a:custGeom>
            <a:avLst/>
            <a:gdLst>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0 w 2160038"/>
              <a:gd name="connsiteY4" fmla="*/ 1598104 h 1598104"/>
              <a:gd name="connsiteX0" fmla="*/ 0 w 2160038"/>
              <a:gd name="connsiteY0" fmla="*/ 1598104 h 1598104"/>
              <a:gd name="connsiteX1" fmla="*/ 1205194 w 2160038"/>
              <a:gd name="connsiteY1" fmla="*/ 0 h 1598104"/>
              <a:gd name="connsiteX2" fmla="*/ 2160038 w 2160038"/>
              <a:gd name="connsiteY2" fmla="*/ 0 h 1598104"/>
              <a:gd name="connsiteX3" fmla="*/ 954844 w 2160038"/>
              <a:gd name="connsiteY3" fmla="*/ 1598104 h 1598104"/>
              <a:gd name="connsiteX4" fmla="*/ 196602 w 2160038"/>
              <a:gd name="connsiteY4" fmla="*/ 1593944 h 1598104"/>
              <a:gd name="connsiteX5" fmla="*/ 0 w 2160038"/>
              <a:gd name="connsiteY5" fmla="*/ 1598104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86559"/>
              <a:gd name="connsiteY0" fmla="*/ 1489247 h 1598104"/>
              <a:gd name="connsiteX1" fmla="*/ 1131715 w 2086559"/>
              <a:gd name="connsiteY1" fmla="*/ 0 h 1598104"/>
              <a:gd name="connsiteX2" fmla="*/ 2086559 w 2086559"/>
              <a:gd name="connsiteY2" fmla="*/ 0 h 1598104"/>
              <a:gd name="connsiteX3" fmla="*/ 881365 w 2086559"/>
              <a:gd name="connsiteY3" fmla="*/ 1598104 h 1598104"/>
              <a:gd name="connsiteX4" fmla="*/ 123123 w 2086559"/>
              <a:gd name="connsiteY4" fmla="*/ 1593944 h 1598104"/>
              <a:gd name="connsiteX5" fmla="*/ 0 w 2086559"/>
              <a:gd name="connsiteY5" fmla="*/ 1489247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78395"/>
              <a:gd name="connsiteY0" fmla="*/ 1478364 h 1598104"/>
              <a:gd name="connsiteX1" fmla="*/ 1123551 w 2078395"/>
              <a:gd name="connsiteY1" fmla="*/ 0 h 1598104"/>
              <a:gd name="connsiteX2" fmla="*/ 2078395 w 2078395"/>
              <a:gd name="connsiteY2" fmla="*/ 0 h 1598104"/>
              <a:gd name="connsiteX3" fmla="*/ 873201 w 2078395"/>
              <a:gd name="connsiteY3" fmla="*/ 1598104 h 1598104"/>
              <a:gd name="connsiteX4" fmla="*/ 114959 w 2078395"/>
              <a:gd name="connsiteY4" fmla="*/ 1593944 h 1598104"/>
              <a:gd name="connsiteX5" fmla="*/ 0 w 2078395"/>
              <a:gd name="connsiteY5" fmla="*/ 1478364 h 1598104"/>
              <a:gd name="connsiteX0" fmla="*/ 0 w 2089280"/>
              <a:gd name="connsiteY0" fmla="*/ 1478366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8366 h 1598104"/>
              <a:gd name="connsiteX0" fmla="*/ 0 w 2089280"/>
              <a:gd name="connsiteY0" fmla="*/ 1470201 h 1598104"/>
              <a:gd name="connsiteX1" fmla="*/ 1134436 w 2089280"/>
              <a:gd name="connsiteY1" fmla="*/ 0 h 1598104"/>
              <a:gd name="connsiteX2" fmla="*/ 2089280 w 2089280"/>
              <a:gd name="connsiteY2" fmla="*/ 0 h 1598104"/>
              <a:gd name="connsiteX3" fmla="*/ 884086 w 2089280"/>
              <a:gd name="connsiteY3" fmla="*/ 1598104 h 1598104"/>
              <a:gd name="connsiteX4" fmla="*/ 125844 w 2089280"/>
              <a:gd name="connsiteY4" fmla="*/ 1593944 h 1598104"/>
              <a:gd name="connsiteX5" fmla="*/ 0 w 2089280"/>
              <a:gd name="connsiteY5" fmla="*/ 147020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16495"/>
              <a:gd name="connsiteY0" fmla="*/ 1413051 h 1598104"/>
              <a:gd name="connsiteX1" fmla="*/ 1161651 w 2116495"/>
              <a:gd name="connsiteY1" fmla="*/ 0 h 1598104"/>
              <a:gd name="connsiteX2" fmla="*/ 2116495 w 2116495"/>
              <a:gd name="connsiteY2" fmla="*/ 0 h 1598104"/>
              <a:gd name="connsiteX3" fmla="*/ 911301 w 2116495"/>
              <a:gd name="connsiteY3" fmla="*/ 1598104 h 1598104"/>
              <a:gd name="connsiteX4" fmla="*/ 153059 w 2116495"/>
              <a:gd name="connsiteY4" fmla="*/ 1593944 h 1598104"/>
              <a:gd name="connsiteX5" fmla="*/ 0 w 2116495"/>
              <a:gd name="connsiteY5" fmla="*/ 1413051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993 w 2128374"/>
              <a:gd name="connsiteY0" fmla="*/ 1323246 h 1598104"/>
              <a:gd name="connsiteX1" fmla="*/ 1173530 w 2128374"/>
              <a:gd name="connsiteY1" fmla="*/ 0 h 1598104"/>
              <a:gd name="connsiteX2" fmla="*/ 2128374 w 2128374"/>
              <a:gd name="connsiteY2" fmla="*/ 0 h 1598104"/>
              <a:gd name="connsiteX3" fmla="*/ 923180 w 2128374"/>
              <a:gd name="connsiteY3" fmla="*/ 1598104 h 1598104"/>
              <a:gd name="connsiteX4" fmla="*/ 164938 w 2128374"/>
              <a:gd name="connsiteY4" fmla="*/ 1593944 h 1598104"/>
              <a:gd name="connsiteX5" fmla="*/ 993 w 2128374"/>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27381"/>
              <a:gd name="connsiteY0" fmla="*/ 1323246 h 1598104"/>
              <a:gd name="connsiteX1" fmla="*/ 1172537 w 2127381"/>
              <a:gd name="connsiteY1" fmla="*/ 0 h 1598104"/>
              <a:gd name="connsiteX2" fmla="*/ 2127381 w 2127381"/>
              <a:gd name="connsiteY2" fmla="*/ 0 h 1598104"/>
              <a:gd name="connsiteX3" fmla="*/ 922187 w 2127381"/>
              <a:gd name="connsiteY3" fmla="*/ 1598104 h 1598104"/>
              <a:gd name="connsiteX4" fmla="*/ 163945 w 2127381"/>
              <a:gd name="connsiteY4" fmla="*/ 1593944 h 1598104"/>
              <a:gd name="connsiteX5" fmla="*/ 0 w 2127381"/>
              <a:gd name="connsiteY5" fmla="*/ 1323246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40988"/>
              <a:gd name="connsiteY0" fmla="*/ 1325969 h 1598104"/>
              <a:gd name="connsiteX1" fmla="*/ 1186144 w 2140988"/>
              <a:gd name="connsiteY1" fmla="*/ 0 h 1598104"/>
              <a:gd name="connsiteX2" fmla="*/ 2140988 w 2140988"/>
              <a:gd name="connsiteY2" fmla="*/ 0 h 1598104"/>
              <a:gd name="connsiteX3" fmla="*/ 935794 w 2140988"/>
              <a:gd name="connsiteY3" fmla="*/ 1598104 h 1598104"/>
              <a:gd name="connsiteX4" fmla="*/ 177552 w 2140988"/>
              <a:gd name="connsiteY4" fmla="*/ 1593944 h 1598104"/>
              <a:gd name="connsiteX5" fmla="*/ 0 w 2140988"/>
              <a:gd name="connsiteY5" fmla="*/ 1325969 h 159810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718854"/>
              <a:gd name="connsiteX1" fmla="*/ 1158930 w 2113774"/>
              <a:gd name="connsiteY1" fmla="*/ 0 h 1718854"/>
              <a:gd name="connsiteX2" fmla="*/ 2113774 w 2113774"/>
              <a:gd name="connsiteY2" fmla="*/ 0 h 1718854"/>
              <a:gd name="connsiteX3" fmla="*/ 908580 w 2113774"/>
              <a:gd name="connsiteY3" fmla="*/ 1598104 h 1718854"/>
              <a:gd name="connsiteX4" fmla="*/ 150338 w 2113774"/>
              <a:gd name="connsiteY4" fmla="*/ 1593944 h 1718854"/>
              <a:gd name="connsiteX5" fmla="*/ 0 w 2113774"/>
              <a:gd name="connsiteY5" fmla="*/ 1502861 h 171885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0 w 2113774"/>
              <a:gd name="connsiteY0" fmla="*/ 1502861 h 1598104"/>
              <a:gd name="connsiteX1" fmla="*/ 1158930 w 2113774"/>
              <a:gd name="connsiteY1" fmla="*/ 0 h 1598104"/>
              <a:gd name="connsiteX2" fmla="*/ 2113774 w 2113774"/>
              <a:gd name="connsiteY2" fmla="*/ 0 h 1598104"/>
              <a:gd name="connsiteX3" fmla="*/ 908580 w 2113774"/>
              <a:gd name="connsiteY3" fmla="*/ 1598104 h 1598104"/>
              <a:gd name="connsiteX4" fmla="*/ 150338 w 2113774"/>
              <a:gd name="connsiteY4" fmla="*/ 1593944 h 1598104"/>
              <a:gd name="connsiteX5" fmla="*/ 0 w 2113774"/>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13775"/>
              <a:gd name="connsiteY0" fmla="*/ 1502861 h 1598104"/>
              <a:gd name="connsiteX1" fmla="*/ 1158931 w 2113775"/>
              <a:gd name="connsiteY1" fmla="*/ 0 h 1598104"/>
              <a:gd name="connsiteX2" fmla="*/ 2113775 w 2113775"/>
              <a:gd name="connsiteY2" fmla="*/ 0 h 1598104"/>
              <a:gd name="connsiteX3" fmla="*/ 908581 w 2113775"/>
              <a:gd name="connsiteY3" fmla="*/ 1598104 h 1598104"/>
              <a:gd name="connsiteX4" fmla="*/ 150339 w 2113775"/>
              <a:gd name="connsiteY4" fmla="*/ 1593944 h 1598104"/>
              <a:gd name="connsiteX5" fmla="*/ 1 w 2113775"/>
              <a:gd name="connsiteY5" fmla="*/ 1502861 h 1598104"/>
              <a:gd name="connsiteX0" fmla="*/ 1 w 2129230"/>
              <a:gd name="connsiteY0" fmla="*/ 1459075 h 1598104"/>
              <a:gd name="connsiteX1" fmla="*/ 1174386 w 2129230"/>
              <a:gd name="connsiteY1" fmla="*/ 0 h 1598104"/>
              <a:gd name="connsiteX2" fmla="*/ 2129230 w 2129230"/>
              <a:gd name="connsiteY2" fmla="*/ 0 h 1598104"/>
              <a:gd name="connsiteX3" fmla="*/ 924036 w 2129230"/>
              <a:gd name="connsiteY3" fmla="*/ 1598104 h 1598104"/>
              <a:gd name="connsiteX4" fmla="*/ 165794 w 2129230"/>
              <a:gd name="connsiteY4" fmla="*/ 1593944 h 1598104"/>
              <a:gd name="connsiteX5" fmla="*/ 1 w 2129230"/>
              <a:gd name="connsiteY5" fmla="*/ 1459075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2 w 2124080"/>
              <a:gd name="connsiteY0" fmla="*/ 1448772 h 1598104"/>
              <a:gd name="connsiteX1" fmla="*/ 1169236 w 2124080"/>
              <a:gd name="connsiteY1" fmla="*/ 0 h 1598104"/>
              <a:gd name="connsiteX2" fmla="*/ 2124080 w 2124080"/>
              <a:gd name="connsiteY2" fmla="*/ 0 h 1598104"/>
              <a:gd name="connsiteX3" fmla="*/ 918886 w 2124080"/>
              <a:gd name="connsiteY3" fmla="*/ 1598104 h 1598104"/>
              <a:gd name="connsiteX4" fmla="*/ 160644 w 2124080"/>
              <a:gd name="connsiteY4" fmla="*/ 1593944 h 1598104"/>
              <a:gd name="connsiteX5" fmla="*/ 2 w 2124080"/>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0 w 2124078"/>
              <a:gd name="connsiteY0" fmla="*/ 1448772 h 1598104"/>
              <a:gd name="connsiteX1" fmla="*/ 1169234 w 2124078"/>
              <a:gd name="connsiteY1" fmla="*/ 0 h 1598104"/>
              <a:gd name="connsiteX2" fmla="*/ 2124078 w 2124078"/>
              <a:gd name="connsiteY2" fmla="*/ 0 h 1598104"/>
              <a:gd name="connsiteX3" fmla="*/ 918884 w 2124078"/>
              <a:gd name="connsiteY3" fmla="*/ 1598104 h 1598104"/>
              <a:gd name="connsiteX4" fmla="*/ 160642 w 2124078"/>
              <a:gd name="connsiteY4" fmla="*/ 1593944 h 1598104"/>
              <a:gd name="connsiteX5" fmla="*/ 0 w 2124078"/>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31 w 2124109"/>
              <a:gd name="connsiteY0" fmla="*/ 1448772 h 1598104"/>
              <a:gd name="connsiteX1" fmla="*/ 1169265 w 2124109"/>
              <a:gd name="connsiteY1" fmla="*/ 0 h 1598104"/>
              <a:gd name="connsiteX2" fmla="*/ 2124109 w 2124109"/>
              <a:gd name="connsiteY2" fmla="*/ 0 h 1598104"/>
              <a:gd name="connsiteX3" fmla="*/ 918915 w 2124109"/>
              <a:gd name="connsiteY3" fmla="*/ 1598104 h 1598104"/>
              <a:gd name="connsiteX4" fmla="*/ 160673 w 2124109"/>
              <a:gd name="connsiteY4" fmla="*/ 1593944 h 1598104"/>
              <a:gd name="connsiteX5" fmla="*/ 31 w 2124109"/>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7 w 2124255"/>
              <a:gd name="connsiteY0" fmla="*/ 1448772 h 1598104"/>
              <a:gd name="connsiteX1" fmla="*/ 1169411 w 2124255"/>
              <a:gd name="connsiteY1" fmla="*/ 0 h 1598104"/>
              <a:gd name="connsiteX2" fmla="*/ 2124255 w 2124255"/>
              <a:gd name="connsiteY2" fmla="*/ 0 h 1598104"/>
              <a:gd name="connsiteX3" fmla="*/ 919061 w 2124255"/>
              <a:gd name="connsiteY3" fmla="*/ 1598104 h 1598104"/>
              <a:gd name="connsiteX4" fmla="*/ 160819 w 2124255"/>
              <a:gd name="connsiteY4" fmla="*/ 1593944 h 1598104"/>
              <a:gd name="connsiteX5" fmla="*/ 177 w 2124255"/>
              <a:gd name="connsiteY5" fmla="*/ 1448772 h 1598104"/>
              <a:gd name="connsiteX0" fmla="*/ 176 w 2126830"/>
              <a:gd name="connsiteY0" fmla="*/ 1428168 h 1598104"/>
              <a:gd name="connsiteX1" fmla="*/ 1171986 w 2126830"/>
              <a:gd name="connsiteY1" fmla="*/ 0 h 1598104"/>
              <a:gd name="connsiteX2" fmla="*/ 2126830 w 2126830"/>
              <a:gd name="connsiteY2" fmla="*/ 0 h 1598104"/>
              <a:gd name="connsiteX3" fmla="*/ 921636 w 2126830"/>
              <a:gd name="connsiteY3" fmla="*/ 1598104 h 1598104"/>
              <a:gd name="connsiteX4" fmla="*/ 163394 w 2126830"/>
              <a:gd name="connsiteY4" fmla="*/ 1593944 h 1598104"/>
              <a:gd name="connsiteX5" fmla="*/ 176 w 2126830"/>
              <a:gd name="connsiteY5" fmla="*/ 1428168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74 w 2136696"/>
              <a:gd name="connsiteY0" fmla="*/ 1421590 h 1598104"/>
              <a:gd name="connsiteX1" fmla="*/ 1181852 w 2136696"/>
              <a:gd name="connsiteY1" fmla="*/ 0 h 1598104"/>
              <a:gd name="connsiteX2" fmla="*/ 2136696 w 2136696"/>
              <a:gd name="connsiteY2" fmla="*/ 0 h 1598104"/>
              <a:gd name="connsiteX3" fmla="*/ 931502 w 2136696"/>
              <a:gd name="connsiteY3" fmla="*/ 1598104 h 1598104"/>
              <a:gd name="connsiteX4" fmla="*/ 173260 w 2136696"/>
              <a:gd name="connsiteY4" fmla="*/ 1593944 h 1598104"/>
              <a:gd name="connsiteX5" fmla="*/ 174 w 2136696"/>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136 w 2136658"/>
              <a:gd name="connsiteY0" fmla="*/ 1421590 h 1598104"/>
              <a:gd name="connsiteX1" fmla="*/ 1181814 w 2136658"/>
              <a:gd name="connsiteY1" fmla="*/ 0 h 1598104"/>
              <a:gd name="connsiteX2" fmla="*/ 2136658 w 2136658"/>
              <a:gd name="connsiteY2" fmla="*/ 0 h 1598104"/>
              <a:gd name="connsiteX3" fmla="*/ 931464 w 2136658"/>
              <a:gd name="connsiteY3" fmla="*/ 1598104 h 1598104"/>
              <a:gd name="connsiteX4" fmla="*/ 173222 w 2136658"/>
              <a:gd name="connsiteY4" fmla="*/ 1593944 h 1598104"/>
              <a:gd name="connsiteX5" fmla="*/ 136 w 2136658"/>
              <a:gd name="connsiteY5" fmla="*/ 1421590 h 1598104"/>
              <a:gd name="connsiteX0" fmla="*/ 103 w 2136625"/>
              <a:gd name="connsiteY0" fmla="*/ 1421590 h 1598104"/>
              <a:gd name="connsiteX1" fmla="*/ 1181781 w 2136625"/>
              <a:gd name="connsiteY1" fmla="*/ 0 h 1598104"/>
              <a:gd name="connsiteX2" fmla="*/ 2136625 w 2136625"/>
              <a:gd name="connsiteY2" fmla="*/ 0 h 1598104"/>
              <a:gd name="connsiteX3" fmla="*/ 931431 w 2136625"/>
              <a:gd name="connsiteY3" fmla="*/ 1598104 h 1598104"/>
              <a:gd name="connsiteX4" fmla="*/ 173189 w 2136625"/>
              <a:gd name="connsiteY4" fmla="*/ 1593944 h 1598104"/>
              <a:gd name="connsiteX5" fmla="*/ 103 w 2136625"/>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598104"/>
              <a:gd name="connsiteX1" fmla="*/ 1181678 w 2136522"/>
              <a:gd name="connsiteY1" fmla="*/ 0 h 1598104"/>
              <a:gd name="connsiteX2" fmla="*/ 2136522 w 2136522"/>
              <a:gd name="connsiteY2" fmla="*/ 0 h 1598104"/>
              <a:gd name="connsiteX3" fmla="*/ 931328 w 2136522"/>
              <a:gd name="connsiteY3" fmla="*/ 1598104 h 1598104"/>
              <a:gd name="connsiteX4" fmla="*/ 173086 w 2136522"/>
              <a:gd name="connsiteY4" fmla="*/ 1593944 h 1598104"/>
              <a:gd name="connsiteX5" fmla="*/ 0 w 2136522"/>
              <a:gd name="connsiteY5" fmla="*/ 1421590 h 1598104"/>
              <a:gd name="connsiteX0" fmla="*/ 0 w 2136522"/>
              <a:gd name="connsiteY0" fmla="*/ 1421590 h 1605886"/>
              <a:gd name="connsiteX1" fmla="*/ 1181678 w 2136522"/>
              <a:gd name="connsiteY1" fmla="*/ 0 h 1605886"/>
              <a:gd name="connsiteX2" fmla="*/ 2136522 w 2136522"/>
              <a:gd name="connsiteY2" fmla="*/ 0 h 1605886"/>
              <a:gd name="connsiteX3" fmla="*/ 931328 w 2136522"/>
              <a:gd name="connsiteY3" fmla="*/ 1598104 h 1605886"/>
              <a:gd name="connsiteX4" fmla="*/ 173086 w 2136522"/>
              <a:gd name="connsiteY4" fmla="*/ 1593944 h 1605886"/>
              <a:gd name="connsiteX5" fmla="*/ 0 w 2136522"/>
              <a:gd name="connsiteY5" fmla="*/ 1421590 h 1605886"/>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379 w 2136901"/>
              <a:gd name="connsiteY0" fmla="*/ 1421590 h 1598104"/>
              <a:gd name="connsiteX1" fmla="*/ 1182057 w 2136901"/>
              <a:gd name="connsiteY1" fmla="*/ 0 h 1598104"/>
              <a:gd name="connsiteX2" fmla="*/ 2136901 w 2136901"/>
              <a:gd name="connsiteY2" fmla="*/ 0 h 1598104"/>
              <a:gd name="connsiteX3" fmla="*/ 931707 w 2136901"/>
              <a:gd name="connsiteY3" fmla="*/ 1598104 h 1598104"/>
              <a:gd name="connsiteX4" fmla="*/ 173465 w 2136901"/>
              <a:gd name="connsiteY4" fmla="*/ 1593944 h 1598104"/>
              <a:gd name="connsiteX5" fmla="*/ 379 w 2136901"/>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598104"/>
              <a:gd name="connsiteX1" fmla="*/ 1181853 w 2136697"/>
              <a:gd name="connsiteY1" fmla="*/ 0 h 1598104"/>
              <a:gd name="connsiteX2" fmla="*/ 2136697 w 2136697"/>
              <a:gd name="connsiteY2" fmla="*/ 0 h 1598104"/>
              <a:gd name="connsiteX3" fmla="*/ 931503 w 2136697"/>
              <a:gd name="connsiteY3" fmla="*/ 1598104 h 1598104"/>
              <a:gd name="connsiteX4" fmla="*/ 173261 w 2136697"/>
              <a:gd name="connsiteY4" fmla="*/ 1593944 h 1598104"/>
              <a:gd name="connsiteX5" fmla="*/ 175 w 2136697"/>
              <a:gd name="connsiteY5" fmla="*/ 1421590 h 1598104"/>
              <a:gd name="connsiteX0" fmla="*/ 175 w 2136697"/>
              <a:gd name="connsiteY0" fmla="*/ 1421590 h 1624516"/>
              <a:gd name="connsiteX1" fmla="*/ 1181853 w 2136697"/>
              <a:gd name="connsiteY1" fmla="*/ 0 h 1624516"/>
              <a:gd name="connsiteX2" fmla="*/ 2136697 w 2136697"/>
              <a:gd name="connsiteY2" fmla="*/ 0 h 1624516"/>
              <a:gd name="connsiteX3" fmla="*/ 931503 w 2136697"/>
              <a:gd name="connsiteY3" fmla="*/ 1598104 h 1624516"/>
              <a:gd name="connsiteX4" fmla="*/ 173261 w 2136697"/>
              <a:gd name="connsiteY4" fmla="*/ 1593944 h 1624516"/>
              <a:gd name="connsiteX5" fmla="*/ 175 w 2136697"/>
              <a:gd name="connsiteY5" fmla="*/ 1421590 h 1624516"/>
              <a:gd name="connsiteX0" fmla="*/ 175 w 2136697"/>
              <a:gd name="connsiteY0" fmla="*/ 1421590 h 1615756"/>
              <a:gd name="connsiteX1" fmla="*/ 1181853 w 2136697"/>
              <a:gd name="connsiteY1" fmla="*/ 0 h 1615756"/>
              <a:gd name="connsiteX2" fmla="*/ 2136697 w 2136697"/>
              <a:gd name="connsiteY2" fmla="*/ 0 h 1615756"/>
              <a:gd name="connsiteX3" fmla="*/ 931503 w 2136697"/>
              <a:gd name="connsiteY3" fmla="*/ 1598104 h 1615756"/>
              <a:gd name="connsiteX4" fmla="*/ 173261 w 2136697"/>
              <a:gd name="connsiteY4" fmla="*/ 1593944 h 1615756"/>
              <a:gd name="connsiteX5" fmla="*/ 175 w 2136697"/>
              <a:gd name="connsiteY5" fmla="*/ 1421590 h 1615756"/>
              <a:gd name="connsiteX0" fmla="*/ 175 w 2136697"/>
              <a:gd name="connsiteY0" fmla="*/ 1421590 h 1604305"/>
              <a:gd name="connsiteX1" fmla="*/ 1181853 w 2136697"/>
              <a:gd name="connsiteY1" fmla="*/ 0 h 1604305"/>
              <a:gd name="connsiteX2" fmla="*/ 2136697 w 2136697"/>
              <a:gd name="connsiteY2" fmla="*/ 0 h 1604305"/>
              <a:gd name="connsiteX3" fmla="*/ 934795 w 2136697"/>
              <a:gd name="connsiteY3" fmla="*/ 1581660 h 1604305"/>
              <a:gd name="connsiteX4" fmla="*/ 173261 w 2136697"/>
              <a:gd name="connsiteY4" fmla="*/ 1593944 h 1604305"/>
              <a:gd name="connsiteX5" fmla="*/ 175 w 2136697"/>
              <a:gd name="connsiteY5" fmla="*/ 1421590 h 1604305"/>
              <a:gd name="connsiteX0" fmla="*/ 175 w 2136697"/>
              <a:gd name="connsiteY0" fmla="*/ 1421590 h 1608521"/>
              <a:gd name="connsiteX1" fmla="*/ 1181853 w 2136697"/>
              <a:gd name="connsiteY1" fmla="*/ 0 h 1608521"/>
              <a:gd name="connsiteX2" fmla="*/ 2136697 w 2136697"/>
              <a:gd name="connsiteY2" fmla="*/ 0 h 1608521"/>
              <a:gd name="connsiteX3" fmla="*/ 934795 w 2136697"/>
              <a:gd name="connsiteY3" fmla="*/ 1581660 h 1608521"/>
              <a:gd name="connsiteX4" fmla="*/ 173261 w 2136697"/>
              <a:gd name="connsiteY4" fmla="*/ 1593944 h 1608521"/>
              <a:gd name="connsiteX5" fmla="*/ 175 w 2136697"/>
              <a:gd name="connsiteY5" fmla="*/ 1421590 h 1608521"/>
              <a:gd name="connsiteX0" fmla="*/ 175 w 2136697"/>
              <a:gd name="connsiteY0" fmla="*/ 1421590 h 1595941"/>
              <a:gd name="connsiteX1" fmla="*/ 1181853 w 2136697"/>
              <a:gd name="connsiteY1" fmla="*/ 0 h 1595941"/>
              <a:gd name="connsiteX2" fmla="*/ 2136697 w 2136697"/>
              <a:gd name="connsiteY2" fmla="*/ 0 h 1595941"/>
              <a:gd name="connsiteX3" fmla="*/ 951241 w 2136697"/>
              <a:gd name="connsiteY3" fmla="*/ 1555346 h 1595941"/>
              <a:gd name="connsiteX4" fmla="*/ 173261 w 2136697"/>
              <a:gd name="connsiteY4" fmla="*/ 1593944 h 1595941"/>
              <a:gd name="connsiteX5" fmla="*/ 175 w 2136697"/>
              <a:gd name="connsiteY5" fmla="*/ 1421590 h 1595941"/>
              <a:gd name="connsiteX0" fmla="*/ 175 w 2136697"/>
              <a:gd name="connsiteY0" fmla="*/ 1421590 h 1610638"/>
              <a:gd name="connsiteX1" fmla="*/ 1181853 w 2136697"/>
              <a:gd name="connsiteY1" fmla="*/ 0 h 1610638"/>
              <a:gd name="connsiteX2" fmla="*/ 2136697 w 2136697"/>
              <a:gd name="connsiteY2" fmla="*/ 0 h 1610638"/>
              <a:gd name="connsiteX3" fmla="*/ 951241 w 2136697"/>
              <a:gd name="connsiteY3" fmla="*/ 1555346 h 1610638"/>
              <a:gd name="connsiteX4" fmla="*/ 173261 w 2136697"/>
              <a:gd name="connsiteY4" fmla="*/ 1593944 h 1610638"/>
              <a:gd name="connsiteX5" fmla="*/ 175 w 2136697"/>
              <a:gd name="connsiteY5" fmla="*/ 1421590 h 1610638"/>
              <a:gd name="connsiteX0" fmla="*/ 175 w 2136697"/>
              <a:gd name="connsiteY0" fmla="*/ 1421590 h 1616000"/>
              <a:gd name="connsiteX1" fmla="*/ 1181853 w 2136697"/>
              <a:gd name="connsiteY1" fmla="*/ 0 h 1616000"/>
              <a:gd name="connsiteX2" fmla="*/ 2136697 w 2136697"/>
              <a:gd name="connsiteY2" fmla="*/ 0 h 1616000"/>
              <a:gd name="connsiteX3" fmla="*/ 951241 w 2136697"/>
              <a:gd name="connsiteY3" fmla="*/ 1555346 h 1616000"/>
              <a:gd name="connsiteX4" fmla="*/ 173261 w 2136697"/>
              <a:gd name="connsiteY4" fmla="*/ 1593944 h 1616000"/>
              <a:gd name="connsiteX5" fmla="*/ 175 w 2136697"/>
              <a:gd name="connsiteY5" fmla="*/ 1421590 h 1616000"/>
              <a:gd name="connsiteX0" fmla="*/ 175 w 2136697"/>
              <a:gd name="connsiteY0" fmla="*/ 1421590 h 1621935"/>
              <a:gd name="connsiteX1" fmla="*/ 1181853 w 2136697"/>
              <a:gd name="connsiteY1" fmla="*/ 0 h 1621935"/>
              <a:gd name="connsiteX2" fmla="*/ 2136697 w 2136697"/>
              <a:gd name="connsiteY2" fmla="*/ 0 h 1621935"/>
              <a:gd name="connsiteX3" fmla="*/ 951241 w 2136697"/>
              <a:gd name="connsiteY3" fmla="*/ 1555346 h 1621935"/>
              <a:gd name="connsiteX4" fmla="*/ 176550 w 2136697"/>
              <a:gd name="connsiteY4" fmla="*/ 1607103 h 1621935"/>
              <a:gd name="connsiteX5" fmla="*/ 175 w 2136697"/>
              <a:gd name="connsiteY5" fmla="*/ 1421590 h 1621935"/>
              <a:gd name="connsiteX0" fmla="*/ 175 w 2136697"/>
              <a:gd name="connsiteY0" fmla="*/ 1421590 h 1612307"/>
              <a:gd name="connsiteX1" fmla="*/ 1181853 w 2136697"/>
              <a:gd name="connsiteY1" fmla="*/ 0 h 1612307"/>
              <a:gd name="connsiteX2" fmla="*/ 2136697 w 2136697"/>
              <a:gd name="connsiteY2" fmla="*/ 0 h 1612307"/>
              <a:gd name="connsiteX3" fmla="*/ 964398 w 2136697"/>
              <a:gd name="connsiteY3" fmla="*/ 1532321 h 1612307"/>
              <a:gd name="connsiteX4" fmla="*/ 176550 w 2136697"/>
              <a:gd name="connsiteY4" fmla="*/ 1607103 h 1612307"/>
              <a:gd name="connsiteX5" fmla="*/ 175 w 2136697"/>
              <a:gd name="connsiteY5" fmla="*/ 1421590 h 1612307"/>
              <a:gd name="connsiteX0" fmla="*/ 175 w 2136697"/>
              <a:gd name="connsiteY0" fmla="*/ 1421590 h 1620507"/>
              <a:gd name="connsiteX1" fmla="*/ 1181853 w 2136697"/>
              <a:gd name="connsiteY1" fmla="*/ 0 h 1620507"/>
              <a:gd name="connsiteX2" fmla="*/ 2136697 w 2136697"/>
              <a:gd name="connsiteY2" fmla="*/ 0 h 1620507"/>
              <a:gd name="connsiteX3" fmla="*/ 964398 w 2136697"/>
              <a:gd name="connsiteY3" fmla="*/ 1532321 h 1620507"/>
              <a:gd name="connsiteX4" fmla="*/ 176550 w 2136697"/>
              <a:gd name="connsiteY4" fmla="*/ 1607103 h 1620507"/>
              <a:gd name="connsiteX5" fmla="*/ 175 w 2136697"/>
              <a:gd name="connsiteY5" fmla="*/ 1421590 h 1620507"/>
              <a:gd name="connsiteX0" fmla="*/ 175 w 2136697"/>
              <a:gd name="connsiteY0" fmla="*/ 1422384 h 1621301"/>
              <a:gd name="connsiteX1" fmla="*/ 1181853 w 2136697"/>
              <a:gd name="connsiteY1" fmla="*/ 794 h 1621301"/>
              <a:gd name="connsiteX2" fmla="*/ 1893612 w 2136697"/>
              <a:gd name="connsiteY2" fmla="*/ 0 h 1621301"/>
              <a:gd name="connsiteX3" fmla="*/ 2136697 w 2136697"/>
              <a:gd name="connsiteY3" fmla="*/ 794 h 1621301"/>
              <a:gd name="connsiteX4" fmla="*/ 964398 w 2136697"/>
              <a:gd name="connsiteY4" fmla="*/ 1533115 h 1621301"/>
              <a:gd name="connsiteX5" fmla="*/ 176550 w 2136697"/>
              <a:gd name="connsiteY5" fmla="*/ 1607897 h 1621301"/>
              <a:gd name="connsiteX6" fmla="*/ 175 w 2136697"/>
              <a:gd name="connsiteY6" fmla="*/ 1422384 h 1621301"/>
              <a:gd name="connsiteX0" fmla="*/ 175 w 2067623"/>
              <a:gd name="connsiteY0" fmla="*/ 1422384 h 1621301"/>
              <a:gd name="connsiteX1" fmla="*/ 1181853 w 2067623"/>
              <a:gd name="connsiteY1" fmla="*/ 794 h 1621301"/>
              <a:gd name="connsiteX2" fmla="*/ 1893612 w 2067623"/>
              <a:gd name="connsiteY2" fmla="*/ 0 h 1621301"/>
              <a:gd name="connsiteX3" fmla="*/ 2067623 w 2067623"/>
              <a:gd name="connsiteY3" fmla="*/ 115917 h 1621301"/>
              <a:gd name="connsiteX4" fmla="*/ 964398 w 2067623"/>
              <a:gd name="connsiteY4" fmla="*/ 1533115 h 1621301"/>
              <a:gd name="connsiteX5" fmla="*/ 176550 w 2067623"/>
              <a:gd name="connsiteY5" fmla="*/ 1607897 h 1621301"/>
              <a:gd name="connsiteX6" fmla="*/ 175 w 2067623"/>
              <a:gd name="connsiteY6" fmla="*/ 1422384 h 1621301"/>
              <a:gd name="connsiteX0" fmla="*/ 175 w 2073421"/>
              <a:gd name="connsiteY0" fmla="*/ 1422384 h 1621301"/>
              <a:gd name="connsiteX1" fmla="*/ 1181853 w 2073421"/>
              <a:gd name="connsiteY1" fmla="*/ 794 h 1621301"/>
              <a:gd name="connsiteX2" fmla="*/ 1893612 w 2073421"/>
              <a:gd name="connsiteY2" fmla="*/ 0 h 1621301"/>
              <a:gd name="connsiteX3" fmla="*/ 2067623 w 2073421"/>
              <a:gd name="connsiteY3" fmla="*/ 115917 h 1621301"/>
              <a:gd name="connsiteX4" fmla="*/ 964398 w 2073421"/>
              <a:gd name="connsiteY4" fmla="*/ 1533115 h 1621301"/>
              <a:gd name="connsiteX5" fmla="*/ 176550 w 2073421"/>
              <a:gd name="connsiteY5" fmla="*/ 1607897 h 1621301"/>
              <a:gd name="connsiteX6" fmla="*/ 175 w 2073421"/>
              <a:gd name="connsiteY6" fmla="*/ 1422384 h 1621301"/>
              <a:gd name="connsiteX0" fmla="*/ 175 w 2079798"/>
              <a:gd name="connsiteY0" fmla="*/ 1422384 h 1621301"/>
              <a:gd name="connsiteX1" fmla="*/ 1181853 w 2079798"/>
              <a:gd name="connsiteY1" fmla="*/ 794 h 1621301"/>
              <a:gd name="connsiteX2" fmla="*/ 1893612 w 2079798"/>
              <a:gd name="connsiteY2" fmla="*/ 0 h 1621301"/>
              <a:gd name="connsiteX3" fmla="*/ 2074201 w 2079798"/>
              <a:gd name="connsiteY3" fmla="*/ 155388 h 1621301"/>
              <a:gd name="connsiteX4" fmla="*/ 964398 w 2079798"/>
              <a:gd name="connsiteY4" fmla="*/ 1533115 h 1621301"/>
              <a:gd name="connsiteX5" fmla="*/ 176550 w 2079798"/>
              <a:gd name="connsiteY5" fmla="*/ 1607897 h 1621301"/>
              <a:gd name="connsiteX6" fmla="*/ 175 w 2079798"/>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6273"/>
              <a:gd name="connsiteY0" fmla="*/ 1422384 h 1621301"/>
              <a:gd name="connsiteX1" fmla="*/ 1181853 w 2086273"/>
              <a:gd name="connsiteY1" fmla="*/ 794 h 1621301"/>
              <a:gd name="connsiteX2" fmla="*/ 1893612 w 2086273"/>
              <a:gd name="connsiteY2" fmla="*/ 0 h 1621301"/>
              <a:gd name="connsiteX3" fmla="*/ 2074201 w 2086273"/>
              <a:gd name="connsiteY3" fmla="*/ 155388 h 1621301"/>
              <a:gd name="connsiteX4" fmla="*/ 964398 w 2086273"/>
              <a:gd name="connsiteY4" fmla="*/ 1533115 h 1621301"/>
              <a:gd name="connsiteX5" fmla="*/ 176550 w 2086273"/>
              <a:gd name="connsiteY5" fmla="*/ 1607897 h 1621301"/>
              <a:gd name="connsiteX6" fmla="*/ 175 w 2086273"/>
              <a:gd name="connsiteY6" fmla="*/ 1422384 h 1621301"/>
              <a:gd name="connsiteX0" fmla="*/ 175 w 2088520"/>
              <a:gd name="connsiteY0" fmla="*/ 1422384 h 1621301"/>
              <a:gd name="connsiteX1" fmla="*/ 1181853 w 2088520"/>
              <a:gd name="connsiteY1" fmla="*/ 794 h 1621301"/>
              <a:gd name="connsiteX2" fmla="*/ 1893612 w 2088520"/>
              <a:gd name="connsiteY2" fmla="*/ 0 h 1621301"/>
              <a:gd name="connsiteX3" fmla="*/ 2074201 w 2088520"/>
              <a:gd name="connsiteY3" fmla="*/ 155388 h 1621301"/>
              <a:gd name="connsiteX4" fmla="*/ 964398 w 2088520"/>
              <a:gd name="connsiteY4" fmla="*/ 1533115 h 1621301"/>
              <a:gd name="connsiteX5" fmla="*/ 176550 w 2088520"/>
              <a:gd name="connsiteY5" fmla="*/ 1607897 h 1621301"/>
              <a:gd name="connsiteX6" fmla="*/ 175 w 2088520"/>
              <a:gd name="connsiteY6" fmla="*/ 1422384 h 1621301"/>
              <a:gd name="connsiteX0" fmla="*/ 175 w 2075561"/>
              <a:gd name="connsiteY0" fmla="*/ 1422384 h 1621301"/>
              <a:gd name="connsiteX1" fmla="*/ 1181853 w 2075561"/>
              <a:gd name="connsiteY1" fmla="*/ 794 h 1621301"/>
              <a:gd name="connsiteX2" fmla="*/ 1893612 w 2075561"/>
              <a:gd name="connsiteY2" fmla="*/ 0 h 1621301"/>
              <a:gd name="connsiteX3" fmla="*/ 2061048 w 2075561"/>
              <a:gd name="connsiteY3" fmla="*/ 145520 h 1621301"/>
              <a:gd name="connsiteX4" fmla="*/ 964398 w 2075561"/>
              <a:gd name="connsiteY4" fmla="*/ 1533115 h 1621301"/>
              <a:gd name="connsiteX5" fmla="*/ 176550 w 2075561"/>
              <a:gd name="connsiteY5" fmla="*/ 1607897 h 1621301"/>
              <a:gd name="connsiteX6" fmla="*/ 175 w 2075561"/>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88524"/>
              <a:gd name="connsiteY0" fmla="*/ 1422384 h 1621301"/>
              <a:gd name="connsiteX1" fmla="*/ 1181853 w 2088524"/>
              <a:gd name="connsiteY1" fmla="*/ 794 h 1621301"/>
              <a:gd name="connsiteX2" fmla="*/ 1893612 w 2088524"/>
              <a:gd name="connsiteY2" fmla="*/ 0 h 1621301"/>
              <a:gd name="connsiteX3" fmla="*/ 2074205 w 2088524"/>
              <a:gd name="connsiteY3" fmla="*/ 214594 h 1621301"/>
              <a:gd name="connsiteX4" fmla="*/ 964398 w 2088524"/>
              <a:gd name="connsiteY4" fmla="*/ 1533115 h 1621301"/>
              <a:gd name="connsiteX5" fmla="*/ 176550 w 2088524"/>
              <a:gd name="connsiteY5" fmla="*/ 1607897 h 1621301"/>
              <a:gd name="connsiteX6" fmla="*/ 175 w 2088524"/>
              <a:gd name="connsiteY6" fmla="*/ 1422384 h 1621301"/>
              <a:gd name="connsiteX0" fmla="*/ 175 w 2074539"/>
              <a:gd name="connsiteY0" fmla="*/ 1422384 h 1621301"/>
              <a:gd name="connsiteX1" fmla="*/ 1181853 w 2074539"/>
              <a:gd name="connsiteY1" fmla="*/ 794 h 1621301"/>
              <a:gd name="connsiteX2" fmla="*/ 1893612 w 2074539"/>
              <a:gd name="connsiteY2" fmla="*/ 0 h 1621301"/>
              <a:gd name="connsiteX3" fmla="*/ 2074205 w 2074539"/>
              <a:gd name="connsiteY3" fmla="*/ 214594 h 1621301"/>
              <a:gd name="connsiteX4" fmla="*/ 964398 w 2074539"/>
              <a:gd name="connsiteY4" fmla="*/ 1533115 h 1621301"/>
              <a:gd name="connsiteX5" fmla="*/ 176550 w 2074539"/>
              <a:gd name="connsiteY5" fmla="*/ 1607897 h 1621301"/>
              <a:gd name="connsiteX6" fmla="*/ 175 w 2074539"/>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2384 h 1621301"/>
              <a:gd name="connsiteX1" fmla="*/ 1181853 w 2074205"/>
              <a:gd name="connsiteY1" fmla="*/ 794 h 1621301"/>
              <a:gd name="connsiteX2" fmla="*/ 1893612 w 2074205"/>
              <a:gd name="connsiteY2" fmla="*/ 0 h 1621301"/>
              <a:gd name="connsiteX3" fmla="*/ 2074205 w 2074205"/>
              <a:gd name="connsiteY3" fmla="*/ 214594 h 1621301"/>
              <a:gd name="connsiteX4" fmla="*/ 964398 w 2074205"/>
              <a:gd name="connsiteY4" fmla="*/ 1533115 h 1621301"/>
              <a:gd name="connsiteX5" fmla="*/ 176550 w 2074205"/>
              <a:gd name="connsiteY5" fmla="*/ 1607897 h 1621301"/>
              <a:gd name="connsiteX6" fmla="*/ 175 w 2074205"/>
              <a:gd name="connsiteY6" fmla="*/ 1422384 h 1621301"/>
              <a:gd name="connsiteX0" fmla="*/ 175 w 2074205"/>
              <a:gd name="connsiteY0" fmla="*/ 1423822 h 1622739"/>
              <a:gd name="connsiteX1" fmla="*/ 1181853 w 2074205"/>
              <a:gd name="connsiteY1" fmla="*/ 2232 h 1622739"/>
              <a:gd name="connsiteX2" fmla="*/ 1893612 w 2074205"/>
              <a:gd name="connsiteY2" fmla="*/ 1438 h 1622739"/>
              <a:gd name="connsiteX3" fmla="*/ 2074205 w 2074205"/>
              <a:gd name="connsiteY3" fmla="*/ 216032 h 1622739"/>
              <a:gd name="connsiteX4" fmla="*/ 964398 w 2074205"/>
              <a:gd name="connsiteY4" fmla="*/ 1534553 h 1622739"/>
              <a:gd name="connsiteX5" fmla="*/ 176550 w 2074205"/>
              <a:gd name="connsiteY5" fmla="*/ 1609335 h 1622739"/>
              <a:gd name="connsiteX6" fmla="*/ 175 w 2074205"/>
              <a:gd name="connsiteY6" fmla="*/ 1423822 h 1622739"/>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75 w 2074205"/>
              <a:gd name="connsiteY0" fmla="*/ 1424365 h 1623282"/>
              <a:gd name="connsiteX1" fmla="*/ 1181853 w 2074205"/>
              <a:gd name="connsiteY1" fmla="*/ 2775 h 1623282"/>
              <a:gd name="connsiteX2" fmla="*/ 1893612 w 2074205"/>
              <a:gd name="connsiteY2" fmla="*/ 1981 h 1623282"/>
              <a:gd name="connsiteX3" fmla="*/ 2074205 w 2074205"/>
              <a:gd name="connsiteY3" fmla="*/ 216575 h 1623282"/>
              <a:gd name="connsiteX4" fmla="*/ 964398 w 2074205"/>
              <a:gd name="connsiteY4" fmla="*/ 1535096 h 1623282"/>
              <a:gd name="connsiteX5" fmla="*/ 176550 w 2074205"/>
              <a:gd name="connsiteY5" fmla="*/ 1609878 h 1623282"/>
              <a:gd name="connsiteX6" fmla="*/ 175 w 2074205"/>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3 w 2074163"/>
              <a:gd name="connsiteY0" fmla="*/ 1424365 h 1623282"/>
              <a:gd name="connsiteX1" fmla="*/ 1181811 w 2074163"/>
              <a:gd name="connsiteY1" fmla="*/ 2775 h 1623282"/>
              <a:gd name="connsiteX2" fmla="*/ 1893570 w 2074163"/>
              <a:gd name="connsiteY2" fmla="*/ 1981 h 1623282"/>
              <a:gd name="connsiteX3" fmla="*/ 2074163 w 2074163"/>
              <a:gd name="connsiteY3" fmla="*/ 216575 h 1623282"/>
              <a:gd name="connsiteX4" fmla="*/ 964356 w 2074163"/>
              <a:gd name="connsiteY4" fmla="*/ 1535096 h 1623282"/>
              <a:gd name="connsiteX5" fmla="*/ 176508 w 2074163"/>
              <a:gd name="connsiteY5" fmla="*/ 1609878 h 1623282"/>
              <a:gd name="connsiteX6" fmla="*/ 133 w 2074163"/>
              <a:gd name="connsiteY6" fmla="*/ 1424365 h 1623282"/>
              <a:gd name="connsiteX0" fmla="*/ 135 w 2074165"/>
              <a:gd name="connsiteY0" fmla="*/ 1424365 h 1623282"/>
              <a:gd name="connsiteX1" fmla="*/ 1181813 w 2074165"/>
              <a:gd name="connsiteY1" fmla="*/ 2775 h 1623282"/>
              <a:gd name="connsiteX2" fmla="*/ 1893572 w 2074165"/>
              <a:gd name="connsiteY2" fmla="*/ 1981 h 1623282"/>
              <a:gd name="connsiteX3" fmla="*/ 2074165 w 2074165"/>
              <a:gd name="connsiteY3" fmla="*/ 216575 h 1623282"/>
              <a:gd name="connsiteX4" fmla="*/ 964358 w 2074165"/>
              <a:gd name="connsiteY4" fmla="*/ 1535096 h 1623282"/>
              <a:gd name="connsiteX5" fmla="*/ 176510 w 2074165"/>
              <a:gd name="connsiteY5" fmla="*/ 1609878 h 1623282"/>
              <a:gd name="connsiteX6" fmla="*/ 135 w 2074165"/>
              <a:gd name="connsiteY6" fmla="*/ 1424365 h 1623282"/>
              <a:gd name="connsiteX0" fmla="*/ 140 w 2074170"/>
              <a:gd name="connsiteY0" fmla="*/ 1424365 h 1623282"/>
              <a:gd name="connsiteX1" fmla="*/ 1181818 w 2074170"/>
              <a:gd name="connsiteY1" fmla="*/ 2775 h 1623282"/>
              <a:gd name="connsiteX2" fmla="*/ 1893577 w 2074170"/>
              <a:gd name="connsiteY2" fmla="*/ 1981 h 1623282"/>
              <a:gd name="connsiteX3" fmla="*/ 2074170 w 2074170"/>
              <a:gd name="connsiteY3" fmla="*/ 216575 h 1623282"/>
              <a:gd name="connsiteX4" fmla="*/ 964363 w 2074170"/>
              <a:gd name="connsiteY4" fmla="*/ 1535096 h 1623282"/>
              <a:gd name="connsiteX5" fmla="*/ 176515 w 2074170"/>
              <a:gd name="connsiteY5" fmla="*/ 1609878 h 1623282"/>
              <a:gd name="connsiteX6" fmla="*/ 140 w 2074170"/>
              <a:gd name="connsiteY6" fmla="*/ 1424365 h 1623282"/>
              <a:gd name="connsiteX0" fmla="*/ 143 w 2074173"/>
              <a:gd name="connsiteY0" fmla="*/ 1424365 h 1623282"/>
              <a:gd name="connsiteX1" fmla="*/ 1181821 w 2074173"/>
              <a:gd name="connsiteY1" fmla="*/ 2775 h 1623282"/>
              <a:gd name="connsiteX2" fmla="*/ 1893580 w 2074173"/>
              <a:gd name="connsiteY2" fmla="*/ 1981 h 1623282"/>
              <a:gd name="connsiteX3" fmla="*/ 2074173 w 2074173"/>
              <a:gd name="connsiteY3" fmla="*/ 216575 h 1623282"/>
              <a:gd name="connsiteX4" fmla="*/ 964366 w 2074173"/>
              <a:gd name="connsiteY4" fmla="*/ 1535096 h 1623282"/>
              <a:gd name="connsiteX5" fmla="*/ 176518 w 2074173"/>
              <a:gd name="connsiteY5" fmla="*/ 1609878 h 1623282"/>
              <a:gd name="connsiteX6" fmla="*/ 143 w 2074173"/>
              <a:gd name="connsiteY6" fmla="*/ 1424365 h 1623282"/>
              <a:gd name="connsiteX0" fmla="*/ 143 w 2074173"/>
              <a:gd name="connsiteY0" fmla="*/ 1424365 h 1630465"/>
              <a:gd name="connsiteX1" fmla="*/ 1181821 w 2074173"/>
              <a:gd name="connsiteY1" fmla="*/ 2775 h 1630465"/>
              <a:gd name="connsiteX2" fmla="*/ 1893580 w 2074173"/>
              <a:gd name="connsiteY2" fmla="*/ 1981 h 1630465"/>
              <a:gd name="connsiteX3" fmla="*/ 2074173 w 2074173"/>
              <a:gd name="connsiteY3" fmla="*/ 216575 h 1630465"/>
              <a:gd name="connsiteX4" fmla="*/ 964366 w 2074173"/>
              <a:gd name="connsiteY4" fmla="*/ 1535096 h 1630465"/>
              <a:gd name="connsiteX5" fmla="*/ 176518 w 2074173"/>
              <a:gd name="connsiteY5" fmla="*/ 1609878 h 1630465"/>
              <a:gd name="connsiteX6" fmla="*/ 143 w 2074173"/>
              <a:gd name="connsiteY6" fmla="*/ 1424365 h 1630465"/>
              <a:gd name="connsiteX0" fmla="*/ 143 w 2074173"/>
              <a:gd name="connsiteY0" fmla="*/ 1424365 h 1676501"/>
              <a:gd name="connsiteX1" fmla="*/ 1181821 w 2074173"/>
              <a:gd name="connsiteY1" fmla="*/ 2775 h 1676501"/>
              <a:gd name="connsiteX2" fmla="*/ 1893580 w 2074173"/>
              <a:gd name="connsiteY2" fmla="*/ 1981 h 1676501"/>
              <a:gd name="connsiteX3" fmla="*/ 2074173 w 2074173"/>
              <a:gd name="connsiteY3" fmla="*/ 216575 h 1676501"/>
              <a:gd name="connsiteX4" fmla="*/ 915028 w 2074173"/>
              <a:gd name="connsiteY4" fmla="*/ 1607459 h 1676501"/>
              <a:gd name="connsiteX5" fmla="*/ 176518 w 2074173"/>
              <a:gd name="connsiteY5" fmla="*/ 1609878 h 1676501"/>
              <a:gd name="connsiteX6" fmla="*/ 143 w 2074173"/>
              <a:gd name="connsiteY6" fmla="*/ 1424365 h 1676501"/>
              <a:gd name="connsiteX0" fmla="*/ 143 w 2074173"/>
              <a:gd name="connsiteY0" fmla="*/ 1424365 h 1612418"/>
              <a:gd name="connsiteX1" fmla="*/ 1181821 w 2074173"/>
              <a:gd name="connsiteY1" fmla="*/ 2775 h 1612418"/>
              <a:gd name="connsiteX2" fmla="*/ 1893580 w 2074173"/>
              <a:gd name="connsiteY2" fmla="*/ 1981 h 1612418"/>
              <a:gd name="connsiteX3" fmla="*/ 2074173 w 2074173"/>
              <a:gd name="connsiteY3" fmla="*/ 216575 h 1612418"/>
              <a:gd name="connsiteX4" fmla="*/ 915028 w 2074173"/>
              <a:gd name="connsiteY4" fmla="*/ 1607459 h 1612418"/>
              <a:gd name="connsiteX5" fmla="*/ 176518 w 2074173"/>
              <a:gd name="connsiteY5" fmla="*/ 1609878 h 1612418"/>
              <a:gd name="connsiteX6" fmla="*/ 143 w 2074173"/>
              <a:gd name="connsiteY6" fmla="*/ 1424365 h 1612418"/>
              <a:gd name="connsiteX0" fmla="*/ 143 w 2074173"/>
              <a:gd name="connsiteY0" fmla="*/ 1424365 h 1609996"/>
              <a:gd name="connsiteX1" fmla="*/ 1181821 w 2074173"/>
              <a:gd name="connsiteY1" fmla="*/ 2775 h 1609996"/>
              <a:gd name="connsiteX2" fmla="*/ 1893580 w 2074173"/>
              <a:gd name="connsiteY2" fmla="*/ 1981 h 1609996"/>
              <a:gd name="connsiteX3" fmla="*/ 2074173 w 2074173"/>
              <a:gd name="connsiteY3" fmla="*/ 216575 h 1609996"/>
              <a:gd name="connsiteX4" fmla="*/ 915028 w 2074173"/>
              <a:gd name="connsiteY4" fmla="*/ 1607459 h 1609996"/>
              <a:gd name="connsiteX5" fmla="*/ 176518 w 2074173"/>
              <a:gd name="connsiteY5" fmla="*/ 1609878 h 1609996"/>
              <a:gd name="connsiteX6" fmla="*/ 143 w 2074173"/>
              <a:gd name="connsiteY6" fmla="*/ 1424365 h 1609996"/>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4365 h 1609878"/>
              <a:gd name="connsiteX1" fmla="*/ 1181846 w 2074198"/>
              <a:gd name="connsiteY1" fmla="*/ 2775 h 1609878"/>
              <a:gd name="connsiteX2" fmla="*/ 1893605 w 2074198"/>
              <a:gd name="connsiteY2" fmla="*/ 1981 h 1609878"/>
              <a:gd name="connsiteX3" fmla="*/ 2074198 w 2074198"/>
              <a:gd name="connsiteY3" fmla="*/ 216575 h 1609878"/>
              <a:gd name="connsiteX4" fmla="*/ 915053 w 2074198"/>
              <a:gd name="connsiteY4" fmla="*/ 1607459 h 1609878"/>
              <a:gd name="connsiteX5" fmla="*/ 176543 w 2074198"/>
              <a:gd name="connsiteY5" fmla="*/ 1609878 h 1609878"/>
              <a:gd name="connsiteX6" fmla="*/ 168 w 2074198"/>
              <a:gd name="connsiteY6" fmla="*/ 1424365 h 1609878"/>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 name="connsiteX0" fmla="*/ 168 w 2074198"/>
              <a:gd name="connsiteY0" fmla="*/ 1425562 h 1611075"/>
              <a:gd name="connsiteX1" fmla="*/ 1181846 w 2074198"/>
              <a:gd name="connsiteY1" fmla="*/ 3972 h 1611075"/>
              <a:gd name="connsiteX2" fmla="*/ 1893605 w 2074198"/>
              <a:gd name="connsiteY2" fmla="*/ 3178 h 1611075"/>
              <a:gd name="connsiteX3" fmla="*/ 2074198 w 2074198"/>
              <a:gd name="connsiteY3" fmla="*/ 217772 h 1611075"/>
              <a:gd name="connsiteX4" fmla="*/ 915053 w 2074198"/>
              <a:gd name="connsiteY4" fmla="*/ 1608656 h 1611075"/>
              <a:gd name="connsiteX5" fmla="*/ 176543 w 2074198"/>
              <a:gd name="connsiteY5" fmla="*/ 1611075 h 1611075"/>
              <a:gd name="connsiteX6" fmla="*/ 168 w 2074198"/>
              <a:gd name="connsiteY6" fmla="*/ 1425562 h 1611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4198" h="1611075">
                <a:moveTo>
                  <a:pt x="168" y="1425562"/>
                </a:moveTo>
                <a:cubicBezTo>
                  <a:pt x="-13747" y="2036916"/>
                  <a:pt x="948780" y="3379"/>
                  <a:pt x="1181846" y="3972"/>
                </a:cubicBezTo>
                <a:lnTo>
                  <a:pt x="1893605" y="3178"/>
                </a:lnTo>
                <a:cubicBezTo>
                  <a:pt x="1974634" y="8924"/>
                  <a:pt x="2072119" y="-57691"/>
                  <a:pt x="2074198" y="217772"/>
                </a:cubicBezTo>
                <a:cubicBezTo>
                  <a:pt x="2066085" y="-563017"/>
                  <a:pt x="1202760" y="1596748"/>
                  <a:pt x="915053" y="1608656"/>
                </a:cubicBezTo>
                <a:lnTo>
                  <a:pt x="176543" y="1611075"/>
                </a:lnTo>
                <a:cubicBezTo>
                  <a:pt x="87416" y="1598403"/>
                  <a:pt x="-4473" y="1617577"/>
                  <a:pt x="168" y="1425562"/>
                </a:cubicBezTo>
                <a:close/>
              </a:path>
            </a:pathLst>
          </a:custGeom>
          <a:gradFill>
            <a:gsLst>
              <a:gs pos="0">
                <a:schemeClr val="accent3">
                  <a:lumMod val="30000"/>
                </a:schemeClr>
              </a:gs>
              <a:gs pos="50418">
                <a:schemeClr val="accent3"/>
              </a:gs>
              <a:gs pos="100000">
                <a:schemeClr val="accent2">
                  <a:lumMod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Isosceles Triangle 26">
            <a:extLst>
              <a:ext uri="{FF2B5EF4-FFF2-40B4-BE49-F238E27FC236}">
                <a16:creationId xmlns:a16="http://schemas.microsoft.com/office/drawing/2014/main" id="{2E79603C-AB8A-4C0F-9CF0-983AE71F530B}"/>
              </a:ext>
            </a:extLst>
          </p:cNvPr>
          <p:cNvSpPr/>
          <p:nvPr/>
        </p:nvSpPr>
        <p:spPr>
          <a:xfrm rot="5400000">
            <a:off x="9185515" y="4162268"/>
            <a:ext cx="1372450" cy="67190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Isosceles Triangle 27">
            <a:extLst>
              <a:ext uri="{FF2B5EF4-FFF2-40B4-BE49-F238E27FC236}">
                <a16:creationId xmlns:a16="http://schemas.microsoft.com/office/drawing/2014/main" id="{194D154E-AD7F-45AA-9E39-F394803CB65A}"/>
              </a:ext>
            </a:extLst>
          </p:cNvPr>
          <p:cNvSpPr/>
          <p:nvPr/>
        </p:nvSpPr>
        <p:spPr>
          <a:xfrm rot="16200000">
            <a:off x="1785049" y="3041396"/>
            <a:ext cx="1372450" cy="67190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TextBox 28">
            <a:extLst>
              <a:ext uri="{FF2B5EF4-FFF2-40B4-BE49-F238E27FC236}">
                <a16:creationId xmlns:a16="http://schemas.microsoft.com/office/drawing/2014/main" id="{7A4D5A21-B0EC-4221-9220-51D1B77710A9}"/>
              </a:ext>
            </a:extLst>
          </p:cNvPr>
          <p:cNvSpPr txBox="1"/>
          <p:nvPr/>
        </p:nvSpPr>
        <p:spPr>
          <a:xfrm>
            <a:off x="2823167" y="3084965"/>
            <a:ext cx="744506" cy="584775"/>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ctr"/>
            <a:r>
              <a:rPr lang="en-US" altLang="ko-KR" sz="3200" b="1" dirty="0">
                <a:solidFill>
                  <a:schemeClr val="bg1"/>
                </a:solidFill>
                <a:cs typeface="Arial" pitchFamily="34" charset="0"/>
              </a:rPr>
              <a:t>01</a:t>
            </a:r>
            <a:endParaRPr lang="ko-KR" altLang="en-US" sz="3200" b="1" dirty="0">
              <a:solidFill>
                <a:schemeClr val="bg1"/>
              </a:solidFill>
              <a:cs typeface="Arial" pitchFamily="34" charset="0"/>
            </a:endParaRPr>
          </a:p>
        </p:txBody>
      </p:sp>
      <p:sp>
        <p:nvSpPr>
          <p:cNvPr id="30" name="TextBox 29">
            <a:extLst>
              <a:ext uri="{FF2B5EF4-FFF2-40B4-BE49-F238E27FC236}">
                <a16:creationId xmlns:a16="http://schemas.microsoft.com/office/drawing/2014/main" id="{39218F12-9E6F-4C08-A431-4B1A27A2BC35}"/>
              </a:ext>
            </a:extLst>
          </p:cNvPr>
          <p:cNvSpPr txBox="1"/>
          <p:nvPr/>
        </p:nvSpPr>
        <p:spPr>
          <a:xfrm>
            <a:off x="8783292" y="4205836"/>
            <a:ext cx="744506" cy="584775"/>
          </a:xfrm>
          <a:prstGeom prst="rect">
            <a:avLst/>
          </a:prstGeom>
          <a:noFill/>
          <a:effectLst>
            <a:outerShdw blurRad="50800" dist="38100" dir="2700000" algn="tl" rotWithShape="0">
              <a:prstClr val="black">
                <a:alpha val="40000"/>
              </a:prstClr>
            </a:outerShdw>
          </a:effectLst>
        </p:spPr>
        <p:txBody>
          <a:bodyPr wrap="square" rtlCol="0" anchor="ctr">
            <a:spAutoFit/>
          </a:bodyPr>
          <a:lstStyle/>
          <a:p>
            <a:pPr algn="ctr"/>
            <a:r>
              <a:rPr lang="en-US" altLang="ko-KR" sz="3200" b="1" dirty="0">
                <a:solidFill>
                  <a:schemeClr val="bg1"/>
                </a:solidFill>
                <a:cs typeface="Arial" pitchFamily="34" charset="0"/>
              </a:rPr>
              <a:t>02</a:t>
            </a:r>
            <a:endParaRPr lang="ko-KR" altLang="en-US" sz="3200" b="1" dirty="0">
              <a:solidFill>
                <a:schemeClr val="bg1"/>
              </a:solidFill>
              <a:cs typeface="Arial" pitchFamily="34" charset="0"/>
            </a:endParaRPr>
          </a:p>
        </p:txBody>
      </p:sp>
      <p:sp>
        <p:nvSpPr>
          <p:cNvPr id="33" name="TextBox 32">
            <a:extLst>
              <a:ext uri="{FF2B5EF4-FFF2-40B4-BE49-F238E27FC236}">
                <a16:creationId xmlns:a16="http://schemas.microsoft.com/office/drawing/2014/main" id="{AF5A0115-08CB-4DA4-9ADE-EF1E6EFC18B7}"/>
              </a:ext>
            </a:extLst>
          </p:cNvPr>
          <p:cNvSpPr txBox="1"/>
          <p:nvPr/>
        </p:nvSpPr>
        <p:spPr>
          <a:xfrm>
            <a:off x="3679249" y="3141228"/>
            <a:ext cx="1611076"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2400" b="1" dirty="0">
                <a:solidFill>
                  <a:schemeClr val="bg1"/>
                </a:solidFill>
                <a:cs typeface="Arial" pitchFamily="34" charset="0"/>
              </a:rPr>
              <a:t>CLASS ‘+’</a:t>
            </a:r>
            <a:endParaRPr lang="ko-KR" altLang="en-US" sz="2400" b="1" dirty="0">
              <a:solidFill>
                <a:schemeClr val="bg1"/>
              </a:solidFill>
              <a:cs typeface="Arial" pitchFamily="34" charset="0"/>
            </a:endParaRPr>
          </a:p>
        </p:txBody>
      </p:sp>
      <p:grpSp>
        <p:nvGrpSpPr>
          <p:cNvPr id="37" name="그룹 2">
            <a:extLst>
              <a:ext uri="{FF2B5EF4-FFF2-40B4-BE49-F238E27FC236}">
                <a16:creationId xmlns:a16="http://schemas.microsoft.com/office/drawing/2014/main" id="{C24047EA-E038-4D86-BC5E-45F1311F7DDF}"/>
              </a:ext>
            </a:extLst>
          </p:cNvPr>
          <p:cNvGrpSpPr/>
          <p:nvPr/>
        </p:nvGrpSpPr>
        <p:grpSpPr>
          <a:xfrm>
            <a:off x="4353286" y="2363"/>
            <a:ext cx="3618584" cy="2488435"/>
            <a:chOff x="2794115" y="2362"/>
            <a:chExt cx="3618584" cy="2488435"/>
          </a:xfrm>
          <a:solidFill>
            <a:schemeClr val="accent6"/>
          </a:solidFill>
        </p:grpSpPr>
        <p:sp>
          <p:nvSpPr>
            <p:cNvPr id="38" name="Freeform 9">
              <a:extLst>
                <a:ext uri="{FF2B5EF4-FFF2-40B4-BE49-F238E27FC236}">
                  <a16:creationId xmlns:a16="http://schemas.microsoft.com/office/drawing/2014/main" id="{1A915666-14A7-4022-B57E-241B48BF05AD}"/>
                </a:ext>
              </a:extLst>
            </p:cNvPr>
            <p:cNvSpPr>
              <a:spLocks/>
            </p:cNvSpPr>
            <p:nvPr/>
          </p:nvSpPr>
          <p:spPr bwMode="auto">
            <a:xfrm>
              <a:off x="3925124" y="2176247"/>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39" name="Freeform 9">
              <a:extLst>
                <a:ext uri="{FF2B5EF4-FFF2-40B4-BE49-F238E27FC236}">
                  <a16:creationId xmlns:a16="http://schemas.microsoft.com/office/drawing/2014/main" id="{DA9B50B7-4E3C-4D7D-AFF3-3C2EBEF9861F}"/>
                </a:ext>
              </a:extLst>
            </p:cNvPr>
            <p:cNvSpPr>
              <a:spLocks noEditPoints="1"/>
            </p:cNvSpPr>
            <p:nvPr/>
          </p:nvSpPr>
          <p:spPr bwMode="auto">
            <a:xfrm>
              <a:off x="3771793" y="1896737"/>
              <a:ext cx="346432" cy="256088"/>
            </a:xfrm>
            <a:custGeom>
              <a:avLst/>
              <a:gdLst>
                <a:gd name="T0" fmla="*/ 1251 w 3501"/>
                <a:gd name="T1" fmla="*/ 1386 h 2588"/>
                <a:gd name="T2" fmla="*/ 1383 w 3501"/>
                <a:gd name="T3" fmla="*/ 1398 h 2588"/>
                <a:gd name="T4" fmla="*/ 1496 w 3501"/>
                <a:gd name="T5" fmla="*/ 1304 h 2588"/>
                <a:gd name="T6" fmla="*/ 1696 w 3501"/>
                <a:gd name="T7" fmla="*/ 104 h 2588"/>
                <a:gd name="T8" fmla="*/ 1696 w 3501"/>
                <a:gd name="T9" fmla="*/ 340 h 2588"/>
                <a:gd name="T10" fmla="*/ 1892 w 3501"/>
                <a:gd name="T11" fmla="*/ 1404 h 2588"/>
                <a:gd name="T12" fmla="*/ 2240 w 3501"/>
                <a:gd name="T13" fmla="*/ 1448 h 2588"/>
                <a:gd name="T14" fmla="*/ 2185 w 3501"/>
                <a:gd name="T15" fmla="*/ 1282 h 2588"/>
                <a:gd name="T16" fmla="*/ 2003 w 3501"/>
                <a:gd name="T17" fmla="*/ 1302 h 2588"/>
                <a:gd name="T18" fmla="*/ 1841 w 3501"/>
                <a:gd name="T19" fmla="*/ 1258 h 2588"/>
                <a:gd name="T20" fmla="*/ 1807 w 3501"/>
                <a:gd name="T21" fmla="*/ 284 h 2588"/>
                <a:gd name="T22" fmla="*/ 1809 w 3501"/>
                <a:gd name="T23" fmla="*/ 77 h 2588"/>
                <a:gd name="T24" fmla="*/ 1925 w 3501"/>
                <a:gd name="T25" fmla="*/ 6 h 2588"/>
                <a:gd name="T26" fmla="*/ 2012 w 3501"/>
                <a:gd name="T27" fmla="*/ 140 h 2588"/>
                <a:gd name="T28" fmla="*/ 2009 w 3501"/>
                <a:gd name="T29" fmla="*/ 1124 h 2588"/>
                <a:gd name="T30" fmla="*/ 2303 w 3501"/>
                <a:gd name="T31" fmla="*/ 1157 h 2588"/>
                <a:gd name="T32" fmla="*/ 2261 w 3501"/>
                <a:gd name="T33" fmla="*/ 1071 h 2588"/>
                <a:gd name="T34" fmla="*/ 2096 w 3501"/>
                <a:gd name="T35" fmla="*/ 911 h 2588"/>
                <a:gd name="T36" fmla="*/ 2061 w 3501"/>
                <a:gd name="T37" fmla="*/ 557 h 2588"/>
                <a:gd name="T38" fmla="*/ 2309 w 3501"/>
                <a:gd name="T39" fmla="*/ 284 h 2588"/>
                <a:gd name="T40" fmla="*/ 2731 w 3501"/>
                <a:gd name="T41" fmla="*/ 273 h 2588"/>
                <a:gd name="T42" fmla="*/ 3158 w 3501"/>
                <a:gd name="T43" fmla="*/ 571 h 2588"/>
                <a:gd name="T44" fmla="*/ 3412 w 3501"/>
                <a:gd name="T45" fmla="*/ 1057 h 2588"/>
                <a:gd name="T46" fmla="*/ 3494 w 3501"/>
                <a:gd name="T47" fmla="*/ 1635 h 2588"/>
                <a:gd name="T48" fmla="*/ 3278 w 3501"/>
                <a:gd name="T49" fmla="*/ 2138 h 2588"/>
                <a:gd name="T50" fmla="*/ 2883 w 3501"/>
                <a:gd name="T51" fmla="*/ 2404 h 2588"/>
                <a:gd name="T52" fmla="*/ 2527 w 3501"/>
                <a:gd name="T53" fmla="*/ 2368 h 2588"/>
                <a:gd name="T54" fmla="*/ 2311 w 3501"/>
                <a:gd name="T55" fmla="*/ 2128 h 2588"/>
                <a:gd name="T56" fmla="*/ 2349 w 3501"/>
                <a:gd name="T57" fmla="*/ 1829 h 2588"/>
                <a:gd name="T58" fmla="*/ 2320 w 3501"/>
                <a:gd name="T59" fmla="*/ 1637 h 2588"/>
                <a:gd name="T60" fmla="*/ 2003 w 3501"/>
                <a:gd name="T61" fmla="*/ 1548 h 2588"/>
                <a:gd name="T62" fmla="*/ 1894 w 3501"/>
                <a:gd name="T63" fmla="*/ 2588 h 2588"/>
                <a:gd name="T64" fmla="*/ 1803 w 3501"/>
                <a:gd name="T65" fmla="*/ 2415 h 2588"/>
                <a:gd name="T66" fmla="*/ 1789 w 3501"/>
                <a:gd name="T67" fmla="*/ 1497 h 2588"/>
                <a:gd name="T68" fmla="*/ 1694 w 3501"/>
                <a:gd name="T69" fmla="*/ 1906 h 2588"/>
                <a:gd name="T70" fmla="*/ 1607 w 3501"/>
                <a:gd name="T71" fmla="*/ 2586 h 2588"/>
                <a:gd name="T72" fmla="*/ 1512 w 3501"/>
                <a:gd name="T73" fmla="*/ 2248 h 2588"/>
                <a:gd name="T74" fmla="*/ 1503 w 3501"/>
                <a:gd name="T75" fmla="*/ 1797 h 2588"/>
                <a:gd name="T76" fmla="*/ 1458 w 3501"/>
                <a:gd name="T77" fmla="*/ 1495 h 2588"/>
                <a:gd name="T78" fmla="*/ 1252 w 3501"/>
                <a:gd name="T79" fmla="*/ 1551 h 2588"/>
                <a:gd name="T80" fmla="*/ 1123 w 3501"/>
                <a:gd name="T81" fmla="*/ 1664 h 2588"/>
                <a:gd name="T82" fmla="*/ 1123 w 3501"/>
                <a:gd name="T83" fmla="*/ 1786 h 2588"/>
                <a:gd name="T84" fmla="*/ 1198 w 3501"/>
                <a:gd name="T85" fmla="*/ 2093 h 2588"/>
                <a:gd name="T86" fmla="*/ 1001 w 3501"/>
                <a:gd name="T87" fmla="*/ 2357 h 2588"/>
                <a:gd name="T88" fmla="*/ 594 w 3501"/>
                <a:gd name="T89" fmla="*/ 2393 h 2588"/>
                <a:gd name="T90" fmla="*/ 183 w 3501"/>
                <a:gd name="T91" fmla="*/ 2086 h 2588"/>
                <a:gd name="T92" fmla="*/ 0 w 3501"/>
                <a:gd name="T93" fmla="*/ 1544 h 2588"/>
                <a:gd name="T94" fmla="*/ 143 w 3501"/>
                <a:gd name="T95" fmla="*/ 909 h 2588"/>
                <a:gd name="T96" fmla="*/ 496 w 3501"/>
                <a:gd name="T97" fmla="*/ 426 h 2588"/>
                <a:gd name="T98" fmla="*/ 823 w 3501"/>
                <a:gd name="T99" fmla="*/ 249 h 2588"/>
                <a:gd name="T100" fmla="*/ 1176 w 3501"/>
                <a:gd name="T101" fmla="*/ 289 h 2588"/>
                <a:gd name="T102" fmla="*/ 1414 w 3501"/>
                <a:gd name="T103" fmla="*/ 493 h 2588"/>
                <a:gd name="T104" fmla="*/ 1441 w 3501"/>
                <a:gd name="T105" fmla="*/ 822 h 2588"/>
                <a:gd name="T106" fmla="*/ 1252 w 3501"/>
                <a:gd name="T107" fmla="*/ 1071 h 2588"/>
                <a:gd name="T108" fmla="*/ 1191 w 3501"/>
                <a:gd name="T109" fmla="*/ 1184 h 2588"/>
                <a:gd name="T110" fmla="*/ 1327 w 3501"/>
                <a:gd name="T111" fmla="*/ 1226 h 2588"/>
                <a:gd name="T112" fmla="*/ 1501 w 3501"/>
                <a:gd name="T113" fmla="*/ 826 h 2588"/>
                <a:gd name="T114" fmla="*/ 1498 w 3501"/>
                <a:gd name="T115" fmla="*/ 184 h 2588"/>
                <a:gd name="T116" fmla="*/ 1600 w 3501"/>
                <a:gd name="T117" fmla="*/ 0 h 2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01" h="2588">
                  <a:moveTo>
                    <a:pt x="1496" y="1304"/>
                  </a:moveTo>
                  <a:lnTo>
                    <a:pt x="1436" y="1317"/>
                  </a:lnTo>
                  <a:lnTo>
                    <a:pt x="1376" y="1335"/>
                  </a:lnTo>
                  <a:lnTo>
                    <a:pt x="1316" y="1353"/>
                  </a:lnTo>
                  <a:lnTo>
                    <a:pt x="1252" y="1368"/>
                  </a:lnTo>
                  <a:lnTo>
                    <a:pt x="1251" y="1386"/>
                  </a:lnTo>
                  <a:lnTo>
                    <a:pt x="1251" y="1398"/>
                  </a:lnTo>
                  <a:lnTo>
                    <a:pt x="1249" y="1411"/>
                  </a:lnTo>
                  <a:lnTo>
                    <a:pt x="1249" y="1428"/>
                  </a:lnTo>
                  <a:lnTo>
                    <a:pt x="1296" y="1422"/>
                  </a:lnTo>
                  <a:lnTo>
                    <a:pt x="1341" y="1413"/>
                  </a:lnTo>
                  <a:lnTo>
                    <a:pt x="1383" y="1398"/>
                  </a:lnTo>
                  <a:lnTo>
                    <a:pt x="1423" y="1384"/>
                  </a:lnTo>
                  <a:lnTo>
                    <a:pt x="1461" y="1368"/>
                  </a:lnTo>
                  <a:lnTo>
                    <a:pt x="1500" y="1353"/>
                  </a:lnTo>
                  <a:lnTo>
                    <a:pt x="1503" y="1333"/>
                  </a:lnTo>
                  <a:lnTo>
                    <a:pt x="1501" y="1318"/>
                  </a:lnTo>
                  <a:lnTo>
                    <a:pt x="1496" y="1304"/>
                  </a:lnTo>
                  <a:close/>
                  <a:moveTo>
                    <a:pt x="1600" y="0"/>
                  </a:moveTo>
                  <a:lnTo>
                    <a:pt x="1636" y="4"/>
                  </a:lnTo>
                  <a:lnTo>
                    <a:pt x="1669" y="17"/>
                  </a:lnTo>
                  <a:lnTo>
                    <a:pt x="1681" y="40"/>
                  </a:lnTo>
                  <a:lnTo>
                    <a:pt x="1691" y="69"/>
                  </a:lnTo>
                  <a:lnTo>
                    <a:pt x="1696" y="104"/>
                  </a:lnTo>
                  <a:lnTo>
                    <a:pt x="1698" y="142"/>
                  </a:lnTo>
                  <a:lnTo>
                    <a:pt x="1700" y="182"/>
                  </a:lnTo>
                  <a:lnTo>
                    <a:pt x="1700" y="222"/>
                  </a:lnTo>
                  <a:lnTo>
                    <a:pt x="1698" y="264"/>
                  </a:lnTo>
                  <a:lnTo>
                    <a:pt x="1696" y="304"/>
                  </a:lnTo>
                  <a:lnTo>
                    <a:pt x="1696" y="340"/>
                  </a:lnTo>
                  <a:lnTo>
                    <a:pt x="1700" y="1280"/>
                  </a:lnTo>
                  <a:lnTo>
                    <a:pt x="1723" y="1311"/>
                  </a:lnTo>
                  <a:lnTo>
                    <a:pt x="1754" y="1340"/>
                  </a:lnTo>
                  <a:lnTo>
                    <a:pt x="1794" y="1364"/>
                  </a:lnTo>
                  <a:lnTo>
                    <a:pt x="1841" y="1386"/>
                  </a:lnTo>
                  <a:lnTo>
                    <a:pt x="1892" y="1404"/>
                  </a:lnTo>
                  <a:lnTo>
                    <a:pt x="1949" y="1417"/>
                  </a:lnTo>
                  <a:lnTo>
                    <a:pt x="2005" y="1429"/>
                  </a:lnTo>
                  <a:lnTo>
                    <a:pt x="2065" y="1438"/>
                  </a:lnTo>
                  <a:lnTo>
                    <a:pt x="2125" y="1444"/>
                  </a:lnTo>
                  <a:lnTo>
                    <a:pt x="2183" y="1448"/>
                  </a:lnTo>
                  <a:lnTo>
                    <a:pt x="2240" y="1448"/>
                  </a:lnTo>
                  <a:lnTo>
                    <a:pt x="2240" y="1437"/>
                  </a:lnTo>
                  <a:lnTo>
                    <a:pt x="2232" y="1397"/>
                  </a:lnTo>
                  <a:lnTo>
                    <a:pt x="2232" y="1358"/>
                  </a:lnTo>
                  <a:lnTo>
                    <a:pt x="2236" y="1322"/>
                  </a:lnTo>
                  <a:lnTo>
                    <a:pt x="2243" y="1288"/>
                  </a:lnTo>
                  <a:lnTo>
                    <a:pt x="2185" y="1282"/>
                  </a:lnTo>
                  <a:lnTo>
                    <a:pt x="2129" y="1275"/>
                  </a:lnTo>
                  <a:lnTo>
                    <a:pt x="2074" y="1268"/>
                  </a:lnTo>
                  <a:lnTo>
                    <a:pt x="2016" y="1260"/>
                  </a:lnTo>
                  <a:lnTo>
                    <a:pt x="2012" y="1277"/>
                  </a:lnTo>
                  <a:lnTo>
                    <a:pt x="2009" y="1289"/>
                  </a:lnTo>
                  <a:lnTo>
                    <a:pt x="2003" y="1302"/>
                  </a:lnTo>
                  <a:lnTo>
                    <a:pt x="2000" y="1320"/>
                  </a:lnTo>
                  <a:lnTo>
                    <a:pt x="1996" y="1320"/>
                  </a:lnTo>
                  <a:lnTo>
                    <a:pt x="1951" y="1309"/>
                  </a:lnTo>
                  <a:lnTo>
                    <a:pt x="1911" y="1295"/>
                  </a:lnTo>
                  <a:lnTo>
                    <a:pt x="1874" y="1280"/>
                  </a:lnTo>
                  <a:lnTo>
                    <a:pt x="1841" y="1258"/>
                  </a:lnTo>
                  <a:lnTo>
                    <a:pt x="1812" y="1231"/>
                  </a:lnTo>
                  <a:lnTo>
                    <a:pt x="1811" y="1004"/>
                  </a:lnTo>
                  <a:lnTo>
                    <a:pt x="1811" y="773"/>
                  </a:lnTo>
                  <a:lnTo>
                    <a:pt x="1809" y="540"/>
                  </a:lnTo>
                  <a:lnTo>
                    <a:pt x="1809" y="311"/>
                  </a:lnTo>
                  <a:lnTo>
                    <a:pt x="1807" y="284"/>
                  </a:lnTo>
                  <a:lnTo>
                    <a:pt x="1805" y="249"/>
                  </a:lnTo>
                  <a:lnTo>
                    <a:pt x="1805" y="215"/>
                  </a:lnTo>
                  <a:lnTo>
                    <a:pt x="1803" y="178"/>
                  </a:lnTo>
                  <a:lnTo>
                    <a:pt x="1803" y="142"/>
                  </a:lnTo>
                  <a:lnTo>
                    <a:pt x="1805" y="108"/>
                  </a:lnTo>
                  <a:lnTo>
                    <a:pt x="1809" y="77"/>
                  </a:lnTo>
                  <a:lnTo>
                    <a:pt x="1816" y="49"/>
                  </a:lnTo>
                  <a:lnTo>
                    <a:pt x="1829" y="29"/>
                  </a:lnTo>
                  <a:lnTo>
                    <a:pt x="1843" y="17"/>
                  </a:lnTo>
                  <a:lnTo>
                    <a:pt x="1871" y="9"/>
                  </a:lnTo>
                  <a:lnTo>
                    <a:pt x="1898" y="4"/>
                  </a:lnTo>
                  <a:lnTo>
                    <a:pt x="1925" y="6"/>
                  </a:lnTo>
                  <a:lnTo>
                    <a:pt x="1951" y="9"/>
                  </a:lnTo>
                  <a:lnTo>
                    <a:pt x="1974" y="22"/>
                  </a:lnTo>
                  <a:lnTo>
                    <a:pt x="1996" y="40"/>
                  </a:lnTo>
                  <a:lnTo>
                    <a:pt x="2005" y="68"/>
                  </a:lnTo>
                  <a:lnTo>
                    <a:pt x="2011" y="100"/>
                  </a:lnTo>
                  <a:lnTo>
                    <a:pt x="2012" y="140"/>
                  </a:lnTo>
                  <a:lnTo>
                    <a:pt x="2012" y="180"/>
                  </a:lnTo>
                  <a:lnTo>
                    <a:pt x="2011" y="224"/>
                  </a:lnTo>
                  <a:lnTo>
                    <a:pt x="2007" y="264"/>
                  </a:lnTo>
                  <a:lnTo>
                    <a:pt x="2005" y="302"/>
                  </a:lnTo>
                  <a:lnTo>
                    <a:pt x="2003" y="337"/>
                  </a:lnTo>
                  <a:lnTo>
                    <a:pt x="2009" y="1124"/>
                  </a:lnTo>
                  <a:lnTo>
                    <a:pt x="2049" y="1138"/>
                  </a:lnTo>
                  <a:lnTo>
                    <a:pt x="2094" y="1149"/>
                  </a:lnTo>
                  <a:lnTo>
                    <a:pt x="2145" y="1157"/>
                  </a:lnTo>
                  <a:lnTo>
                    <a:pt x="2200" y="1160"/>
                  </a:lnTo>
                  <a:lnTo>
                    <a:pt x="2252" y="1160"/>
                  </a:lnTo>
                  <a:lnTo>
                    <a:pt x="2303" y="1157"/>
                  </a:lnTo>
                  <a:lnTo>
                    <a:pt x="2311" y="1146"/>
                  </a:lnTo>
                  <a:lnTo>
                    <a:pt x="2316" y="1140"/>
                  </a:lnTo>
                  <a:lnTo>
                    <a:pt x="2321" y="1133"/>
                  </a:lnTo>
                  <a:lnTo>
                    <a:pt x="2329" y="1124"/>
                  </a:lnTo>
                  <a:lnTo>
                    <a:pt x="2294" y="1097"/>
                  </a:lnTo>
                  <a:lnTo>
                    <a:pt x="2261" y="1071"/>
                  </a:lnTo>
                  <a:lnTo>
                    <a:pt x="2231" y="1048"/>
                  </a:lnTo>
                  <a:lnTo>
                    <a:pt x="2200" y="1024"/>
                  </a:lnTo>
                  <a:lnTo>
                    <a:pt x="2171" y="1000"/>
                  </a:lnTo>
                  <a:lnTo>
                    <a:pt x="2143" y="975"/>
                  </a:lnTo>
                  <a:lnTo>
                    <a:pt x="2118" y="946"/>
                  </a:lnTo>
                  <a:lnTo>
                    <a:pt x="2096" y="911"/>
                  </a:lnTo>
                  <a:lnTo>
                    <a:pt x="2076" y="871"/>
                  </a:lnTo>
                  <a:lnTo>
                    <a:pt x="2060" y="824"/>
                  </a:lnTo>
                  <a:lnTo>
                    <a:pt x="2045" y="753"/>
                  </a:lnTo>
                  <a:lnTo>
                    <a:pt x="2041" y="686"/>
                  </a:lnTo>
                  <a:lnTo>
                    <a:pt x="2047" y="620"/>
                  </a:lnTo>
                  <a:lnTo>
                    <a:pt x="2061" y="557"/>
                  </a:lnTo>
                  <a:lnTo>
                    <a:pt x="2085" y="498"/>
                  </a:lnTo>
                  <a:lnTo>
                    <a:pt x="2116" y="444"/>
                  </a:lnTo>
                  <a:lnTo>
                    <a:pt x="2156" y="395"/>
                  </a:lnTo>
                  <a:lnTo>
                    <a:pt x="2201" y="351"/>
                  </a:lnTo>
                  <a:lnTo>
                    <a:pt x="2252" y="315"/>
                  </a:lnTo>
                  <a:lnTo>
                    <a:pt x="2309" y="284"/>
                  </a:lnTo>
                  <a:lnTo>
                    <a:pt x="2369" y="260"/>
                  </a:lnTo>
                  <a:lnTo>
                    <a:pt x="2432" y="244"/>
                  </a:lnTo>
                  <a:lnTo>
                    <a:pt x="2500" y="237"/>
                  </a:lnTo>
                  <a:lnTo>
                    <a:pt x="2569" y="237"/>
                  </a:lnTo>
                  <a:lnTo>
                    <a:pt x="2640" y="248"/>
                  </a:lnTo>
                  <a:lnTo>
                    <a:pt x="2731" y="273"/>
                  </a:lnTo>
                  <a:lnTo>
                    <a:pt x="2816" y="306"/>
                  </a:lnTo>
                  <a:lnTo>
                    <a:pt x="2894" y="346"/>
                  </a:lnTo>
                  <a:lnTo>
                    <a:pt x="2969" y="393"/>
                  </a:lnTo>
                  <a:lnTo>
                    <a:pt x="3036" y="446"/>
                  </a:lnTo>
                  <a:lnTo>
                    <a:pt x="3100" y="506"/>
                  </a:lnTo>
                  <a:lnTo>
                    <a:pt x="3158" y="571"/>
                  </a:lnTo>
                  <a:lnTo>
                    <a:pt x="3212" y="642"/>
                  </a:lnTo>
                  <a:lnTo>
                    <a:pt x="3261" y="717"/>
                  </a:lnTo>
                  <a:lnTo>
                    <a:pt x="3305" y="797"/>
                  </a:lnTo>
                  <a:lnTo>
                    <a:pt x="3345" y="880"/>
                  </a:lnTo>
                  <a:lnTo>
                    <a:pt x="3381" y="966"/>
                  </a:lnTo>
                  <a:lnTo>
                    <a:pt x="3412" y="1057"/>
                  </a:lnTo>
                  <a:lnTo>
                    <a:pt x="3440" y="1148"/>
                  </a:lnTo>
                  <a:lnTo>
                    <a:pt x="3463" y="1240"/>
                  </a:lnTo>
                  <a:lnTo>
                    <a:pt x="3483" y="1337"/>
                  </a:lnTo>
                  <a:lnTo>
                    <a:pt x="3498" y="1438"/>
                  </a:lnTo>
                  <a:lnTo>
                    <a:pt x="3501" y="1537"/>
                  </a:lnTo>
                  <a:lnTo>
                    <a:pt x="3494" y="1635"/>
                  </a:lnTo>
                  <a:lnTo>
                    <a:pt x="3478" y="1729"/>
                  </a:lnTo>
                  <a:lnTo>
                    <a:pt x="3452" y="1820"/>
                  </a:lnTo>
                  <a:lnTo>
                    <a:pt x="3418" y="1908"/>
                  </a:lnTo>
                  <a:lnTo>
                    <a:pt x="3378" y="1989"/>
                  </a:lnTo>
                  <a:lnTo>
                    <a:pt x="3331" y="2068"/>
                  </a:lnTo>
                  <a:lnTo>
                    <a:pt x="3278" y="2138"/>
                  </a:lnTo>
                  <a:lnTo>
                    <a:pt x="3220" y="2202"/>
                  </a:lnTo>
                  <a:lnTo>
                    <a:pt x="3158" y="2260"/>
                  </a:lnTo>
                  <a:lnTo>
                    <a:pt x="3092" y="2309"/>
                  </a:lnTo>
                  <a:lnTo>
                    <a:pt x="3025" y="2349"/>
                  </a:lnTo>
                  <a:lnTo>
                    <a:pt x="2956" y="2382"/>
                  </a:lnTo>
                  <a:lnTo>
                    <a:pt x="2883" y="2404"/>
                  </a:lnTo>
                  <a:lnTo>
                    <a:pt x="2821" y="2415"/>
                  </a:lnTo>
                  <a:lnTo>
                    <a:pt x="2758" y="2418"/>
                  </a:lnTo>
                  <a:lnTo>
                    <a:pt x="2698" y="2417"/>
                  </a:lnTo>
                  <a:lnTo>
                    <a:pt x="2638" y="2406"/>
                  </a:lnTo>
                  <a:lnTo>
                    <a:pt x="2580" y="2389"/>
                  </a:lnTo>
                  <a:lnTo>
                    <a:pt x="2527" y="2368"/>
                  </a:lnTo>
                  <a:lnTo>
                    <a:pt x="2476" y="2340"/>
                  </a:lnTo>
                  <a:lnTo>
                    <a:pt x="2432" y="2306"/>
                  </a:lnTo>
                  <a:lnTo>
                    <a:pt x="2392" y="2268"/>
                  </a:lnTo>
                  <a:lnTo>
                    <a:pt x="2358" y="2226"/>
                  </a:lnTo>
                  <a:lnTo>
                    <a:pt x="2331" y="2178"/>
                  </a:lnTo>
                  <a:lnTo>
                    <a:pt x="2311" y="2128"/>
                  </a:lnTo>
                  <a:lnTo>
                    <a:pt x="2298" y="2073"/>
                  </a:lnTo>
                  <a:lnTo>
                    <a:pt x="2294" y="2015"/>
                  </a:lnTo>
                  <a:lnTo>
                    <a:pt x="2300" y="1955"/>
                  </a:lnTo>
                  <a:lnTo>
                    <a:pt x="2316" y="1893"/>
                  </a:lnTo>
                  <a:lnTo>
                    <a:pt x="2331" y="1858"/>
                  </a:lnTo>
                  <a:lnTo>
                    <a:pt x="2349" y="1829"/>
                  </a:lnTo>
                  <a:lnTo>
                    <a:pt x="2369" y="1804"/>
                  </a:lnTo>
                  <a:lnTo>
                    <a:pt x="2391" y="1780"/>
                  </a:lnTo>
                  <a:lnTo>
                    <a:pt x="2414" y="1757"/>
                  </a:lnTo>
                  <a:lnTo>
                    <a:pt x="2436" y="1731"/>
                  </a:lnTo>
                  <a:lnTo>
                    <a:pt x="2429" y="1731"/>
                  </a:lnTo>
                  <a:lnTo>
                    <a:pt x="2320" y="1637"/>
                  </a:lnTo>
                  <a:lnTo>
                    <a:pt x="2307" y="1617"/>
                  </a:lnTo>
                  <a:lnTo>
                    <a:pt x="2285" y="1588"/>
                  </a:lnTo>
                  <a:lnTo>
                    <a:pt x="2272" y="1568"/>
                  </a:lnTo>
                  <a:lnTo>
                    <a:pt x="2183" y="1562"/>
                  </a:lnTo>
                  <a:lnTo>
                    <a:pt x="2092" y="1553"/>
                  </a:lnTo>
                  <a:lnTo>
                    <a:pt x="2003" y="1548"/>
                  </a:lnTo>
                  <a:lnTo>
                    <a:pt x="2003" y="2537"/>
                  </a:lnTo>
                  <a:lnTo>
                    <a:pt x="1991" y="2558"/>
                  </a:lnTo>
                  <a:lnTo>
                    <a:pt x="1971" y="2573"/>
                  </a:lnTo>
                  <a:lnTo>
                    <a:pt x="1947" y="2584"/>
                  </a:lnTo>
                  <a:lnTo>
                    <a:pt x="1921" y="2588"/>
                  </a:lnTo>
                  <a:lnTo>
                    <a:pt x="1894" y="2588"/>
                  </a:lnTo>
                  <a:lnTo>
                    <a:pt x="1867" y="2582"/>
                  </a:lnTo>
                  <a:lnTo>
                    <a:pt x="1841" y="2573"/>
                  </a:lnTo>
                  <a:lnTo>
                    <a:pt x="1820" y="2560"/>
                  </a:lnTo>
                  <a:lnTo>
                    <a:pt x="1811" y="2517"/>
                  </a:lnTo>
                  <a:lnTo>
                    <a:pt x="1805" y="2468"/>
                  </a:lnTo>
                  <a:lnTo>
                    <a:pt x="1803" y="2415"/>
                  </a:lnTo>
                  <a:lnTo>
                    <a:pt x="1803" y="2360"/>
                  </a:lnTo>
                  <a:lnTo>
                    <a:pt x="1805" y="2306"/>
                  </a:lnTo>
                  <a:lnTo>
                    <a:pt x="1807" y="2251"/>
                  </a:lnTo>
                  <a:lnTo>
                    <a:pt x="1809" y="2200"/>
                  </a:lnTo>
                  <a:lnTo>
                    <a:pt x="1809" y="1508"/>
                  </a:lnTo>
                  <a:lnTo>
                    <a:pt x="1789" y="1497"/>
                  </a:lnTo>
                  <a:lnTo>
                    <a:pt x="1767" y="1484"/>
                  </a:lnTo>
                  <a:lnTo>
                    <a:pt x="1743" y="1475"/>
                  </a:lnTo>
                  <a:lnTo>
                    <a:pt x="1720" y="1468"/>
                  </a:lnTo>
                  <a:lnTo>
                    <a:pt x="1696" y="1468"/>
                  </a:lnTo>
                  <a:lnTo>
                    <a:pt x="1696" y="1689"/>
                  </a:lnTo>
                  <a:lnTo>
                    <a:pt x="1694" y="1906"/>
                  </a:lnTo>
                  <a:lnTo>
                    <a:pt x="1694" y="2118"/>
                  </a:lnTo>
                  <a:lnTo>
                    <a:pt x="1692" y="2335"/>
                  </a:lnTo>
                  <a:lnTo>
                    <a:pt x="1692" y="2557"/>
                  </a:lnTo>
                  <a:lnTo>
                    <a:pt x="1667" y="2571"/>
                  </a:lnTo>
                  <a:lnTo>
                    <a:pt x="1638" y="2582"/>
                  </a:lnTo>
                  <a:lnTo>
                    <a:pt x="1607" y="2586"/>
                  </a:lnTo>
                  <a:lnTo>
                    <a:pt x="1576" y="2586"/>
                  </a:lnTo>
                  <a:lnTo>
                    <a:pt x="1545" y="2578"/>
                  </a:lnTo>
                  <a:lnTo>
                    <a:pt x="1516" y="2564"/>
                  </a:lnTo>
                  <a:lnTo>
                    <a:pt x="1514" y="2448"/>
                  </a:lnTo>
                  <a:lnTo>
                    <a:pt x="1512" y="2344"/>
                  </a:lnTo>
                  <a:lnTo>
                    <a:pt x="1512" y="2248"/>
                  </a:lnTo>
                  <a:lnTo>
                    <a:pt x="1511" y="2162"/>
                  </a:lnTo>
                  <a:lnTo>
                    <a:pt x="1509" y="2082"/>
                  </a:lnTo>
                  <a:lnTo>
                    <a:pt x="1509" y="2008"/>
                  </a:lnTo>
                  <a:lnTo>
                    <a:pt x="1507" y="1937"/>
                  </a:lnTo>
                  <a:lnTo>
                    <a:pt x="1505" y="1866"/>
                  </a:lnTo>
                  <a:lnTo>
                    <a:pt x="1503" y="1797"/>
                  </a:lnTo>
                  <a:lnTo>
                    <a:pt x="1501" y="1726"/>
                  </a:lnTo>
                  <a:lnTo>
                    <a:pt x="1498" y="1651"/>
                  </a:lnTo>
                  <a:lnTo>
                    <a:pt x="1496" y="1571"/>
                  </a:lnTo>
                  <a:lnTo>
                    <a:pt x="1492" y="1484"/>
                  </a:lnTo>
                  <a:lnTo>
                    <a:pt x="1480" y="1489"/>
                  </a:lnTo>
                  <a:lnTo>
                    <a:pt x="1458" y="1495"/>
                  </a:lnTo>
                  <a:lnTo>
                    <a:pt x="1429" y="1504"/>
                  </a:lnTo>
                  <a:lnTo>
                    <a:pt x="1396" y="1513"/>
                  </a:lnTo>
                  <a:lnTo>
                    <a:pt x="1360" y="1524"/>
                  </a:lnTo>
                  <a:lnTo>
                    <a:pt x="1323" y="1533"/>
                  </a:lnTo>
                  <a:lnTo>
                    <a:pt x="1287" y="1544"/>
                  </a:lnTo>
                  <a:lnTo>
                    <a:pt x="1252" y="1551"/>
                  </a:lnTo>
                  <a:lnTo>
                    <a:pt x="1223" y="1558"/>
                  </a:lnTo>
                  <a:lnTo>
                    <a:pt x="1200" y="1564"/>
                  </a:lnTo>
                  <a:lnTo>
                    <a:pt x="1185" y="1595"/>
                  </a:lnTo>
                  <a:lnTo>
                    <a:pt x="1167" y="1620"/>
                  </a:lnTo>
                  <a:lnTo>
                    <a:pt x="1147" y="1642"/>
                  </a:lnTo>
                  <a:lnTo>
                    <a:pt x="1123" y="1664"/>
                  </a:lnTo>
                  <a:lnTo>
                    <a:pt x="1100" y="1682"/>
                  </a:lnTo>
                  <a:lnTo>
                    <a:pt x="1074" y="1702"/>
                  </a:lnTo>
                  <a:lnTo>
                    <a:pt x="1052" y="1724"/>
                  </a:lnTo>
                  <a:lnTo>
                    <a:pt x="1056" y="1731"/>
                  </a:lnTo>
                  <a:lnTo>
                    <a:pt x="1091" y="1755"/>
                  </a:lnTo>
                  <a:lnTo>
                    <a:pt x="1123" y="1786"/>
                  </a:lnTo>
                  <a:lnTo>
                    <a:pt x="1151" y="1826"/>
                  </a:lnTo>
                  <a:lnTo>
                    <a:pt x="1174" y="1873"/>
                  </a:lnTo>
                  <a:lnTo>
                    <a:pt x="1191" y="1924"/>
                  </a:lnTo>
                  <a:lnTo>
                    <a:pt x="1201" y="1978"/>
                  </a:lnTo>
                  <a:lnTo>
                    <a:pt x="1203" y="2035"/>
                  </a:lnTo>
                  <a:lnTo>
                    <a:pt x="1198" y="2093"/>
                  </a:lnTo>
                  <a:lnTo>
                    <a:pt x="1183" y="2148"/>
                  </a:lnTo>
                  <a:lnTo>
                    <a:pt x="1163" y="2195"/>
                  </a:lnTo>
                  <a:lnTo>
                    <a:pt x="1132" y="2242"/>
                  </a:lnTo>
                  <a:lnTo>
                    <a:pt x="1096" y="2284"/>
                  </a:lnTo>
                  <a:lnTo>
                    <a:pt x="1052" y="2322"/>
                  </a:lnTo>
                  <a:lnTo>
                    <a:pt x="1001" y="2357"/>
                  </a:lnTo>
                  <a:lnTo>
                    <a:pt x="945" y="2384"/>
                  </a:lnTo>
                  <a:lnTo>
                    <a:pt x="883" y="2404"/>
                  </a:lnTo>
                  <a:lnTo>
                    <a:pt x="816" y="2417"/>
                  </a:lnTo>
                  <a:lnTo>
                    <a:pt x="745" y="2420"/>
                  </a:lnTo>
                  <a:lnTo>
                    <a:pt x="672" y="2411"/>
                  </a:lnTo>
                  <a:lnTo>
                    <a:pt x="594" y="2393"/>
                  </a:lnTo>
                  <a:lnTo>
                    <a:pt x="516" y="2364"/>
                  </a:lnTo>
                  <a:lnTo>
                    <a:pt x="443" y="2326"/>
                  </a:lnTo>
                  <a:lnTo>
                    <a:pt x="371" y="2277"/>
                  </a:lnTo>
                  <a:lnTo>
                    <a:pt x="303" y="2220"/>
                  </a:lnTo>
                  <a:lnTo>
                    <a:pt x="241" y="2157"/>
                  </a:lnTo>
                  <a:lnTo>
                    <a:pt x="183" y="2086"/>
                  </a:lnTo>
                  <a:lnTo>
                    <a:pt x="132" y="2008"/>
                  </a:lnTo>
                  <a:lnTo>
                    <a:pt x="89" y="1924"/>
                  </a:lnTo>
                  <a:lnTo>
                    <a:pt x="52" y="1835"/>
                  </a:lnTo>
                  <a:lnTo>
                    <a:pt x="25" y="1742"/>
                  </a:lnTo>
                  <a:lnTo>
                    <a:pt x="7" y="1644"/>
                  </a:lnTo>
                  <a:lnTo>
                    <a:pt x="0" y="1544"/>
                  </a:lnTo>
                  <a:lnTo>
                    <a:pt x="1" y="1440"/>
                  </a:lnTo>
                  <a:lnTo>
                    <a:pt x="16" y="1337"/>
                  </a:lnTo>
                  <a:lnTo>
                    <a:pt x="41" y="1224"/>
                  </a:lnTo>
                  <a:lnTo>
                    <a:pt x="71" y="1115"/>
                  </a:lnTo>
                  <a:lnTo>
                    <a:pt x="105" y="1009"/>
                  </a:lnTo>
                  <a:lnTo>
                    <a:pt x="143" y="909"/>
                  </a:lnTo>
                  <a:lnTo>
                    <a:pt x="189" y="815"/>
                  </a:lnTo>
                  <a:lnTo>
                    <a:pt x="240" y="726"/>
                  </a:lnTo>
                  <a:lnTo>
                    <a:pt x="294" y="642"/>
                  </a:lnTo>
                  <a:lnTo>
                    <a:pt x="356" y="564"/>
                  </a:lnTo>
                  <a:lnTo>
                    <a:pt x="423" y="491"/>
                  </a:lnTo>
                  <a:lnTo>
                    <a:pt x="496" y="426"/>
                  </a:lnTo>
                  <a:lnTo>
                    <a:pt x="576" y="368"/>
                  </a:lnTo>
                  <a:lnTo>
                    <a:pt x="614" y="344"/>
                  </a:lnTo>
                  <a:lnTo>
                    <a:pt x="660" y="317"/>
                  </a:lnTo>
                  <a:lnTo>
                    <a:pt x="711" y="291"/>
                  </a:lnTo>
                  <a:lnTo>
                    <a:pt x="765" y="268"/>
                  </a:lnTo>
                  <a:lnTo>
                    <a:pt x="823" y="249"/>
                  </a:lnTo>
                  <a:lnTo>
                    <a:pt x="885" y="238"/>
                  </a:lnTo>
                  <a:lnTo>
                    <a:pt x="951" y="233"/>
                  </a:lnTo>
                  <a:lnTo>
                    <a:pt x="1016" y="240"/>
                  </a:lnTo>
                  <a:lnTo>
                    <a:pt x="1071" y="253"/>
                  </a:lnTo>
                  <a:lnTo>
                    <a:pt x="1123" y="268"/>
                  </a:lnTo>
                  <a:lnTo>
                    <a:pt x="1176" y="289"/>
                  </a:lnTo>
                  <a:lnTo>
                    <a:pt x="1225" y="313"/>
                  </a:lnTo>
                  <a:lnTo>
                    <a:pt x="1271" y="342"/>
                  </a:lnTo>
                  <a:lnTo>
                    <a:pt x="1314" y="373"/>
                  </a:lnTo>
                  <a:lnTo>
                    <a:pt x="1352" y="409"/>
                  </a:lnTo>
                  <a:lnTo>
                    <a:pt x="1385" y="449"/>
                  </a:lnTo>
                  <a:lnTo>
                    <a:pt x="1414" y="493"/>
                  </a:lnTo>
                  <a:lnTo>
                    <a:pt x="1438" y="538"/>
                  </a:lnTo>
                  <a:lnTo>
                    <a:pt x="1452" y="589"/>
                  </a:lnTo>
                  <a:lnTo>
                    <a:pt x="1461" y="642"/>
                  </a:lnTo>
                  <a:lnTo>
                    <a:pt x="1463" y="700"/>
                  </a:lnTo>
                  <a:lnTo>
                    <a:pt x="1456" y="758"/>
                  </a:lnTo>
                  <a:lnTo>
                    <a:pt x="1441" y="822"/>
                  </a:lnTo>
                  <a:lnTo>
                    <a:pt x="1416" y="888"/>
                  </a:lnTo>
                  <a:lnTo>
                    <a:pt x="1392" y="933"/>
                  </a:lnTo>
                  <a:lnTo>
                    <a:pt x="1363" y="973"/>
                  </a:lnTo>
                  <a:lnTo>
                    <a:pt x="1331" y="1009"/>
                  </a:lnTo>
                  <a:lnTo>
                    <a:pt x="1292" y="1042"/>
                  </a:lnTo>
                  <a:lnTo>
                    <a:pt x="1252" y="1071"/>
                  </a:lnTo>
                  <a:lnTo>
                    <a:pt x="1211" y="1098"/>
                  </a:lnTo>
                  <a:lnTo>
                    <a:pt x="1169" y="1124"/>
                  </a:lnTo>
                  <a:lnTo>
                    <a:pt x="1169" y="1128"/>
                  </a:lnTo>
                  <a:lnTo>
                    <a:pt x="1176" y="1144"/>
                  </a:lnTo>
                  <a:lnTo>
                    <a:pt x="1185" y="1162"/>
                  </a:lnTo>
                  <a:lnTo>
                    <a:pt x="1191" y="1184"/>
                  </a:lnTo>
                  <a:lnTo>
                    <a:pt x="1200" y="1206"/>
                  </a:lnTo>
                  <a:lnTo>
                    <a:pt x="1207" y="1226"/>
                  </a:lnTo>
                  <a:lnTo>
                    <a:pt x="1218" y="1240"/>
                  </a:lnTo>
                  <a:lnTo>
                    <a:pt x="1232" y="1248"/>
                  </a:lnTo>
                  <a:lnTo>
                    <a:pt x="1278" y="1237"/>
                  </a:lnTo>
                  <a:lnTo>
                    <a:pt x="1327" y="1226"/>
                  </a:lnTo>
                  <a:lnTo>
                    <a:pt x="1374" y="1215"/>
                  </a:lnTo>
                  <a:lnTo>
                    <a:pt x="1421" y="1200"/>
                  </a:lnTo>
                  <a:lnTo>
                    <a:pt x="1463" y="1184"/>
                  </a:lnTo>
                  <a:lnTo>
                    <a:pt x="1500" y="1164"/>
                  </a:lnTo>
                  <a:lnTo>
                    <a:pt x="1500" y="993"/>
                  </a:lnTo>
                  <a:lnTo>
                    <a:pt x="1501" y="826"/>
                  </a:lnTo>
                  <a:lnTo>
                    <a:pt x="1503" y="662"/>
                  </a:lnTo>
                  <a:lnTo>
                    <a:pt x="1503" y="495"/>
                  </a:lnTo>
                  <a:lnTo>
                    <a:pt x="1503" y="324"/>
                  </a:lnTo>
                  <a:lnTo>
                    <a:pt x="1503" y="275"/>
                  </a:lnTo>
                  <a:lnTo>
                    <a:pt x="1501" y="228"/>
                  </a:lnTo>
                  <a:lnTo>
                    <a:pt x="1498" y="184"/>
                  </a:lnTo>
                  <a:lnTo>
                    <a:pt x="1496" y="140"/>
                  </a:lnTo>
                  <a:lnTo>
                    <a:pt x="1498" y="98"/>
                  </a:lnTo>
                  <a:lnTo>
                    <a:pt x="1505" y="60"/>
                  </a:lnTo>
                  <a:lnTo>
                    <a:pt x="1520" y="24"/>
                  </a:lnTo>
                  <a:lnTo>
                    <a:pt x="1561" y="8"/>
                  </a:lnTo>
                  <a:lnTo>
                    <a:pt x="16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0" name="Freeform 18">
              <a:extLst>
                <a:ext uri="{FF2B5EF4-FFF2-40B4-BE49-F238E27FC236}">
                  <a16:creationId xmlns:a16="http://schemas.microsoft.com/office/drawing/2014/main" id="{9AAE368D-B1E2-4358-A7E3-48CE6A339705}"/>
                </a:ext>
              </a:extLst>
            </p:cNvPr>
            <p:cNvSpPr>
              <a:spLocks/>
            </p:cNvSpPr>
            <p:nvPr/>
          </p:nvSpPr>
          <p:spPr bwMode="auto">
            <a:xfrm>
              <a:off x="4006545" y="156609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1" name="Freeform 18">
              <a:extLst>
                <a:ext uri="{FF2B5EF4-FFF2-40B4-BE49-F238E27FC236}">
                  <a16:creationId xmlns:a16="http://schemas.microsoft.com/office/drawing/2014/main" id="{464F0177-40F8-4A41-9926-785183066C4A}"/>
                </a:ext>
              </a:extLst>
            </p:cNvPr>
            <p:cNvSpPr>
              <a:spLocks/>
            </p:cNvSpPr>
            <p:nvPr/>
          </p:nvSpPr>
          <p:spPr bwMode="auto">
            <a:xfrm>
              <a:off x="5087393" y="242967"/>
              <a:ext cx="279395" cy="318533"/>
            </a:xfrm>
            <a:custGeom>
              <a:avLst/>
              <a:gdLst/>
              <a:ahLst/>
              <a:cxnLst/>
              <a:rect l="l" t="t" r="r" b="b"/>
              <a:pathLst>
                <a:path w="3384376" h="3858469">
                  <a:moveTo>
                    <a:pt x="1740934" y="236685"/>
                  </a:moveTo>
                  <a:lnTo>
                    <a:pt x="1571200" y="249050"/>
                  </a:lnTo>
                  <a:lnTo>
                    <a:pt x="1377859" y="294013"/>
                  </a:lnTo>
                  <a:lnTo>
                    <a:pt x="1316035" y="316494"/>
                  </a:lnTo>
                  <a:lnTo>
                    <a:pt x="1250839" y="341224"/>
                  </a:lnTo>
                  <a:lnTo>
                    <a:pt x="1187891" y="369326"/>
                  </a:lnTo>
                  <a:lnTo>
                    <a:pt x="1123819" y="403048"/>
                  </a:lnTo>
                  <a:lnTo>
                    <a:pt x="1063119" y="439018"/>
                  </a:lnTo>
                  <a:lnTo>
                    <a:pt x="1003544" y="478360"/>
                  </a:lnTo>
                  <a:lnTo>
                    <a:pt x="948464" y="523323"/>
                  </a:lnTo>
                  <a:lnTo>
                    <a:pt x="896757" y="571658"/>
                  </a:lnTo>
                  <a:lnTo>
                    <a:pt x="850670" y="625614"/>
                  </a:lnTo>
                  <a:lnTo>
                    <a:pt x="809079" y="680693"/>
                  </a:lnTo>
                  <a:lnTo>
                    <a:pt x="776481" y="741393"/>
                  </a:lnTo>
                  <a:lnTo>
                    <a:pt x="749504" y="807713"/>
                  </a:lnTo>
                  <a:lnTo>
                    <a:pt x="733767" y="876282"/>
                  </a:lnTo>
                  <a:lnTo>
                    <a:pt x="725898" y="952718"/>
                  </a:lnTo>
                  <a:lnTo>
                    <a:pt x="729270" y="1005550"/>
                  </a:lnTo>
                  <a:lnTo>
                    <a:pt x="743883" y="1055009"/>
                  </a:lnTo>
                  <a:lnTo>
                    <a:pt x="764117" y="1099972"/>
                  </a:lnTo>
                  <a:lnTo>
                    <a:pt x="793342" y="1140438"/>
                  </a:lnTo>
                  <a:lnTo>
                    <a:pt x="823692" y="1178657"/>
                  </a:lnTo>
                  <a:lnTo>
                    <a:pt x="858539" y="1212379"/>
                  </a:lnTo>
                  <a:lnTo>
                    <a:pt x="893385" y="1238232"/>
                  </a:lnTo>
                  <a:lnTo>
                    <a:pt x="929355" y="1262962"/>
                  </a:lnTo>
                  <a:lnTo>
                    <a:pt x="976566" y="1280947"/>
                  </a:lnTo>
                  <a:lnTo>
                    <a:pt x="1028273" y="1293312"/>
                  </a:lnTo>
                  <a:lnTo>
                    <a:pt x="1085601" y="1302304"/>
                  </a:lnTo>
                  <a:lnTo>
                    <a:pt x="1146301" y="1307925"/>
                  </a:lnTo>
                  <a:lnTo>
                    <a:pt x="1210373" y="1312421"/>
                  </a:lnTo>
                  <a:lnTo>
                    <a:pt x="1273321" y="1313545"/>
                  </a:lnTo>
                  <a:lnTo>
                    <a:pt x="1338517" y="1313545"/>
                  </a:lnTo>
                  <a:lnTo>
                    <a:pt x="1403713" y="1315793"/>
                  </a:lnTo>
                  <a:lnTo>
                    <a:pt x="1465537" y="1320290"/>
                  </a:lnTo>
                  <a:lnTo>
                    <a:pt x="1522865" y="1324786"/>
                  </a:lnTo>
                  <a:lnTo>
                    <a:pt x="1575696" y="1332654"/>
                  </a:lnTo>
                  <a:lnTo>
                    <a:pt x="1625155" y="1345019"/>
                  </a:lnTo>
                  <a:lnTo>
                    <a:pt x="1665622" y="1360756"/>
                  </a:lnTo>
                  <a:lnTo>
                    <a:pt x="1695971" y="1383238"/>
                  </a:lnTo>
                  <a:lnTo>
                    <a:pt x="1720701" y="1407967"/>
                  </a:lnTo>
                  <a:lnTo>
                    <a:pt x="1743182" y="1437193"/>
                  </a:lnTo>
                  <a:lnTo>
                    <a:pt x="1760043" y="1465295"/>
                  </a:lnTo>
                  <a:lnTo>
                    <a:pt x="1775780" y="1497893"/>
                  </a:lnTo>
                  <a:lnTo>
                    <a:pt x="1788145" y="1528243"/>
                  </a:lnTo>
                  <a:lnTo>
                    <a:pt x="1800510" y="1560841"/>
                  </a:lnTo>
                  <a:lnTo>
                    <a:pt x="1812875" y="1594563"/>
                  </a:lnTo>
                  <a:lnTo>
                    <a:pt x="1827488" y="1624913"/>
                  </a:lnTo>
                  <a:lnTo>
                    <a:pt x="1840977" y="1655263"/>
                  </a:lnTo>
                  <a:lnTo>
                    <a:pt x="1857838" y="1684489"/>
                  </a:lnTo>
                  <a:lnTo>
                    <a:pt x="1875823" y="1710342"/>
                  </a:lnTo>
                  <a:lnTo>
                    <a:pt x="1898304" y="1735072"/>
                  </a:lnTo>
                  <a:lnTo>
                    <a:pt x="1925282" y="1755305"/>
                  </a:lnTo>
                  <a:lnTo>
                    <a:pt x="1957880" y="1772166"/>
                  </a:lnTo>
                  <a:lnTo>
                    <a:pt x="1997222" y="1785655"/>
                  </a:lnTo>
                  <a:lnTo>
                    <a:pt x="2039937" y="1794647"/>
                  </a:lnTo>
                  <a:lnTo>
                    <a:pt x="2090520" y="1798020"/>
                  </a:lnTo>
                  <a:lnTo>
                    <a:pt x="2152344" y="1796896"/>
                  </a:lnTo>
                  <a:lnTo>
                    <a:pt x="2178198" y="1837362"/>
                  </a:lnTo>
                  <a:lnTo>
                    <a:pt x="2209672" y="1880077"/>
                  </a:lnTo>
                  <a:lnTo>
                    <a:pt x="2245642" y="1925040"/>
                  </a:lnTo>
                  <a:lnTo>
                    <a:pt x="2287233" y="1967754"/>
                  </a:lnTo>
                  <a:lnTo>
                    <a:pt x="2329947" y="2009345"/>
                  </a:lnTo>
                  <a:lnTo>
                    <a:pt x="2372662" y="2039695"/>
                  </a:lnTo>
                  <a:lnTo>
                    <a:pt x="2415377" y="2062176"/>
                  </a:lnTo>
                  <a:lnTo>
                    <a:pt x="2452471" y="2072293"/>
                  </a:lnTo>
                  <a:lnTo>
                    <a:pt x="2495186" y="2074541"/>
                  </a:lnTo>
                  <a:lnTo>
                    <a:pt x="2542397" y="2072293"/>
                  </a:lnTo>
                  <a:lnTo>
                    <a:pt x="2591856" y="2067797"/>
                  </a:lnTo>
                  <a:lnTo>
                    <a:pt x="2642439" y="2057680"/>
                  </a:lnTo>
                  <a:lnTo>
                    <a:pt x="2691898" y="2045315"/>
                  </a:lnTo>
                  <a:lnTo>
                    <a:pt x="2740233" y="2031826"/>
                  </a:lnTo>
                  <a:lnTo>
                    <a:pt x="2784072" y="2014965"/>
                  </a:lnTo>
                  <a:lnTo>
                    <a:pt x="2824539" y="1999228"/>
                  </a:lnTo>
                  <a:lnTo>
                    <a:pt x="2854888" y="1982367"/>
                  </a:lnTo>
                  <a:lnTo>
                    <a:pt x="2879618" y="1967754"/>
                  </a:lnTo>
                  <a:lnTo>
                    <a:pt x="2916712" y="1939653"/>
                  </a:lnTo>
                  <a:lnTo>
                    <a:pt x="2952683" y="1907055"/>
                  </a:lnTo>
                  <a:lnTo>
                    <a:pt x="2987529" y="1872208"/>
                  </a:lnTo>
                  <a:lnTo>
                    <a:pt x="3022375" y="1835114"/>
                  </a:lnTo>
                  <a:lnTo>
                    <a:pt x="3054973" y="1792399"/>
                  </a:lnTo>
                  <a:lnTo>
                    <a:pt x="3084199" y="1747437"/>
                  </a:lnTo>
                  <a:lnTo>
                    <a:pt x="3110053" y="1697977"/>
                  </a:lnTo>
                  <a:lnTo>
                    <a:pt x="3132534" y="1642898"/>
                  </a:lnTo>
                  <a:lnTo>
                    <a:pt x="3149395" y="1585570"/>
                  </a:lnTo>
                  <a:lnTo>
                    <a:pt x="3161760" y="1520374"/>
                  </a:lnTo>
                  <a:lnTo>
                    <a:pt x="3166256" y="1452930"/>
                  </a:lnTo>
                  <a:lnTo>
                    <a:pt x="3164008" y="1377617"/>
                  </a:lnTo>
                  <a:lnTo>
                    <a:pt x="3153891" y="1297808"/>
                  </a:lnTo>
                  <a:lnTo>
                    <a:pt x="3129162" y="1178657"/>
                  </a:lnTo>
                  <a:lnTo>
                    <a:pt x="3098812" y="1068498"/>
                  </a:lnTo>
                  <a:lnTo>
                    <a:pt x="3059469" y="962835"/>
                  </a:lnTo>
                  <a:lnTo>
                    <a:pt x="3012258" y="863917"/>
                  </a:lnTo>
                  <a:lnTo>
                    <a:pt x="2959427" y="772867"/>
                  </a:lnTo>
                  <a:lnTo>
                    <a:pt x="2896479" y="686314"/>
                  </a:lnTo>
                  <a:lnTo>
                    <a:pt x="2829035" y="608753"/>
                  </a:lnTo>
                  <a:lnTo>
                    <a:pt x="2750350" y="539060"/>
                  </a:lnTo>
                  <a:lnTo>
                    <a:pt x="2669417" y="473864"/>
                  </a:lnTo>
                  <a:lnTo>
                    <a:pt x="2577243" y="418785"/>
                  </a:lnTo>
                  <a:lnTo>
                    <a:pt x="2479449" y="369326"/>
                  </a:lnTo>
                  <a:lnTo>
                    <a:pt x="2374910" y="326611"/>
                  </a:lnTo>
                  <a:lnTo>
                    <a:pt x="2262503" y="294013"/>
                  </a:lnTo>
                  <a:lnTo>
                    <a:pt x="2142228" y="268159"/>
                  </a:lnTo>
                  <a:lnTo>
                    <a:pt x="2017456" y="249050"/>
                  </a:lnTo>
                  <a:lnTo>
                    <a:pt x="1882567" y="238933"/>
                  </a:lnTo>
                  <a:close/>
                  <a:moveTo>
                    <a:pt x="1743955" y="0"/>
                  </a:moveTo>
                  <a:lnTo>
                    <a:pt x="1891201" y="1188"/>
                  </a:lnTo>
                  <a:lnTo>
                    <a:pt x="2029245" y="11883"/>
                  </a:lnTo>
                  <a:lnTo>
                    <a:pt x="2160387" y="29708"/>
                  </a:lnTo>
                  <a:lnTo>
                    <a:pt x="2285777" y="55851"/>
                  </a:lnTo>
                  <a:lnTo>
                    <a:pt x="2405415" y="87936"/>
                  </a:lnTo>
                  <a:lnTo>
                    <a:pt x="2515850" y="129527"/>
                  </a:lnTo>
                  <a:lnTo>
                    <a:pt x="2622834" y="174683"/>
                  </a:lnTo>
                  <a:lnTo>
                    <a:pt x="2720615" y="228157"/>
                  </a:lnTo>
                  <a:lnTo>
                    <a:pt x="2812644" y="288761"/>
                  </a:lnTo>
                  <a:lnTo>
                    <a:pt x="2901222" y="356496"/>
                  </a:lnTo>
                  <a:lnTo>
                    <a:pt x="2980598" y="428983"/>
                  </a:lnTo>
                  <a:lnTo>
                    <a:pt x="3053071" y="509789"/>
                  </a:lnTo>
                  <a:lnTo>
                    <a:pt x="3120942" y="594159"/>
                  </a:lnTo>
                  <a:lnTo>
                    <a:pt x="3180761" y="684471"/>
                  </a:lnTo>
                  <a:lnTo>
                    <a:pt x="3235979" y="779537"/>
                  </a:lnTo>
                  <a:lnTo>
                    <a:pt x="3272791" y="859154"/>
                  </a:lnTo>
                  <a:lnTo>
                    <a:pt x="3305001" y="948278"/>
                  </a:lnTo>
                  <a:lnTo>
                    <a:pt x="3333760" y="1045720"/>
                  </a:lnTo>
                  <a:lnTo>
                    <a:pt x="3356767" y="1151480"/>
                  </a:lnTo>
                  <a:lnTo>
                    <a:pt x="3374023" y="1259617"/>
                  </a:lnTo>
                  <a:lnTo>
                    <a:pt x="3382075" y="1371319"/>
                  </a:lnTo>
                  <a:lnTo>
                    <a:pt x="3384376" y="1485398"/>
                  </a:lnTo>
                  <a:lnTo>
                    <a:pt x="3377474" y="1598288"/>
                  </a:lnTo>
                  <a:lnTo>
                    <a:pt x="3363669" y="1708802"/>
                  </a:lnTo>
                  <a:lnTo>
                    <a:pt x="3338361" y="1816939"/>
                  </a:lnTo>
                  <a:lnTo>
                    <a:pt x="3305001" y="1909627"/>
                  </a:lnTo>
                  <a:lnTo>
                    <a:pt x="3264738" y="1996375"/>
                  </a:lnTo>
                  <a:lnTo>
                    <a:pt x="3216423" y="2075992"/>
                  </a:lnTo>
                  <a:lnTo>
                    <a:pt x="3166957" y="2153233"/>
                  </a:lnTo>
                  <a:lnTo>
                    <a:pt x="3111739" y="2229285"/>
                  </a:lnTo>
                  <a:lnTo>
                    <a:pt x="3057672" y="2300584"/>
                  </a:lnTo>
                  <a:lnTo>
                    <a:pt x="3003605" y="2374260"/>
                  </a:lnTo>
                  <a:lnTo>
                    <a:pt x="2950688" y="2447935"/>
                  </a:lnTo>
                  <a:lnTo>
                    <a:pt x="2915027" y="2507351"/>
                  </a:lnTo>
                  <a:lnTo>
                    <a:pt x="2886268" y="2575085"/>
                  </a:lnTo>
                  <a:lnTo>
                    <a:pt x="2863260" y="2646385"/>
                  </a:lnTo>
                  <a:lnTo>
                    <a:pt x="2844855" y="2723625"/>
                  </a:lnTo>
                  <a:lnTo>
                    <a:pt x="2842554" y="2760463"/>
                  </a:lnTo>
                  <a:lnTo>
                    <a:pt x="2844855" y="2804431"/>
                  </a:lnTo>
                  <a:lnTo>
                    <a:pt x="2850606" y="2857905"/>
                  </a:lnTo>
                  <a:lnTo>
                    <a:pt x="2858659" y="2913756"/>
                  </a:lnTo>
                  <a:lnTo>
                    <a:pt x="2871313" y="2974360"/>
                  </a:lnTo>
                  <a:lnTo>
                    <a:pt x="2886268" y="3034965"/>
                  </a:lnTo>
                  <a:lnTo>
                    <a:pt x="2901222" y="3093192"/>
                  </a:lnTo>
                  <a:lnTo>
                    <a:pt x="2917328" y="3149043"/>
                  </a:lnTo>
                  <a:lnTo>
                    <a:pt x="2932282" y="3198952"/>
                  </a:lnTo>
                  <a:lnTo>
                    <a:pt x="2947237" y="3242920"/>
                  </a:lnTo>
                  <a:lnTo>
                    <a:pt x="2959891" y="3275005"/>
                  </a:lnTo>
                  <a:lnTo>
                    <a:pt x="2978297" y="3322538"/>
                  </a:lnTo>
                  <a:lnTo>
                    <a:pt x="2995552" y="3380765"/>
                  </a:lnTo>
                  <a:lnTo>
                    <a:pt x="3013958" y="3446123"/>
                  </a:lnTo>
                  <a:lnTo>
                    <a:pt x="3032364" y="3512668"/>
                  </a:lnTo>
                  <a:lnTo>
                    <a:pt x="3053071" y="3573273"/>
                  </a:lnTo>
                  <a:lnTo>
                    <a:pt x="3074928" y="3626747"/>
                  </a:lnTo>
                  <a:lnTo>
                    <a:pt x="2878215" y="3692105"/>
                  </a:lnTo>
                  <a:lnTo>
                    <a:pt x="2687254" y="3747955"/>
                  </a:lnTo>
                  <a:lnTo>
                    <a:pt x="2505497" y="3793112"/>
                  </a:lnTo>
                  <a:lnTo>
                    <a:pt x="2328340" y="3826384"/>
                  </a:lnTo>
                  <a:lnTo>
                    <a:pt x="2155785" y="3850151"/>
                  </a:lnTo>
                  <a:lnTo>
                    <a:pt x="1988983" y="3858469"/>
                  </a:lnTo>
                  <a:lnTo>
                    <a:pt x="1825631" y="3856092"/>
                  </a:lnTo>
                  <a:lnTo>
                    <a:pt x="1666880" y="3840644"/>
                  </a:lnTo>
                  <a:lnTo>
                    <a:pt x="1510430" y="3813313"/>
                  </a:lnTo>
                  <a:lnTo>
                    <a:pt x="1503528" y="3774098"/>
                  </a:lnTo>
                  <a:lnTo>
                    <a:pt x="1495476" y="3728942"/>
                  </a:lnTo>
                  <a:lnTo>
                    <a:pt x="1485122" y="3674280"/>
                  </a:lnTo>
                  <a:lnTo>
                    <a:pt x="1477070" y="3616052"/>
                  </a:lnTo>
                  <a:lnTo>
                    <a:pt x="1465566" y="3553071"/>
                  </a:lnTo>
                  <a:lnTo>
                    <a:pt x="1454062" y="3488902"/>
                  </a:lnTo>
                  <a:lnTo>
                    <a:pt x="1441408" y="3425921"/>
                  </a:lnTo>
                  <a:lnTo>
                    <a:pt x="1426454" y="3365317"/>
                  </a:lnTo>
                  <a:lnTo>
                    <a:pt x="1411499" y="3307089"/>
                  </a:lnTo>
                  <a:lnTo>
                    <a:pt x="1393093" y="3255992"/>
                  </a:lnTo>
                  <a:lnTo>
                    <a:pt x="1373537" y="3212024"/>
                  </a:lnTo>
                  <a:lnTo>
                    <a:pt x="1352830" y="3177563"/>
                  </a:lnTo>
                  <a:lnTo>
                    <a:pt x="1329823" y="3156173"/>
                  </a:lnTo>
                  <a:lnTo>
                    <a:pt x="1304515" y="3145478"/>
                  </a:lnTo>
                  <a:lnTo>
                    <a:pt x="1275756" y="3140725"/>
                  </a:lnTo>
                  <a:lnTo>
                    <a:pt x="1242395" y="3143102"/>
                  </a:lnTo>
                  <a:lnTo>
                    <a:pt x="1209035" y="3147855"/>
                  </a:lnTo>
                  <a:lnTo>
                    <a:pt x="1177975" y="3156173"/>
                  </a:lnTo>
                  <a:lnTo>
                    <a:pt x="1148065" y="3164491"/>
                  </a:lnTo>
                  <a:lnTo>
                    <a:pt x="1120456" y="3172809"/>
                  </a:lnTo>
                  <a:lnTo>
                    <a:pt x="1099750" y="3179939"/>
                  </a:lnTo>
                  <a:lnTo>
                    <a:pt x="1050284" y="3196576"/>
                  </a:lnTo>
                  <a:lnTo>
                    <a:pt x="993916" y="3212024"/>
                  </a:lnTo>
                  <a:lnTo>
                    <a:pt x="930646" y="3225095"/>
                  </a:lnTo>
                  <a:lnTo>
                    <a:pt x="863925" y="3233414"/>
                  </a:lnTo>
                  <a:lnTo>
                    <a:pt x="797204" y="3240544"/>
                  </a:lnTo>
                  <a:lnTo>
                    <a:pt x="729332" y="3242920"/>
                  </a:lnTo>
                  <a:lnTo>
                    <a:pt x="664912" y="3238167"/>
                  </a:lnTo>
                  <a:lnTo>
                    <a:pt x="603942" y="3227472"/>
                  </a:lnTo>
                  <a:lnTo>
                    <a:pt x="570582" y="3219154"/>
                  </a:lnTo>
                  <a:lnTo>
                    <a:pt x="537221" y="3203706"/>
                  </a:lnTo>
                  <a:lnTo>
                    <a:pt x="503860" y="3185881"/>
                  </a:lnTo>
                  <a:lnTo>
                    <a:pt x="475101" y="3164491"/>
                  </a:lnTo>
                  <a:lnTo>
                    <a:pt x="445192" y="3138348"/>
                  </a:lnTo>
                  <a:lnTo>
                    <a:pt x="422184" y="3111017"/>
                  </a:lnTo>
                  <a:lnTo>
                    <a:pt x="406079" y="3076556"/>
                  </a:lnTo>
                  <a:lnTo>
                    <a:pt x="393425" y="3037341"/>
                  </a:lnTo>
                  <a:lnTo>
                    <a:pt x="388824" y="2994562"/>
                  </a:lnTo>
                  <a:lnTo>
                    <a:pt x="393425" y="2947029"/>
                  </a:lnTo>
                  <a:lnTo>
                    <a:pt x="399177" y="2913756"/>
                  </a:lnTo>
                  <a:lnTo>
                    <a:pt x="407230" y="2876918"/>
                  </a:lnTo>
                  <a:lnTo>
                    <a:pt x="416433" y="2838892"/>
                  </a:lnTo>
                  <a:lnTo>
                    <a:pt x="419884" y="2802054"/>
                  </a:lnTo>
                  <a:lnTo>
                    <a:pt x="419884" y="2762840"/>
                  </a:lnTo>
                  <a:lnTo>
                    <a:pt x="409530" y="2728379"/>
                  </a:lnTo>
                  <a:lnTo>
                    <a:pt x="399177" y="2709365"/>
                  </a:lnTo>
                  <a:lnTo>
                    <a:pt x="380771" y="2691541"/>
                  </a:lnTo>
                  <a:lnTo>
                    <a:pt x="361215" y="2678469"/>
                  </a:lnTo>
                  <a:lnTo>
                    <a:pt x="340508" y="2667774"/>
                  </a:lnTo>
                  <a:lnTo>
                    <a:pt x="319802" y="2652326"/>
                  </a:lnTo>
                  <a:lnTo>
                    <a:pt x="303697" y="2635690"/>
                  </a:lnTo>
                  <a:lnTo>
                    <a:pt x="291043" y="2614300"/>
                  </a:lnTo>
                  <a:lnTo>
                    <a:pt x="286441" y="2590534"/>
                  </a:lnTo>
                  <a:lnTo>
                    <a:pt x="288742" y="2566767"/>
                  </a:lnTo>
                  <a:lnTo>
                    <a:pt x="296794" y="2544189"/>
                  </a:lnTo>
                  <a:lnTo>
                    <a:pt x="307148" y="2525176"/>
                  </a:lnTo>
                  <a:lnTo>
                    <a:pt x="314050" y="2506163"/>
                  </a:lnTo>
                  <a:lnTo>
                    <a:pt x="280689" y="2482397"/>
                  </a:lnTo>
                  <a:lnTo>
                    <a:pt x="257682" y="2458630"/>
                  </a:lnTo>
                  <a:lnTo>
                    <a:pt x="245028" y="2434864"/>
                  </a:lnTo>
                  <a:lnTo>
                    <a:pt x="242727" y="2408721"/>
                  </a:lnTo>
                  <a:lnTo>
                    <a:pt x="246178" y="2384955"/>
                  </a:lnTo>
                  <a:lnTo>
                    <a:pt x="255381" y="2358812"/>
                  </a:lnTo>
                  <a:lnTo>
                    <a:pt x="268035" y="2332669"/>
                  </a:lnTo>
                  <a:lnTo>
                    <a:pt x="281840" y="2306526"/>
                  </a:lnTo>
                  <a:lnTo>
                    <a:pt x="294494" y="2279194"/>
                  </a:lnTo>
                  <a:lnTo>
                    <a:pt x="307148" y="2253051"/>
                  </a:lnTo>
                  <a:lnTo>
                    <a:pt x="314050" y="2224532"/>
                  </a:lnTo>
                  <a:lnTo>
                    <a:pt x="291043" y="2203142"/>
                  </a:lnTo>
                  <a:lnTo>
                    <a:pt x="258832" y="2186505"/>
                  </a:lnTo>
                  <a:lnTo>
                    <a:pt x="223171" y="2171057"/>
                  </a:lnTo>
                  <a:lnTo>
                    <a:pt x="186359" y="2157986"/>
                  </a:lnTo>
                  <a:lnTo>
                    <a:pt x="148397" y="2144914"/>
                  </a:lnTo>
                  <a:lnTo>
                    <a:pt x="110435" y="2131843"/>
                  </a:lnTo>
                  <a:lnTo>
                    <a:pt x="74774" y="2116395"/>
                  </a:lnTo>
                  <a:lnTo>
                    <a:pt x="46015" y="2099758"/>
                  </a:lnTo>
                  <a:lnTo>
                    <a:pt x="20707" y="2075992"/>
                  </a:lnTo>
                  <a:lnTo>
                    <a:pt x="5752" y="2047472"/>
                  </a:lnTo>
                  <a:lnTo>
                    <a:pt x="0" y="2017764"/>
                  </a:lnTo>
                  <a:lnTo>
                    <a:pt x="4602" y="1989245"/>
                  </a:lnTo>
                  <a:lnTo>
                    <a:pt x="14955" y="1963102"/>
                  </a:lnTo>
                  <a:lnTo>
                    <a:pt x="31060" y="1941712"/>
                  </a:lnTo>
                  <a:lnTo>
                    <a:pt x="50616" y="1920322"/>
                  </a:lnTo>
                  <a:lnTo>
                    <a:pt x="69022" y="1902497"/>
                  </a:lnTo>
                  <a:lnTo>
                    <a:pt x="83977" y="1888238"/>
                  </a:lnTo>
                  <a:lnTo>
                    <a:pt x="127691" y="1835952"/>
                  </a:lnTo>
                  <a:lnTo>
                    <a:pt x="173705" y="1788419"/>
                  </a:lnTo>
                  <a:lnTo>
                    <a:pt x="219720" y="1740886"/>
                  </a:lnTo>
                  <a:lnTo>
                    <a:pt x="263434" y="1688600"/>
                  </a:lnTo>
                  <a:lnTo>
                    <a:pt x="304847" y="1637503"/>
                  </a:lnTo>
                  <a:lnTo>
                    <a:pt x="342809" y="1579275"/>
                  </a:lnTo>
                  <a:lnTo>
                    <a:pt x="373869" y="1516294"/>
                  </a:lnTo>
                  <a:lnTo>
                    <a:pt x="391124" y="1464008"/>
                  </a:lnTo>
                  <a:lnTo>
                    <a:pt x="396876" y="1412910"/>
                  </a:lnTo>
                  <a:lnTo>
                    <a:pt x="396876" y="1358248"/>
                  </a:lnTo>
                  <a:lnTo>
                    <a:pt x="395726" y="1300020"/>
                  </a:lnTo>
                  <a:lnTo>
                    <a:pt x="393425" y="1241793"/>
                  </a:lnTo>
                  <a:lnTo>
                    <a:pt x="395726" y="1178812"/>
                  </a:lnTo>
                  <a:lnTo>
                    <a:pt x="401478" y="1112266"/>
                  </a:lnTo>
                  <a:lnTo>
                    <a:pt x="465898" y="837764"/>
                  </a:lnTo>
                  <a:lnTo>
                    <a:pt x="506161" y="737946"/>
                  </a:lnTo>
                  <a:lnTo>
                    <a:pt x="554476" y="645257"/>
                  </a:lnTo>
                  <a:lnTo>
                    <a:pt x="610844" y="558510"/>
                  </a:lnTo>
                  <a:lnTo>
                    <a:pt x="675265" y="476516"/>
                  </a:lnTo>
                  <a:lnTo>
                    <a:pt x="746588" y="401652"/>
                  </a:lnTo>
                  <a:lnTo>
                    <a:pt x="823662" y="332729"/>
                  </a:lnTo>
                  <a:lnTo>
                    <a:pt x="907639" y="269748"/>
                  </a:lnTo>
                  <a:lnTo>
                    <a:pt x="995067" y="213897"/>
                  </a:lnTo>
                  <a:lnTo>
                    <a:pt x="1089397" y="163988"/>
                  </a:lnTo>
                  <a:lnTo>
                    <a:pt x="1186027" y="122397"/>
                  </a:lnTo>
                  <a:lnTo>
                    <a:pt x="1283808" y="85559"/>
                  </a:lnTo>
                  <a:lnTo>
                    <a:pt x="1612813" y="1069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2" name="Freeform 9">
              <a:extLst>
                <a:ext uri="{FF2B5EF4-FFF2-40B4-BE49-F238E27FC236}">
                  <a16:creationId xmlns:a16="http://schemas.microsoft.com/office/drawing/2014/main" id="{2C15E9BE-F628-4F9D-B8FC-D6F6B562C623}"/>
                </a:ext>
              </a:extLst>
            </p:cNvPr>
            <p:cNvSpPr>
              <a:spLocks noEditPoints="1"/>
            </p:cNvSpPr>
            <p:nvPr/>
          </p:nvSpPr>
          <p:spPr bwMode="auto">
            <a:xfrm>
              <a:off x="4367146" y="1451291"/>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3" name="Freeform 9">
              <a:extLst>
                <a:ext uri="{FF2B5EF4-FFF2-40B4-BE49-F238E27FC236}">
                  <a16:creationId xmlns:a16="http://schemas.microsoft.com/office/drawing/2014/main" id="{F8A9F68D-7961-4790-BD5F-A843AE71DC45}"/>
                </a:ext>
              </a:extLst>
            </p:cNvPr>
            <p:cNvSpPr>
              <a:spLocks noEditPoints="1"/>
            </p:cNvSpPr>
            <p:nvPr/>
          </p:nvSpPr>
          <p:spPr bwMode="auto">
            <a:xfrm>
              <a:off x="3419872" y="1175323"/>
              <a:ext cx="388063" cy="272151"/>
            </a:xfrm>
            <a:custGeom>
              <a:avLst/>
              <a:gdLst>
                <a:gd name="T0" fmla="*/ 1182 w 4436"/>
                <a:gd name="T1" fmla="*/ 1064 h 3111"/>
                <a:gd name="T2" fmla="*/ 1302 w 4436"/>
                <a:gd name="T3" fmla="*/ 1351 h 3111"/>
                <a:gd name="T4" fmla="*/ 1236 w 4436"/>
                <a:gd name="T5" fmla="*/ 1649 h 3111"/>
                <a:gd name="T6" fmla="*/ 976 w 4436"/>
                <a:gd name="T7" fmla="*/ 1793 h 3111"/>
                <a:gd name="T8" fmla="*/ 702 w 4436"/>
                <a:gd name="T9" fmla="*/ 1633 h 3111"/>
                <a:gd name="T10" fmla="*/ 611 w 4436"/>
                <a:gd name="T11" fmla="*/ 1300 h 3111"/>
                <a:gd name="T12" fmla="*/ 744 w 4436"/>
                <a:gd name="T13" fmla="*/ 1027 h 3111"/>
                <a:gd name="T14" fmla="*/ 3564 w 4436"/>
                <a:gd name="T15" fmla="*/ 958 h 3111"/>
                <a:gd name="T16" fmla="*/ 3798 w 4436"/>
                <a:gd name="T17" fmla="*/ 1113 h 3111"/>
                <a:gd name="T18" fmla="*/ 3851 w 4436"/>
                <a:gd name="T19" fmla="*/ 1396 h 3111"/>
                <a:gd name="T20" fmla="*/ 3749 w 4436"/>
                <a:gd name="T21" fmla="*/ 1671 h 3111"/>
                <a:gd name="T22" fmla="*/ 3520 w 4436"/>
                <a:gd name="T23" fmla="*/ 1795 h 3111"/>
                <a:gd name="T24" fmla="*/ 3235 w 4436"/>
                <a:gd name="T25" fmla="*/ 1644 h 3111"/>
                <a:gd name="T26" fmla="*/ 3167 w 4436"/>
                <a:gd name="T27" fmla="*/ 1302 h 3111"/>
                <a:gd name="T28" fmla="*/ 3325 w 4436"/>
                <a:gd name="T29" fmla="*/ 1027 h 3111"/>
                <a:gd name="T30" fmla="*/ 2318 w 4436"/>
                <a:gd name="T31" fmla="*/ 2 h 3111"/>
                <a:gd name="T32" fmla="*/ 2613 w 4436"/>
                <a:gd name="T33" fmla="*/ 102 h 3111"/>
                <a:gd name="T34" fmla="*/ 2871 w 4436"/>
                <a:gd name="T35" fmla="*/ 233 h 3111"/>
                <a:gd name="T36" fmla="*/ 3215 w 4436"/>
                <a:gd name="T37" fmla="*/ 218 h 3111"/>
                <a:gd name="T38" fmla="*/ 3642 w 4436"/>
                <a:gd name="T39" fmla="*/ 153 h 3111"/>
                <a:gd name="T40" fmla="*/ 4082 w 4436"/>
                <a:gd name="T41" fmla="*/ 240 h 3111"/>
                <a:gd name="T42" fmla="*/ 4364 w 4436"/>
                <a:gd name="T43" fmla="*/ 467 h 3111"/>
                <a:gd name="T44" fmla="*/ 4418 w 4436"/>
                <a:gd name="T45" fmla="*/ 884 h 3111"/>
                <a:gd name="T46" fmla="*/ 4222 w 4436"/>
                <a:gd name="T47" fmla="*/ 1284 h 3111"/>
                <a:gd name="T48" fmla="*/ 3955 w 4436"/>
                <a:gd name="T49" fmla="*/ 1565 h 3111"/>
                <a:gd name="T50" fmla="*/ 3944 w 4436"/>
                <a:gd name="T51" fmla="*/ 1400 h 3111"/>
                <a:gd name="T52" fmla="*/ 3880 w 4436"/>
                <a:gd name="T53" fmla="*/ 1027 h 3111"/>
                <a:gd name="T54" fmla="*/ 4071 w 4436"/>
                <a:gd name="T55" fmla="*/ 1022 h 3111"/>
                <a:gd name="T56" fmla="*/ 4236 w 4436"/>
                <a:gd name="T57" fmla="*/ 831 h 3111"/>
                <a:gd name="T58" fmla="*/ 4167 w 4436"/>
                <a:gd name="T59" fmla="*/ 562 h 3111"/>
                <a:gd name="T60" fmla="*/ 3938 w 4436"/>
                <a:gd name="T61" fmla="*/ 438 h 3111"/>
                <a:gd name="T62" fmla="*/ 3584 w 4436"/>
                <a:gd name="T63" fmla="*/ 431 h 3111"/>
                <a:gd name="T64" fmla="*/ 3165 w 4436"/>
                <a:gd name="T65" fmla="*/ 582 h 3111"/>
                <a:gd name="T66" fmla="*/ 2933 w 4436"/>
                <a:gd name="T67" fmla="*/ 918 h 3111"/>
                <a:gd name="T68" fmla="*/ 2865 w 4436"/>
                <a:gd name="T69" fmla="*/ 1396 h 3111"/>
                <a:gd name="T70" fmla="*/ 2738 w 4436"/>
                <a:gd name="T71" fmla="*/ 1847 h 3111"/>
                <a:gd name="T72" fmla="*/ 2513 w 4436"/>
                <a:gd name="T73" fmla="*/ 2264 h 3111"/>
                <a:gd name="T74" fmla="*/ 2347 w 4436"/>
                <a:gd name="T75" fmla="*/ 2738 h 3111"/>
                <a:gd name="T76" fmla="*/ 2309 w 4436"/>
                <a:gd name="T77" fmla="*/ 3084 h 3111"/>
                <a:gd name="T78" fmla="*/ 2198 w 4436"/>
                <a:gd name="T79" fmla="*/ 3104 h 3111"/>
                <a:gd name="T80" fmla="*/ 2155 w 4436"/>
                <a:gd name="T81" fmla="*/ 2942 h 3111"/>
                <a:gd name="T82" fmla="*/ 2029 w 4436"/>
                <a:gd name="T83" fmla="*/ 2424 h 3111"/>
                <a:gd name="T84" fmla="*/ 1798 w 4436"/>
                <a:gd name="T85" fmla="*/ 2005 h 3111"/>
                <a:gd name="T86" fmla="*/ 1615 w 4436"/>
                <a:gd name="T87" fmla="*/ 1584 h 3111"/>
                <a:gd name="T88" fmla="*/ 1542 w 4436"/>
                <a:gd name="T89" fmla="*/ 1105 h 3111"/>
                <a:gd name="T90" fmla="*/ 1407 w 4436"/>
                <a:gd name="T91" fmla="*/ 691 h 3111"/>
                <a:gd name="T92" fmla="*/ 1093 w 4436"/>
                <a:gd name="T93" fmla="*/ 475 h 3111"/>
                <a:gd name="T94" fmla="*/ 640 w 4436"/>
                <a:gd name="T95" fmla="*/ 424 h 3111"/>
                <a:gd name="T96" fmla="*/ 360 w 4436"/>
                <a:gd name="T97" fmla="*/ 509 h 3111"/>
                <a:gd name="T98" fmla="*/ 191 w 4436"/>
                <a:gd name="T99" fmla="*/ 715 h 3111"/>
                <a:gd name="T100" fmla="*/ 260 w 4436"/>
                <a:gd name="T101" fmla="*/ 965 h 3111"/>
                <a:gd name="T102" fmla="*/ 451 w 4436"/>
                <a:gd name="T103" fmla="*/ 1044 h 3111"/>
                <a:gd name="T104" fmla="*/ 513 w 4436"/>
                <a:gd name="T105" fmla="*/ 1213 h 3111"/>
                <a:gd name="T106" fmla="*/ 547 w 4436"/>
                <a:gd name="T107" fmla="*/ 1607 h 3111"/>
                <a:gd name="T108" fmla="*/ 204 w 4436"/>
                <a:gd name="T109" fmla="*/ 1264 h 3111"/>
                <a:gd name="T110" fmla="*/ 16 w 4436"/>
                <a:gd name="T111" fmla="*/ 889 h 3111"/>
                <a:gd name="T112" fmla="*/ 69 w 4436"/>
                <a:gd name="T113" fmla="*/ 493 h 3111"/>
                <a:gd name="T114" fmla="*/ 371 w 4436"/>
                <a:gd name="T115" fmla="*/ 240 h 3111"/>
                <a:gd name="T116" fmla="*/ 815 w 4436"/>
                <a:gd name="T117" fmla="*/ 145 h 3111"/>
                <a:gd name="T118" fmla="*/ 1333 w 4436"/>
                <a:gd name="T119" fmla="*/ 215 h 3111"/>
                <a:gd name="T120" fmla="*/ 1669 w 4436"/>
                <a:gd name="T121" fmla="*/ 235 h 3111"/>
                <a:gd name="T122" fmla="*/ 1876 w 4436"/>
                <a:gd name="T123" fmla="*/ 115 h 3111"/>
                <a:gd name="T124" fmla="*/ 2125 w 4436"/>
                <a:gd name="T125" fmla="*/ 9 h 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36" h="3111">
                  <a:moveTo>
                    <a:pt x="951" y="956"/>
                  </a:moveTo>
                  <a:lnTo>
                    <a:pt x="1005" y="964"/>
                  </a:lnTo>
                  <a:lnTo>
                    <a:pt x="1056" y="978"/>
                  </a:lnTo>
                  <a:lnTo>
                    <a:pt x="1104" y="1002"/>
                  </a:lnTo>
                  <a:lnTo>
                    <a:pt x="1144" y="1029"/>
                  </a:lnTo>
                  <a:lnTo>
                    <a:pt x="1182" y="1064"/>
                  </a:lnTo>
                  <a:lnTo>
                    <a:pt x="1213" y="1104"/>
                  </a:lnTo>
                  <a:lnTo>
                    <a:pt x="1240" y="1147"/>
                  </a:lnTo>
                  <a:lnTo>
                    <a:pt x="1264" y="1196"/>
                  </a:lnTo>
                  <a:lnTo>
                    <a:pt x="1282" y="1245"/>
                  </a:lnTo>
                  <a:lnTo>
                    <a:pt x="1295" y="1298"/>
                  </a:lnTo>
                  <a:lnTo>
                    <a:pt x="1302" y="1351"/>
                  </a:lnTo>
                  <a:lnTo>
                    <a:pt x="1304" y="1404"/>
                  </a:lnTo>
                  <a:lnTo>
                    <a:pt x="1302" y="1458"/>
                  </a:lnTo>
                  <a:lnTo>
                    <a:pt x="1293" y="1509"/>
                  </a:lnTo>
                  <a:lnTo>
                    <a:pt x="1280" y="1560"/>
                  </a:lnTo>
                  <a:lnTo>
                    <a:pt x="1262" y="1605"/>
                  </a:lnTo>
                  <a:lnTo>
                    <a:pt x="1236" y="1649"/>
                  </a:lnTo>
                  <a:lnTo>
                    <a:pt x="1207" y="1689"/>
                  </a:lnTo>
                  <a:lnTo>
                    <a:pt x="1173" y="1724"/>
                  </a:lnTo>
                  <a:lnTo>
                    <a:pt x="1131" y="1751"/>
                  </a:lnTo>
                  <a:lnTo>
                    <a:pt x="1084" y="1773"/>
                  </a:lnTo>
                  <a:lnTo>
                    <a:pt x="1033" y="1787"/>
                  </a:lnTo>
                  <a:lnTo>
                    <a:pt x="976" y="1793"/>
                  </a:lnTo>
                  <a:lnTo>
                    <a:pt x="922" y="1785"/>
                  </a:lnTo>
                  <a:lnTo>
                    <a:pt x="871" y="1771"/>
                  </a:lnTo>
                  <a:lnTo>
                    <a:pt x="822" y="1747"/>
                  </a:lnTo>
                  <a:lnTo>
                    <a:pt x="778" y="1715"/>
                  </a:lnTo>
                  <a:lnTo>
                    <a:pt x="738" y="1676"/>
                  </a:lnTo>
                  <a:lnTo>
                    <a:pt x="702" y="1633"/>
                  </a:lnTo>
                  <a:lnTo>
                    <a:pt x="671" y="1584"/>
                  </a:lnTo>
                  <a:lnTo>
                    <a:pt x="645" y="1531"/>
                  </a:lnTo>
                  <a:lnTo>
                    <a:pt x="627" y="1475"/>
                  </a:lnTo>
                  <a:lnTo>
                    <a:pt x="615" y="1418"/>
                  </a:lnTo>
                  <a:lnTo>
                    <a:pt x="609" y="1360"/>
                  </a:lnTo>
                  <a:lnTo>
                    <a:pt x="611" y="1300"/>
                  </a:lnTo>
                  <a:lnTo>
                    <a:pt x="620" y="1244"/>
                  </a:lnTo>
                  <a:lnTo>
                    <a:pt x="636" y="1185"/>
                  </a:lnTo>
                  <a:lnTo>
                    <a:pt x="656" y="1135"/>
                  </a:lnTo>
                  <a:lnTo>
                    <a:pt x="680" y="1093"/>
                  </a:lnTo>
                  <a:lnTo>
                    <a:pt x="709" y="1056"/>
                  </a:lnTo>
                  <a:lnTo>
                    <a:pt x="744" y="1027"/>
                  </a:lnTo>
                  <a:lnTo>
                    <a:pt x="785" y="1002"/>
                  </a:lnTo>
                  <a:lnTo>
                    <a:pt x="835" y="978"/>
                  </a:lnTo>
                  <a:lnTo>
                    <a:pt x="893" y="960"/>
                  </a:lnTo>
                  <a:lnTo>
                    <a:pt x="951" y="956"/>
                  </a:lnTo>
                  <a:close/>
                  <a:moveTo>
                    <a:pt x="3504" y="955"/>
                  </a:moveTo>
                  <a:lnTo>
                    <a:pt x="3564" y="958"/>
                  </a:lnTo>
                  <a:lnTo>
                    <a:pt x="3616" y="969"/>
                  </a:lnTo>
                  <a:lnTo>
                    <a:pt x="3664" y="987"/>
                  </a:lnTo>
                  <a:lnTo>
                    <a:pt x="3705" y="1011"/>
                  </a:lnTo>
                  <a:lnTo>
                    <a:pt x="3742" y="1040"/>
                  </a:lnTo>
                  <a:lnTo>
                    <a:pt x="3773" y="1075"/>
                  </a:lnTo>
                  <a:lnTo>
                    <a:pt x="3798" y="1113"/>
                  </a:lnTo>
                  <a:lnTo>
                    <a:pt x="3818" y="1155"/>
                  </a:lnTo>
                  <a:lnTo>
                    <a:pt x="3835" y="1200"/>
                  </a:lnTo>
                  <a:lnTo>
                    <a:pt x="3845" y="1247"/>
                  </a:lnTo>
                  <a:lnTo>
                    <a:pt x="3853" y="1296"/>
                  </a:lnTo>
                  <a:lnTo>
                    <a:pt x="3853" y="1347"/>
                  </a:lnTo>
                  <a:lnTo>
                    <a:pt x="3851" y="1396"/>
                  </a:lnTo>
                  <a:lnTo>
                    <a:pt x="3844" y="1447"/>
                  </a:lnTo>
                  <a:lnTo>
                    <a:pt x="3833" y="1496"/>
                  </a:lnTo>
                  <a:lnTo>
                    <a:pt x="3818" y="1544"/>
                  </a:lnTo>
                  <a:lnTo>
                    <a:pt x="3798" y="1589"/>
                  </a:lnTo>
                  <a:lnTo>
                    <a:pt x="3775" y="1633"/>
                  </a:lnTo>
                  <a:lnTo>
                    <a:pt x="3749" y="1671"/>
                  </a:lnTo>
                  <a:lnTo>
                    <a:pt x="3718" y="1705"/>
                  </a:lnTo>
                  <a:lnTo>
                    <a:pt x="3685" y="1736"/>
                  </a:lnTo>
                  <a:lnTo>
                    <a:pt x="3649" y="1760"/>
                  </a:lnTo>
                  <a:lnTo>
                    <a:pt x="3609" y="1778"/>
                  </a:lnTo>
                  <a:lnTo>
                    <a:pt x="3565" y="1791"/>
                  </a:lnTo>
                  <a:lnTo>
                    <a:pt x="3520" y="1795"/>
                  </a:lnTo>
                  <a:lnTo>
                    <a:pt x="3473" y="1791"/>
                  </a:lnTo>
                  <a:lnTo>
                    <a:pt x="3413" y="1776"/>
                  </a:lnTo>
                  <a:lnTo>
                    <a:pt x="3360" y="1755"/>
                  </a:lnTo>
                  <a:lnTo>
                    <a:pt x="3313" y="1724"/>
                  </a:lnTo>
                  <a:lnTo>
                    <a:pt x="3271" y="1687"/>
                  </a:lnTo>
                  <a:lnTo>
                    <a:pt x="3235" y="1644"/>
                  </a:lnTo>
                  <a:lnTo>
                    <a:pt x="3205" y="1596"/>
                  </a:lnTo>
                  <a:lnTo>
                    <a:pt x="3184" y="1544"/>
                  </a:lnTo>
                  <a:lnTo>
                    <a:pt x="3169" y="1487"/>
                  </a:lnTo>
                  <a:lnTo>
                    <a:pt x="3160" y="1427"/>
                  </a:lnTo>
                  <a:lnTo>
                    <a:pt x="3160" y="1365"/>
                  </a:lnTo>
                  <a:lnTo>
                    <a:pt x="3167" y="1302"/>
                  </a:lnTo>
                  <a:lnTo>
                    <a:pt x="3184" y="1238"/>
                  </a:lnTo>
                  <a:lnTo>
                    <a:pt x="3207" y="1175"/>
                  </a:lnTo>
                  <a:lnTo>
                    <a:pt x="3233" y="1127"/>
                  </a:lnTo>
                  <a:lnTo>
                    <a:pt x="3260" y="1087"/>
                  </a:lnTo>
                  <a:lnTo>
                    <a:pt x="3291" y="1053"/>
                  </a:lnTo>
                  <a:lnTo>
                    <a:pt x="3325" y="1027"/>
                  </a:lnTo>
                  <a:lnTo>
                    <a:pt x="3362" y="1004"/>
                  </a:lnTo>
                  <a:lnTo>
                    <a:pt x="3405" y="985"/>
                  </a:lnTo>
                  <a:lnTo>
                    <a:pt x="3451" y="969"/>
                  </a:lnTo>
                  <a:lnTo>
                    <a:pt x="3504" y="955"/>
                  </a:lnTo>
                  <a:close/>
                  <a:moveTo>
                    <a:pt x="2253" y="0"/>
                  </a:moveTo>
                  <a:lnTo>
                    <a:pt x="2318" y="2"/>
                  </a:lnTo>
                  <a:lnTo>
                    <a:pt x="2378" y="9"/>
                  </a:lnTo>
                  <a:lnTo>
                    <a:pt x="2433" y="22"/>
                  </a:lnTo>
                  <a:lnTo>
                    <a:pt x="2482" y="38"/>
                  </a:lnTo>
                  <a:lnTo>
                    <a:pt x="2529" y="58"/>
                  </a:lnTo>
                  <a:lnTo>
                    <a:pt x="2571" y="80"/>
                  </a:lnTo>
                  <a:lnTo>
                    <a:pt x="2613" y="102"/>
                  </a:lnTo>
                  <a:lnTo>
                    <a:pt x="2653" y="127"/>
                  </a:lnTo>
                  <a:lnTo>
                    <a:pt x="2693" y="151"/>
                  </a:lnTo>
                  <a:lnTo>
                    <a:pt x="2735" y="175"/>
                  </a:lnTo>
                  <a:lnTo>
                    <a:pt x="2776" y="196"/>
                  </a:lnTo>
                  <a:lnTo>
                    <a:pt x="2822" y="216"/>
                  </a:lnTo>
                  <a:lnTo>
                    <a:pt x="2871" y="233"/>
                  </a:lnTo>
                  <a:lnTo>
                    <a:pt x="2924" y="247"/>
                  </a:lnTo>
                  <a:lnTo>
                    <a:pt x="2982" y="255"/>
                  </a:lnTo>
                  <a:lnTo>
                    <a:pt x="3042" y="253"/>
                  </a:lnTo>
                  <a:lnTo>
                    <a:pt x="3100" y="245"/>
                  </a:lnTo>
                  <a:lnTo>
                    <a:pt x="3158" y="233"/>
                  </a:lnTo>
                  <a:lnTo>
                    <a:pt x="3215" y="218"/>
                  </a:lnTo>
                  <a:lnTo>
                    <a:pt x="3267" y="204"/>
                  </a:lnTo>
                  <a:lnTo>
                    <a:pt x="3316" y="191"/>
                  </a:lnTo>
                  <a:lnTo>
                    <a:pt x="3393" y="175"/>
                  </a:lnTo>
                  <a:lnTo>
                    <a:pt x="3473" y="162"/>
                  </a:lnTo>
                  <a:lnTo>
                    <a:pt x="3556" y="155"/>
                  </a:lnTo>
                  <a:lnTo>
                    <a:pt x="3642" y="153"/>
                  </a:lnTo>
                  <a:lnTo>
                    <a:pt x="3727" y="156"/>
                  </a:lnTo>
                  <a:lnTo>
                    <a:pt x="3809" y="164"/>
                  </a:lnTo>
                  <a:lnTo>
                    <a:pt x="3887" y="176"/>
                  </a:lnTo>
                  <a:lnTo>
                    <a:pt x="3960" y="195"/>
                  </a:lnTo>
                  <a:lnTo>
                    <a:pt x="4022" y="216"/>
                  </a:lnTo>
                  <a:lnTo>
                    <a:pt x="4082" y="240"/>
                  </a:lnTo>
                  <a:lnTo>
                    <a:pt x="4138" y="269"/>
                  </a:lnTo>
                  <a:lnTo>
                    <a:pt x="4193" y="300"/>
                  </a:lnTo>
                  <a:lnTo>
                    <a:pt x="4244" y="335"/>
                  </a:lnTo>
                  <a:lnTo>
                    <a:pt x="4289" y="375"/>
                  </a:lnTo>
                  <a:lnTo>
                    <a:pt x="4329" y="418"/>
                  </a:lnTo>
                  <a:lnTo>
                    <a:pt x="4364" y="467"/>
                  </a:lnTo>
                  <a:lnTo>
                    <a:pt x="4398" y="533"/>
                  </a:lnTo>
                  <a:lnTo>
                    <a:pt x="4420" y="602"/>
                  </a:lnTo>
                  <a:lnTo>
                    <a:pt x="4433" y="671"/>
                  </a:lnTo>
                  <a:lnTo>
                    <a:pt x="4436" y="742"/>
                  </a:lnTo>
                  <a:lnTo>
                    <a:pt x="4431" y="813"/>
                  </a:lnTo>
                  <a:lnTo>
                    <a:pt x="4418" y="884"/>
                  </a:lnTo>
                  <a:lnTo>
                    <a:pt x="4398" y="955"/>
                  </a:lnTo>
                  <a:lnTo>
                    <a:pt x="4371" y="1024"/>
                  </a:lnTo>
                  <a:lnTo>
                    <a:pt x="4340" y="1091"/>
                  </a:lnTo>
                  <a:lnTo>
                    <a:pt x="4304" y="1158"/>
                  </a:lnTo>
                  <a:lnTo>
                    <a:pt x="4265" y="1222"/>
                  </a:lnTo>
                  <a:lnTo>
                    <a:pt x="4222" y="1284"/>
                  </a:lnTo>
                  <a:lnTo>
                    <a:pt x="4178" y="1342"/>
                  </a:lnTo>
                  <a:lnTo>
                    <a:pt x="4133" y="1396"/>
                  </a:lnTo>
                  <a:lnTo>
                    <a:pt x="4087" y="1445"/>
                  </a:lnTo>
                  <a:lnTo>
                    <a:pt x="4042" y="1491"/>
                  </a:lnTo>
                  <a:lnTo>
                    <a:pt x="3996" y="1531"/>
                  </a:lnTo>
                  <a:lnTo>
                    <a:pt x="3955" y="1565"/>
                  </a:lnTo>
                  <a:lnTo>
                    <a:pt x="3916" y="1595"/>
                  </a:lnTo>
                  <a:lnTo>
                    <a:pt x="3904" y="1595"/>
                  </a:lnTo>
                  <a:lnTo>
                    <a:pt x="3904" y="1591"/>
                  </a:lnTo>
                  <a:lnTo>
                    <a:pt x="3924" y="1531"/>
                  </a:lnTo>
                  <a:lnTo>
                    <a:pt x="3936" y="1467"/>
                  </a:lnTo>
                  <a:lnTo>
                    <a:pt x="3944" y="1400"/>
                  </a:lnTo>
                  <a:lnTo>
                    <a:pt x="3944" y="1333"/>
                  </a:lnTo>
                  <a:lnTo>
                    <a:pt x="3940" y="1265"/>
                  </a:lnTo>
                  <a:lnTo>
                    <a:pt x="3933" y="1200"/>
                  </a:lnTo>
                  <a:lnTo>
                    <a:pt x="3918" y="1138"/>
                  </a:lnTo>
                  <a:lnTo>
                    <a:pt x="3902" y="1080"/>
                  </a:lnTo>
                  <a:lnTo>
                    <a:pt x="3880" y="1027"/>
                  </a:lnTo>
                  <a:lnTo>
                    <a:pt x="3880" y="1024"/>
                  </a:lnTo>
                  <a:lnTo>
                    <a:pt x="3916" y="1025"/>
                  </a:lnTo>
                  <a:lnTo>
                    <a:pt x="3955" y="1027"/>
                  </a:lnTo>
                  <a:lnTo>
                    <a:pt x="3993" y="1027"/>
                  </a:lnTo>
                  <a:lnTo>
                    <a:pt x="4033" y="1025"/>
                  </a:lnTo>
                  <a:lnTo>
                    <a:pt x="4071" y="1022"/>
                  </a:lnTo>
                  <a:lnTo>
                    <a:pt x="4107" y="1016"/>
                  </a:lnTo>
                  <a:lnTo>
                    <a:pt x="4140" y="1005"/>
                  </a:lnTo>
                  <a:lnTo>
                    <a:pt x="4171" y="993"/>
                  </a:lnTo>
                  <a:lnTo>
                    <a:pt x="4195" y="976"/>
                  </a:lnTo>
                  <a:lnTo>
                    <a:pt x="4213" y="955"/>
                  </a:lnTo>
                  <a:lnTo>
                    <a:pt x="4236" y="831"/>
                  </a:lnTo>
                  <a:lnTo>
                    <a:pt x="4242" y="775"/>
                  </a:lnTo>
                  <a:lnTo>
                    <a:pt x="4240" y="724"/>
                  </a:lnTo>
                  <a:lnTo>
                    <a:pt x="4231" y="676"/>
                  </a:lnTo>
                  <a:lnTo>
                    <a:pt x="4215" y="635"/>
                  </a:lnTo>
                  <a:lnTo>
                    <a:pt x="4193" y="596"/>
                  </a:lnTo>
                  <a:lnTo>
                    <a:pt x="4167" y="562"/>
                  </a:lnTo>
                  <a:lnTo>
                    <a:pt x="4136" y="533"/>
                  </a:lnTo>
                  <a:lnTo>
                    <a:pt x="4102" y="505"/>
                  </a:lnTo>
                  <a:lnTo>
                    <a:pt x="4065" y="484"/>
                  </a:lnTo>
                  <a:lnTo>
                    <a:pt x="4027" y="465"/>
                  </a:lnTo>
                  <a:lnTo>
                    <a:pt x="3987" y="451"/>
                  </a:lnTo>
                  <a:lnTo>
                    <a:pt x="3938" y="438"/>
                  </a:lnTo>
                  <a:lnTo>
                    <a:pt x="3884" y="427"/>
                  </a:lnTo>
                  <a:lnTo>
                    <a:pt x="3824" y="422"/>
                  </a:lnTo>
                  <a:lnTo>
                    <a:pt x="3762" y="418"/>
                  </a:lnTo>
                  <a:lnTo>
                    <a:pt x="3700" y="418"/>
                  </a:lnTo>
                  <a:lnTo>
                    <a:pt x="3640" y="424"/>
                  </a:lnTo>
                  <a:lnTo>
                    <a:pt x="3584" y="431"/>
                  </a:lnTo>
                  <a:lnTo>
                    <a:pt x="3500" y="449"/>
                  </a:lnTo>
                  <a:lnTo>
                    <a:pt x="3424" y="467"/>
                  </a:lnTo>
                  <a:lnTo>
                    <a:pt x="3351" y="491"/>
                  </a:lnTo>
                  <a:lnTo>
                    <a:pt x="3284" y="516"/>
                  </a:lnTo>
                  <a:lnTo>
                    <a:pt x="3222" y="547"/>
                  </a:lnTo>
                  <a:lnTo>
                    <a:pt x="3165" y="582"/>
                  </a:lnTo>
                  <a:lnTo>
                    <a:pt x="3113" y="622"/>
                  </a:lnTo>
                  <a:lnTo>
                    <a:pt x="3067" y="669"/>
                  </a:lnTo>
                  <a:lnTo>
                    <a:pt x="3025" y="720"/>
                  </a:lnTo>
                  <a:lnTo>
                    <a:pt x="2989" y="780"/>
                  </a:lnTo>
                  <a:lnTo>
                    <a:pt x="2958" y="845"/>
                  </a:lnTo>
                  <a:lnTo>
                    <a:pt x="2933" y="918"/>
                  </a:lnTo>
                  <a:lnTo>
                    <a:pt x="2913" y="993"/>
                  </a:lnTo>
                  <a:lnTo>
                    <a:pt x="2900" y="1069"/>
                  </a:lnTo>
                  <a:lnTo>
                    <a:pt x="2889" y="1151"/>
                  </a:lnTo>
                  <a:lnTo>
                    <a:pt x="2882" y="1231"/>
                  </a:lnTo>
                  <a:lnTo>
                    <a:pt x="2875" y="1315"/>
                  </a:lnTo>
                  <a:lnTo>
                    <a:pt x="2865" y="1396"/>
                  </a:lnTo>
                  <a:lnTo>
                    <a:pt x="2856" y="1476"/>
                  </a:lnTo>
                  <a:lnTo>
                    <a:pt x="2844" y="1555"/>
                  </a:lnTo>
                  <a:lnTo>
                    <a:pt x="2827" y="1629"/>
                  </a:lnTo>
                  <a:lnTo>
                    <a:pt x="2804" y="1698"/>
                  </a:lnTo>
                  <a:lnTo>
                    <a:pt x="2773" y="1775"/>
                  </a:lnTo>
                  <a:lnTo>
                    <a:pt x="2738" y="1847"/>
                  </a:lnTo>
                  <a:lnTo>
                    <a:pt x="2702" y="1918"/>
                  </a:lnTo>
                  <a:lnTo>
                    <a:pt x="2664" y="1987"/>
                  </a:lnTo>
                  <a:lnTo>
                    <a:pt x="2625" y="2056"/>
                  </a:lnTo>
                  <a:lnTo>
                    <a:pt x="2587" y="2124"/>
                  </a:lnTo>
                  <a:lnTo>
                    <a:pt x="2549" y="2193"/>
                  </a:lnTo>
                  <a:lnTo>
                    <a:pt x="2513" y="2264"/>
                  </a:lnTo>
                  <a:lnTo>
                    <a:pt x="2476" y="2335"/>
                  </a:lnTo>
                  <a:lnTo>
                    <a:pt x="2444" y="2409"/>
                  </a:lnTo>
                  <a:lnTo>
                    <a:pt x="2415" y="2485"/>
                  </a:lnTo>
                  <a:lnTo>
                    <a:pt x="2387" y="2565"/>
                  </a:lnTo>
                  <a:lnTo>
                    <a:pt x="2365" y="2649"/>
                  </a:lnTo>
                  <a:lnTo>
                    <a:pt x="2347" y="2738"/>
                  </a:lnTo>
                  <a:lnTo>
                    <a:pt x="2336" y="2833"/>
                  </a:lnTo>
                  <a:lnTo>
                    <a:pt x="2331" y="2933"/>
                  </a:lnTo>
                  <a:lnTo>
                    <a:pt x="2333" y="3038"/>
                  </a:lnTo>
                  <a:lnTo>
                    <a:pt x="2324" y="3056"/>
                  </a:lnTo>
                  <a:lnTo>
                    <a:pt x="2316" y="3071"/>
                  </a:lnTo>
                  <a:lnTo>
                    <a:pt x="2309" y="3084"/>
                  </a:lnTo>
                  <a:lnTo>
                    <a:pt x="2300" y="3095"/>
                  </a:lnTo>
                  <a:lnTo>
                    <a:pt x="2287" y="3104"/>
                  </a:lnTo>
                  <a:lnTo>
                    <a:pt x="2269" y="3109"/>
                  </a:lnTo>
                  <a:lnTo>
                    <a:pt x="2244" y="3111"/>
                  </a:lnTo>
                  <a:lnTo>
                    <a:pt x="2218" y="3109"/>
                  </a:lnTo>
                  <a:lnTo>
                    <a:pt x="2198" y="3104"/>
                  </a:lnTo>
                  <a:lnTo>
                    <a:pt x="2184" y="3096"/>
                  </a:lnTo>
                  <a:lnTo>
                    <a:pt x="2173" y="3085"/>
                  </a:lnTo>
                  <a:lnTo>
                    <a:pt x="2165" y="3073"/>
                  </a:lnTo>
                  <a:lnTo>
                    <a:pt x="2160" y="3060"/>
                  </a:lnTo>
                  <a:lnTo>
                    <a:pt x="2156" y="3047"/>
                  </a:lnTo>
                  <a:lnTo>
                    <a:pt x="2155" y="2942"/>
                  </a:lnTo>
                  <a:lnTo>
                    <a:pt x="2147" y="2844"/>
                  </a:lnTo>
                  <a:lnTo>
                    <a:pt x="2133" y="2749"/>
                  </a:lnTo>
                  <a:lnTo>
                    <a:pt x="2115" y="2662"/>
                  </a:lnTo>
                  <a:lnTo>
                    <a:pt x="2089" y="2578"/>
                  </a:lnTo>
                  <a:lnTo>
                    <a:pt x="2062" y="2498"/>
                  </a:lnTo>
                  <a:lnTo>
                    <a:pt x="2029" y="2424"/>
                  </a:lnTo>
                  <a:lnTo>
                    <a:pt x="1995" y="2349"/>
                  </a:lnTo>
                  <a:lnTo>
                    <a:pt x="1956" y="2278"/>
                  </a:lnTo>
                  <a:lnTo>
                    <a:pt x="1918" y="2209"/>
                  </a:lnTo>
                  <a:lnTo>
                    <a:pt x="1878" y="2142"/>
                  </a:lnTo>
                  <a:lnTo>
                    <a:pt x="1838" y="2073"/>
                  </a:lnTo>
                  <a:lnTo>
                    <a:pt x="1798" y="2005"/>
                  </a:lnTo>
                  <a:lnTo>
                    <a:pt x="1760" y="1936"/>
                  </a:lnTo>
                  <a:lnTo>
                    <a:pt x="1724" y="1865"/>
                  </a:lnTo>
                  <a:lnTo>
                    <a:pt x="1687" y="1795"/>
                  </a:lnTo>
                  <a:lnTo>
                    <a:pt x="1656" y="1720"/>
                  </a:lnTo>
                  <a:lnTo>
                    <a:pt x="1633" y="1653"/>
                  </a:lnTo>
                  <a:lnTo>
                    <a:pt x="1615" y="1584"/>
                  </a:lnTo>
                  <a:lnTo>
                    <a:pt x="1600" y="1507"/>
                  </a:lnTo>
                  <a:lnTo>
                    <a:pt x="1587" y="1429"/>
                  </a:lnTo>
                  <a:lnTo>
                    <a:pt x="1575" y="1349"/>
                  </a:lnTo>
                  <a:lnTo>
                    <a:pt x="1565" y="1267"/>
                  </a:lnTo>
                  <a:lnTo>
                    <a:pt x="1555" y="1185"/>
                  </a:lnTo>
                  <a:lnTo>
                    <a:pt x="1542" y="1105"/>
                  </a:lnTo>
                  <a:lnTo>
                    <a:pt x="1529" y="1025"/>
                  </a:lnTo>
                  <a:lnTo>
                    <a:pt x="1515" y="949"/>
                  </a:lnTo>
                  <a:lnTo>
                    <a:pt x="1495" y="876"/>
                  </a:lnTo>
                  <a:lnTo>
                    <a:pt x="1471" y="809"/>
                  </a:lnTo>
                  <a:lnTo>
                    <a:pt x="1442" y="745"/>
                  </a:lnTo>
                  <a:lnTo>
                    <a:pt x="1407" y="691"/>
                  </a:lnTo>
                  <a:lnTo>
                    <a:pt x="1369" y="644"/>
                  </a:lnTo>
                  <a:lnTo>
                    <a:pt x="1324" y="602"/>
                  </a:lnTo>
                  <a:lnTo>
                    <a:pt x="1273" y="562"/>
                  </a:lnTo>
                  <a:lnTo>
                    <a:pt x="1216" y="529"/>
                  </a:lnTo>
                  <a:lnTo>
                    <a:pt x="1156" y="500"/>
                  </a:lnTo>
                  <a:lnTo>
                    <a:pt x="1093" y="475"/>
                  </a:lnTo>
                  <a:lnTo>
                    <a:pt x="1025" y="453"/>
                  </a:lnTo>
                  <a:lnTo>
                    <a:pt x="956" y="435"/>
                  </a:lnTo>
                  <a:lnTo>
                    <a:pt x="800" y="424"/>
                  </a:lnTo>
                  <a:lnTo>
                    <a:pt x="749" y="418"/>
                  </a:lnTo>
                  <a:lnTo>
                    <a:pt x="695" y="418"/>
                  </a:lnTo>
                  <a:lnTo>
                    <a:pt x="640" y="424"/>
                  </a:lnTo>
                  <a:lnTo>
                    <a:pt x="585" y="433"/>
                  </a:lnTo>
                  <a:lnTo>
                    <a:pt x="536" y="444"/>
                  </a:lnTo>
                  <a:lnTo>
                    <a:pt x="493" y="455"/>
                  </a:lnTo>
                  <a:lnTo>
                    <a:pt x="447" y="471"/>
                  </a:lnTo>
                  <a:lnTo>
                    <a:pt x="402" y="489"/>
                  </a:lnTo>
                  <a:lnTo>
                    <a:pt x="360" y="509"/>
                  </a:lnTo>
                  <a:lnTo>
                    <a:pt x="320" y="535"/>
                  </a:lnTo>
                  <a:lnTo>
                    <a:pt x="284" y="562"/>
                  </a:lnTo>
                  <a:lnTo>
                    <a:pt x="251" y="595"/>
                  </a:lnTo>
                  <a:lnTo>
                    <a:pt x="224" y="631"/>
                  </a:lnTo>
                  <a:lnTo>
                    <a:pt x="204" y="671"/>
                  </a:lnTo>
                  <a:lnTo>
                    <a:pt x="191" y="715"/>
                  </a:lnTo>
                  <a:lnTo>
                    <a:pt x="187" y="760"/>
                  </a:lnTo>
                  <a:lnTo>
                    <a:pt x="191" y="805"/>
                  </a:lnTo>
                  <a:lnTo>
                    <a:pt x="202" y="849"/>
                  </a:lnTo>
                  <a:lnTo>
                    <a:pt x="216" y="893"/>
                  </a:lnTo>
                  <a:lnTo>
                    <a:pt x="236" y="931"/>
                  </a:lnTo>
                  <a:lnTo>
                    <a:pt x="260" y="965"/>
                  </a:lnTo>
                  <a:lnTo>
                    <a:pt x="285" y="996"/>
                  </a:lnTo>
                  <a:lnTo>
                    <a:pt x="313" y="1020"/>
                  </a:lnTo>
                  <a:lnTo>
                    <a:pt x="340" y="1035"/>
                  </a:lnTo>
                  <a:lnTo>
                    <a:pt x="378" y="1045"/>
                  </a:lnTo>
                  <a:lnTo>
                    <a:pt x="415" y="1047"/>
                  </a:lnTo>
                  <a:lnTo>
                    <a:pt x="451" y="1044"/>
                  </a:lnTo>
                  <a:lnTo>
                    <a:pt x="487" y="1036"/>
                  </a:lnTo>
                  <a:lnTo>
                    <a:pt x="522" y="1027"/>
                  </a:lnTo>
                  <a:lnTo>
                    <a:pt x="555" y="1018"/>
                  </a:lnTo>
                  <a:lnTo>
                    <a:pt x="587" y="1011"/>
                  </a:lnTo>
                  <a:lnTo>
                    <a:pt x="527" y="1147"/>
                  </a:lnTo>
                  <a:lnTo>
                    <a:pt x="513" y="1213"/>
                  </a:lnTo>
                  <a:lnTo>
                    <a:pt x="505" y="1280"/>
                  </a:lnTo>
                  <a:lnTo>
                    <a:pt x="505" y="1349"/>
                  </a:lnTo>
                  <a:lnTo>
                    <a:pt x="511" y="1416"/>
                  </a:lnTo>
                  <a:lnTo>
                    <a:pt x="520" y="1484"/>
                  </a:lnTo>
                  <a:lnTo>
                    <a:pt x="533" y="1547"/>
                  </a:lnTo>
                  <a:lnTo>
                    <a:pt x="547" y="1607"/>
                  </a:lnTo>
                  <a:lnTo>
                    <a:pt x="482" y="1560"/>
                  </a:lnTo>
                  <a:lnTo>
                    <a:pt x="420" y="1507"/>
                  </a:lnTo>
                  <a:lnTo>
                    <a:pt x="360" y="1451"/>
                  </a:lnTo>
                  <a:lnTo>
                    <a:pt x="305" y="1391"/>
                  </a:lnTo>
                  <a:lnTo>
                    <a:pt x="253" y="1327"/>
                  </a:lnTo>
                  <a:lnTo>
                    <a:pt x="204" y="1264"/>
                  </a:lnTo>
                  <a:lnTo>
                    <a:pt x="165" y="1209"/>
                  </a:lnTo>
                  <a:lnTo>
                    <a:pt x="129" y="1155"/>
                  </a:lnTo>
                  <a:lnTo>
                    <a:pt x="96" y="1095"/>
                  </a:lnTo>
                  <a:lnTo>
                    <a:pt x="65" y="1033"/>
                  </a:lnTo>
                  <a:lnTo>
                    <a:pt x="40" y="967"/>
                  </a:lnTo>
                  <a:lnTo>
                    <a:pt x="16" y="889"/>
                  </a:lnTo>
                  <a:lnTo>
                    <a:pt x="4" y="813"/>
                  </a:lnTo>
                  <a:lnTo>
                    <a:pt x="0" y="742"/>
                  </a:lnTo>
                  <a:lnTo>
                    <a:pt x="5" y="675"/>
                  </a:lnTo>
                  <a:lnTo>
                    <a:pt x="18" y="609"/>
                  </a:lnTo>
                  <a:lnTo>
                    <a:pt x="40" y="549"/>
                  </a:lnTo>
                  <a:lnTo>
                    <a:pt x="69" y="493"/>
                  </a:lnTo>
                  <a:lnTo>
                    <a:pt x="105" y="440"/>
                  </a:lnTo>
                  <a:lnTo>
                    <a:pt x="147" y="393"/>
                  </a:lnTo>
                  <a:lnTo>
                    <a:pt x="195" y="347"/>
                  </a:lnTo>
                  <a:lnTo>
                    <a:pt x="249" y="307"/>
                  </a:lnTo>
                  <a:lnTo>
                    <a:pt x="307" y="273"/>
                  </a:lnTo>
                  <a:lnTo>
                    <a:pt x="371" y="240"/>
                  </a:lnTo>
                  <a:lnTo>
                    <a:pt x="436" y="213"/>
                  </a:lnTo>
                  <a:lnTo>
                    <a:pt x="507" y="191"/>
                  </a:lnTo>
                  <a:lnTo>
                    <a:pt x="580" y="173"/>
                  </a:lnTo>
                  <a:lnTo>
                    <a:pt x="656" y="158"/>
                  </a:lnTo>
                  <a:lnTo>
                    <a:pt x="735" y="151"/>
                  </a:lnTo>
                  <a:lnTo>
                    <a:pt x="815" y="145"/>
                  </a:lnTo>
                  <a:lnTo>
                    <a:pt x="895" y="147"/>
                  </a:lnTo>
                  <a:lnTo>
                    <a:pt x="975" y="153"/>
                  </a:lnTo>
                  <a:lnTo>
                    <a:pt x="1056" y="164"/>
                  </a:lnTo>
                  <a:lnTo>
                    <a:pt x="1236" y="187"/>
                  </a:lnTo>
                  <a:lnTo>
                    <a:pt x="1282" y="200"/>
                  </a:lnTo>
                  <a:lnTo>
                    <a:pt x="1333" y="215"/>
                  </a:lnTo>
                  <a:lnTo>
                    <a:pt x="1385" y="231"/>
                  </a:lnTo>
                  <a:lnTo>
                    <a:pt x="1444" y="244"/>
                  </a:lnTo>
                  <a:lnTo>
                    <a:pt x="1502" y="253"/>
                  </a:lnTo>
                  <a:lnTo>
                    <a:pt x="1562" y="255"/>
                  </a:lnTo>
                  <a:lnTo>
                    <a:pt x="1624" y="247"/>
                  </a:lnTo>
                  <a:lnTo>
                    <a:pt x="1669" y="235"/>
                  </a:lnTo>
                  <a:lnTo>
                    <a:pt x="1709" y="220"/>
                  </a:lnTo>
                  <a:lnTo>
                    <a:pt x="1745" y="202"/>
                  </a:lnTo>
                  <a:lnTo>
                    <a:pt x="1780" y="182"/>
                  </a:lnTo>
                  <a:lnTo>
                    <a:pt x="1813" y="160"/>
                  </a:lnTo>
                  <a:lnTo>
                    <a:pt x="1844" y="136"/>
                  </a:lnTo>
                  <a:lnTo>
                    <a:pt x="1876" y="115"/>
                  </a:lnTo>
                  <a:lnTo>
                    <a:pt x="1909" y="93"/>
                  </a:lnTo>
                  <a:lnTo>
                    <a:pt x="1944" y="71"/>
                  </a:lnTo>
                  <a:lnTo>
                    <a:pt x="1982" y="51"/>
                  </a:lnTo>
                  <a:lnTo>
                    <a:pt x="2025" y="35"/>
                  </a:lnTo>
                  <a:lnTo>
                    <a:pt x="2073" y="20"/>
                  </a:lnTo>
                  <a:lnTo>
                    <a:pt x="2125" y="9"/>
                  </a:lnTo>
                  <a:lnTo>
                    <a:pt x="2185" y="2"/>
                  </a:lnTo>
                  <a:lnTo>
                    <a:pt x="225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4" name="Freeform 18">
              <a:extLst>
                <a:ext uri="{FF2B5EF4-FFF2-40B4-BE49-F238E27FC236}">
                  <a16:creationId xmlns:a16="http://schemas.microsoft.com/office/drawing/2014/main" id="{41E753F9-FC4C-4794-896F-2BABA6C4B80B}"/>
                </a:ext>
              </a:extLst>
            </p:cNvPr>
            <p:cNvSpPr>
              <a:spLocks noEditPoints="1"/>
            </p:cNvSpPr>
            <p:nvPr/>
          </p:nvSpPr>
          <p:spPr bwMode="auto">
            <a:xfrm>
              <a:off x="4142302" y="692696"/>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5" name="Freeform 9">
              <a:extLst>
                <a:ext uri="{FF2B5EF4-FFF2-40B4-BE49-F238E27FC236}">
                  <a16:creationId xmlns:a16="http://schemas.microsoft.com/office/drawing/2014/main" id="{3353E3CE-205E-4AFF-8203-D208A3706ED0}"/>
                </a:ext>
              </a:extLst>
            </p:cNvPr>
            <p:cNvSpPr>
              <a:spLocks noEditPoints="1"/>
            </p:cNvSpPr>
            <p:nvPr/>
          </p:nvSpPr>
          <p:spPr bwMode="auto">
            <a:xfrm>
              <a:off x="4221676" y="1214411"/>
              <a:ext cx="280270" cy="313148"/>
            </a:xfrm>
            <a:custGeom>
              <a:avLst/>
              <a:gdLst>
                <a:gd name="T0" fmla="*/ 2069 w 3657"/>
                <a:gd name="T1" fmla="*/ 2744 h 4086"/>
                <a:gd name="T2" fmla="*/ 1988 w 3657"/>
                <a:gd name="T3" fmla="*/ 3306 h 4086"/>
                <a:gd name="T4" fmla="*/ 1926 w 3657"/>
                <a:gd name="T5" fmla="*/ 3584 h 4086"/>
                <a:gd name="T6" fmla="*/ 1591 w 3657"/>
                <a:gd name="T7" fmla="*/ 3678 h 4086"/>
                <a:gd name="T8" fmla="*/ 1193 w 3657"/>
                <a:gd name="T9" fmla="*/ 3775 h 4086"/>
                <a:gd name="T10" fmla="*/ 520 w 3657"/>
                <a:gd name="T11" fmla="*/ 4064 h 4086"/>
                <a:gd name="T12" fmla="*/ 226 w 3657"/>
                <a:gd name="T13" fmla="*/ 4068 h 4086"/>
                <a:gd name="T14" fmla="*/ 117 w 3657"/>
                <a:gd name="T15" fmla="*/ 3860 h 4086"/>
                <a:gd name="T16" fmla="*/ 160 w 3657"/>
                <a:gd name="T17" fmla="*/ 3584 h 4086"/>
                <a:gd name="T18" fmla="*/ 89 w 3657"/>
                <a:gd name="T19" fmla="*/ 3368 h 4086"/>
                <a:gd name="T20" fmla="*/ 477 w 3657"/>
                <a:gd name="T21" fmla="*/ 3340 h 4086"/>
                <a:gd name="T22" fmla="*/ 746 w 3657"/>
                <a:gd name="T23" fmla="*/ 3320 h 4086"/>
                <a:gd name="T24" fmla="*/ 1097 w 3657"/>
                <a:gd name="T25" fmla="*/ 3288 h 4086"/>
                <a:gd name="T26" fmla="*/ 1202 w 3657"/>
                <a:gd name="T27" fmla="*/ 3084 h 4086"/>
                <a:gd name="T28" fmla="*/ 1166 w 3657"/>
                <a:gd name="T29" fmla="*/ 2715 h 4086"/>
                <a:gd name="T30" fmla="*/ 1386 w 3657"/>
                <a:gd name="T31" fmla="*/ 2597 h 4086"/>
                <a:gd name="T32" fmla="*/ 1580 w 3657"/>
                <a:gd name="T33" fmla="*/ 2793 h 4086"/>
                <a:gd name="T34" fmla="*/ 1822 w 3657"/>
                <a:gd name="T35" fmla="*/ 2777 h 4086"/>
                <a:gd name="T36" fmla="*/ 413 w 3657"/>
                <a:gd name="T37" fmla="*/ 1677 h 4086"/>
                <a:gd name="T38" fmla="*/ 264 w 3657"/>
                <a:gd name="T39" fmla="*/ 1762 h 4086"/>
                <a:gd name="T40" fmla="*/ 337 w 3657"/>
                <a:gd name="T41" fmla="*/ 1973 h 4086"/>
                <a:gd name="T42" fmla="*/ 382 w 3657"/>
                <a:gd name="T43" fmla="*/ 2137 h 4086"/>
                <a:gd name="T44" fmla="*/ 422 w 3657"/>
                <a:gd name="T45" fmla="*/ 2282 h 4086"/>
                <a:gd name="T46" fmla="*/ 684 w 3657"/>
                <a:gd name="T47" fmla="*/ 2191 h 4086"/>
                <a:gd name="T48" fmla="*/ 766 w 3657"/>
                <a:gd name="T49" fmla="*/ 1906 h 4086"/>
                <a:gd name="T50" fmla="*/ 535 w 3657"/>
                <a:gd name="T51" fmla="*/ 1689 h 4086"/>
                <a:gd name="T52" fmla="*/ 2260 w 3657"/>
                <a:gd name="T53" fmla="*/ 28 h 4086"/>
                <a:gd name="T54" fmla="*/ 2949 w 3657"/>
                <a:gd name="T55" fmla="*/ 258 h 4086"/>
                <a:gd name="T56" fmla="*/ 3400 w 3657"/>
                <a:gd name="T57" fmla="*/ 766 h 4086"/>
                <a:gd name="T58" fmla="*/ 3646 w 3657"/>
                <a:gd name="T59" fmla="*/ 1468 h 4086"/>
                <a:gd name="T60" fmla="*/ 3557 w 3657"/>
                <a:gd name="T61" fmla="*/ 2180 h 4086"/>
                <a:gd name="T62" fmla="*/ 3113 w 3657"/>
                <a:gd name="T63" fmla="*/ 2711 h 4086"/>
                <a:gd name="T64" fmla="*/ 2695 w 3657"/>
                <a:gd name="T65" fmla="*/ 2897 h 4086"/>
                <a:gd name="T66" fmla="*/ 2440 w 3657"/>
                <a:gd name="T67" fmla="*/ 2840 h 4086"/>
                <a:gd name="T68" fmla="*/ 2269 w 3657"/>
                <a:gd name="T69" fmla="*/ 2600 h 4086"/>
                <a:gd name="T70" fmla="*/ 1911 w 3657"/>
                <a:gd name="T71" fmla="*/ 2473 h 4086"/>
                <a:gd name="T72" fmla="*/ 1382 w 3657"/>
                <a:gd name="T73" fmla="*/ 2513 h 4086"/>
                <a:gd name="T74" fmla="*/ 982 w 3657"/>
                <a:gd name="T75" fmla="*/ 2664 h 4086"/>
                <a:gd name="T76" fmla="*/ 689 w 3657"/>
                <a:gd name="T77" fmla="*/ 2731 h 4086"/>
                <a:gd name="T78" fmla="*/ 526 w 3657"/>
                <a:gd name="T79" fmla="*/ 2584 h 4086"/>
                <a:gd name="T80" fmla="*/ 437 w 3657"/>
                <a:gd name="T81" fmla="*/ 2433 h 4086"/>
                <a:gd name="T82" fmla="*/ 498 w 3657"/>
                <a:gd name="T83" fmla="*/ 2693 h 4086"/>
                <a:gd name="T84" fmla="*/ 729 w 3657"/>
                <a:gd name="T85" fmla="*/ 2806 h 4086"/>
                <a:gd name="T86" fmla="*/ 1017 w 3657"/>
                <a:gd name="T87" fmla="*/ 2728 h 4086"/>
                <a:gd name="T88" fmla="*/ 957 w 3657"/>
                <a:gd name="T89" fmla="*/ 3040 h 4086"/>
                <a:gd name="T90" fmla="*/ 657 w 3657"/>
                <a:gd name="T91" fmla="*/ 3080 h 4086"/>
                <a:gd name="T92" fmla="*/ 293 w 3657"/>
                <a:gd name="T93" fmla="*/ 3015 h 4086"/>
                <a:gd name="T94" fmla="*/ 60 w 3657"/>
                <a:gd name="T95" fmla="*/ 2966 h 4086"/>
                <a:gd name="T96" fmla="*/ 109 w 3657"/>
                <a:gd name="T97" fmla="*/ 2780 h 4086"/>
                <a:gd name="T98" fmla="*/ 244 w 3657"/>
                <a:gd name="T99" fmla="*/ 2578 h 4086"/>
                <a:gd name="T100" fmla="*/ 246 w 3657"/>
                <a:gd name="T101" fmla="*/ 2397 h 4086"/>
                <a:gd name="T102" fmla="*/ 58 w 3657"/>
                <a:gd name="T103" fmla="*/ 2204 h 4086"/>
                <a:gd name="T104" fmla="*/ 28 w 3657"/>
                <a:gd name="T105" fmla="*/ 2044 h 4086"/>
                <a:gd name="T106" fmla="*/ 200 w 3657"/>
                <a:gd name="T107" fmla="*/ 1904 h 4086"/>
                <a:gd name="T108" fmla="*/ 171 w 3657"/>
                <a:gd name="T109" fmla="*/ 1700 h 4086"/>
                <a:gd name="T110" fmla="*/ 173 w 3657"/>
                <a:gd name="T111" fmla="*/ 1388 h 4086"/>
                <a:gd name="T112" fmla="*/ 329 w 3657"/>
                <a:gd name="T113" fmla="*/ 820 h 4086"/>
                <a:gd name="T114" fmla="*/ 717 w 3657"/>
                <a:gd name="T115" fmla="*/ 360 h 4086"/>
                <a:gd name="T116" fmla="*/ 1566 w 3657"/>
                <a:gd name="T117" fmla="*/ 17 h 4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57" h="4086">
                  <a:moveTo>
                    <a:pt x="1329" y="2660"/>
                  </a:moveTo>
                  <a:lnTo>
                    <a:pt x="1326" y="2668"/>
                  </a:lnTo>
                  <a:lnTo>
                    <a:pt x="1333" y="2660"/>
                  </a:lnTo>
                  <a:lnTo>
                    <a:pt x="1329" y="2660"/>
                  </a:lnTo>
                  <a:close/>
                  <a:moveTo>
                    <a:pt x="1993" y="2577"/>
                  </a:moveTo>
                  <a:lnTo>
                    <a:pt x="2133" y="2617"/>
                  </a:lnTo>
                  <a:lnTo>
                    <a:pt x="2069" y="2744"/>
                  </a:lnTo>
                  <a:lnTo>
                    <a:pt x="1993" y="3008"/>
                  </a:lnTo>
                  <a:lnTo>
                    <a:pt x="1984" y="3058"/>
                  </a:lnTo>
                  <a:lnTo>
                    <a:pt x="1980" y="3109"/>
                  </a:lnTo>
                  <a:lnTo>
                    <a:pt x="1980" y="3160"/>
                  </a:lnTo>
                  <a:lnTo>
                    <a:pt x="1982" y="3209"/>
                  </a:lnTo>
                  <a:lnTo>
                    <a:pt x="1984" y="3258"/>
                  </a:lnTo>
                  <a:lnTo>
                    <a:pt x="1988" y="3306"/>
                  </a:lnTo>
                  <a:lnTo>
                    <a:pt x="1989" y="3353"/>
                  </a:lnTo>
                  <a:lnTo>
                    <a:pt x="1989" y="3397"/>
                  </a:lnTo>
                  <a:lnTo>
                    <a:pt x="1988" y="3440"/>
                  </a:lnTo>
                  <a:lnTo>
                    <a:pt x="1980" y="3480"/>
                  </a:lnTo>
                  <a:lnTo>
                    <a:pt x="1969" y="3518"/>
                  </a:lnTo>
                  <a:lnTo>
                    <a:pt x="1951" y="3553"/>
                  </a:lnTo>
                  <a:lnTo>
                    <a:pt x="1926" y="3584"/>
                  </a:lnTo>
                  <a:lnTo>
                    <a:pt x="1893" y="3613"/>
                  </a:lnTo>
                  <a:lnTo>
                    <a:pt x="1851" y="3635"/>
                  </a:lnTo>
                  <a:lnTo>
                    <a:pt x="1806" y="3653"/>
                  </a:lnTo>
                  <a:lnTo>
                    <a:pt x="1757" y="3664"/>
                  </a:lnTo>
                  <a:lnTo>
                    <a:pt x="1702" y="3671"/>
                  </a:lnTo>
                  <a:lnTo>
                    <a:pt x="1648" y="3675"/>
                  </a:lnTo>
                  <a:lnTo>
                    <a:pt x="1591" y="3678"/>
                  </a:lnTo>
                  <a:lnTo>
                    <a:pt x="1535" y="3682"/>
                  </a:lnTo>
                  <a:lnTo>
                    <a:pt x="1477" y="3686"/>
                  </a:lnTo>
                  <a:lnTo>
                    <a:pt x="1422" y="3691"/>
                  </a:lnTo>
                  <a:lnTo>
                    <a:pt x="1368" y="3702"/>
                  </a:lnTo>
                  <a:lnTo>
                    <a:pt x="1317" y="3717"/>
                  </a:lnTo>
                  <a:lnTo>
                    <a:pt x="1253" y="3742"/>
                  </a:lnTo>
                  <a:lnTo>
                    <a:pt x="1193" y="3775"/>
                  </a:lnTo>
                  <a:lnTo>
                    <a:pt x="1133" y="3811"/>
                  </a:lnTo>
                  <a:lnTo>
                    <a:pt x="1077" y="3849"/>
                  </a:lnTo>
                  <a:lnTo>
                    <a:pt x="1018" y="3888"/>
                  </a:lnTo>
                  <a:lnTo>
                    <a:pt x="962" y="3924"/>
                  </a:lnTo>
                  <a:lnTo>
                    <a:pt x="902" y="3957"/>
                  </a:lnTo>
                  <a:lnTo>
                    <a:pt x="840" y="3984"/>
                  </a:lnTo>
                  <a:lnTo>
                    <a:pt x="520" y="4064"/>
                  </a:lnTo>
                  <a:lnTo>
                    <a:pt x="482" y="4073"/>
                  </a:lnTo>
                  <a:lnTo>
                    <a:pt x="438" y="4080"/>
                  </a:lnTo>
                  <a:lnTo>
                    <a:pt x="395" y="4084"/>
                  </a:lnTo>
                  <a:lnTo>
                    <a:pt x="351" y="4086"/>
                  </a:lnTo>
                  <a:lnTo>
                    <a:pt x="308" y="4084"/>
                  </a:lnTo>
                  <a:lnTo>
                    <a:pt x="264" y="4078"/>
                  </a:lnTo>
                  <a:lnTo>
                    <a:pt x="226" y="4068"/>
                  </a:lnTo>
                  <a:lnTo>
                    <a:pt x="191" y="4053"/>
                  </a:lnTo>
                  <a:lnTo>
                    <a:pt x="160" y="4031"/>
                  </a:lnTo>
                  <a:lnTo>
                    <a:pt x="137" y="4004"/>
                  </a:lnTo>
                  <a:lnTo>
                    <a:pt x="122" y="3973"/>
                  </a:lnTo>
                  <a:lnTo>
                    <a:pt x="115" y="3938"/>
                  </a:lnTo>
                  <a:lnTo>
                    <a:pt x="113" y="3900"/>
                  </a:lnTo>
                  <a:lnTo>
                    <a:pt x="117" y="3860"/>
                  </a:lnTo>
                  <a:lnTo>
                    <a:pt x="124" y="3817"/>
                  </a:lnTo>
                  <a:lnTo>
                    <a:pt x="133" y="3775"/>
                  </a:lnTo>
                  <a:lnTo>
                    <a:pt x="142" y="3731"/>
                  </a:lnTo>
                  <a:lnTo>
                    <a:pt x="151" y="3691"/>
                  </a:lnTo>
                  <a:lnTo>
                    <a:pt x="158" y="3651"/>
                  </a:lnTo>
                  <a:lnTo>
                    <a:pt x="162" y="3617"/>
                  </a:lnTo>
                  <a:lnTo>
                    <a:pt x="160" y="3584"/>
                  </a:lnTo>
                  <a:lnTo>
                    <a:pt x="153" y="3551"/>
                  </a:lnTo>
                  <a:lnTo>
                    <a:pt x="140" y="3520"/>
                  </a:lnTo>
                  <a:lnTo>
                    <a:pt x="124" y="3489"/>
                  </a:lnTo>
                  <a:lnTo>
                    <a:pt x="108" y="3460"/>
                  </a:lnTo>
                  <a:lnTo>
                    <a:pt x="93" y="3429"/>
                  </a:lnTo>
                  <a:lnTo>
                    <a:pt x="88" y="3398"/>
                  </a:lnTo>
                  <a:lnTo>
                    <a:pt x="89" y="3368"/>
                  </a:lnTo>
                  <a:lnTo>
                    <a:pt x="142" y="3378"/>
                  </a:lnTo>
                  <a:lnTo>
                    <a:pt x="153" y="3340"/>
                  </a:lnTo>
                  <a:lnTo>
                    <a:pt x="277" y="3360"/>
                  </a:lnTo>
                  <a:lnTo>
                    <a:pt x="297" y="3406"/>
                  </a:lnTo>
                  <a:lnTo>
                    <a:pt x="337" y="3408"/>
                  </a:lnTo>
                  <a:lnTo>
                    <a:pt x="366" y="3348"/>
                  </a:lnTo>
                  <a:lnTo>
                    <a:pt x="477" y="3340"/>
                  </a:lnTo>
                  <a:lnTo>
                    <a:pt x="509" y="3404"/>
                  </a:lnTo>
                  <a:lnTo>
                    <a:pt x="535" y="3402"/>
                  </a:lnTo>
                  <a:lnTo>
                    <a:pt x="553" y="3340"/>
                  </a:lnTo>
                  <a:lnTo>
                    <a:pt x="686" y="3324"/>
                  </a:lnTo>
                  <a:lnTo>
                    <a:pt x="708" y="3378"/>
                  </a:lnTo>
                  <a:lnTo>
                    <a:pt x="720" y="3377"/>
                  </a:lnTo>
                  <a:lnTo>
                    <a:pt x="746" y="3320"/>
                  </a:lnTo>
                  <a:lnTo>
                    <a:pt x="849" y="3308"/>
                  </a:lnTo>
                  <a:lnTo>
                    <a:pt x="866" y="3346"/>
                  </a:lnTo>
                  <a:lnTo>
                    <a:pt x="924" y="3333"/>
                  </a:lnTo>
                  <a:lnTo>
                    <a:pt x="933" y="3288"/>
                  </a:lnTo>
                  <a:lnTo>
                    <a:pt x="1060" y="3268"/>
                  </a:lnTo>
                  <a:lnTo>
                    <a:pt x="1062" y="3298"/>
                  </a:lnTo>
                  <a:lnTo>
                    <a:pt x="1097" y="3288"/>
                  </a:lnTo>
                  <a:lnTo>
                    <a:pt x="1128" y="3273"/>
                  </a:lnTo>
                  <a:lnTo>
                    <a:pt x="1155" y="3258"/>
                  </a:lnTo>
                  <a:lnTo>
                    <a:pt x="1175" y="3238"/>
                  </a:lnTo>
                  <a:lnTo>
                    <a:pt x="1189" y="3217"/>
                  </a:lnTo>
                  <a:lnTo>
                    <a:pt x="1198" y="3177"/>
                  </a:lnTo>
                  <a:lnTo>
                    <a:pt x="1202" y="3133"/>
                  </a:lnTo>
                  <a:lnTo>
                    <a:pt x="1202" y="3084"/>
                  </a:lnTo>
                  <a:lnTo>
                    <a:pt x="1197" y="3031"/>
                  </a:lnTo>
                  <a:lnTo>
                    <a:pt x="1189" y="2978"/>
                  </a:lnTo>
                  <a:lnTo>
                    <a:pt x="1182" y="2922"/>
                  </a:lnTo>
                  <a:lnTo>
                    <a:pt x="1173" y="2868"/>
                  </a:lnTo>
                  <a:lnTo>
                    <a:pt x="1168" y="2813"/>
                  </a:lnTo>
                  <a:lnTo>
                    <a:pt x="1164" y="2762"/>
                  </a:lnTo>
                  <a:lnTo>
                    <a:pt x="1166" y="2715"/>
                  </a:lnTo>
                  <a:lnTo>
                    <a:pt x="1173" y="2671"/>
                  </a:lnTo>
                  <a:lnTo>
                    <a:pt x="1206" y="2664"/>
                  </a:lnTo>
                  <a:lnTo>
                    <a:pt x="1240" y="2651"/>
                  </a:lnTo>
                  <a:lnTo>
                    <a:pt x="1277" y="2637"/>
                  </a:lnTo>
                  <a:lnTo>
                    <a:pt x="1313" y="2620"/>
                  </a:lnTo>
                  <a:lnTo>
                    <a:pt x="1349" y="2608"/>
                  </a:lnTo>
                  <a:lnTo>
                    <a:pt x="1386" y="2597"/>
                  </a:lnTo>
                  <a:lnTo>
                    <a:pt x="1420" y="2591"/>
                  </a:lnTo>
                  <a:lnTo>
                    <a:pt x="1453" y="2591"/>
                  </a:lnTo>
                  <a:lnTo>
                    <a:pt x="1473" y="2649"/>
                  </a:lnTo>
                  <a:lnTo>
                    <a:pt x="1495" y="2697"/>
                  </a:lnTo>
                  <a:lnTo>
                    <a:pt x="1520" y="2737"/>
                  </a:lnTo>
                  <a:lnTo>
                    <a:pt x="1549" y="2768"/>
                  </a:lnTo>
                  <a:lnTo>
                    <a:pt x="1580" y="2793"/>
                  </a:lnTo>
                  <a:lnTo>
                    <a:pt x="1613" y="2809"/>
                  </a:lnTo>
                  <a:lnTo>
                    <a:pt x="1646" y="2818"/>
                  </a:lnTo>
                  <a:lnTo>
                    <a:pt x="1682" y="2822"/>
                  </a:lnTo>
                  <a:lnTo>
                    <a:pt x="1717" y="2818"/>
                  </a:lnTo>
                  <a:lnTo>
                    <a:pt x="1753" y="2809"/>
                  </a:lnTo>
                  <a:lnTo>
                    <a:pt x="1788" y="2795"/>
                  </a:lnTo>
                  <a:lnTo>
                    <a:pt x="1822" y="2777"/>
                  </a:lnTo>
                  <a:lnTo>
                    <a:pt x="1857" y="2751"/>
                  </a:lnTo>
                  <a:lnTo>
                    <a:pt x="1888" y="2724"/>
                  </a:lnTo>
                  <a:lnTo>
                    <a:pt x="1918" y="2691"/>
                  </a:lnTo>
                  <a:lnTo>
                    <a:pt x="1946" y="2657"/>
                  </a:lnTo>
                  <a:lnTo>
                    <a:pt x="1971" y="2617"/>
                  </a:lnTo>
                  <a:lnTo>
                    <a:pt x="1993" y="2577"/>
                  </a:lnTo>
                  <a:close/>
                  <a:moveTo>
                    <a:pt x="413" y="1677"/>
                  </a:moveTo>
                  <a:lnTo>
                    <a:pt x="389" y="1686"/>
                  </a:lnTo>
                  <a:lnTo>
                    <a:pt x="364" y="1693"/>
                  </a:lnTo>
                  <a:lnTo>
                    <a:pt x="338" y="1700"/>
                  </a:lnTo>
                  <a:lnTo>
                    <a:pt x="315" y="1709"/>
                  </a:lnTo>
                  <a:lnTo>
                    <a:pt x="293" y="1720"/>
                  </a:lnTo>
                  <a:lnTo>
                    <a:pt x="277" y="1737"/>
                  </a:lnTo>
                  <a:lnTo>
                    <a:pt x="264" y="1762"/>
                  </a:lnTo>
                  <a:lnTo>
                    <a:pt x="260" y="1789"/>
                  </a:lnTo>
                  <a:lnTo>
                    <a:pt x="264" y="1818"/>
                  </a:lnTo>
                  <a:lnTo>
                    <a:pt x="273" y="1849"/>
                  </a:lnTo>
                  <a:lnTo>
                    <a:pt x="286" y="1882"/>
                  </a:lnTo>
                  <a:lnTo>
                    <a:pt x="302" y="1913"/>
                  </a:lnTo>
                  <a:lnTo>
                    <a:pt x="318" y="1944"/>
                  </a:lnTo>
                  <a:lnTo>
                    <a:pt x="337" y="1973"/>
                  </a:lnTo>
                  <a:lnTo>
                    <a:pt x="351" y="2000"/>
                  </a:lnTo>
                  <a:lnTo>
                    <a:pt x="364" y="2024"/>
                  </a:lnTo>
                  <a:lnTo>
                    <a:pt x="373" y="2044"/>
                  </a:lnTo>
                  <a:lnTo>
                    <a:pt x="377" y="2064"/>
                  </a:lnTo>
                  <a:lnTo>
                    <a:pt x="380" y="2088"/>
                  </a:lnTo>
                  <a:lnTo>
                    <a:pt x="382" y="2111"/>
                  </a:lnTo>
                  <a:lnTo>
                    <a:pt x="382" y="2137"/>
                  </a:lnTo>
                  <a:lnTo>
                    <a:pt x="382" y="2162"/>
                  </a:lnTo>
                  <a:lnTo>
                    <a:pt x="384" y="2188"/>
                  </a:lnTo>
                  <a:lnTo>
                    <a:pt x="388" y="2211"/>
                  </a:lnTo>
                  <a:lnTo>
                    <a:pt x="391" y="2233"/>
                  </a:lnTo>
                  <a:lnTo>
                    <a:pt x="398" y="2253"/>
                  </a:lnTo>
                  <a:lnTo>
                    <a:pt x="409" y="2269"/>
                  </a:lnTo>
                  <a:lnTo>
                    <a:pt x="422" y="2282"/>
                  </a:lnTo>
                  <a:lnTo>
                    <a:pt x="440" y="2289"/>
                  </a:lnTo>
                  <a:lnTo>
                    <a:pt x="464" y="2291"/>
                  </a:lnTo>
                  <a:lnTo>
                    <a:pt x="493" y="2288"/>
                  </a:lnTo>
                  <a:lnTo>
                    <a:pt x="551" y="2271"/>
                  </a:lnTo>
                  <a:lnTo>
                    <a:pt x="602" y="2249"/>
                  </a:lnTo>
                  <a:lnTo>
                    <a:pt x="646" y="2222"/>
                  </a:lnTo>
                  <a:lnTo>
                    <a:pt x="684" y="2191"/>
                  </a:lnTo>
                  <a:lnTo>
                    <a:pt x="715" y="2155"/>
                  </a:lnTo>
                  <a:lnTo>
                    <a:pt x="740" y="2117"/>
                  </a:lnTo>
                  <a:lnTo>
                    <a:pt x="758" y="2075"/>
                  </a:lnTo>
                  <a:lnTo>
                    <a:pt x="769" y="2033"/>
                  </a:lnTo>
                  <a:lnTo>
                    <a:pt x="775" y="1991"/>
                  </a:lnTo>
                  <a:lnTo>
                    <a:pt x="773" y="1948"/>
                  </a:lnTo>
                  <a:lnTo>
                    <a:pt x="766" y="1906"/>
                  </a:lnTo>
                  <a:lnTo>
                    <a:pt x="751" y="1864"/>
                  </a:lnTo>
                  <a:lnTo>
                    <a:pt x="731" y="1826"/>
                  </a:lnTo>
                  <a:lnTo>
                    <a:pt x="704" y="1789"/>
                  </a:lnTo>
                  <a:lnTo>
                    <a:pt x="671" y="1757"/>
                  </a:lnTo>
                  <a:lnTo>
                    <a:pt x="633" y="1729"/>
                  </a:lnTo>
                  <a:lnTo>
                    <a:pt x="586" y="1706"/>
                  </a:lnTo>
                  <a:lnTo>
                    <a:pt x="535" y="1689"/>
                  </a:lnTo>
                  <a:lnTo>
                    <a:pt x="477" y="1678"/>
                  </a:lnTo>
                  <a:lnTo>
                    <a:pt x="413" y="1677"/>
                  </a:lnTo>
                  <a:close/>
                  <a:moveTo>
                    <a:pt x="1700" y="0"/>
                  </a:moveTo>
                  <a:lnTo>
                    <a:pt x="1855" y="0"/>
                  </a:lnTo>
                  <a:lnTo>
                    <a:pt x="1998" y="4"/>
                  </a:lnTo>
                  <a:lnTo>
                    <a:pt x="2135" y="13"/>
                  </a:lnTo>
                  <a:lnTo>
                    <a:pt x="2260" y="28"/>
                  </a:lnTo>
                  <a:lnTo>
                    <a:pt x="2380" y="46"/>
                  </a:lnTo>
                  <a:lnTo>
                    <a:pt x="2491" y="68"/>
                  </a:lnTo>
                  <a:lnTo>
                    <a:pt x="2595" y="97"/>
                  </a:lnTo>
                  <a:lnTo>
                    <a:pt x="2693" y="129"/>
                  </a:lnTo>
                  <a:lnTo>
                    <a:pt x="2784" y="168"/>
                  </a:lnTo>
                  <a:lnTo>
                    <a:pt x="2869" y="211"/>
                  </a:lnTo>
                  <a:lnTo>
                    <a:pt x="2949" y="258"/>
                  </a:lnTo>
                  <a:lnTo>
                    <a:pt x="3026" y="313"/>
                  </a:lnTo>
                  <a:lnTo>
                    <a:pt x="3097" y="375"/>
                  </a:lnTo>
                  <a:lnTo>
                    <a:pt x="3164" y="440"/>
                  </a:lnTo>
                  <a:lnTo>
                    <a:pt x="3228" y="513"/>
                  </a:lnTo>
                  <a:lnTo>
                    <a:pt x="3288" y="591"/>
                  </a:lnTo>
                  <a:lnTo>
                    <a:pt x="3344" y="675"/>
                  </a:lnTo>
                  <a:lnTo>
                    <a:pt x="3400" y="766"/>
                  </a:lnTo>
                  <a:lnTo>
                    <a:pt x="3453" y="864"/>
                  </a:lnTo>
                  <a:lnTo>
                    <a:pt x="3506" y="968"/>
                  </a:lnTo>
                  <a:lnTo>
                    <a:pt x="3546" y="1062"/>
                  </a:lnTo>
                  <a:lnTo>
                    <a:pt x="3580" y="1158"/>
                  </a:lnTo>
                  <a:lnTo>
                    <a:pt x="3608" y="1258"/>
                  </a:lnTo>
                  <a:lnTo>
                    <a:pt x="3631" y="1362"/>
                  </a:lnTo>
                  <a:lnTo>
                    <a:pt x="3646" y="1468"/>
                  </a:lnTo>
                  <a:lnTo>
                    <a:pt x="3655" y="1573"/>
                  </a:lnTo>
                  <a:lnTo>
                    <a:pt x="3657" y="1678"/>
                  </a:lnTo>
                  <a:lnTo>
                    <a:pt x="3651" y="1782"/>
                  </a:lnTo>
                  <a:lnTo>
                    <a:pt x="3638" y="1886"/>
                  </a:lnTo>
                  <a:lnTo>
                    <a:pt x="3618" y="1988"/>
                  </a:lnTo>
                  <a:lnTo>
                    <a:pt x="3591" y="2086"/>
                  </a:lnTo>
                  <a:lnTo>
                    <a:pt x="3557" y="2180"/>
                  </a:lnTo>
                  <a:lnTo>
                    <a:pt x="3515" y="2271"/>
                  </a:lnTo>
                  <a:lnTo>
                    <a:pt x="3466" y="2357"/>
                  </a:lnTo>
                  <a:lnTo>
                    <a:pt x="3408" y="2437"/>
                  </a:lnTo>
                  <a:lnTo>
                    <a:pt x="3342" y="2513"/>
                  </a:lnTo>
                  <a:lnTo>
                    <a:pt x="3271" y="2586"/>
                  </a:lnTo>
                  <a:lnTo>
                    <a:pt x="3195" y="2651"/>
                  </a:lnTo>
                  <a:lnTo>
                    <a:pt x="3113" y="2711"/>
                  </a:lnTo>
                  <a:lnTo>
                    <a:pt x="3024" y="2766"/>
                  </a:lnTo>
                  <a:lnTo>
                    <a:pt x="2931" y="2815"/>
                  </a:lnTo>
                  <a:lnTo>
                    <a:pt x="2833" y="2857"/>
                  </a:lnTo>
                  <a:lnTo>
                    <a:pt x="2806" y="2866"/>
                  </a:lnTo>
                  <a:lnTo>
                    <a:pt x="2771" y="2877"/>
                  </a:lnTo>
                  <a:lnTo>
                    <a:pt x="2735" y="2888"/>
                  </a:lnTo>
                  <a:lnTo>
                    <a:pt x="2695" y="2897"/>
                  </a:lnTo>
                  <a:lnTo>
                    <a:pt x="2653" y="2904"/>
                  </a:lnTo>
                  <a:lnTo>
                    <a:pt x="2613" y="2908"/>
                  </a:lnTo>
                  <a:lnTo>
                    <a:pt x="2573" y="2906"/>
                  </a:lnTo>
                  <a:lnTo>
                    <a:pt x="2535" y="2900"/>
                  </a:lnTo>
                  <a:lnTo>
                    <a:pt x="2500" y="2888"/>
                  </a:lnTo>
                  <a:lnTo>
                    <a:pt x="2469" y="2868"/>
                  </a:lnTo>
                  <a:lnTo>
                    <a:pt x="2440" y="2840"/>
                  </a:lnTo>
                  <a:lnTo>
                    <a:pt x="2415" y="2808"/>
                  </a:lnTo>
                  <a:lnTo>
                    <a:pt x="2389" y="2771"/>
                  </a:lnTo>
                  <a:lnTo>
                    <a:pt x="2368" y="2735"/>
                  </a:lnTo>
                  <a:lnTo>
                    <a:pt x="2346" y="2698"/>
                  </a:lnTo>
                  <a:lnTo>
                    <a:pt x="2324" y="2664"/>
                  </a:lnTo>
                  <a:lnTo>
                    <a:pt x="2300" y="2633"/>
                  </a:lnTo>
                  <a:lnTo>
                    <a:pt x="2269" y="2600"/>
                  </a:lnTo>
                  <a:lnTo>
                    <a:pt x="2229" y="2571"/>
                  </a:lnTo>
                  <a:lnTo>
                    <a:pt x="2184" y="2548"/>
                  </a:lnTo>
                  <a:lnTo>
                    <a:pt x="2133" y="2528"/>
                  </a:lnTo>
                  <a:lnTo>
                    <a:pt x="2080" y="2511"/>
                  </a:lnTo>
                  <a:lnTo>
                    <a:pt x="2024" y="2497"/>
                  </a:lnTo>
                  <a:lnTo>
                    <a:pt x="1968" y="2484"/>
                  </a:lnTo>
                  <a:lnTo>
                    <a:pt x="1911" y="2473"/>
                  </a:lnTo>
                  <a:lnTo>
                    <a:pt x="1857" y="2464"/>
                  </a:lnTo>
                  <a:lnTo>
                    <a:pt x="1780" y="2455"/>
                  </a:lnTo>
                  <a:lnTo>
                    <a:pt x="1702" y="2455"/>
                  </a:lnTo>
                  <a:lnTo>
                    <a:pt x="1622" y="2462"/>
                  </a:lnTo>
                  <a:lnTo>
                    <a:pt x="1542" y="2475"/>
                  </a:lnTo>
                  <a:lnTo>
                    <a:pt x="1460" y="2493"/>
                  </a:lnTo>
                  <a:lnTo>
                    <a:pt x="1382" y="2513"/>
                  </a:lnTo>
                  <a:lnTo>
                    <a:pt x="1306" y="2538"/>
                  </a:lnTo>
                  <a:lnTo>
                    <a:pt x="1233" y="2564"/>
                  </a:lnTo>
                  <a:lnTo>
                    <a:pt x="1166" y="2589"/>
                  </a:lnTo>
                  <a:lnTo>
                    <a:pt x="1102" y="2613"/>
                  </a:lnTo>
                  <a:lnTo>
                    <a:pt x="1046" y="2637"/>
                  </a:lnTo>
                  <a:lnTo>
                    <a:pt x="1017" y="2648"/>
                  </a:lnTo>
                  <a:lnTo>
                    <a:pt x="982" y="2664"/>
                  </a:lnTo>
                  <a:lnTo>
                    <a:pt x="944" y="2680"/>
                  </a:lnTo>
                  <a:lnTo>
                    <a:pt x="902" y="2697"/>
                  </a:lnTo>
                  <a:lnTo>
                    <a:pt x="858" y="2711"/>
                  </a:lnTo>
                  <a:lnTo>
                    <a:pt x="815" y="2724"/>
                  </a:lnTo>
                  <a:lnTo>
                    <a:pt x="769" y="2733"/>
                  </a:lnTo>
                  <a:lnTo>
                    <a:pt x="728" y="2737"/>
                  </a:lnTo>
                  <a:lnTo>
                    <a:pt x="689" y="2731"/>
                  </a:lnTo>
                  <a:lnTo>
                    <a:pt x="649" y="2720"/>
                  </a:lnTo>
                  <a:lnTo>
                    <a:pt x="617" y="2704"/>
                  </a:lnTo>
                  <a:lnTo>
                    <a:pt x="591" y="2686"/>
                  </a:lnTo>
                  <a:lnTo>
                    <a:pt x="569" y="2662"/>
                  </a:lnTo>
                  <a:lnTo>
                    <a:pt x="551" y="2638"/>
                  </a:lnTo>
                  <a:lnTo>
                    <a:pt x="537" y="2611"/>
                  </a:lnTo>
                  <a:lnTo>
                    <a:pt x="526" y="2584"/>
                  </a:lnTo>
                  <a:lnTo>
                    <a:pt x="515" y="2557"/>
                  </a:lnTo>
                  <a:lnTo>
                    <a:pt x="506" y="2531"/>
                  </a:lnTo>
                  <a:lnTo>
                    <a:pt x="495" y="2506"/>
                  </a:lnTo>
                  <a:lnTo>
                    <a:pt x="484" y="2482"/>
                  </a:lnTo>
                  <a:lnTo>
                    <a:pt x="471" y="2462"/>
                  </a:lnTo>
                  <a:lnTo>
                    <a:pt x="457" y="2446"/>
                  </a:lnTo>
                  <a:lnTo>
                    <a:pt x="437" y="2433"/>
                  </a:lnTo>
                  <a:lnTo>
                    <a:pt x="437" y="2451"/>
                  </a:lnTo>
                  <a:lnTo>
                    <a:pt x="448" y="2491"/>
                  </a:lnTo>
                  <a:lnTo>
                    <a:pt x="455" y="2533"/>
                  </a:lnTo>
                  <a:lnTo>
                    <a:pt x="464" y="2575"/>
                  </a:lnTo>
                  <a:lnTo>
                    <a:pt x="473" y="2617"/>
                  </a:lnTo>
                  <a:lnTo>
                    <a:pt x="484" y="2657"/>
                  </a:lnTo>
                  <a:lnTo>
                    <a:pt x="498" y="2693"/>
                  </a:lnTo>
                  <a:lnTo>
                    <a:pt x="517" y="2724"/>
                  </a:lnTo>
                  <a:lnTo>
                    <a:pt x="546" y="2755"/>
                  </a:lnTo>
                  <a:lnTo>
                    <a:pt x="578" y="2778"/>
                  </a:lnTo>
                  <a:lnTo>
                    <a:pt x="613" y="2795"/>
                  </a:lnTo>
                  <a:lnTo>
                    <a:pt x="649" y="2804"/>
                  </a:lnTo>
                  <a:lnTo>
                    <a:pt x="689" y="2808"/>
                  </a:lnTo>
                  <a:lnTo>
                    <a:pt x="729" y="2806"/>
                  </a:lnTo>
                  <a:lnTo>
                    <a:pt x="771" y="2800"/>
                  </a:lnTo>
                  <a:lnTo>
                    <a:pt x="813" y="2791"/>
                  </a:lnTo>
                  <a:lnTo>
                    <a:pt x="855" y="2780"/>
                  </a:lnTo>
                  <a:lnTo>
                    <a:pt x="898" y="2768"/>
                  </a:lnTo>
                  <a:lnTo>
                    <a:pt x="938" y="2753"/>
                  </a:lnTo>
                  <a:lnTo>
                    <a:pt x="978" y="2740"/>
                  </a:lnTo>
                  <a:lnTo>
                    <a:pt x="1017" y="2728"/>
                  </a:lnTo>
                  <a:lnTo>
                    <a:pt x="1051" y="2717"/>
                  </a:lnTo>
                  <a:lnTo>
                    <a:pt x="1086" y="2708"/>
                  </a:lnTo>
                  <a:lnTo>
                    <a:pt x="1089" y="2713"/>
                  </a:lnTo>
                  <a:lnTo>
                    <a:pt x="1097" y="2968"/>
                  </a:lnTo>
                  <a:lnTo>
                    <a:pt x="1089" y="2969"/>
                  </a:lnTo>
                  <a:lnTo>
                    <a:pt x="1060" y="3020"/>
                  </a:lnTo>
                  <a:lnTo>
                    <a:pt x="957" y="3040"/>
                  </a:lnTo>
                  <a:lnTo>
                    <a:pt x="928" y="2995"/>
                  </a:lnTo>
                  <a:lnTo>
                    <a:pt x="873" y="3002"/>
                  </a:lnTo>
                  <a:lnTo>
                    <a:pt x="857" y="3040"/>
                  </a:lnTo>
                  <a:lnTo>
                    <a:pt x="740" y="3064"/>
                  </a:lnTo>
                  <a:lnTo>
                    <a:pt x="726" y="3022"/>
                  </a:lnTo>
                  <a:lnTo>
                    <a:pt x="678" y="3026"/>
                  </a:lnTo>
                  <a:lnTo>
                    <a:pt x="657" y="3080"/>
                  </a:lnTo>
                  <a:lnTo>
                    <a:pt x="526" y="3077"/>
                  </a:lnTo>
                  <a:lnTo>
                    <a:pt x="518" y="3033"/>
                  </a:lnTo>
                  <a:lnTo>
                    <a:pt x="493" y="3033"/>
                  </a:lnTo>
                  <a:lnTo>
                    <a:pt x="473" y="3080"/>
                  </a:lnTo>
                  <a:lnTo>
                    <a:pt x="329" y="3071"/>
                  </a:lnTo>
                  <a:lnTo>
                    <a:pt x="340" y="3018"/>
                  </a:lnTo>
                  <a:lnTo>
                    <a:pt x="293" y="3015"/>
                  </a:lnTo>
                  <a:lnTo>
                    <a:pt x="277" y="3064"/>
                  </a:lnTo>
                  <a:lnTo>
                    <a:pt x="166" y="3037"/>
                  </a:lnTo>
                  <a:lnTo>
                    <a:pt x="164" y="3004"/>
                  </a:lnTo>
                  <a:lnTo>
                    <a:pt x="133" y="2998"/>
                  </a:lnTo>
                  <a:lnTo>
                    <a:pt x="104" y="2991"/>
                  </a:lnTo>
                  <a:lnTo>
                    <a:pt x="80" y="2980"/>
                  </a:lnTo>
                  <a:lnTo>
                    <a:pt x="60" y="2966"/>
                  </a:lnTo>
                  <a:lnTo>
                    <a:pt x="46" y="2948"/>
                  </a:lnTo>
                  <a:lnTo>
                    <a:pt x="40" y="2924"/>
                  </a:lnTo>
                  <a:lnTo>
                    <a:pt x="46" y="2897"/>
                  </a:lnTo>
                  <a:lnTo>
                    <a:pt x="57" y="2868"/>
                  </a:lnTo>
                  <a:lnTo>
                    <a:pt x="71" y="2838"/>
                  </a:lnTo>
                  <a:lnTo>
                    <a:pt x="89" y="2809"/>
                  </a:lnTo>
                  <a:lnTo>
                    <a:pt x="109" y="2780"/>
                  </a:lnTo>
                  <a:lnTo>
                    <a:pt x="128" y="2755"/>
                  </a:lnTo>
                  <a:lnTo>
                    <a:pt x="142" y="2731"/>
                  </a:lnTo>
                  <a:lnTo>
                    <a:pt x="153" y="2713"/>
                  </a:lnTo>
                  <a:lnTo>
                    <a:pt x="100" y="2657"/>
                  </a:lnTo>
                  <a:lnTo>
                    <a:pt x="106" y="2644"/>
                  </a:lnTo>
                  <a:lnTo>
                    <a:pt x="209" y="2600"/>
                  </a:lnTo>
                  <a:lnTo>
                    <a:pt x="244" y="2578"/>
                  </a:lnTo>
                  <a:lnTo>
                    <a:pt x="269" y="2555"/>
                  </a:lnTo>
                  <a:lnTo>
                    <a:pt x="284" y="2529"/>
                  </a:lnTo>
                  <a:lnTo>
                    <a:pt x="289" y="2506"/>
                  </a:lnTo>
                  <a:lnTo>
                    <a:pt x="288" y="2478"/>
                  </a:lnTo>
                  <a:lnTo>
                    <a:pt x="280" y="2451"/>
                  </a:lnTo>
                  <a:lnTo>
                    <a:pt x="266" y="2424"/>
                  </a:lnTo>
                  <a:lnTo>
                    <a:pt x="246" y="2397"/>
                  </a:lnTo>
                  <a:lnTo>
                    <a:pt x="222" y="2368"/>
                  </a:lnTo>
                  <a:lnTo>
                    <a:pt x="197" y="2340"/>
                  </a:lnTo>
                  <a:lnTo>
                    <a:pt x="169" y="2313"/>
                  </a:lnTo>
                  <a:lnTo>
                    <a:pt x="140" y="2284"/>
                  </a:lnTo>
                  <a:lnTo>
                    <a:pt x="111" y="2257"/>
                  </a:lnTo>
                  <a:lnTo>
                    <a:pt x="84" y="2229"/>
                  </a:lnTo>
                  <a:lnTo>
                    <a:pt x="58" y="2204"/>
                  </a:lnTo>
                  <a:lnTo>
                    <a:pt x="37" y="2178"/>
                  </a:lnTo>
                  <a:lnTo>
                    <a:pt x="18" y="2155"/>
                  </a:lnTo>
                  <a:lnTo>
                    <a:pt x="6" y="2131"/>
                  </a:lnTo>
                  <a:lnTo>
                    <a:pt x="0" y="2109"/>
                  </a:lnTo>
                  <a:lnTo>
                    <a:pt x="0" y="2088"/>
                  </a:lnTo>
                  <a:lnTo>
                    <a:pt x="11" y="2064"/>
                  </a:lnTo>
                  <a:lnTo>
                    <a:pt x="28" y="2044"/>
                  </a:lnTo>
                  <a:lnTo>
                    <a:pt x="48" y="2024"/>
                  </a:lnTo>
                  <a:lnTo>
                    <a:pt x="73" y="2006"/>
                  </a:lnTo>
                  <a:lnTo>
                    <a:pt x="100" y="1988"/>
                  </a:lnTo>
                  <a:lnTo>
                    <a:pt x="128" y="1969"/>
                  </a:lnTo>
                  <a:lnTo>
                    <a:pt x="155" y="1949"/>
                  </a:lnTo>
                  <a:lnTo>
                    <a:pt x="180" y="1928"/>
                  </a:lnTo>
                  <a:lnTo>
                    <a:pt x="200" y="1904"/>
                  </a:lnTo>
                  <a:lnTo>
                    <a:pt x="217" y="1877"/>
                  </a:lnTo>
                  <a:lnTo>
                    <a:pt x="226" y="1844"/>
                  </a:lnTo>
                  <a:lnTo>
                    <a:pt x="226" y="1811"/>
                  </a:lnTo>
                  <a:lnTo>
                    <a:pt x="218" y="1780"/>
                  </a:lnTo>
                  <a:lnTo>
                    <a:pt x="206" y="1753"/>
                  </a:lnTo>
                  <a:lnTo>
                    <a:pt x="189" y="1726"/>
                  </a:lnTo>
                  <a:lnTo>
                    <a:pt x="171" y="1700"/>
                  </a:lnTo>
                  <a:lnTo>
                    <a:pt x="151" y="1675"/>
                  </a:lnTo>
                  <a:lnTo>
                    <a:pt x="133" y="1648"/>
                  </a:lnTo>
                  <a:lnTo>
                    <a:pt x="117" y="1620"/>
                  </a:lnTo>
                  <a:lnTo>
                    <a:pt x="106" y="1591"/>
                  </a:lnTo>
                  <a:lnTo>
                    <a:pt x="102" y="1557"/>
                  </a:lnTo>
                  <a:lnTo>
                    <a:pt x="106" y="1520"/>
                  </a:lnTo>
                  <a:lnTo>
                    <a:pt x="173" y="1388"/>
                  </a:lnTo>
                  <a:lnTo>
                    <a:pt x="273" y="1144"/>
                  </a:lnTo>
                  <a:lnTo>
                    <a:pt x="286" y="1095"/>
                  </a:lnTo>
                  <a:lnTo>
                    <a:pt x="297" y="1040"/>
                  </a:lnTo>
                  <a:lnTo>
                    <a:pt x="302" y="984"/>
                  </a:lnTo>
                  <a:lnTo>
                    <a:pt x="309" y="928"/>
                  </a:lnTo>
                  <a:lnTo>
                    <a:pt x="318" y="873"/>
                  </a:lnTo>
                  <a:lnTo>
                    <a:pt x="329" y="820"/>
                  </a:lnTo>
                  <a:lnTo>
                    <a:pt x="346" y="771"/>
                  </a:lnTo>
                  <a:lnTo>
                    <a:pt x="384" y="697"/>
                  </a:lnTo>
                  <a:lnTo>
                    <a:pt x="433" y="622"/>
                  </a:lnTo>
                  <a:lnTo>
                    <a:pt x="493" y="551"/>
                  </a:lnTo>
                  <a:lnTo>
                    <a:pt x="560" y="484"/>
                  </a:lnTo>
                  <a:lnTo>
                    <a:pt x="635" y="420"/>
                  </a:lnTo>
                  <a:lnTo>
                    <a:pt x="717" y="360"/>
                  </a:lnTo>
                  <a:lnTo>
                    <a:pt x="802" y="304"/>
                  </a:lnTo>
                  <a:lnTo>
                    <a:pt x="889" y="251"/>
                  </a:lnTo>
                  <a:lnTo>
                    <a:pt x="978" y="206"/>
                  </a:lnTo>
                  <a:lnTo>
                    <a:pt x="1069" y="164"/>
                  </a:lnTo>
                  <a:lnTo>
                    <a:pt x="1158" y="129"/>
                  </a:lnTo>
                  <a:lnTo>
                    <a:pt x="1246" y="100"/>
                  </a:lnTo>
                  <a:lnTo>
                    <a:pt x="1566" y="17"/>
                  </a:lnTo>
                  <a:lnTo>
                    <a:pt x="17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46" name="Oval 1">
              <a:extLst>
                <a:ext uri="{FF2B5EF4-FFF2-40B4-BE49-F238E27FC236}">
                  <a16:creationId xmlns:a16="http://schemas.microsoft.com/office/drawing/2014/main" id="{DB428BF2-DE8E-467D-828E-A809E6080144}"/>
                </a:ext>
              </a:extLst>
            </p:cNvPr>
            <p:cNvSpPr/>
            <p:nvPr/>
          </p:nvSpPr>
          <p:spPr>
            <a:xfrm>
              <a:off x="4871289" y="2163115"/>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6">
              <a:extLst>
                <a:ext uri="{FF2B5EF4-FFF2-40B4-BE49-F238E27FC236}">
                  <a16:creationId xmlns:a16="http://schemas.microsoft.com/office/drawing/2014/main" id="{79ECA8C1-3918-45F7-8315-5AE90BA09262}"/>
                </a:ext>
              </a:extLst>
            </p:cNvPr>
            <p:cNvSpPr/>
            <p:nvPr/>
          </p:nvSpPr>
          <p:spPr>
            <a:xfrm>
              <a:off x="4246861" y="1796567"/>
              <a:ext cx="265718" cy="292583"/>
            </a:xfrm>
            <a:custGeom>
              <a:avLst/>
              <a:gdLst/>
              <a:ahLst/>
              <a:cxnLst/>
              <a:rect l="l" t="t" r="r" b="b"/>
              <a:pathLst>
                <a:path w="3596792" h="3960440">
                  <a:moveTo>
                    <a:pt x="1094942" y="2061441"/>
                  </a:moveTo>
                  <a:lnTo>
                    <a:pt x="1094942" y="2457943"/>
                  </a:lnTo>
                  <a:lnTo>
                    <a:pt x="698440" y="2457943"/>
                  </a:lnTo>
                  <a:lnTo>
                    <a:pt x="698440" y="2867371"/>
                  </a:lnTo>
                  <a:lnTo>
                    <a:pt x="1094942" y="2867371"/>
                  </a:lnTo>
                  <a:lnTo>
                    <a:pt x="1094942" y="3263873"/>
                  </a:lnTo>
                  <a:lnTo>
                    <a:pt x="1504370" y="3263873"/>
                  </a:lnTo>
                  <a:lnTo>
                    <a:pt x="1504370" y="2867371"/>
                  </a:lnTo>
                  <a:lnTo>
                    <a:pt x="1900872" y="2867371"/>
                  </a:lnTo>
                  <a:lnTo>
                    <a:pt x="1900872" y="2457943"/>
                  </a:lnTo>
                  <a:lnTo>
                    <a:pt x="1504370" y="2457943"/>
                  </a:lnTo>
                  <a:lnTo>
                    <a:pt x="1504370" y="2061441"/>
                  </a:lnTo>
                  <a:close/>
                  <a:moveTo>
                    <a:pt x="2799823" y="26785"/>
                  </a:moveTo>
                  <a:lnTo>
                    <a:pt x="3448872" y="1190236"/>
                  </a:lnTo>
                  <a:cubicBezTo>
                    <a:pt x="3542508" y="1318796"/>
                    <a:pt x="3596792" y="1477271"/>
                    <a:pt x="3596792" y="1648425"/>
                  </a:cubicBezTo>
                  <a:cubicBezTo>
                    <a:pt x="3596792" y="2085883"/>
                    <a:pt x="3242162" y="2440513"/>
                    <a:pt x="2804704" y="2440513"/>
                  </a:cubicBezTo>
                  <a:lnTo>
                    <a:pt x="2774283" y="2438977"/>
                  </a:lnTo>
                  <a:cubicBezTo>
                    <a:pt x="2737083" y="2264385"/>
                    <a:pt x="2663682" y="2103273"/>
                    <a:pt x="2561997" y="1963663"/>
                  </a:cubicBezTo>
                  <a:lnTo>
                    <a:pt x="2140652" y="1208381"/>
                  </a:lnTo>
                  <a:close/>
                  <a:moveTo>
                    <a:pt x="1291647" y="0"/>
                  </a:moveTo>
                  <a:lnTo>
                    <a:pt x="2356605" y="1908989"/>
                  </a:lnTo>
                  <a:cubicBezTo>
                    <a:pt x="2510243" y="2119929"/>
                    <a:pt x="2599312" y="2379955"/>
                    <a:pt x="2599312" y="2660784"/>
                  </a:cubicBezTo>
                  <a:cubicBezTo>
                    <a:pt x="2599312" y="3378564"/>
                    <a:pt x="2017436" y="3960440"/>
                    <a:pt x="1299656" y="3960440"/>
                  </a:cubicBezTo>
                  <a:cubicBezTo>
                    <a:pt x="581876" y="3960440"/>
                    <a:pt x="0" y="3378564"/>
                    <a:pt x="0" y="2660784"/>
                  </a:cubicBezTo>
                  <a:cubicBezTo>
                    <a:pt x="0" y="2462086"/>
                    <a:pt x="44590" y="2273803"/>
                    <a:pt x="125671" y="2106038"/>
                  </a:cubicBezTo>
                  <a:lnTo>
                    <a:pt x="116762" y="210603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Freeform 9">
              <a:extLst>
                <a:ext uri="{FF2B5EF4-FFF2-40B4-BE49-F238E27FC236}">
                  <a16:creationId xmlns:a16="http://schemas.microsoft.com/office/drawing/2014/main" id="{24468334-0700-4872-BCFF-0EC8E421BE3D}"/>
                </a:ext>
              </a:extLst>
            </p:cNvPr>
            <p:cNvSpPr>
              <a:spLocks/>
            </p:cNvSpPr>
            <p:nvPr/>
          </p:nvSpPr>
          <p:spPr bwMode="auto">
            <a:xfrm>
              <a:off x="4948431" y="1460681"/>
              <a:ext cx="217252" cy="281966"/>
            </a:xfrm>
            <a:custGeom>
              <a:avLst/>
              <a:gdLst>
                <a:gd name="T0" fmla="*/ 536 w 1882"/>
                <a:gd name="T1" fmla="*/ 10 h 2443"/>
                <a:gd name="T2" fmla="*/ 642 w 1882"/>
                <a:gd name="T3" fmla="*/ 32 h 2443"/>
                <a:gd name="T4" fmla="*/ 821 w 1882"/>
                <a:gd name="T5" fmla="*/ 80 h 2443"/>
                <a:gd name="T6" fmla="*/ 1054 w 1882"/>
                <a:gd name="T7" fmla="*/ 87 h 2443"/>
                <a:gd name="T8" fmla="*/ 1196 w 1882"/>
                <a:gd name="T9" fmla="*/ 59 h 2443"/>
                <a:gd name="T10" fmla="*/ 1321 w 1882"/>
                <a:gd name="T11" fmla="*/ 24 h 2443"/>
                <a:gd name="T12" fmla="*/ 1495 w 1882"/>
                <a:gd name="T13" fmla="*/ 8 h 2443"/>
                <a:gd name="T14" fmla="*/ 1566 w 1882"/>
                <a:gd name="T15" fmla="*/ 20 h 2443"/>
                <a:gd name="T16" fmla="*/ 1705 w 1882"/>
                <a:gd name="T17" fmla="*/ 69 h 2443"/>
                <a:gd name="T18" fmla="*/ 1811 w 1882"/>
                <a:gd name="T19" fmla="*/ 201 h 2443"/>
                <a:gd name="T20" fmla="*/ 1864 w 1882"/>
                <a:gd name="T21" fmla="*/ 359 h 2443"/>
                <a:gd name="T22" fmla="*/ 1881 w 1882"/>
                <a:gd name="T23" fmla="*/ 493 h 2443"/>
                <a:gd name="T24" fmla="*/ 1882 w 1882"/>
                <a:gd name="T25" fmla="*/ 550 h 2443"/>
                <a:gd name="T26" fmla="*/ 1842 w 1882"/>
                <a:gd name="T27" fmla="*/ 801 h 2443"/>
                <a:gd name="T28" fmla="*/ 1802 w 1882"/>
                <a:gd name="T29" fmla="*/ 923 h 2443"/>
                <a:gd name="T30" fmla="*/ 1727 w 1882"/>
                <a:gd name="T31" fmla="*/ 1080 h 2443"/>
                <a:gd name="T32" fmla="*/ 1661 w 1882"/>
                <a:gd name="T33" fmla="*/ 1268 h 2443"/>
                <a:gd name="T34" fmla="*/ 1644 w 1882"/>
                <a:gd name="T35" fmla="*/ 1341 h 2443"/>
                <a:gd name="T36" fmla="*/ 1636 w 1882"/>
                <a:gd name="T37" fmla="*/ 1465 h 2443"/>
                <a:gd name="T38" fmla="*/ 1614 w 1882"/>
                <a:gd name="T39" fmla="*/ 1657 h 2443"/>
                <a:gd name="T40" fmla="*/ 1567 w 1882"/>
                <a:gd name="T41" fmla="*/ 1913 h 2443"/>
                <a:gd name="T42" fmla="*/ 1526 w 1882"/>
                <a:gd name="T43" fmla="*/ 2084 h 2443"/>
                <a:gd name="T44" fmla="*/ 1493 w 1882"/>
                <a:gd name="T45" fmla="*/ 2189 h 2443"/>
                <a:gd name="T46" fmla="*/ 1400 w 1882"/>
                <a:gd name="T47" fmla="*/ 2375 h 2443"/>
                <a:gd name="T48" fmla="*/ 1327 w 1882"/>
                <a:gd name="T49" fmla="*/ 2438 h 2443"/>
                <a:gd name="T50" fmla="*/ 1287 w 1882"/>
                <a:gd name="T51" fmla="*/ 2441 h 2443"/>
                <a:gd name="T52" fmla="*/ 1243 w 1882"/>
                <a:gd name="T53" fmla="*/ 2407 h 2443"/>
                <a:gd name="T54" fmla="*/ 1201 w 1882"/>
                <a:gd name="T55" fmla="*/ 2280 h 2443"/>
                <a:gd name="T56" fmla="*/ 1180 w 1882"/>
                <a:gd name="T57" fmla="*/ 2148 h 2443"/>
                <a:gd name="T58" fmla="*/ 1174 w 1882"/>
                <a:gd name="T59" fmla="*/ 2039 h 2443"/>
                <a:gd name="T60" fmla="*/ 1152 w 1882"/>
                <a:gd name="T61" fmla="*/ 1785 h 2443"/>
                <a:gd name="T62" fmla="*/ 1125 w 1882"/>
                <a:gd name="T63" fmla="*/ 1654 h 2443"/>
                <a:gd name="T64" fmla="*/ 1089 w 1882"/>
                <a:gd name="T65" fmla="*/ 1553 h 2443"/>
                <a:gd name="T66" fmla="*/ 1008 w 1882"/>
                <a:gd name="T67" fmla="*/ 1480 h 2443"/>
                <a:gd name="T68" fmla="*/ 945 w 1882"/>
                <a:gd name="T69" fmla="*/ 1464 h 2443"/>
                <a:gd name="T70" fmla="*/ 860 w 1882"/>
                <a:gd name="T71" fmla="*/ 1476 h 2443"/>
                <a:gd name="T72" fmla="*/ 785 w 1882"/>
                <a:gd name="T73" fmla="*/ 1545 h 2443"/>
                <a:gd name="T74" fmla="*/ 761 w 1882"/>
                <a:gd name="T75" fmla="*/ 1600 h 2443"/>
                <a:gd name="T76" fmla="*/ 736 w 1882"/>
                <a:gd name="T77" fmla="*/ 1692 h 2443"/>
                <a:gd name="T78" fmla="*/ 711 w 1882"/>
                <a:gd name="T79" fmla="*/ 1877 h 2443"/>
                <a:gd name="T80" fmla="*/ 695 w 1882"/>
                <a:gd name="T81" fmla="*/ 2046 h 2443"/>
                <a:gd name="T82" fmla="*/ 690 w 1882"/>
                <a:gd name="T83" fmla="*/ 2157 h 2443"/>
                <a:gd name="T84" fmla="*/ 657 w 1882"/>
                <a:gd name="T85" fmla="*/ 2345 h 2443"/>
                <a:gd name="T86" fmla="*/ 613 w 1882"/>
                <a:gd name="T87" fmla="*/ 2424 h 2443"/>
                <a:gd name="T88" fmla="*/ 592 w 1882"/>
                <a:gd name="T89" fmla="*/ 2439 h 2443"/>
                <a:gd name="T90" fmla="*/ 481 w 1882"/>
                <a:gd name="T91" fmla="*/ 2389 h 2443"/>
                <a:gd name="T92" fmla="*/ 415 w 1882"/>
                <a:gd name="T93" fmla="*/ 2278 h 2443"/>
                <a:gd name="T94" fmla="*/ 392 w 1882"/>
                <a:gd name="T95" fmla="*/ 2217 h 2443"/>
                <a:gd name="T96" fmla="*/ 332 w 1882"/>
                <a:gd name="T97" fmla="*/ 2029 h 2443"/>
                <a:gd name="T98" fmla="*/ 286 w 1882"/>
                <a:gd name="T99" fmla="*/ 1821 h 2443"/>
                <a:gd name="T100" fmla="*/ 259 w 1882"/>
                <a:gd name="T101" fmla="*/ 1671 h 2443"/>
                <a:gd name="T102" fmla="*/ 240 w 1882"/>
                <a:gd name="T103" fmla="*/ 1555 h 2443"/>
                <a:gd name="T104" fmla="*/ 229 w 1882"/>
                <a:gd name="T105" fmla="*/ 1385 h 2443"/>
                <a:gd name="T106" fmla="*/ 218 w 1882"/>
                <a:gd name="T107" fmla="*/ 1279 h 2443"/>
                <a:gd name="T108" fmla="*/ 158 w 1882"/>
                <a:gd name="T109" fmla="*/ 1075 h 2443"/>
                <a:gd name="T110" fmla="*/ 131 w 1882"/>
                <a:gd name="T111" fmla="*/ 1004 h 2443"/>
                <a:gd name="T112" fmla="*/ 29 w 1882"/>
                <a:gd name="T113" fmla="*/ 722 h 2443"/>
                <a:gd name="T114" fmla="*/ 1 w 1882"/>
                <a:gd name="T115" fmla="*/ 565 h 2443"/>
                <a:gd name="T116" fmla="*/ 10 w 1882"/>
                <a:gd name="T117" fmla="*/ 393 h 2443"/>
                <a:gd name="T118" fmla="*/ 69 w 1882"/>
                <a:gd name="T119" fmla="*/ 212 h 2443"/>
                <a:gd name="T120" fmla="*/ 137 w 1882"/>
                <a:gd name="T121" fmla="*/ 118 h 2443"/>
                <a:gd name="T122" fmla="*/ 184 w 1882"/>
                <a:gd name="T123" fmla="*/ 71 h 2443"/>
                <a:gd name="T124" fmla="*/ 336 w 1882"/>
                <a:gd name="T125" fmla="*/ 6 h 2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82" h="2443">
                  <a:moveTo>
                    <a:pt x="405" y="0"/>
                  </a:moveTo>
                  <a:lnTo>
                    <a:pt x="440" y="0"/>
                  </a:lnTo>
                  <a:lnTo>
                    <a:pt x="473" y="2"/>
                  </a:lnTo>
                  <a:lnTo>
                    <a:pt x="506" y="6"/>
                  </a:lnTo>
                  <a:lnTo>
                    <a:pt x="536" y="10"/>
                  </a:lnTo>
                  <a:lnTo>
                    <a:pt x="564" y="14"/>
                  </a:lnTo>
                  <a:lnTo>
                    <a:pt x="589" y="20"/>
                  </a:lnTo>
                  <a:lnTo>
                    <a:pt x="611" y="24"/>
                  </a:lnTo>
                  <a:lnTo>
                    <a:pt x="628" y="29"/>
                  </a:lnTo>
                  <a:lnTo>
                    <a:pt x="642" y="32"/>
                  </a:lnTo>
                  <a:lnTo>
                    <a:pt x="650" y="35"/>
                  </a:lnTo>
                  <a:lnTo>
                    <a:pt x="654" y="35"/>
                  </a:lnTo>
                  <a:lnTo>
                    <a:pt x="711" y="55"/>
                  </a:lnTo>
                  <a:lnTo>
                    <a:pt x="766" y="69"/>
                  </a:lnTo>
                  <a:lnTo>
                    <a:pt x="821" y="80"/>
                  </a:lnTo>
                  <a:lnTo>
                    <a:pt x="873" y="87"/>
                  </a:lnTo>
                  <a:lnTo>
                    <a:pt x="922" y="90"/>
                  </a:lnTo>
                  <a:lnTo>
                    <a:pt x="969" y="91"/>
                  </a:lnTo>
                  <a:lnTo>
                    <a:pt x="1013" y="90"/>
                  </a:lnTo>
                  <a:lnTo>
                    <a:pt x="1054" y="87"/>
                  </a:lnTo>
                  <a:lnTo>
                    <a:pt x="1091" y="82"/>
                  </a:lnTo>
                  <a:lnTo>
                    <a:pt x="1124" y="77"/>
                  </a:lnTo>
                  <a:lnTo>
                    <a:pt x="1152" y="70"/>
                  </a:lnTo>
                  <a:lnTo>
                    <a:pt x="1176" y="65"/>
                  </a:lnTo>
                  <a:lnTo>
                    <a:pt x="1196" y="59"/>
                  </a:lnTo>
                  <a:lnTo>
                    <a:pt x="1210" y="55"/>
                  </a:lnTo>
                  <a:lnTo>
                    <a:pt x="1219" y="52"/>
                  </a:lnTo>
                  <a:lnTo>
                    <a:pt x="1221" y="50"/>
                  </a:lnTo>
                  <a:lnTo>
                    <a:pt x="1274" y="36"/>
                  </a:lnTo>
                  <a:lnTo>
                    <a:pt x="1321" y="24"/>
                  </a:lnTo>
                  <a:lnTo>
                    <a:pt x="1365" y="17"/>
                  </a:lnTo>
                  <a:lnTo>
                    <a:pt x="1404" y="11"/>
                  </a:lnTo>
                  <a:lnTo>
                    <a:pt x="1438" y="9"/>
                  </a:lnTo>
                  <a:lnTo>
                    <a:pt x="1469" y="8"/>
                  </a:lnTo>
                  <a:lnTo>
                    <a:pt x="1495" y="8"/>
                  </a:lnTo>
                  <a:lnTo>
                    <a:pt x="1517" y="10"/>
                  </a:lnTo>
                  <a:lnTo>
                    <a:pt x="1536" y="12"/>
                  </a:lnTo>
                  <a:lnTo>
                    <a:pt x="1550" y="15"/>
                  </a:lnTo>
                  <a:lnTo>
                    <a:pt x="1560" y="18"/>
                  </a:lnTo>
                  <a:lnTo>
                    <a:pt x="1566" y="20"/>
                  </a:lnTo>
                  <a:lnTo>
                    <a:pt x="1568" y="20"/>
                  </a:lnTo>
                  <a:lnTo>
                    <a:pt x="1607" y="26"/>
                  </a:lnTo>
                  <a:lnTo>
                    <a:pt x="1642" y="36"/>
                  </a:lnTo>
                  <a:lnTo>
                    <a:pt x="1675" y="52"/>
                  </a:lnTo>
                  <a:lnTo>
                    <a:pt x="1705" y="69"/>
                  </a:lnTo>
                  <a:lnTo>
                    <a:pt x="1731" y="91"/>
                  </a:lnTo>
                  <a:lnTo>
                    <a:pt x="1755" y="115"/>
                  </a:lnTo>
                  <a:lnTo>
                    <a:pt x="1776" y="141"/>
                  </a:lnTo>
                  <a:lnTo>
                    <a:pt x="1795" y="170"/>
                  </a:lnTo>
                  <a:lnTo>
                    <a:pt x="1811" y="201"/>
                  </a:lnTo>
                  <a:lnTo>
                    <a:pt x="1825" y="231"/>
                  </a:lnTo>
                  <a:lnTo>
                    <a:pt x="1837" y="263"/>
                  </a:lnTo>
                  <a:lnTo>
                    <a:pt x="1848" y="296"/>
                  </a:lnTo>
                  <a:lnTo>
                    <a:pt x="1856" y="328"/>
                  </a:lnTo>
                  <a:lnTo>
                    <a:pt x="1864" y="359"/>
                  </a:lnTo>
                  <a:lnTo>
                    <a:pt x="1869" y="390"/>
                  </a:lnTo>
                  <a:lnTo>
                    <a:pt x="1874" y="419"/>
                  </a:lnTo>
                  <a:lnTo>
                    <a:pt x="1877" y="446"/>
                  </a:lnTo>
                  <a:lnTo>
                    <a:pt x="1879" y="471"/>
                  </a:lnTo>
                  <a:lnTo>
                    <a:pt x="1881" y="493"/>
                  </a:lnTo>
                  <a:lnTo>
                    <a:pt x="1882" y="513"/>
                  </a:lnTo>
                  <a:lnTo>
                    <a:pt x="1882" y="528"/>
                  </a:lnTo>
                  <a:lnTo>
                    <a:pt x="1882" y="540"/>
                  </a:lnTo>
                  <a:lnTo>
                    <a:pt x="1882" y="548"/>
                  </a:lnTo>
                  <a:lnTo>
                    <a:pt x="1882" y="550"/>
                  </a:lnTo>
                  <a:lnTo>
                    <a:pt x="1877" y="610"/>
                  </a:lnTo>
                  <a:lnTo>
                    <a:pt x="1869" y="665"/>
                  </a:lnTo>
                  <a:lnTo>
                    <a:pt x="1860" y="716"/>
                  </a:lnTo>
                  <a:lnTo>
                    <a:pt x="1852" y="762"/>
                  </a:lnTo>
                  <a:lnTo>
                    <a:pt x="1842" y="801"/>
                  </a:lnTo>
                  <a:lnTo>
                    <a:pt x="1833" y="836"/>
                  </a:lnTo>
                  <a:lnTo>
                    <a:pt x="1823" y="866"/>
                  </a:lnTo>
                  <a:lnTo>
                    <a:pt x="1815" y="890"/>
                  </a:lnTo>
                  <a:lnTo>
                    <a:pt x="1808" y="910"/>
                  </a:lnTo>
                  <a:lnTo>
                    <a:pt x="1802" y="923"/>
                  </a:lnTo>
                  <a:lnTo>
                    <a:pt x="1799" y="931"/>
                  </a:lnTo>
                  <a:lnTo>
                    <a:pt x="1798" y="934"/>
                  </a:lnTo>
                  <a:lnTo>
                    <a:pt x="1772" y="985"/>
                  </a:lnTo>
                  <a:lnTo>
                    <a:pt x="1747" y="1033"/>
                  </a:lnTo>
                  <a:lnTo>
                    <a:pt x="1727" y="1080"/>
                  </a:lnTo>
                  <a:lnTo>
                    <a:pt x="1709" y="1124"/>
                  </a:lnTo>
                  <a:lnTo>
                    <a:pt x="1694" y="1166"/>
                  </a:lnTo>
                  <a:lnTo>
                    <a:pt x="1681" y="1203"/>
                  </a:lnTo>
                  <a:lnTo>
                    <a:pt x="1670" y="1237"/>
                  </a:lnTo>
                  <a:lnTo>
                    <a:pt x="1661" y="1268"/>
                  </a:lnTo>
                  <a:lnTo>
                    <a:pt x="1654" y="1293"/>
                  </a:lnTo>
                  <a:lnTo>
                    <a:pt x="1650" y="1314"/>
                  </a:lnTo>
                  <a:lnTo>
                    <a:pt x="1647" y="1328"/>
                  </a:lnTo>
                  <a:lnTo>
                    <a:pt x="1644" y="1338"/>
                  </a:lnTo>
                  <a:lnTo>
                    <a:pt x="1644" y="1341"/>
                  </a:lnTo>
                  <a:lnTo>
                    <a:pt x="1640" y="1373"/>
                  </a:lnTo>
                  <a:lnTo>
                    <a:pt x="1637" y="1403"/>
                  </a:lnTo>
                  <a:lnTo>
                    <a:pt x="1636" y="1428"/>
                  </a:lnTo>
                  <a:lnTo>
                    <a:pt x="1636" y="1449"/>
                  </a:lnTo>
                  <a:lnTo>
                    <a:pt x="1636" y="1465"/>
                  </a:lnTo>
                  <a:lnTo>
                    <a:pt x="1637" y="1476"/>
                  </a:lnTo>
                  <a:lnTo>
                    <a:pt x="1637" y="1479"/>
                  </a:lnTo>
                  <a:lnTo>
                    <a:pt x="1630" y="1540"/>
                  </a:lnTo>
                  <a:lnTo>
                    <a:pt x="1623" y="1600"/>
                  </a:lnTo>
                  <a:lnTo>
                    <a:pt x="1614" y="1657"/>
                  </a:lnTo>
                  <a:lnTo>
                    <a:pt x="1605" y="1714"/>
                  </a:lnTo>
                  <a:lnTo>
                    <a:pt x="1595" y="1768"/>
                  </a:lnTo>
                  <a:lnTo>
                    <a:pt x="1585" y="1819"/>
                  </a:lnTo>
                  <a:lnTo>
                    <a:pt x="1575" y="1868"/>
                  </a:lnTo>
                  <a:lnTo>
                    <a:pt x="1567" y="1913"/>
                  </a:lnTo>
                  <a:lnTo>
                    <a:pt x="1557" y="1956"/>
                  </a:lnTo>
                  <a:lnTo>
                    <a:pt x="1548" y="1994"/>
                  </a:lnTo>
                  <a:lnTo>
                    <a:pt x="1540" y="2029"/>
                  </a:lnTo>
                  <a:lnTo>
                    <a:pt x="1533" y="2059"/>
                  </a:lnTo>
                  <a:lnTo>
                    <a:pt x="1526" y="2084"/>
                  </a:lnTo>
                  <a:lnTo>
                    <a:pt x="1521" y="2105"/>
                  </a:lnTo>
                  <a:lnTo>
                    <a:pt x="1517" y="2120"/>
                  </a:lnTo>
                  <a:lnTo>
                    <a:pt x="1514" y="2129"/>
                  </a:lnTo>
                  <a:lnTo>
                    <a:pt x="1514" y="2132"/>
                  </a:lnTo>
                  <a:lnTo>
                    <a:pt x="1493" y="2189"/>
                  </a:lnTo>
                  <a:lnTo>
                    <a:pt x="1473" y="2240"/>
                  </a:lnTo>
                  <a:lnTo>
                    <a:pt x="1455" y="2283"/>
                  </a:lnTo>
                  <a:lnTo>
                    <a:pt x="1435" y="2319"/>
                  </a:lnTo>
                  <a:lnTo>
                    <a:pt x="1418" y="2349"/>
                  </a:lnTo>
                  <a:lnTo>
                    <a:pt x="1400" y="2375"/>
                  </a:lnTo>
                  <a:lnTo>
                    <a:pt x="1384" y="2395"/>
                  </a:lnTo>
                  <a:lnTo>
                    <a:pt x="1367" y="2412"/>
                  </a:lnTo>
                  <a:lnTo>
                    <a:pt x="1353" y="2424"/>
                  </a:lnTo>
                  <a:lnTo>
                    <a:pt x="1340" y="2433"/>
                  </a:lnTo>
                  <a:lnTo>
                    <a:pt x="1327" y="2438"/>
                  </a:lnTo>
                  <a:lnTo>
                    <a:pt x="1316" y="2441"/>
                  </a:lnTo>
                  <a:lnTo>
                    <a:pt x="1307" y="2443"/>
                  </a:lnTo>
                  <a:lnTo>
                    <a:pt x="1298" y="2443"/>
                  </a:lnTo>
                  <a:lnTo>
                    <a:pt x="1291" y="2443"/>
                  </a:lnTo>
                  <a:lnTo>
                    <a:pt x="1287" y="2441"/>
                  </a:lnTo>
                  <a:lnTo>
                    <a:pt x="1284" y="2440"/>
                  </a:lnTo>
                  <a:lnTo>
                    <a:pt x="1283" y="2439"/>
                  </a:lnTo>
                  <a:lnTo>
                    <a:pt x="1268" y="2434"/>
                  </a:lnTo>
                  <a:lnTo>
                    <a:pt x="1255" y="2423"/>
                  </a:lnTo>
                  <a:lnTo>
                    <a:pt x="1243" y="2407"/>
                  </a:lnTo>
                  <a:lnTo>
                    <a:pt x="1232" y="2388"/>
                  </a:lnTo>
                  <a:lnTo>
                    <a:pt x="1224" y="2364"/>
                  </a:lnTo>
                  <a:lnTo>
                    <a:pt x="1215" y="2337"/>
                  </a:lnTo>
                  <a:lnTo>
                    <a:pt x="1207" y="2310"/>
                  </a:lnTo>
                  <a:lnTo>
                    <a:pt x="1201" y="2280"/>
                  </a:lnTo>
                  <a:lnTo>
                    <a:pt x="1194" y="2252"/>
                  </a:lnTo>
                  <a:lnTo>
                    <a:pt x="1190" y="2222"/>
                  </a:lnTo>
                  <a:lnTo>
                    <a:pt x="1185" y="2195"/>
                  </a:lnTo>
                  <a:lnTo>
                    <a:pt x="1182" y="2170"/>
                  </a:lnTo>
                  <a:lnTo>
                    <a:pt x="1180" y="2148"/>
                  </a:lnTo>
                  <a:lnTo>
                    <a:pt x="1177" y="2128"/>
                  </a:lnTo>
                  <a:lnTo>
                    <a:pt x="1176" y="2114"/>
                  </a:lnTo>
                  <a:lnTo>
                    <a:pt x="1175" y="2105"/>
                  </a:lnTo>
                  <a:lnTo>
                    <a:pt x="1175" y="2102"/>
                  </a:lnTo>
                  <a:lnTo>
                    <a:pt x="1174" y="2039"/>
                  </a:lnTo>
                  <a:lnTo>
                    <a:pt x="1172" y="1980"/>
                  </a:lnTo>
                  <a:lnTo>
                    <a:pt x="1169" y="1925"/>
                  </a:lnTo>
                  <a:lnTo>
                    <a:pt x="1163" y="1874"/>
                  </a:lnTo>
                  <a:lnTo>
                    <a:pt x="1158" y="1828"/>
                  </a:lnTo>
                  <a:lnTo>
                    <a:pt x="1152" y="1785"/>
                  </a:lnTo>
                  <a:lnTo>
                    <a:pt x="1146" y="1749"/>
                  </a:lnTo>
                  <a:lnTo>
                    <a:pt x="1139" y="1716"/>
                  </a:lnTo>
                  <a:lnTo>
                    <a:pt x="1134" y="1690"/>
                  </a:lnTo>
                  <a:lnTo>
                    <a:pt x="1129" y="1669"/>
                  </a:lnTo>
                  <a:lnTo>
                    <a:pt x="1125" y="1654"/>
                  </a:lnTo>
                  <a:lnTo>
                    <a:pt x="1123" y="1644"/>
                  </a:lnTo>
                  <a:lnTo>
                    <a:pt x="1122" y="1640"/>
                  </a:lnTo>
                  <a:lnTo>
                    <a:pt x="1113" y="1606"/>
                  </a:lnTo>
                  <a:lnTo>
                    <a:pt x="1102" y="1578"/>
                  </a:lnTo>
                  <a:lnTo>
                    <a:pt x="1089" y="1553"/>
                  </a:lnTo>
                  <a:lnTo>
                    <a:pt x="1074" y="1532"/>
                  </a:lnTo>
                  <a:lnTo>
                    <a:pt x="1058" y="1514"/>
                  </a:lnTo>
                  <a:lnTo>
                    <a:pt x="1042" y="1500"/>
                  </a:lnTo>
                  <a:lnTo>
                    <a:pt x="1024" y="1489"/>
                  </a:lnTo>
                  <a:lnTo>
                    <a:pt x="1008" y="1480"/>
                  </a:lnTo>
                  <a:lnTo>
                    <a:pt x="992" y="1474"/>
                  </a:lnTo>
                  <a:lnTo>
                    <a:pt x="977" y="1469"/>
                  </a:lnTo>
                  <a:lnTo>
                    <a:pt x="964" y="1466"/>
                  </a:lnTo>
                  <a:lnTo>
                    <a:pt x="953" y="1465"/>
                  </a:lnTo>
                  <a:lnTo>
                    <a:pt x="945" y="1464"/>
                  </a:lnTo>
                  <a:lnTo>
                    <a:pt x="940" y="1464"/>
                  </a:lnTo>
                  <a:lnTo>
                    <a:pt x="937" y="1464"/>
                  </a:lnTo>
                  <a:lnTo>
                    <a:pt x="908" y="1464"/>
                  </a:lnTo>
                  <a:lnTo>
                    <a:pt x="883" y="1468"/>
                  </a:lnTo>
                  <a:lnTo>
                    <a:pt x="860" y="1476"/>
                  </a:lnTo>
                  <a:lnTo>
                    <a:pt x="840" y="1487"/>
                  </a:lnTo>
                  <a:lnTo>
                    <a:pt x="822" y="1500"/>
                  </a:lnTo>
                  <a:lnTo>
                    <a:pt x="808" y="1514"/>
                  </a:lnTo>
                  <a:lnTo>
                    <a:pt x="795" y="1530"/>
                  </a:lnTo>
                  <a:lnTo>
                    <a:pt x="785" y="1545"/>
                  </a:lnTo>
                  <a:lnTo>
                    <a:pt x="777" y="1559"/>
                  </a:lnTo>
                  <a:lnTo>
                    <a:pt x="771" y="1574"/>
                  </a:lnTo>
                  <a:lnTo>
                    <a:pt x="766" y="1585"/>
                  </a:lnTo>
                  <a:lnTo>
                    <a:pt x="763" y="1594"/>
                  </a:lnTo>
                  <a:lnTo>
                    <a:pt x="761" y="1600"/>
                  </a:lnTo>
                  <a:lnTo>
                    <a:pt x="761" y="1602"/>
                  </a:lnTo>
                  <a:lnTo>
                    <a:pt x="754" y="1616"/>
                  </a:lnTo>
                  <a:lnTo>
                    <a:pt x="748" y="1637"/>
                  </a:lnTo>
                  <a:lnTo>
                    <a:pt x="741" y="1662"/>
                  </a:lnTo>
                  <a:lnTo>
                    <a:pt x="736" y="1692"/>
                  </a:lnTo>
                  <a:lnTo>
                    <a:pt x="730" y="1726"/>
                  </a:lnTo>
                  <a:lnTo>
                    <a:pt x="725" y="1761"/>
                  </a:lnTo>
                  <a:lnTo>
                    <a:pt x="719" y="1799"/>
                  </a:lnTo>
                  <a:lnTo>
                    <a:pt x="715" y="1838"/>
                  </a:lnTo>
                  <a:lnTo>
                    <a:pt x="711" y="1877"/>
                  </a:lnTo>
                  <a:lnTo>
                    <a:pt x="707" y="1915"/>
                  </a:lnTo>
                  <a:lnTo>
                    <a:pt x="704" y="1953"/>
                  </a:lnTo>
                  <a:lnTo>
                    <a:pt x="701" y="1987"/>
                  </a:lnTo>
                  <a:lnTo>
                    <a:pt x="697" y="2018"/>
                  </a:lnTo>
                  <a:lnTo>
                    <a:pt x="695" y="2046"/>
                  </a:lnTo>
                  <a:lnTo>
                    <a:pt x="694" y="2069"/>
                  </a:lnTo>
                  <a:lnTo>
                    <a:pt x="693" y="2086"/>
                  </a:lnTo>
                  <a:lnTo>
                    <a:pt x="692" y="2097"/>
                  </a:lnTo>
                  <a:lnTo>
                    <a:pt x="692" y="2102"/>
                  </a:lnTo>
                  <a:lnTo>
                    <a:pt x="690" y="2157"/>
                  </a:lnTo>
                  <a:lnTo>
                    <a:pt x="685" y="2205"/>
                  </a:lnTo>
                  <a:lnTo>
                    <a:pt x="680" y="2247"/>
                  </a:lnTo>
                  <a:lnTo>
                    <a:pt x="673" y="2285"/>
                  </a:lnTo>
                  <a:lnTo>
                    <a:pt x="665" y="2318"/>
                  </a:lnTo>
                  <a:lnTo>
                    <a:pt x="657" y="2345"/>
                  </a:lnTo>
                  <a:lnTo>
                    <a:pt x="648" y="2368"/>
                  </a:lnTo>
                  <a:lnTo>
                    <a:pt x="639" y="2387"/>
                  </a:lnTo>
                  <a:lnTo>
                    <a:pt x="629" y="2402"/>
                  </a:lnTo>
                  <a:lnTo>
                    <a:pt x="622" y="2414"/>
                  </a:lnTo>
                  <a:lnTo>
                    <a:pt x="613" y="2424"/>
                  </a:lnTo>
                  <a:lnTo>
                    <a:pt x="606" y="2430"/>
                  </a:lnTo>
                  <a:lnTo>
                    <a:pt x="600" y="2435"/>
                  </a:lnTo>
                  <a:lnTo>
                    <a:pt x="595" y="2438"/>
                  </a:lnTo>
                  <a:lnTo>
                    <a:pt x="593" y="2439"/>
                  </a:lnTo>
                  <a:lnTo>
                    <a:pt x="592" y="2439"/>
                  </a:lnTo>
                  <a:lnTo>
                    <a:pt x="566" y="2439"/>
                  </a:lnTo>
                  <a:lnTo>
                    <a:pt x="543" y="2434"/>
                  </a:lnTo>
                  <a:lnTo>
                    <a:pt x="520" y="2423"/>
                  </a:lnTo>
                  <a:lnTo>
                    <a:pt x="500" y="2407"/>
                  </a:lnTo>
                  <a:lnTo>
                    <a:pt x="481" y="2389"/>
                  </a:lnTo>
                  <a:lnTo>
                    <a:pt x="464" y="2368"/>
                  </a:lnTo>
                  <a:lnTo>
                    <a:pt x="450" y="2346"/>
                  </a:lnTo>
                  <a:lnTo>
                    <a:pt x="435" y="2323"/>
                  </a:lnTo>
                  <a:lnTo>
                    <a:pt x="424" y="2300"/>
                  </a:lnTo>
                  <a:lnTo>
                    <a:pt x="415" y="2278"/>
                  </a:lnTo>
                  <a:lnTo>
                    <a:pt x="407" y="2258"/>
                  </a:lnTo>
                  <a:lnTo>
                    <a:pt x="400" y="2242"/>
                  </a:lnTo>
                  <a:lnTo>
                    <a:pt x="396" y="2228"/>
                  </a:lnTo>
                  <a:lnTo>
                    <a:pt x="393" y="2220"/>
                  </a:lnTo>
                  <a:lnTo>
                    <a:pt x="392" y="2217"/>
                  </a:lnTo>
                  <a:lnTo>
                    <a:pt x="380" y="2185"/>
                  </a:lnTo>
                  <a:lnTo>
                    <a:pt x="367" y="2149"/>
                  </a:lnTo>
                  <a:lnTo>
                    <a:pt x="355" y="2110"/>
                  </a:lnTo>
                  <a:lnTo>
                    <a:pt x="343" y="2071"/>
                  </a:lnTo>
                  <a:lnTo>
                    <a:pt x="332" y="2029"/>
                  </a:lnTo>
                  <a:lnTo>
                    <a:pt x="323" y="1987"/>
                  </a:lnTo>
                  <a:lnTo>
                    <a:pt x="312" y="1944"/>
                  </a:lnTo>
                  <a:lnTo>
                    <a:pt x="303" y="1901"/>
                  </a:lnTo>
                  <a:lnTo>
                    <a:pt x="294" y="1861"/>
                  </a:lnTo>
                  <a:lnTo>
                    <a:pt x="286" y="1821"/>
                  </a:lnTo>
                  <a:lnTo>
                    <a:pt x="279" y="1784"/>
                  </a:lnTo>
                  <a:lnTo>
                    <a:pt x="272" y="1750"/>
                  </a:lnTo>
                  <a:lnTo>
                    <a:pt x="267" y="1719"/>
                  </a:lnTo>
                  <a:lnTo>
                    <a:pt x="262" y="1692"/>
                  </a:lnTo>
                  <a:lnTo>
                    <a:pt x="259" y="1671"/>
                  </a:lnTo>
                  <a:lnTo>
                    <a:pt x="256" y="1655"/>
                  </a:lnTo>
                  <a:lnTo>
                    <a:pt x="255" y="1644"/>
                  </a:lnTo>
                  <a:lnTo>
                    <a:pt x="253" y="1640"/>
                  </a:lnTo>
                  <a:lnTo>
                    <a:pt x="246" y="1598"/>
                  </a:lnTo>
                  <a:lnTo>
                    <a:pt x="240" y="1555"/>
                  </a:lnTo>
                  <a:lnTo>
                    <a:pt x="236" y="1514"/>
                  </a:lnTo>
                  <a:lnTo>
                    <a:pt x="234" y="1477"/>
                  </a:lnTo>
                  <a:lnTo>
                    <a:pt x="232" y="1442"/>
                  </a:lnTo>
                  <a:lnTo>
                    <a:pt x="230" y="1411"/>
                  </a:lnTo>
                  <a:lnTo>
                    <a:pt x="229" y="1385"/>
                  </a:lnTo>
                  <a:lnTo>
                    <a:pt x="229" y="1363"/>
                  </a:lnTo>
                  <a:lnTo>
                    <a:pt x="230" y="1347"/>
                  </a:lnTo>
                  <a:lnTo>
                    <a:pt x="230" y="1337"/>
                  </a:lnTo>
                  <a:lnTo>
                    <a:pt x="230" y="1334"/>
                  </a:lnTo>
                  <a:lnTo>
                    <a:pt x="218" y="1279"/>
                  </a:lnTo>
                  <a:lnTo>
                    <a:pt x="205" y="1228"/>
                  </a:lnTo>
                  <a:lnTo>
                    <a:pt x="192" y="1182"/>
                  </a:lnTo>
                  <a:lnTo>
                    <a:pt x="180" y="1142"/>
                  </a:lnTo>
                  <a:lnTo>
                    <a:pt x="169" y="1106"/>
                  </a:lnTo>
                  <a:lnTo>
                    <a:pt x="158" y="1075"/>
                  </a:lnTo>
                  <a:lnTo>
                    <a:pt x="149" y="1050"/>
                  </a:lnTo>
                  <a:lnTo>
                    <a:pt x="142" y="1029"/>
                  </a:lnTo>
                  <a:lnTo>
                    <a:pt x="136" y="1015"/>
                  </a:lnTo>
                  <a:lnTo>
                    <a:pt x="132" y="1006"/>
                  </a:lnTo>
                  <a:lnTo>
                    <a:pt x="131" y="1004"/>
                  </a:lnTo>
                  <a:lnTo>
                    <a:pt x="102" y="939"/>
                  </a:lnTo>
                  <a:lnTo>
                    <a:pt x="77" y="879"/>
                  </a:lnTo>
                  <a:lnTo>
                    <a:pt x="57" y="822"/>
                  </a:lnTo>
                  <a:lnTo>
                    <a:pt x="41" y="769"/>
                  </a:lnTo>
                  <a:lnTo>
                    <a:pt x="29" y="722"/>
                  </a:lnTo>
                  <a:lnTo>
                    <a:pt x="19" y="678"/>
                  </a:lnTo>
                  <a:lnTo>
                    <a:pt x="11" y="641"/>
                  </a:lnTo>
                  <a:lnTo>
                    <a:pt x="6" y="609"/>
                  </a:lnTo>
                  <a:lnTo>
                    <a:pt x="2" y="584"/>
                  </a:lnTo>
                  <a:lnTo>
                    <a:pt x="1" y="565"/>
                  </a:lnTo>
                  <a:lnTo>
                    <a:pt x="0" y="555"/>
                  </a:lnTo>
                  <a:lnTo>
                    <a:pt x="0" y="550"/>
                  </a:lnTo>
                  <a:lnTo>
                    <a:pt x="0" y="493"/>
                  </a:lnTo>
                  <a:lnTo>
                    <a:pt x="4" y="442"/>
                  </a:lnTo>
                  <a:lnTo>
                    <a:pt x="10" y="393"/>
                  </a:lnTo>
                  <a:lnTo>
                    <a:pt x="19" y="350"/>
                  </a:lnTo>
                  <a:lnTo>
                    <a:pt x="30" y="309"/>
                  </a:lnTo>
                  <a:lnTo>
                    <a:pt x="42" y="273"/>
                  </a:lnTo>
                  <a:lnTo>
                    <a:pt x="55" y="241"/>
                  </a:lnTo>
                  <a:lnTo>
                    <a:pt x="69" y="212"/>
                  </a:lnTo>
                  <a:lnTo>
                    <a:pt x="85" y="186"/>
                  </a:lnTo>
                  <a:lnTo>
                    <a:pt x="99" y="164"/>
                  </a:lnTo>
                  <a:lnTo>
                    <a:pt x="113" y="146"/>
                  </a:lnTo>
                  <a:lnTo>
                    <a:pt x="126" y="130"/>
                  </a:lnTo>
                  <a:lnTo>
                    <a:pt x="137" y="118"/>
                  </a:lnTo>
                  <a:lnTo>
                    <a:pt x="147" y="109"/>
                  </a:lnTo>
                  <a:lnTo>
                    <a:pt x="155" y="102"/>
                  </a:lnTo>
                  <a:lnTo>
                    <a:pt x="160" y="99"/>
                  </a:lnTo>
                  <a:lnTo>
                    <a:pt x="161" y="96"/>
                  </a:lnTo>
                  <a:lnTo>
                    <a:pt x="184" y="71"/>
                  </a:lnTo>
                  <a:lnTo>
                    <a:pt x="210" y="52"/>
                  </a:lnTo>
                  <a:lnTo>
                    <a:pt x="238" y="34"/>
                  </a:lnTo>
                  <a:lnTo>
                    <a:pt x="269" y="22"/>
                  </a:lnTo>
                  <a:lnTo>
                    <a:pt x="302" y="12"/>
                  </a:lnTo>
                  <a:lnTo>
                    <a:pt x="336" y="6"/>
                  </a:lnTo>
                  <a:lnTo>
                    <a:pt x="370" y="1"/>
                  </a:lnTo>
                  <a:lnTo>
                    <a:pt x="40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latin typeface="Arial" pitchFamily="34" charset="0"/>
                <a:cs typeface="Arial" pitchFamily="34" charset="0"/>
              </a:endParaRPr>
            </a:p>
          </p:txBody>
        </p:sp>
        <p:sp>
          <p:nvSpPr>
            <p:cNvPr id="49" name="Freeform 9">
              <a:extLst>
                <a:ext uri="{FF2B5EF4-FFF2-40B4-BE49-F238E27FC236}">
                  <a16:creationId xmlns:a16="http://schemas.microsoft.com/office/drawing/2014/main" id="{DEBC2FC6-AD39-486A-B898-66876F14EC18}"/>
                </a:ext>
              </a:extLst>
            </p:cNvPr>
            <p:cNvSpPr>
              <a:spLocks/>
            </p:cNvSpPr>
            <p:nvPr/>
          </p:nvSpPr>
          <p:spPr bwMode="auto">
            <a:xfrm>
              <a:off x="4478310" y="2174359"/>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50" name="Rectangle 1">
              <a:extLst>
                <a:ext uri="{FF2B5EF4-FFF2-40B4-BE49-F238E27FC236}">
                  <a16:creationId xmlns:a16="http://schemas.microsoft.com/office/drawing/2014/main" id="{0C6CB339-0088-47B7-9FDA-8BC1D9573B32}"/>
                </a:ext>
              </a:extLst>
            </p:cNvPr>
            <p:cNvSpPr/>
            <p:nvPr/>
          </p:nvSpPr>
          <p:spPr>
            <a:xfrm>
              <a:off x="4487050" y="76423"/>
              <a:ext cx="278849" cy="277149"/>
            </a:xfrm>
            <a:custGeom>
              <a:avLst/>
              <a:gdLst/>
              <a:ahLst/>
              <a:cxnLst/>
              <a:rect l="l" t="t" r="r" b="b"/>
              <a:pathLst>
                <a:path w="3984740" h="3960440">
                  <a:moveTo>
                    <a:pt x="3524979" y="3362640"/>
                  </a:moveTo>
                  <a:cubicBezTo>
                    <a:pt x="3498469" y="3362640"/>
                    <a:pt x="3476978" y="3384131"/>
                    <a:pt x="3476978" y="3410641"/>
                  </a:cubicBezTo>
                  <a:lnTo>
                    <a:pt x="3476978" y="3602639"/>
                  </a:lnTo>
                  <a:cubicBezTo>
                    <a:pt x="3476978" y="3629149"/>
                    <a:pt x="3498469" y="3650640"/>
                    <a:pt x="3524979" y="3650640"/>
                  </a:cubicBezTo>
                  <a:lnTo>
                    <a:pt x="3716977" y="3650640"/>
                  </a:lnTo>
                  <a:cubicBezTo>
                    <a:pt x="3743487" y="3650640"/>
                    <a:pt x="3764978" y="3629149"/>
                    <a:pt x="3764978" y="3602639"/>
                  </a:cubicBezTo>
                  <a:lnTo>
                    <a:pt x="3764978" y="3410641"/>
                  </a:lnTo>
                  <a:cubicBezTo>
                    <a:pt x="3764978" y="3384131"/>
                    <a:pt x="3743487" y="3362640"/>
                    <a:pt x="3716977" y="3362640"/>
                  </a:cubicBezTo>
                  <a:close/>
                  <a:moveTo>
                    <a:pt x="650690" y="3362640"/>
                  </a:moveTo>
                  <a:cubicBezTo>
                    <a:pt x="624180" y="3362640"/>
                    <a:pt x="602689" y="3384131"/>
                    <a:pt x="602689" y="3410641"/>
                  </a:cubicBezTo>
                  <a:lnTo>
                    <a:pt x="602689" y="3602639"/>
                  </a:lnTo>
                  <a:cubicBezTo>
                    <a:pt x="602689" y="3629149"/>
                    <a:pt x="624180" y="3650640"/>
                    <a:pt x="650690" y="3650640"/>
                  </a:cubicBezTo>
                  <a:lnTo>
                    <a:pt x="842688" y="3650640"/>
                  </a:lnTo>
                  <a:cubicBezTo>
                    <a:pt x="869198" y="3650640"/>
                    <a:pt x="890689" y="3629149"/>
                    <a:pt x="890689" y="3602639"/>
                  </a:cubicBezTo>
                  <a:lnTo>
                    <a:pt x="890689" y="3410641"/>
                  </a:lnTo>
                  <a:cubicBezTo>
                    <a:pt x="890689" y="3384131"/>
                    <a:pt x="869198" y="3362640"/>
                    <a:pt x="842688" y="3362640"/>
                  </a:cubicBezTo>
                  <a:close/>
                  <a:moveTo>
                    <a:pt x="3086046" y="3362639"/>
                  </a:moveTo>
                  <a:cubicBezTo>
                    <a:pt x="3059536" y="3362639"/>
                    <a:pt x="3038045" y="3384130"/>
                    <a:pt x="3038045" y="3410640"/>
                  </a:cubicBezTo>
                  <a:lnTo>
                    <a:pt x="3038045" y="3602638"/>
                  </a:lnTo>
                  <a:cubicBezTo>
                    <a:pt x="3038045" y="3629148"/>
                    <a:pt x="3059536" y="3650639"/>
                    <a:pt x="3086046" y="3650639"/>
                  </a:cubicBezTo>
                  <a:lnTo>
                    <a:pt x="3278044" y="3650639"/>
                  </a:lnTo>
                  <a:cubicBezTo>
                    <a:pt x="3304554" y="3650639"/>
                    <a:pt x="3326045" y="3629148"/>
                    <a:pt x="3326045" y="3602638"/>
                  </a:cubicBezTo>
                  <a:lnTo>
                    <a:pt x="3326045" y="3410640"/>
                  </a:lnTo>
                  <a:cubicBezTo>
                    <a:pt x="3326045" y="3384130"/>
                    <a:pt x="3304554" y="3362639"/>
                    <a:pt x="3278044" y="3362639"/>
                  </a:cubicBezTo>
                  <a:close/>
                  <a:moveTo>
                    <a:pt x="211757" y="3362639"/>
                  </a:moveTo>
                  <a:cubicBezTo>
                    <a:pt x="185247" y="3362639"/>
                    <a:pt x="163756" y="3384130"/>
                    <a:pt x="163756" y="3410640"/>
                  </a:cubicBezTo>
                  <a:lnTo>
                    <a:pt x="163756" y="3602638"/>
                  </a:lnTo>
                  <a:cubicBezTo>
                    <a:pt x="163756" y="3629148"/>
                    <a:pt x="185247" y="3650639"/>
                    <a:pt x="211757" y="3650639"/>
                  </a:cubicBezTo>
                  <a:lnTo>
                    <a:pt x="403755" y="3650639"/>
                  </a:lnTo>
                  <a:cubicBezTo>
                    <a:pt x="430265" y="3650639"/>
                    <a:pt x="451756" y="3629148"/>
                    <a:pt x="451756" y="3602638"/>
                  </a:cubicBezTo>
                  <a:lnTo>
                    <a:pt x="451756" y="3410640"/>
                  </a:lnTo>
                  <a:cubicBezTo>
                    <a:pt x="451756" y="3384130"/>
                    <a:pt x="430265" y="3362639"/>
                    <a:pt x="403755" y="3362639"/>
                  </a:cubicBezTo>
                  <a:close/>
                  <a:moveTo>
                    <a:pt x="1716487" y="2922775"/>
                  </a:moveTo>
                  <a:lnTo>
                    <a:pt x="1716487" y="3786871"/>
                  </a:lnTo>
                  <a:lnTo>
                    <a:pt x="2220543" y="3786871"/>
                  </a:lnTo>
                  <a:lnTo>
                    <a:pt x="2220543" y="2922775"/>
                  </a:lnTo>
                  <a:close/>
                  <a:moveTo>
                    <a:pt x="3524979" y="2889857"/>
                  </a:moveTo>
                  <a:cubicBezTo>
                    <a:pt x="3498469" y="2889857"/>
                    <a:pt x="3476978" y="2911348"/>
                    <a:pt x="3476978" y="2937858"/>
                  </a:cubicBezTo>
                  <a:lnTo>
                    <a:pt x="3476978" y="3129856"/>
                  </a:lnTo>
                  <a:cubicBezTo>
                    <a:pt x="3476978" y="3156366"/>
                    <a:pt x="3498469" y="3177857"/>
                    <a:pt x="3524979" y="3177857"/>
                  </a:cubicBezTo>
                  <a:lnTo>
                    <a:pt x="3716977" y="3177857"/>
                  </a:lnTo>
                  <a:cubicBezTo>
                    <a:pt x="3743487" y="3177857"/>
                    <a:pt x="3764978" y="3156366"/>
                    <a:pt x="3764978" y="3129856"/>
                  </a:cubicBezTo>
                  <a:lnTo>
                    <a:pt x="3764978" y="2937858"/>
                  </a:lnTo>
                  <a:cubicBezTo>
                    <a:pt x="3764978" y="2911348"/>
                    <a:pt x="3743487" y="2889857"/>
                    <a:pt x="3716977" y="2889857"/>
                  </a:cubicBezTo>
                  <a:close/>
                  <a:moveTo>
                    <a:pt x="650690" y="2889857"/>
                  </a:moveTo>
                  <a:cubicBezTo>
                    <a:pt x="624180" y="2889857"/>
                    <a:pt x="602689" y="2911348"/>
                    <a:pt x="602689" y="2937858"/>
                  </a:cubicBezTo>
                  <a:lnTo>
                    <a:pt x="602689" y="3129856"/>
                  </a:lnTo>
                  <a:cubicBezTo>
                    <a:pt x="602689" y="3156366"/>
                    <a:pt x="624180" y="3177857"/>
                    <a:pt x="650690" y="3177857"/>
                  </a:cubicBezTo>
                  <a:lnTo>
                    <a:pt x="842688" y="3177857"/>
                  </a:lnTo>
                  <a:cubicBezTo>
                    <a:pt x="869198" y="3177857"/>
                    <a:pt x="890689" y="3156366"/>
                    <a:pt x="890689" y="3129856"/>
                  </a:cubicBezTo>
                  <a:lnTo>
                    <a:pt x="890689" y="2937858"/>
                  </a:lnTo>
                  <a:cubicBezTo>
                    <a:pt x="890689" y="2911348"/>
                    <a:pt x="869198" y="2889857"/>
                    <a:pt x="842688" y="2889857"/>
                  </a:cubicBezTo>
                  <a:close/>
                  <a:moveTo>
                    <a:pt x="3086046" y="2889856"/>
                  </a:moveTo>
                  <a:cubicBezTo>
                    <a:pt x="3059536" y="2889856"/>
                    <a:pt x="3038045" y="2911347"/>
                    <a:pt x="3038045" y="2937857"/>
                  </a:cubicBezTo>
                  <a:lnTo>
                    <a:pt x="3038045" y="3129855"/>
                  </a:lnTo>
                  <a:cubicBezTo>
                    <a:pt x="3038045" y="3156365"/>
                    <a:pt x="3059536" y="3177856"/>
                    <a:pt x="3086046" y="3177856"/>
                  </a:cubicBezTo>
                  <a:lnTo>
                    <a:pt x="3278044" y="3177856"/>
                  </a:lnTo>
                  <a:cubicBezTo>
                    <a:pt x="3304554" y="3177856"/>
                    <a:pt x="3326045" y="3156365"/>
                    <a:pt x="3326045" y="3129855"/>
                  </a:cubicBezTo>
                  <a:lnTo>
                    <a:pt x="3326045" y="2937857"/>
                  </a:lnTo>
                  <a:cubicBezTo>
                    <a:pt x="3326045" y="2911347"/>
                    <a:pt x="3304554" y="2889856"/>
                    <a:pt x="3278044" y="2889856"/>
                  </a:cubicBezTo>
                  <a:close/>
                  <a:moveTo>
                    <a:pt x="211757" y="2889856"/>
                  </a:moveTo>
                  <a:cubicBezTo>
                    <a:pt x="185247" y="2889856"/>
                    <a:pt x="163756" y="2911347"/>
                    <a:pt x="163756" y="2937857"/>
                  </a:cubicBezTo>
                  <a:lnTo>
                    <a:pt x="163756" y="3129855"/>
                  </a:lnTo>
                  <a:cubicBezTo>
                    <a:pt x="163756" y="3156365"/>
                    <a:pt x="185247" y="3177856"/>
                    <a:pt x="211757" y="3177856"/>
                  </a:cubicBezTo>
                  <a:lnTo>
                    <a:pt x="403755" y="3177856"/>
                  </a:lnTo>
                  <a:cubicBezTo>
                    <a:pt x="430265" y="3177856"/>
                    <a:pt x="451756" y="3156365"/>
                    <a:pt x="451756" y="3129855"/>
                  </a:cubicBezTo>
                  <a:lnTo>
                    <a:pt x="451756" y="2937857"/>
                  </a:lnTo>
                  <a:cubicBezTo>
                    <a:pt x="451756" y="2911347"/>
                    <a:pt x="430265" y="2889856"/>
                    <a:pt x="403755" y="2889856"/>
                  </a:cubicBezTo>
                  <a:close/>
                  <a:moveTo>
                    <a:pt x="3524979" y="2417074"/>
                  </a:moveTo>
                  <a:cubicBezTo>
                    <a:pt x="3498469" y="2417074"/>
                    <a:pt x="3476978" y="2438565"/>
                    <a:pt x="3476978" y="2465075"/>
                  </a:cubicBezTo>
                  <a:lnTo>
                    <a:pt x="3476978" y="2657073"/>
                  </a:lnTo>
                  <a:cubicBezTo>
                    <a:pt x="3476978" y="2683583"/>
                    <a:pt x="3498469" y="2705074"/>
                    <a:pt x="3524979" y="2705074"/>
                  </a:cubicBezTo>
                  <a:lnTo>
                    <a:pt x="3716977" y="2705074"/>
                  </a:lnTo>
                  <a:cubicBezTo>
                    <a:pt x="3743487" y="2705074"/>
                    <a:pt x="3764978" y="2683583"/>
                    <a:pt x="3764978" y="2657073"/>
                  </a:cubicBezTo>
                  <a:lnTo>
                    <a:pt x="3764978" y="2465075"/>
                  </a:lnTo>
                  <a:cubicBezTo>
                    <a:pt x="3764978" y="2438565"/>
                    <a:pt x="3743487" y="2417074"/>
                    <a:pt x="3716977" y="2417074"/>
                  </a:cubicBezTo>
                  <a:close/>
                  <a:moveTo>
                    <a:pt x="650690" y="2417074"/>
                  </a:moveTo>
                  <a:cubicBezTo>
                    <a:pt x="624180" y="2417074"/>
                    <a:pt x="602689" y="2438565"/>
                    <a:pt x="602689" y="2465075"/>
                  </a:cubicBezTo>
                  <a:lnTo>
                    <a:pt x="602689" y="2657073"/>
                  </a:lnTo>
                  <a:cubicBezTo>
                    <a:pt x="602689" y="2683583"/>
                    <a:pt x="624180" y="2705074"/>
                    <a:pt x="650690" y="2705074"/>
                  </a:cubicBezTo>
                  <a:lnTo>
                    <a:pt x="842688" y="2705074"/>
                  </a:lnTo>
                  <a:cubicBezTo>
                    <a:pt x="869198" y="2705074"/>
                    <a:pt x="890689" y="2683583"/>
                    <a:pt x="890689" y="2657073"/>
                  </a:cubicBezTo>
                  <a:lnTo>
                    <a:pt x="890689" y="2465075"/>
                  </a:lnTo>
                  <a:cubicBezTo>
                    <a:pt x="890689" y="2438565"/>
                    <a:pt x="869198" y="2417074"/>
                    <a:pt x="842688" y="2417074"/>
                  </a:cubicBezTo>
                  <a:close/>
                  <a:moveTo>
                    <a:pt x="3086046" y="2417073"/>
                  </a:moveTo>
                  <a:cubicBezTo>
                    <a:pt x="3059536" y="2417073"/>
                    <a:pt x="3038045" y="2438564"/>
                    <a:pt x="3038045" y="2465074"/>
                  </a:cubicBezTo>
                  <a:lnTo>
                    <a:pt x="3038045" y="2657072"/>
                  </a:lnTo>
                  <a:cubicBezTo>
                    <a:pt x="3038045" y="2683582"/>
                    <a:pt x="3059536" y="2705073"/>
                    <a:pt x="3086046" y="2705073"/>
                  </a:cubicBezTo>
                  <a:lnTo>
                    <a:pt x="3278044" y="2705073"/>
                  </a:lnTo>
                  <a:cubicBezTo>
                    <a:pt x="3304554" y="2705073"/>
                    <a:pt x="3326045" y="2683582"/>
                    <a:pt x="3326045" y="2657072"/>
                  </a:cubicBezTo>
                  <a:lnTo>
                    <a:pt x="3326045" y="2465074"/>
                  </a:lnTo>
                  <a:cubicBezTo>
                    <a:pt x="3326045" y="2438564"/>
                    <a:pt x="3304554" y="2417073"/>
                    <a:pt x="3278044" y="2417073"/>
                  </a:cubicBezTo>
                  <a:close/>
                  <a:moveTo>
                    <a:pt x="211757" y="2417073"/>
                  </a:moveTo>
                  <a:cubicBezTo>
                    <a:pt x="185247" y="2417073"/>
                    <a:pt x="163756" y="2438564"/>
                    <a:pt x="163756" y="2465074"/>
                  </a:cubicBezTo>
                  <a:lnTo>
                    <a:pt x="163756" y="2657072"/>
                  </a:lnTo>
                  <a:cubicBezTo>
                    <a:pt x="163756" y="2683582"/>
                    <a:pt x="185247" y="2705073"/>
                    <a:pt x="211757" y="2705073"/>
                  </a:cubicBezTo>
                  <a:lnTo>
                    <a:pt x="403755" y="2705073"/>
                  </a:lnTo>
                  <a:cubicBezTo>
                    <a:pt x="430265" y="2705073"/>
                    <a:pt x="451756" y="2683582"/>
                    <a:pt x="451756" y="2657072"/>
                  </a:cubicBezTo>
                  <a:lnTo>
                    <a:pt x="451756" y="2465074"/>
                  </a:lnTo>
                  <a:cubicBezTo>
                    <a:pt x="451756" y="2438564"/>
                    <a:pt x="430265" y="2417073"/>
                    <a:pt x="403755" y="2417073"/>
                  </a:cubicBezTo>
                  <a:close/>
                  <a:moveTo>
                    <a:pt x="1872516" y="2415464"/>
                  </a:moveTo>
                  <a:cubicBezTo>
                    <a:pt x="1846006" y="2415464"/>
                    <a:pt x="1824515" y="2436955"/>
                    <a:pt x="1824515" y="2463465"/>
                  </a:cubicBezTo>
                  <a:lnTo>
                    <a:pt x="1824515" y="2655463"/>
                  </a:lnTo>
                  <a:cubicBezTo>
                    <a:pt x="1824515" y="2681973"/>
                    <a:pt x="1846006" y="2703464"/>
                    <a:pt x="1872516" y="2703464"/>
                  </a:cubicBezTo>
                  <a:lnTo>
                    <a:pt x="2064514" y="2703464"/>
                  </a:lnTo>
                  <a:cubicBezTo>
                    <a:pt x="2091024" y="2703464"/>
                    <a:pt x="2112515" y="2681973"/>
                    <a:pt x="2112515" y="2655463"/>
                  </a:cubicBezTo>
                  <a:lnTo>
                    <a:pt x="2112515" y="2463465"/>
                  </a:lnTo>
                  <a:cubicBezTo>
                    <a:pt x="2112515" y="2436955"/>
                    <a:pt x="2091024" y="2415464"/>
                    <a:pt x="2064514" y="2415464"/>
                  </a:cubicBezTo>
                  <a:close/>
                  <a:moveTo>
                    <a:pt x="2324630" y="2415463"/>
                  </a:moveTo>
                  <a:cubicBezTo>
                    <a:pt x="2298120" y="2415463"/>
                    <a:pt x="2276629" y="2436954"/>
                    <a:pt x="2276629" y="2463464"/>
                  </a:cubicBezTo>
                  <a:lnTo>
                    <a:pt x="2276629" y="2655462"/>
                  </a:lnTo>
                  <a:cubicBezTo>
                    <a:pt x="2276629" y="2681972"/>
                    <a:pt x="2298120" y="2703463"/>
                    <a:pt x="2324630" y="2703463"/>
                  </a:cubicBezTo>
                  <a:lnTo>
                    <a:pt x="2516628" y="2703463"/>
                  </a:lnTo>
                  <a:cubicBezTo>
                    <a:pt x="2543138" y="2703463"/>
                    <a:pt x="2564629" y="2681972"/>
                    <a:pt x="2564629" y="2655462"/>
                  </a:cubicBezTo>
                  <a:lnTo>
                    <a:pt x="2564629" y="2463464"/>
                  </a:lnTo>
                  <a:cubicBezTo>
                    <a:pt x="2564629" y="2436954"/>
                    <a:pt x="2543138" y="2415463"/>
                    <a:pt x="2516628" y="2415463"/>
                  </a:cubicBezTo>
                  <a:close/>
                  <a:moveTo>
                    <a:pt x="1433583" y="2415463"/>
                  </a:moveTo>
                  <a:cubicBezTo>
                    <a:pt x="1407073" y="2415463"/>
                    <a:pt x="1385582" y="2436954"/>
                    <a:pt x="1385582" y="2463464"/>
                  </a:cubicBezTo>
                  <a:lnTo>
                    <a:pt x="1385582" y="2655462"/>
                  </a:lnTo>
                  <a:cubicBezTo>
                    <a:pt x="1385582" y="2681972"/>
                    <a:pt x="1407073" y="2703463"/>
                    <a:pt x="1433583" y="2703463"/>
                  </a:cubicBezTo>
                  <a:lnTo>
                    <a:pt x="1625581" y="2703463"/>
                  </a:lnTo>
                  <a:cubicBezTo>
                    <a:pt x="1652091" y="2703463"/>
                    <a:pt x="1673582" y="2681972"/>
                    <a:pt x="1673582" y="2655462"/>
                  </a:cubicBezTo>
                  <a:lnTo>
                    <a:pt x="1673582" y="2463464"/>
                  </a:lnTo>
                  <a:cubicBezTo>
                    <a:pt x="1673582" y="2436954"/>
                    <a:pt x="1652091" y="2415463"/>
                    <a:pt x="1625581" y="2415463"/>
                  </a:cubicBezTo>
                  <a:close/>
                  <a:moveTo>
                    <a:pt x="3524979" y="1944291"/>
                  </a:moveTo>
                  <a:cubicBezTo>
                    <a:pt x="3498469" y="1944291"/>
                    <a:pt x="3476978" y="1965782"/>
                    <a:pt x="3476978" y="1992292"/>
                  </a:cubicBezTo>
                  <a:lnTo>
                    <a:pt x="3476978" y="2184290"/>
                  </a:lnTo>
                  <a:cubicBezTo>
                    <a:pt x="3476978" y="2210800"/>
                    <a:pt x="3498469" y="2232291"/>
                    <a:pt x="3524979" y="2232291"/>
                  </a:cubicBezTo>
                  <a:lnTo>
                    <a:pt x="3716977" y="2232291"/>
                  </a:lnTo>
                  <a:cubicBezTo>
                    <a:pt x="3743487" y="2232291"/>
                    <a:pt x="3764978" y="2210800"/>
                    <a:pt x="3764978" y="2184290"/>
                  </a:cubicBezTo>
                  <a:lnTo>
                    <a:pt x="3764978" y="1992292"/>
                  </a:lnTo>
                  <a:cubicBezTo>
                    <a:pt x="3764978" y="1965782"/>
                    <a:pt x="3743487" y="1944291"/>
                    <a:pt x="3716977" y="1944291"/>
                  </a:cubicBezTo>
                  <a:close/>
                  <a:moveTo>
                    <a:pt x="650690" y="1944291"/>
                  </a:moveTo>
                  <a:cubicBezTo>
                    <a:pt x="624180" y="1944291"/>
                    <a:pt x="602689" y="1965782"/>
                    <a:pt x="602689" y="1992292"/>
                  </a:cubicBezTo>
                  <a:lnTo>
                    <a:pt x="602689" y="2184290"/>
                  </a:lnTo>
                  <a:cubicBezTo>
                    <a:pt x="602689" y="2210800"/>
                    <a:pt x="624180" y="2232291"/>
                    <a:pt x="650690" y="2232291"/>
                  </a:cubicBezTo>
                  <a:lnTo>
                    <a:pt x="842688" y="2232291"/>
                  </a:lnTo>
                  <a:cubicBezTo>
                    <a:pt x="869198" y="2232291"/>
                    <a:pt x="890689" y="2210800"/>
                    <a:pt x="890689" y="2184290"/>
                  </a:cubicBezTo>
                  <a:lnTo>
                    <a:pt x="890689" y="1992292"/>
                  </a:lnTo>
                  <a:cubicBezTo>
                    <a:pt x="890689" y="1965782"/>
                    <a:pt x="869198" y="1944291"/>
                    <a:pt x="842688" y="1944291"/>
                  </a:cubicBezTo>
                  <a:close/>
                  <a:moveTo>
                    <a:pt x="3086046" y="1944290"/>
                  </a:moveTo>
                  <a:cubicBezTo>
                    <a:pt x="3059536" y="1944290"/>
                    <a:pt x="3038045" y="1965781"/>
                    <a:pt x="3038045" y="1992291"/>
                  </a:cubicBezTo>
                  <a:lnTo>
                    <a:pt x="3038045" y="2184289"/>
                  </a:lnTo>
                  <a:cubicBezTo>
                    <a:pt x="3038045" y="2210799"/>
                    <a:pt x="3059536" y="2232290"/>
                    <a:pt x="3086046" y="2232290"/>
                  </a:cubicBezTo>
                  <a:lnTo>
                    <a:pt x="3278044" y="2232290"/>
                  </a:lnTo>
                  <a:cubicBezTo>
                    <a:pt x="3304554" y="2232290"/>
                    <a:pt x="3326045" y="2210799"/>
                    <a:pt x="3326045" y="2184289"/>
                  </a:cubicBezTo>
                  <a:lnTo>
                    <a:pt x="3326045" y="1992291"/>
                  </a:lnTo>
                  <a:cubicBezTo>
                    <a:pt x="3326045" y="1965781"/>
                    <a:pt x="3304554" y="1944290"/>
                    <a:pt x="3278044" y="1944290"/>
                  </a:cubicBezTo>
                  <a:close/>
                  <a:moveTo>
                    <a:pt x="211757" y="1944290"/>
                  </a:moveTo>
                  <a:cubicBezTo>
                    <a:pt x="185247" y="1944290"/>
                    <a:pt x="163756" y="1965781"/>
                    <a:pt x="163756" y="1992291"/>
                  </a:cubicBezTo>
                  <a:lnTo>
                    <a:pt x="163756" y="2184289"/>
                  </a:lnTo>
                  <a:cubicBezTo>
                    <a:pt x="163756" y="2210799"/>
                    <a:pt x="185247" y="2232290"/>
                    <a:pt x="211757" y="2232290"/>
                  </a:cubicBezTo>
                  <a:lnTo>
                    <a:pt x="403755" y="2232290"/>
                  </a:lnTo>
                  <a:cubicBezTo>
                    <a:pt x="430265" y="2232290"/>
                    <a:pt x="451756" y="2210799"/>
                    <a:pt x="451756" y="2184289"/>
                  </a:cubicBezTo>
                  <a:lnTo>
                    <a:pt x="451756" y="1992291"/>
                  </a:lnTo>
                  <a:cubicBezTo>
                    <a:pt x="451756" y="1965781"/>
                    <a:pt x="430265" y="1944290"/>
                    <a:pt x="403755" y="1944290"/>
                  </a:cubicBezTo>
                  <a:close/>
                  <a:moveTo>
                    <a:pt x="1872516" y="1944289"/>
                  </a:moveTo>
                  <a:cubicBezTo>
                    <a:pt x="1846006" y="1944289"/>
                    <a:pt x="1824515" y="1965780"/>
                    <a:pt x="1824515" y="1992290"/>
                  </a:cubicBezTo>
                  <a:lnTo>
                    <a:pt x="1824515" y="2184288"/>
                  </a:lnTo>
                  <a:cubicBezTo>
                    <a:pt x="1824515" y="2210798"/>
                    <a:pt x="1846006" y="2232289"/>
                    <a:pt x="1872516" y="2232289"/>
                  </a:cubicBezTo>
                  <a:lnTo>
                    <a:pt x="2064514" y="2232289"/>
                  </a:lnTo>
                  <a:cubicBezTo>
                    <a:pt x="2091024" y="2232289"/>
                    <a:pt x="2112515" y="2210798"/>
                    <a:pt x="2112515" y="2184288"/>
                  </a:cubicBezTo>
                  <a:lnTo>
                    <a:pt x="2112515" y="1992290"/>
                  </a:lnTo>
                  <a:cubicBezTo>
                    <a:pt x="2112515" y="1965780"/>
                    <a:pt x="2091024" y="1944289"/>
                    <a:pt x="2064514" y="1944289"/>
                  </a:cubicBezTo>
                  <a:close/>
                  <a:moveTo>
                    <a:pt x="2324630" y="1944288"/>
                  </a:moveTo>
                  <a:cubicBezTo>
                    <a:pt x="2298120" y="1944288"/>
                    <a:pt x="2276629" y="1965779"/>
                    <a:pt x="2276629" y="1992289"/>
                  </a:cubicBezTo>
                  <a:lnTo>
                    <a:pt x="2276629" y="2184287"/>
                  </a:lnTo>
                  <a:cubicBezTo>
                    <a:pt x="2276629" y="2210797"/>
                    <a:pt x="2298120" y="2232288"/>
                    <a:pt x="2324630" y="2232288"/>
                  </a:cubicBezTo>
                  <a:lnTo>
                    <a:pt x="2516628" y="2232288"/>
                  </a:lnTo>
                  <a:cubicBezTo>
                    <a:pt x="2543138" y="2232288"/>
                    <a:pt x="2564629" y="2210797"/>
                    <a:pt x="2564629" y="2184287"/>
                  </a:cubicBezTo>
                  <a:lnTo>
                    <a:pt x="2564629" y="1992289"/>
                  </a:lnTo>
                  <a:cubicBezTo>
                    <a:pt x="2564629" y="1965779"/>
                    <a:pt x="2543138" y="1944288"/>
                    <a:pt x="2516628" y="1944288"/>
                  </a:cubicBezTo>
                  <a:close/>
                  <a:moveTo>
                    <a:pt x="1433583" y="1944288"/>
                  </a:moveTo>
                  <a:cubicBezTo>
                    <a:pt x="1407073" y="1944288"/>
                    <a:pt x="1385582" y="1965779"/>
                    <a:pt x="1385582" y="1992289"/>
                  </a:cubicBezTo>
                  <a:lnTo>
                    <a:pt x="1385582" y="2184287"/>
                  </a:lnTo>
                  <a:cubicBezTo>
                    <a:pt x="1385582" y="2210797"/>
                    <a:pt x="1407073" y="2232288"/>
                    <a:pt x="1433583" y="2232288"/>
                  </a:cubicBezTo>
                  <a:lnTo>
                    <a:pt x="1625581" y="2232288"/>
                  </a:lnTo>
                  <a:cubicBezTo>
                    <a:pt x="1652091" y="2232288"/>
                    <a:pt x="1673582" y="2210797"/>
                    <a:pt x="1673582" y="2184287"/>
                  </a:cubicBezTo>
                  <a:lnTo>
                    <a:pt x="1673582" y="1992289"/>
                  </a:lnTo>
                  <a:cubicBezTo>
                    <a:pt x="1673582" y="1965779"/>
                    <a:pt x="1652091" y="1944288"/>
                    <a:pt x="1625581" y="1944288"/>
                  </a:cubicBezTo>
                  <a:close/>
                  <a:moveTo>
                    <a:pt x="3524979" y="1471508"/>
                  </a:moveTo>
                  <a:cubicBezTo>
                    <a:pt x="3498469" y="1471508"/>
                    <a:pt x="3476978" y="1492999"/>
                    <a:pt x="3476978" y="1519509"/>
                  </a:cubicBezTo>
                  <a:lnTo>
                    <a:pt x="3476978" y="1711507"/>
                  </a:lnTo>
                  <a:cubicBezTo>
                    <a:pt x="3476978" y="1738017"/>
                    <a:pt x="3498469" y="1759508"/>
                    <a:pt x="3524979" y="1759508"/>
                  </a:cubicBezTo>
                  <a:lnTo>
                    <a:pt x="3716977" y="1759508"/>
                  </a:lnTo>
                  <a:cubicBezTo>
                    <a:pt x="3743487" y="1759508"/>
                    <a:pt x="3764978" y="1738017"/>
                    <a:pt x="3764978" y="1711507"/>
                  </a:cubicBezTo>
                  <a:lnTo>
                    <a:pt x="3764978" y="1519509"/>
                  </a:lnTo>
                  <a:cubicBezTo>
                    <a:pt x="3764978" y="1492999"/>
                    <a:pt x="3743487" y="1471508"/>
                    <a:pt x="3716977" y="1471508"/>
                  </a:cubicBezTo>
                  <a:close/>
                  <a:moveTo>
                    <a:pt x="650690" y="1471508"/>
                  </a:moveTo>
                  <a:cubicBezTo>
                    <a:pt x="624180" y="1471508"/>
                    <a:pt x="602689" y="1492999"/>
                    <a:pt x="602689" y="1519509"/>
                  </a:cubicBezTo>
                  <a:lnTo>
                    <a:pt x="602689" y="1711507"/>
                  </a:lnTo>
                  <a:cubicBezTo>
                    <a:pt x="602689" y="1738017"/>
                    <a:pt x="624180" y="1759508"/>
                    <a:pt x="650690" y="1759508"/>
                  </a:cubicBezTo>
                  <a:lnTo>
                    <a:pt x="842688" y="1759508"/>
                  </a:lnTo>
                  <a:cubicBezTo>
                    <a:pt x="869198" y="1759508"/>
                    <a:pt x="890689" y="1738017"/>
                    <a:pt x="890689" y="1711507"/>
                  </a:cubicBezTo>
                  <a:lnTo>
                    <a:pt x="890689" y="1519509"/>
                  </a:lnTo>
                  <a:cubicBezTo>
                    <a:pt x="890689" y="1492999"/>
                    <a:pt x="869198" y="1471508"/>
                    <a:pt x="842688" y="1471508"/>
                  </a:cubicBezTo>
                  <a:close/>
                  <a:moveTo>
                    <a:pt x="3086046" y="1471507"/>
                  </a:moveTo>
                  <a:cubicBezTo>
                    <a:pt x="3059536" y="1471507"/>
                    <a:pt x="3038045" y="1492998"/>
                    <a:pt x="3038045" y="1519508"/>
                  </a:cubicBezTo>
                  <a:lnTo>
                    <a:pt x="3038045" y="1711506"/>
                  </a:lnTo>
                  <a:cubicBezTo>
                    <a:pt x="3038045" y="1738016"/>
                    <a:pt x="3059536" y="1759507"/>
                    <a:pt x="3086046" y="1759507"/>
                  </a:cubicBezTo>
                  <a:lnTo>
                    <a:pt x="3278044" y="1759507"/>
                  </a:lnTo>
                  <a:cubicBezTo>
                    <a:pt x="3304554" y="1759507"/>
                    <a:pt x="3326045" y="1738016"/>
                    <a:pt x="3326045" y="1711506"/>
                  </a:cubicBezTo>
                  <a:lnTo>
                    <a:pt x="3326045" y="1519508"/>
                  </a:lnTo>
                  <a:cubicBezTo>
                    <a:pt x="3326045" y="1492998"/>
                    <a:pt x="3304554" y="1471507"/>
                    <a:pt x="3278044" y="1471507"/>
                  </a:cubicBezTo>
                  <a:close/>
                  <a:moveTo>
                    <a:pt x="211757" y="1471507"/>
                  </a:moveTo>
                  <a:cubicBezTo>
                    <a:pt x="185247" y="1471507"/>
                    <a:pt x="163756" y="1492998"/>
                    <a:pt x="163756" y="1519508"/>
                  </a:cubicBezTo>
                  <a:lnTo>
                    <a:pt x="163756" y="1711506"/>
                  </a:lnTo>
                  <a:cubicBezTo>
                    <a:pt x="163756" y="1738016"/>
                    <a:pt x="185247" y="1759507"/>
                    <a:pt x="211757" y="1759507"/>
                  </a:cubicBezTo>
                  <a:lnTo>
                    <a:pt x="403755" y="1759507"/>
                  </a:lnTo>
                  <a:cubicBezTo>
                    <a:pt x="430265" y="1759507"/>
                    <a:pt x="451756" y="1738016"/>
                    <a:pt x="451756" y="1711506"/>
                  </a:cubicBezTo>
                  <a:lnTo>
                    <a:pt x="451756" y="1519508"/>
                  </a:lnTo>
                  <a:cubicBezTo>
                    <a:pt x="451756" y="1492998"/>
                    <a:pt x="430265" y="1471507"/>
                    <a:pt x="403755" y="1471507"/>
                  </a:cubicBezTo>
                  <a:close/>
                  <a:moveTo>
                    <a:pt x="1872516" y="1471506"/>
                  </a:moveTo>
                  <a:cubicBezTo>
                    <a:pt x="1846006" y="1471506"/>
                    <a:pt x="1824515" y="1492997"/>
                    <a:pt x="1824515" y="1519507"/>
                  </a:cubicBezTo>
                  <a:lnTo>
                    <a:pt x="1824515" y="1711505"/>
                  </a:lnTo>
                  <a:cubicBezTo>
                    <a:pt x="1824515" y="1738015"/>
                    <a:pt x="1846006" y="1759506"/>
                    <a:pt x="1872516" y="1759506"/>
                  </a:cubicBezTo>
                  <a:lnTo>
                    <a:pt x="2064514" y="1759506"/>
                  </a:lnTo>
                  <a:cubicBezTo>
                    <a:pt x="2091024" y="1759506"/>
                    <a:pt x="2112515" y="1738015"/>
                    <a:pt x="2112515" y="1711505"/>
                  </a:cubicBezTo>
                  <a:lnTo>
                    <a:pt x="2112515" y="1519507"/>
                  </a:lnTo>
                  <a:cubicBezTo>
                    <a:pt x="2112515" y="1492997"/>
                    <a:pt x="2091024" y="1471506"/>
                    <a:pt x="2064514" y="1471506"/>
                  </a:cubicBezTo>
                  <a:close/>
                  <a:moveTo>
                    <a:pt x="2324630" y="1471505"/>
                  </a:moveTo>
                  <a:cubicBezTo>
                    <a:pt x="2298120" y="1471505"/>
                    <a:pt x="2276629" y="1492996"/>
                    <a:pt x="2276629" y="1519506"/>
                  </a:cubicBezTo>
                  <a:lnTo>
                    <a:pt x="2276629" y="1711504"/>
                  </a:lnTo>
                  <a:cubicBezTo>
                    <a:pt x="2276629" y="1738014"/>
                    <a:pt x="2298120" y="1759505"/>
                    <a:pt x="2324630" y="1759505"/>
                  </a:cubicBezTo>
                  <a:lnTo>
                    <a:pt x="2516628" y="1759505"/>
                  </a:lnTo>
                  <a:cubicBezTo>
                    <a:pt x="2543138" y="1759505"/>
                    <a:pt x="2564629" y="1738014"/>
                    <a:pt x="2564629" y="1711504"/>
                  </a:cubicBezTo>
                  <a:lnTo>
                    <a:pt x="2564629" y="1519506"/>
                  </a:lnTo>
                  <a:cubicBezTo>
                    <a:pt x="2564629" y="1492996"/>
                    <a:pt x="2543138" y="1471505"/>
                    <a:pt x="2516628" y="1471505"/>
                  </a:cubicBezTo>
                  <a:close/>
                  <a:moveTo>
                    <a:pt x="1433583" y="1471505"/>
                  </a:moveTo>
                  <a:cubicBezTo>
                    <a:pt x="1407073" y="1471505"/>
                    <a:pt x="1385582" y="1492996"/>
                    <a:pt x="1385582" y="1519506"/>
                  </a:cubicBezTo>
                  <a:lnTo>
                    <a:pt x="1385582" y="1711504"/>
                  </a:lnTo>
                  <a:cubicBezTo>
                    <a:pt x="1385582" y="1738014"/>
                    <a:pt x="1407073" y="1759505"/>
                    <a:pt x="1433583" y="1759505"/>
                  </a:cubicBezTo>
                  <a:lnTo>
                    <a:pt x="1625581" y="1759505"/>
                  </a:lnTo>
                  <a:cubicBezTo>
                    <a:pt x="1652091" y="1759505"/>
                    <a:pt x="1673582" y="1738014"/>
                    <a:pt x="1673582" y="1711504"/>
                  </a:cubicBezTo>
                  <a:lnTo>
                    <a:pt x="1673582" y="1519506"/>
                  </a:lnTo>
                  <a:cubicBezTo>
                    <a:pt x="1673582" y="1492996"/>
                    <a:pt x="1652091" y="1471505"/>
                    <a:pt x="1625581" y="1471505"/>
                  </a:cubicBezTo>
                  <a:close/>
                  <a:moveTo>
                    <a:pt x="2832612" y="1192259"/>
                  </a:moveTo>
                  <a:lnTo>
                    <a:pt x="3984740" y="1192259"/>
                  </a:lnTo>
                  <a:lnTo>
                    <a:pt x="3984740" y="3960440"/>
                  </a:lnTo>
                  <a:lnTo>
                    <a:pt x="2832612" y="3960440"/>
                  </a:lnTo>
                  <a:close/>
                  <a:moveTo>
                    <a:pt x="0" y="1192259"/>
                  </a:moveTo>
                  <a:lnTo>
                    <a:pt x="1104420" y="1192259"/>
                  </a:lnTo>
                  <a:lnTo>
                    <a:pt x="1104420" y="3960440"/>
                  </a:lnTo>
                  <a:lnTo>
                    <a:pt x="0" y="3960440"/>
                  </a:lnTo>
                  <a:close/>
                  <a:moveTo>
                    <a:pt x="1819228" y="288032"/>
                  </a:moveTo>
                  <a:lnTo>
                    <a:pt x="1819228" y="590858"/>
                  </a:lnTo>
                  <a:lnTo>
                    <a:pt x="1516402" y="590858"/>
                  </a:lnTo>
                  <a:lnTo>
                    <a:pt x="1516402" y="889433"/>
                  </a:lnTo>
                  <a:lnTo>
                    <a:pt x="1819228" y="889433"/>
                  </a:lnTo>
                  <a:lnTo>
                    <a:pt x="1819228" y="1192259"/>
                  </a:lnTo>
                  <a:lnTo>
                    <a:pt x="2117803" y="1192259"/>
                  </a:lnTo>
                  <a:lnTo>
                    <a:pt x="2117803" y="889433"/>
                  </a:lnTo>
                  <a:lnTo>
                    <a:pt x="2420629" y="889433"/>
                  </a:lnTo>
                  <a:lnTo>
                    <a:pt x="2420629" y="590858"/>
                  </a:lnTo>
                  <a:lnTo>
                    <a:pt x="2117803" y="590858"/>
                  </a:lnTo>
                  <a:lnTo>
                    <a:pt x="2117803" y="288032"/>
                  </a:lnTo>
                  <a:close/>
                  <a:moveTo>
                    <a:pt x="1201775" y="0"/>
                  </a:moveTo>
                  <a:lnTo>
                    <a:pt x="2735258" y="0"/>
                  </a:lnTo>
                  <a:lnTo>
                    <a:pt x="2735258" y="3960440"/>
                  </a:lnTo>
                  <a:lnTo>
                    <a:pt x="1201775" y="39604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ound Same Side Corner Rectangle 3">
              <a:extLst>
                <a:ext uri="{FF2B5EF4-FFF2-40B4-BE49-F238E27FC236}">
                  <a16:creationId xmlns:a16="http://schemas.microsoft.com/office/drawing/2014/main" id="{B3835ED4-2E0A-44D4-835D-1AA5166E64F0}"/>
                </a:ext>
              </a:extLst>
            </p:cNvPr>
            <p:cNvSpPr/>
            <p:nvPr/>
          </p:nvSpPr>
          <p:spPr>
            <a:xfrm>
              <a:off x="4840369" y="1208505"/>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 Same Side Corner Rectangle 41">
              <a:extLst>
                <a:ext uri="{FF2B5EF4-FFF2-40B4-BE49-F238E27FC236}">
                  <a16:creationId xmlns:a16="http://schemas.microsoft.com/office/drawing/2014/main" id="{C2936C43-42B8-4D25-9766-6708D21409D9}"/>
                </a:ext>
              </a:extLst>
            </p:cNvPr>
            <p:cNvSpPr/>
            <p:nvPr/>
          </p:nvSpPr>
          <p:spPr>
            <a:xfrm rot="18900000">
              <a:off x="4931367" y="696684"/>
              <a:ext cx="326741" cy="325067"/>
            </a:xfrm>
            <a:custGeom>
              <a:avLst/>
              <a:gdLst/>
              <a:ahLst/>
              <a:cxnLst/>
              <a:rect l="l" t="t" r="r" b="b"/>
              <a:pathLst>
                <a:path w="5013893" h="4988198">
                  <a:moveTo>
                    <a:pt x="2478390" y="2611081"/>
                  </a:moveTo>
                  <a:cubicBezTo>
                    <a:pt x="2457771" y="2592409"/>
                    <a:pt x="2429286" y="2580859"/>
                    <a:pt x="2397823" y="2580860"/>
                  </a:cubicBezTo>
                  <a:cubicBezTo>
                    <a:pt x="2334895" y="2580860"/>
                    <a:pt x="2283883" y="2627055"/>
                    <a:pt x="2283883" y="2684041"/>
                  </a:cubicBezTo>
                  <a:cubicBezTo>
                    <a:pt x="2283883" y="2741026"/>
                    <a:pt x="2334895" y="2787222"/>
                    <a:pt x="2397823" y="2787222"/>
                  </a:cubicBezTo>
                  <a:cubicBezTo>
                    <a:pt x="2460750" y="2787222"/>
                    <a:pt x="2511762" y="2741027"/>
                    <a:pt x="2511762" y="2684041"/>
                  </a:cubicBezTo>
                  <a:cubicBezTo>
                    <a:pt x="2511762" y="2655548"/>
                    <a:pt x="2499009" y="2629752"/>
                    <a:pt x="2478390" y="2611081"/>
                  </a:cubicBezTo>
                  <a:close/>
                  <a:moveTo>
                    <a:pt x="3181089" y="3310648"/>
                  </a:moveTo>
                  <a:lnTo>
                    <a:pt x="3181089" y="4278147"/>
                  </a:lnTo>
                  <a:cubicBezTo>
                    <a:pt x="3181089" y="4670297"/>
                    <a:pt x="2863188" y="4988198"/>
                    <a:pt x="2471038" y="4988198"/>
                  </a:cubicBezTo>
                  <a:lnTo>
                    <a:pt x="2466851" y="4988198"/>
                  </a:lnTo>
                  <a:cubicBezTo>
                    <a:pt x="2074701" y="4988198"/>
                    <a:pt x="1756800" y="4670297"/>
                    <a:pt x="1756800" y="4278147"/>
                  </a:cubicBezTo>
                  <a:lnTo>
                    <a:pt x="1756800" y="3310649"/>
                  </a:lnTo>
                  <a:close/>
                  <a:moveTo>
                    <a:pt x="2478390" y="2244919"/>
                  </a:moveTo>
                  <a:cubicBezTo>
                    <a:pt x="2457771" y="2226247"/>
                    <a:pt x="2429286" y="2214698"/>
                    <a:pt x="2397822" y="2214698"/>
                  </a:cubicBezTo>
                  <a:cubicBezTo>
                    <a:pt x="2334895" y="2214698"/>
                    <a:pt x="2283883" y="2260894"/>
                    <a:pt x="2283883" y="2317879"/>
                  </a:cubicBezTo>
                  <a:cubicBezTo>
                    <a:pt x="2283883" y="2374865"/>
                    <a:pt x="2334895" y="2421060"/>
                    <a:pt x="2397823" y="2421060"/>
                  </a:cubicBezTo>
                  <a:cubicBezTo>
                    <a:pt x="2460750" y="2421060"/>
                    <a:pt x="2511762" y="2374865"/>
                    <a:pt x="2511762" y="2317879"/>
                  </a:cubicBezTo>
                  <a:cubicBezTo>
                    <a:pt x="2511762" y="2289386"/>
                    <a:pt x="2499009" y="2263591"/>
                    <a:pt x="2478390" y="2244919"/>
                  </a:cubicBezTo>
                  <a:close/>
                  <a:moveTo>
                    <a:pt x="2883802" y="2611081"/>
                  </a:moveTo>
                  <a:cubicBezTo>
                    <a:pt x="2863183" y="2592409"/>
                    <a:pt x="2834698" y="2580860"/>
                    <a:pt x="2803234" y="2580860"/>
                  </a:cubicBezTo>
                  <a:cubicBezTo>
                    <a:pt x="2740307" y="2580860"/>
                    <a:pt x="2689295" y="2627055"/>
                    <a:pt x="2689295" y="2684041"/>
                  </a:cubicBezTo>
                  <a:cubicBezTo>
                    <a:pt x="2689295" y="2741027"/>
                    <a:pt x="2740307" y="2787222"/>
                    <a:pt x="2803234" y="2787222"/>
                  </a:cubicBezTo>
                  <a:cubicBezTo>
                    <a:pt x="2866162" y="2787222"/>
                    <a:pt x="2917174" y="2741027"/>
                    <a:pt x="2917174" y="2684041"/>
                  </a:cubicBezTo>
                  <a:cubicBezTo>
                    <a:pt x="2917174" y="2655548"/>
                    <a:pt x="2904421" y="2629753"/>
                    <a:pt x="2883802" y="2611081"/>
                  </a:cubicBezTo>
                  <a:close/>
                  <a:moveTo>
                    <a:pt x="2883802" y="2244919"/>
                  </a:moveTo>
                  <a:cubicBezTo>
                    <a:pt x="2863183" y="2226247"/>
                    <a:pt x="2834698" y="2214698"/>
                    <a:pt x="2803234" y="2214698"/>
                  </a:cubicBezTo>
                  <a:cubicBezTo>
                    <a:pt x="2740307" y="2214698"/>
                    <a:pt x="2689295" y="2260893"/>
                    <a:pt x="2689295" y="2317879"/>
                  </a:cubicBezTo>
                  <a:cubicBezTo>
                    <a:pt x="2689295" y="2374865"/>
                    <a:pt x="2740307" y="2421060"/>
                    <a:pt x="2803234" y="2421060"/>
                  </a:cubicBezTo>
                  <a:cubicBezTo>
                    <a:pt x="2866162" y="2421060"/>
                    <a:pt x="2917174" y="2374865"/>
                    <a:pt x="2917174" y="2317879"/>
                  </a:cubicBezTo>
                  <a:cubicBezTo>
                    <a:pt x="2917174" y="2289386"/>
                    <a:pt x="2904421" y="2263591"/>
                    <a:pt x="2883802" y="2244919"/>
                  </a:cubicBezTo>
                  <a:close/>
                  <a:moveTo>
                    <a:pt x="3090277" y="2137135"/>
                  </a:moveTo>
                  <a:cubicBezTo>
                    <a:pt x="3115489" y="2159966"/>
                    <a:pt x="3131082" y="2191507"/>
                    <a:pt x="3131082" y="2226346"/>
                  </a:cubicBezTo>
                  <a:lnTo>
                    <a:pt x="3131083" y="2730981"/>
                  </a:lnTo>
                  <a:cubicBezTo>
                    <a:pt x="3131083" y="2800659"/>
                    <a:pt x="3068708" y="2857144"/>
                    <a:pt x="2991765" y="2857144"/>
                  </a:cubicBezTo>
                  <a:lnTo>
                    <a:pt x="2178629" y="2857144"/>
                  </a:lnTo>
                  <a:cubicBezTo>
                    <a:pt x="2101685" y="2857144"/>
                    <a:pt x="2039311" y="2800659"/>
                    <a:pt x="2039311" y="2730981"/>
                  </a:cubicBezTo>
                  <a:lnTo>
                    <a:pt x="2039311" y="2226346"/>
                  </a:lnTo>
                  <a:cubicBezTo>
                    <a:pt x="2039311" y="2156668"/>
                    <a:pt x="2101685" y="2100183"/>
                    <a:pt x="2178628" y="2100183"/>
                  </a:cubicBezTo>
                  <a:lnTo>
                    <a:pt x="2991765" y="2100183"/>
                  </a:lnTo>
                  <a:cubicBezTo>
                    <a:pt x="3030237" y="2100183"/>
                    <a:pt x="3065066" y="2114305"/>
                    <a:pt x="3090277" y="2137135"/>
                  </a:cubicBezTo>
                  <a:close/>
                  <a:moveTo>
                    <a:pt x="3259975" y="2022388"/>
                  </a:moveTo>
                  <a:cubicBezTo>
                    <a:pt x="3226293" y="1991887"/>
                    <a:pt x="3179761" y="1973021"/>
                    <a:pt x="3128364" y="1973021"/>
                  </a:cubicBezTo>
                  <a:lnTo>
                    <a:pt x="2042028" y="1973021"/>
                  </a:lnTo>
                  <a:cubicBezTo>
                    <a:pt x="1939234" y="1973021"/>
                    <a:pt x="1855902" y="2048484"/>
                    <a:pt x="1855903" y="2141571"/>
                  </a:cubicBezTo>
                  <a:lnTo>
                    <a:pt x="1855903" y="2815756"/>
                  </a:lnTo>
                  <a:cubicBezTo>
                    <a:pt x="1855902" y="2908843"/>
                    <a:pt x="1939234" y="2984307"/>
                    <a:pt x="2042028" y="2984307"/>
                  </a:cubicBezTo>
                  <a:lnTo>
                    <a:pt x="3128364" y="2984307"/>
                  </a:lnTo>
                  <a:cubicBezTo>
                    <a:pt x="3231158" y="2984307"/>
                    <a:pt x="3314490" y="2908843"/>
                    <a:pt x="3314489" y="2815756"/>
                  </a:cubicBezTo>
                  <a:lnTo>
                    <a:pt x="3314490" y="2141572"/>
                  </a:lnTo>
                  <a:cubicBezTo>
                    <a:pt x="3314490" y="2095028"/>
                    <a:pt x="3293657" y="2052890"/>
                    <a:pt x="3259975" y="2022388"/>
                  </a:cubicBezTo>
                  <a:close/>
                  <a:moveTo>
                    <a:pt x="2951580" y="207969"/>
                  </a:moveTo>
                  <a:cubicBezTo>
                    <a:pt x="3080074" y="336463"/>
                    <a:pt x="3159549" y="513976"/>
                    <a:pt x="3159549" y="710051"/>
                  </a:cubicBezTo>
                  <a:lnTo>
                    <a:pt x="3159549" y="1677549"/>
                  </a:lnTo>
                  <a:lnTo>
                    <a:pt x="1735260" y="1677549"/>
                  </a:lnTo>
                  <a:lnTo>
                    <a:pt x="1735260" y="710051"/>
                  </a:lnTo>
                  <a:cubicBezTo>
                    <a:pt x="1735260" y="317901"/>
                    <a:pt x="2053161" y="0"/>
                    <a:pt x="2445311" y="0"/>
                  </a:cubicBezTo>
                  <a:lnTo>
                    <a:pt x="2449498" y="0"/>
                  </a:lnTo>
                  <a:cubicBezTo>
                    <a:pt x="2645573" y="0"/>
                    <a:pt x="2823086" y="79475"/>
                    <a:pt x="2951580" y="207969"/>
                  </a:cubicBezTo>
                  <a:close/>
                  <a:moveTo>
                    <a:pt x="4788706" y="1962817"/>
                  </a:moveTo>
                  <a:cubicBezTo>
                    <a:pt x="4927838" y="2088812"/>
                    <a:pt x="5013893" y="2262872"/>
                    <a:pt x="5013893" y="2455134"/>
                  </a:cubicBezTo>
                  <a:lnTo>
                    <a:pt x="5013893" y="2507346"/>
                  </a:lnTo>
                  <a:cubicBezTo>
                    <a:pt x="5013893" y="2891869"/>
                    <a:pt x="4669673" y="3203587"/>
                    <a:pt x="4245056" y="3203587"/>
                  </a:cubicBezTo>
                  <a:lnTo>
                    <a:pt x="768837" y="3203587"/>
                  </a:lnTo>
                  <a:cubicBezTo>
                    <a:pt x="344220" y="3203587"/>
                    <a:pt x="0" y="2891869"/>
                    <a:pt x="0" y="2507346"/>
                  </a:cubicBezTo>
                  <a:lnTo>
                    <a:pt x="0" y="2455134"/>
                  </a:lnTo>
                  <a:cubicBezTo>
                    <a:pt x="0" y="2070610"/>
                    <a:pt x="344220" y="1758893"/>
                    <a:pt x="768837" y="1758893"/>
                  </a:cubicBezTo>
                  <a:lnTo>
                    <a:pt x="4245056" y="1758893"/>
                  </a:lnTo>
                  <a:cubicBezTo>
                    <a:pt x="4457364" y="1758892"/>
                    <a:pt x="4649573" y="1836822"/>
                    <a:pt x="4788706" y="196281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3" name="Donut 1">
              <a:extLst>
                <a:ext uri="{FF2B5EF4-FFF2-40B4-BE49-F238E27FC236}">
                  <a16:creationId xmlns:a16="http://schemas.microsoft.com/office/drawing/2014/main" id="{CDE97BF4-E18B-45A6-908F-D75428F5D446}"/>
                </a:ext>
              </a:extLst>
            </p:cNvPr>
            <p:cNvSpPr/>
            <p:nvPr/>
          </p:nvSpPr>
          <p:spPr>
            <a:xfrm>
              <a:off x="3783039" y="765645"/>
              <a:ext cx="279267" cy="309475"/>
            </a:xfrm>
            <a:custGeom>
              <a:avLst/>
              <a:gdLst/>
              <a:ahLst/>
              <a:cxnLst/>
              <a:rect l="l" t="t" r="r" b="b"/>
              <a:pathLst>
                <a:path w="3573863" h="3960440">
                  <a:moveTo>
                    <a:pt x="1778235" y="2854144"/>
                  </a:moveTo>
                  <a:cubicBezTo>
                    <a:pt x="1630806" y="2921039"/>
                    <a:pt x="1485756" y="2976063"/>
                    <a:pt x="1346395" y="3019665"/>
                  </a:cubicBezTo>
                  <a:cubicBezTo>
                    <a:pt x="1449229" y="3443341"/>
                    <a:pt x="1614264" y="3717505"/>
                    <a:pt x="1800200" y="3717505"/>
                  </a:cubicBezTo>
                  <a:cubicBezTo>
                    <a:pt x="1981797" y="3717505"/>
                    <a:pt x="2143458" y="3455988"/>
                    <a:pt x="2246629" y="3049019"/>
                  </a:cubicBezTo>
                  <a:cubicBezTo>
                    <a:pt x="2095629" y="2998005"/>
                    <a:pt x="1938082" y="2933129"/>
                    <a:pt x="1778235" y="2854144"/>
                  </a:cubicBezTo>
                  <a:close/>
                  <a:moveTo>
                    <a:pt x="1266675" y="2564179"/>
                  </a:moveTo>
                  <a:lnTo>
                    <a:pt x="1299457" y="2790710"/>
                  </a:lnTo>
                  <a:cubicBezTo>
                    <a:pt x="1367662" y="2767618"/>
                    <a:pt x="1437614" y="2740949"/>
                    <a:pt x="1508914" y="2711076"/>
                  </a:cubicBezTo>
                  <a:cubicBezTo>
                    <a:pt x="1464441" y="2687582"/>
                    <a:pt x="1420733" y="2661738"/>
                    <a:pt x="1377054" y="2634978"/>
                  </a:cubicBezTo>
                  <a:close/>
                  <a:moveTo>
                    <a:pt x="2333774" y="2560277"/>
                  </a:moveTo>
                  <a:cubicBezTo>
                    <a:pt x="2295625" y="2584830"/>
                    <a:pt x="2256319" y="2608268"/>
                    <a:pt x="2216371" y="2631332"/>
                  </a:cubicBezTo>
                  <a:lnTo>
                    <a:pt x="2055143" y="2720029"/>
                  </a:lnTo>
                  <a:cubicBezTo>
                    <a:pt x="2137322" y="2758240"/>
                    <a:pt x="2218112" y="2791558"/>
                    <a:pt x="2296361" y="2820732"/>
                  </a:cubicBezTo>
                  <a:cubicBezTo>
                    <a:pt x="2311421" y="2737872"/>
                    <a:pt x="2324309" y="2650858"/>
                    <a:pt x="2333774" y="2560277"/>
                  </a:cubicBezTo>
                  <a:close/>
                  <a:moveTo>
                    <a:pt x="2938347" y="2115420"/>
                  </a:moveTo>
                  <a:cubicBezTo>
                    <a:pt x="2833874" y="2209266"/>
                    <a:pt x="2717689" y="2301450"/>
                    <a:pt x="2591514" y="2390104"/>
                  </a:cubicBezTo>
                  <a:cubicBezTo>
                    <a:pt x="2577332" y="2568819"/>
                    <a:pt x="2551964" y="2738541"/>
                    <a:pt x="2518016" y="2895802"/>
                  </a:cubicBezTo>
                  <a:cubicBezTo>
                    <a:pt x="2567345" y="2910267"/>
                    <a:pt x="2615150" y="2922759"/>
                    <a:pt x="2661232" y="2933072"/>
                  </a:cubicBezTo>
                  <a:cubicBezTo>
                    <a:pt x="2712976" y="2857644"/>
                    <a:pt x="2799843" y="2808312"/>
                    <a:pt x="2898232" y="2808312"/>
                  </a:cubicBezTo>
                  <a:cubicBezTo>
                    <a:pt x="3002730" y="2808312"/>
                    <a:pt x="3094231" y="2863960"/>
                    <a:pt x="3143840" y="2947770"/>
                  </a:cubicBezTo>
                  <a:cubicBezTo>
                    <a:pt x="3206751" y="2930092"/>
                    <a:pt x="3253488" y="2897708"/>
                    <a:pt x="3281582" y="2851851"/>
                  </a:cubicBezTo>
                  <a:cubicBezTo>
                    <a:pt x="3377140" y="2695873"/>
                    <a:pt x="3235870" y="2418527"/>
                    <a:pt x="2938347" y="2115420"/>
                  </a:cubicBezTo>
                  <a:close/>
                  <a:moveTo>
                    <a:pt x="653371" y="2086408"/>
                  </a:moveTo>
                  <a:cubicBezTo>
                    <a:pt x="358768" y="2375931"/>
                    <a:pt x="216958" y="2642817"/>
                    <a:pt x="306838" y="2798494"/>
                  </a:cubicBezTo>
                  <a:cubicBezTo>
                    <a:pt x="395033" y="2951251"/>
                    <a:pt x="687498" y="2964353"/>
                    <a:pt x="1074605" y="2860911"/>
                  </a:cubicBezTo>
                  <a:cubicBezTo>
                    <a:pt x="1044150" y="2711390"/>
                    <a:pt x="1021245" y="2551128"/>
                    <a:pt x="1007054" y="2383079"/>
                  </a:cubicBezTo>
                  <a:cubicBezTo>
                    <a:pt x="877997" y="2286402"/>
                    <a:pt x="759493" y="2186798"/>
                    <a:pt x="653371" y="2086408"/>
                  </a:cubicBezTo>
                  <a:close/>
                  <a:moveTo>
                    <a:pt x="2606852" y="1818110"/>
                  </a:moveTo>
                  <a:cubicBezTo>
                    <a:pt x="2609297" y="1871560"/>
                    <a:pt x="2610200" y="1925632"/>
                    <a:pt x="2610200" y="1980220"/>
                  </a:cubicBezTo>
                  <a:lnTo>
                    <a:pt x="2607655" y="2082108"/>
                  </a:lnTo>
                  <a:cubicBezTo>
                    <a:pt x="2664327" y="2040229"/>
                    <a:pt x="2718004" y="1997635"/>
                    <a:pt x="2768733" y="1954977"/>
                  </a:cubicBezTo>
                  <a:cubicBezTo>
                    <a:pt x="2718041" y="1909108"/>
                    <a:pt x="2663841" y="1863560"/>
                    <a:pt x="2606852" y="1818110"/>
                  </a:cubicBezTo>
                  <a:close/>
                  <a:moveTo>
                    <a:pt x="995280" y="1792420"/>
                  </a:moveTo>
                  <a:cubicBezTo>
                    <a:pt x="935444" y="1837415"/>
                    <a:pt x="878912" y="1882984"/>
                    <a:pt x="825924" y="1928708"/>
                  </a:cubicBezTo>
                  <a:cubicBezTo>
                    <a:pt x="877915" y="1975725"/>
                    <a:pt x="933502" y="2022554"/>
                    <a:pt x="992040" y="2069282"/>
                  </a:cubicBezTo>
                  <a:cubicBezTo>
                    <a:pt x="990470" y="2039771"/>
                    <a:pt x="990200" y="2010073"/>
                    <a:pt x="990200" y="1980220"/>
                  </a:cubicBezTo>
                  <a:close/>
                  <a:moveTo>
                    <a:pt x="1800199" y="1584251"/>
                  </a:moveTo>
                  <a:cubicBezTo>
                    <a:pt x="1999044" y="1584251"/>
                    <a:pt x="2160239" y="1745446"/>
                    <a:pt x="2160239" y="1944291"/>
                  </a:cubicBezTo>
                  <a:cubicBezTo>
                    <a:pt x="2160239" y="2143136"/>
                    <a:pt x="1999044" y="2304331"/>
                    <a:pt x="1800199" y="2304331"/>
                  </a:cubicBezTo>
                  <a:cubicBezTo>
                    <a:pt x="1601354" y="2304331"/>
                    <a:pt x="1440159" y="2143136"/>
                    <a:pt x="1440159" y="1944291"/>
                  </a:cubicBezTo>
                  <a:cubicBezTo>
                    <a:pt x="1440159" y="1745446"/>
                    <a:pt x="1601354" y="1584251"/>
                    <a:pt x="1800199" y="1584251"/>
                  </a:cubicBezTo>
                  <a:close/>
                  <a:moveTo>
                    <a:pt x="1799180" y="1292973"/>
                  </a:moveTo>
                  <a:cubicBezTo>
                    <a:pt x="1709473" y="1337408"/>
                    <a:pt x="1618838" y="1386220"/>
                    <a:pt x="1527839" y="1438759"/>
                  </a:cubicBezTo>
                  <a:cubicBezTo>
                    <a:pt x="1430103" y="1495187"/>
                    <a:pt x="1336299" y="1553400"/>
                    <a:pt x="1247277" y="1612889"/>
                  </a:cubicBezTo>
                  <a:cubicBezTo>
                    <a:pt x="1237518" y="1731224"/>
                    <a:pt x="1233135" y="1854154"/>
                    <a:pt x="1233135" y="1980220"/>
                  </a:cubicBezTo>
                  <a:lnTo>
                    <a:pt x="1242214" y="2256132"/>
                  </a:lnTo>
                  <a:cubicBezTo>
                    <a:pt x="1325337" y="2314701"/>
                    <a:pt x="1412868" y="2372018"/>
                    <a:pt x="1503964" y="2427827"/>
                  </a:cubicBezTo>
                  <a:cubicBezTo>
                    <a:pt x="1597846" y="2485344"/>
                    <a:pt x="1691436" y="2538760"/>
                    <a:pt x="1784393" y="2586751"/>
                  </a:cubicBezTo>
                  <a:cubicBezTo>
                    <a:pt x="1886614" y="2536574"/>
                    <a:pt x="1990519" y="2481211"/>
                    <a:pt x="2094904" y="2420944"/>
                  </a:cubicBezTo>
                  <a:cubicBezTo>
                    <a:pt x="2186771" y="2367905"/>
                    <a:pt x="2275164" y="2313288"/>
                    <a:pt x="2359234" y="2257296"/>
                  </a:cubicBezTo>
                  <a:cubicBezTo>
                    <a:pt x="2364812" y="2167101"/>
                    <a:pt x="2367265" y="2074538"/>
                    <a:pt x="2367265" y="1980220"/>
                  </a:cubicBezTo>
                  <a:lnTo>
                    <a:pt x="2355768" y="1630798"/>
                  </a:lnTo>
                  <a:cubicBezTo>
                    <a:pt x="2273382" y="1572781"/>
                    <a:pt x="2186657" y="1516029"/>
                    <a:pt x="2096435" y="1460755"/>
                  </a:cubicBezTo>
                  <a:cubicBezTo>
                    <a:pt x="1996852" y="1399746"/>
                    <a:pt x="1897599" y="1343351"/>
                    <a:pt x="1799180" y="1292973"/>
                  </a:cubicBezTo>
                  <a:close/>
                  <a:moveTo>
                    <a:pt x="2285222" y="1081939"/>
                  </a:moveTo>
                  <a:cubicBezTo>
                    <a:pt x="2215903" y="1106831"/>
                    <a:pt x="2144721" y="1134831"/>
                    <a:pt x="2072395" y="1166375"/>
                  </a:cubicBezTo>
                  <a:cubicBezTo>
                    <a:pt x="2123126" y="1193433"/>
                    <a:pt x="2173254" y="1222917"/>
                    <a:pt x="2223344" y="1253604"/>
                  </a:cubicBezTo>
                  <a:lnTo>
                    <a:pt x="2324429" y="1318442"/>
                  </a:lnTo>
                  <a:cubicBezTo>
                    <a:pt x="2313395" y="1236228"/>
                    <a:pt x="2300359" y="1157186"/>
                    <a:pt x="2285222" y="1081939"/>
                  </a:cubicBezTo>
                  <a:close/>
                  <a:moveTo>
                    <a:pt x="1317316" y="1072756"/>
                  </a:moveTo>
                  <a:cubicBezTo>
                    <a:pt x="1302241" y="1146918"/>
                    <a:pt x="1288992" y="1224776"/>
                    <a:pt x="1278338" y="1305859"/>
                  </a:cubicBezTo>
                  <a:cubicBezTo>
                    <a:pt x="1319937" y="1279161"/>
                    <a:pt x="1362772" y="1253543"/>
                    <a:pt x="1406371" y="1228371"/>
                  </a:cubicBezTo>
                  <a:lnTo>
                    <a:pt x="1529166" y="1160817"/>
                  </a:lnTo>
                  <a:cubicBezTo>
                    <a:pt x="1457109" y="1128012"/>
                    <a:pt x="1386248" y="1098795"/>
                    <a:pt x="1317316" y="1072756"/>
                  </a:cubicBezTo>
                  <a:close/>
                  <a:moveTo>
                    <a:pt x="2999167" y="931965"/>
                  </a:moveTo>
                  <a:cubicBezTo>
                    <a:pt x="2863797" y="929602"/>
                    <a:pt x="2695165" y="956643"/>
                    <a:pt x="2505705" y="1011187"/>
                  </a:cubicBezTo>
                  <a:cubicBezTo>
                    <a:pt x="2540918" y="1162557"/>
                    <a:pt x="2567684" y="1326382"/>
                    <a:pt x="2585126" y="1499198"/>
                  </a:cubicBezTo>
                  <a:cubicBezTo>
                    <a:pt x="2715788" y="1596638"/>
                    <a:pt x="2835744" y="1697107"/>
                    <a:pt x="2943147" y="1798370"/>
                  </a:cubicBezTo>
                  <a:cubicBezTo>
                    <a:pt x="3255545" y="1499362"/>
                    <a:pt x="3408394" y="1221406"/>
                    <a:pt x="3315904" y="1061209"/>
                  </a:cubicBezTo>
                  <a:cubicBezTo>
                    <a:pt x="3266970" y="976452"/>
                    <a:pt x="3155149" y="934688"/>
                    <a:pt x="2999167" y="931965"/>
                  </a:cubicBezTo>
                  <a:close/>
                  <a:moveTo>
                    <a:pt x="638815" y="915787"/>
                  </a:moveTo>
                  <a:cubicBezTo>
                    <a:pt x="482814" y="914444"/>
                    <a:pt x="369943" y="953278"/>
                    <a:pt x="318816" y="1036731"/>
                  </a:cubicBezTo>
                  <a:cubicBezTo>
                    <a:pt x="287500" y="1087848"/>
                    <a:pt x="281619" y="1151999"/>
                    <a:pt x="300317" y="1225375"/>
                  </a:cubicBezTo>
                  <a:cubicBezTo>
                    <a:pt x="453717" y="1230852"/>
                    <a:pt x="576064" y="1357222"/>
                    <a:pt x="576064" y="1512168"/>
                  </a:cubicBezTo>
                  <a:cubicBezTo>
                    <a:pt x="576064" y="1559570"/>
                    <a:pt x="564614" y="1604297"/>
                    <a:pt x="543189" y="1643149"/>
                  </a:cubicBezTo>
                  <a:cubicBezTo>
                    <a:pt x="577674" y="1684387"/>
                    <a:pt x="615806" y="1726058"/>
                    <a:pt x="656975" y="1768243"/>
                  </a:cubicBezTo>
                  <a:cubicBezTo>
                    <a:pt x="764771" y="1670077"/>
                    <a:pt x="885233" y="1573151"/>
                    <a:pt x="1016791" y="1480089"/>
                  </a:cubicBezTo>
                  <a:cubicBezTo>
                    <a:pt x="1034643" y="1309060"/>
                    <a:pt x="1062149" y="1147092"/>
                    <a:pt x="1097625" y="997448"/>
                  </a:cubicBezTo>
                  <a:cubicBezTo>
                    <a:pt x="922693" y="944833"/>
                    <a:pt x="766343" y="916885"/>
                    <a:pt x="638815" y="915787"/>
                  </a:cubicBezTo>
                  <a:close/>
                  <a:moveTo>
                    <a:pt x="1800200" y="242935"/>
                  </a:moveTo>
                  <a:cubicBezTo>
                    <a:pt x="1628632" y="242935"/>
                    <a:pt x="1474860" y="476364"/>
                    <a:pt x="1371457" y="845375"/>
                  </a:cubicBezTo>
                  <a:cubicBezTo>
                    <a:pt x="1510785" y="893390"/>
                    <a:pt x="1655544" y="953061"/>
                    <a:pt x="1802618" y="1024206"/>
                  </a:cubicBezTo>
                  <a:cubicBezTo>
                    <a:pt x="1948575" y="956462"/>
                    <a:pt x="2092393" y="899996"/>
                    <a:pt x="2231205" y="855254"/>
                  </a:cubicBezTo>
                  <a:cubicBezTo>
                    <a:pt x="2203972" y="756128"/>
                    <a:pt x="2173100" y="666602"/>
                    <a:pt x="2138735" y="588741"/>
                  </a:cubicBezTo>
                  <a:cubicBezTo>
                    <a:pt x="1989649" y="579063"/>
                    <a:pt x="1872207" y="454685"/>
                    <a:pt x="1872207" y="302877"/>
                  </a:cubicBezTo>
                  <a:lnTo>
                    <a:pt x="1876505" y="260249"/>
                  </a:lnTo>
                  <a:cubicBezTo>
                    <a:pt x="1851965" y="248332"/>
                    <a:pt x="1826288" y="242935"/>
                    <a:pt x="1800200" y="242935"/>
                  </a:cubicBezTo>
                  <a:close/>
                  <a:moveTo>
                    <a:pt x="1800200" y="0"/>
                  </a:moveTo>
                  <a:cubicBezTo>
                    <a:pt x="1869864" y="0"/>
                    <a:pt x="1937474" y="21500"/>
                    <a:pt x="2001400" y="62841"/>
                  </a:cubicBezTo>
                  <a:cubicBezTo>
                    <a:pt x="2046831" y="32440"/>
                    <a:pt x="2101480" y="14845"/>
                    <a:pt x="2160239" y="14845"/>
                  </a:cubicBezTo>
                  <a:cubicBezTo>
                    <a:pt x="2319315" y="14845"/>
                    <a:pt x="2448271" y="143801"/>
                    <a:pt x="2448271" y="302877"/>
                  </a:cubicBezTo>
                  <a:cubicBezTo>
                    <a:pt x="2448271" y="390874"/>
                    <a:pt x="2408810" y="469655"/>
                    <a:pt x="2345781" y="521503"/>
                  </a:cubicBezTo>
                  <a:cubicBezTo>
                    <a:pt x="2383927" y="603296"/>
                    <a:pt x="2417431" y="693947"/>
                    <a:pt x="2447297" y="791609"/>
                  </a:cubicBezTo>
                  <a:cubicBezTo>
                    <a:pt x="2970165" y="657950"/>
                    <a:pt x="3387629" y="699569"/>
                    <a:pt x="3526292" y="939741"/>
                  </a:cubicBezTo>
                  <a:cubicBezTo>
                    <a:pt x="3666393" y="1182403"/>
                    <a:pt x="3488654" y="1570199"/>
                    <a:pt x="3103466" y="1960424"/>
                  </a:cubicBezTo>
                  <a:cubicBezTo>
                    <a:pt x="3470949" y="2355583"/>
                    <a:pt x="3633606" y="2742288"/>
                    <a:pt x="3488732" y="2978761"/>
                  </a:cubicBezTo>
                  <a:cubicBezTo>
                    <a:pt x="3428277" y="3077440"/>
                    <a:pt x="3320191" y="3140292"/>
                    <a:pt x="3176550" y="3166836"/>
                  </a:cubicBezTo>
                  <a:cubicBezTo>
                    <a:pt x="3145985" y="3291955"/>
                    <a:pt x="3032902" y="3384376"/>
                    <a:pt x="2898232" y="3384376"/>
                  </a:cubicBezTo>
                  <a:cubicBezTo>
                    <a:pt x="2756837" y="3384376"/>
                    <a:pt x="2639238" y="3282493"/>
                    <a:pt x="2615411" y="3148031"/>
                  </a:cubicBezTo>
                  <a:cubicBezTo>
                    <a:pt x="2565981" y="3138986"/>
                    <a:pt x="2515458" y="3127210"/>
                    <a:pt x="2463844" y="3113602"/>
                  </a:cubicBezTo>
                  <a:cubicBezTo>
                    <a:pt x="2318011" y="3625660"/>
                    <a:pt x="2075098" y="3960440"/>
                    <a:pt x="1800200" y="3960440"/>
                  </a:cubicBezTo>
                  <a:cubicBezTo>
                    <a:pt x="1519205" y="3960440"/>
                    <a:pt x="1271629" y="3610643"/>
                    <a:pt x="1127186" y="3079228"/>
                  </a:cubicBezTo>
                  <a:cubicBezTo>
                    <a:pt x="627082" y="3198995"/>
                    <a:pt x="230836" y="3152724"/>
                    <a:pt x="96450" y="2919961"/>
                  </a:cubicBezTo>
                  <a:cubicBezTo>
                    <a:pt x="-40561" y="2682651"/>
                    <a:pt x="126404" y="2306537"/>
                    <a:pt x="494549" y="1925523"/>
                  </a:cubicBezTo>
                  <a:lnTo>
                    <a:pt x="373580" y="1785812"/>
                  </a:lnTo>
                  <a:cubicBezTo>
                    <a:pt x="346850" y="1795631"/>
                    <a:pt x="317974" y="1800200"/>
                    <a:pt x="288032" y="1800200"/>
                  </a:cubicBezTo>
                  <a:cubicBezTo>
                    <a:pt x="128956" y="1800200"/>
                    <a:pt x="0" y="1671244"/>
                    <a:pt x="0" y="1512168"/>
                  </a:cubicBezTo>
                  <a:cubicBezTo>
                    <a:pt x="0" y="1428111"/>
                    <a:pt x="36006" y="1352464"/>
                    <a:pt x="94065" y="1300493"/>
                  </a:cubicBezTo>
                  <a:cubicBezTo>
                    <a:pt x="43643" y="1149446"/>
                    <a:pt x="47337" y="1014823"/>
                    <a:pt x="111666" y="909822"/>
                  </a:cubicBezTo>
                  <a:cubicBezTo>
                    <a:pt x="253078" y="678998"/>
                    <a:pt x="655099" y="644207"/>
                    <a:pt x="1156926" y="780244"/>
                  </a:cubicBezTo>
                  <a:cubicBezTo>
                    <a:pt x="1303899" y="305876"/>
                    <a:pt x="1537438" y="0"/>
                    <a:pt x="1800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4" name="Donut 1">
              <a:extLst>
                <a:ext uri="{FF2B5EF4-FFF2-40B4-BE49-F238E27FC236}">
                  <a16:creationId xmlns:a16="http://schemas.microsoft.com/office/drawing/2014/main" id="{576E5C9E-F9C2-40D5-9140-4779AE1FCC17}"/>
                </a:ext>
              </a:extLst>
            </p:cNvPr>
            <p:cNvSpPr/>
            <p:nvPr/>
          </p:nvSpPr>
          <p:spPr>
            <a:xfrm>
              <a:off x="5193697" y="1768607"/>
              <a:ext cx="262796" cy="256174"/>
            </a:xfrm>
            <a:custGeom>
              <a:avLst/>
              <a:gdLst/>
              <a:ahLst/>
              <a:cxnLst/>
              <a:rect l="l" t="t" r="r" b="b"/>
              <a:pathLst>
                <a:path w="3578696" h="3488520">
                  <a:moveTo>
                    <a:pt x="936104" y="2084364"/>
                  </a:moveTo>
                  <a:cubicBezTo>
                    <a:pt x="677606" y="2084364"/>
                    <a:pt x="468052" y="2293918"/>
                    <a:pt x="468052" y="2552416"/>
                  </a:cubicBezTo>
                  <a:cubicBezTo>
                    <a:pt x="468052" y="2810914"/>
                    <a:pt x="677606" y="3020468"/>
                    <a:pt x="936104" y="3020468"/>
                  </a:cubicBezTo>
                  <a:cubicBezTo>
                    <a:pt x="1194602" y="3020468"/>
                    <a:pt x="1404156" y="2810914"/>
                    <a:pt x="1404156" y="2552416"/>
                  </a:cubicBezTo>
                  <a:cubicBezTo>
                    <a:pt x="1404156" y="2293918"/>
                    <a:pt x="1194602" y="2084364"/>
                    <a:pt x="936104" y="2084364"/>
                  </a:cubicBezTo>
                  <a:close/>
                  <a:moveTo>
                    <a:pt x="936104" y="1616312"/>
                  </a:moveTo>
                  <a:cubicBezTo>
                    <a:pt x="1453100" y="1616312"/>
                    <a:pt x="1872208" y="2035420"/>
                    <a:pt x="1872208" y="2552416"/>
                  </a:cubicBezTo>
                  <a:cubicBezTo>
                    <a:pt x="1872208" y="3069412"/>
                    <a:pt x="1453100" y="3488520"/>
                    <a:pt x="936104" y="3488520"/>
                  </a:cubicBezTo>
                  <a:cubicBezTo>
                    <a:pt x="419108" y="3488520"/>
                    <a:pt x="0" y="3069412"/>
                    <a:pt x="0" y="2552416"/>
                  </a:cubicBezTo>
                  <a:cubicBezTo>
                    <a:pt x="0" y="2035420"/>
                    <a:pt x="419108" y="1616312"/>
                    <a:pt x="936104" y="1616312"/>
                  </a:cubicBezTo>
                  <a:close/>
                  <a:moveTo>
                    <a:pt x="2034392" y="0"/>
                  </a:moveTo>
                  <a:lnTo>
                    <a:pt x="3578696" y="0"/>
                  </a:lnTo>
                  <a:lnTo>
                    <a:pt x="3578696" y="1544304"/>
                  </a:lnTo>
                  <a:lnTo>
                    <a:pt x="3002547" y="1544304"/>
                  </a:lnTo>
                  <a:lnTo>
                    <a:pt x="3002547" y="990027"/>
                  </a:lnTo>
                  <a:lnTo>
                    <a:pt x="1951220" y="2041355"/>
                  </a:lnTo>
                  <a:lnTo>
                    <a:pt x="1512167" y="1602301"/>
                  </a:lnTo>
                  <a:lnTo>
                    <a:pt x="2542690" y="571779"/>
                  </a:lnTo>
                  <a:lnTo>
                    <a:pt x="2034392" y="5717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55" name="Rounded Rectangle 3">
              <a:extLst>
                <a:ext uri="{FF2B5EF4-FFF2-40B4-BE49-F238E27FC236}">
                  <a16:creationId xmlns:a16="http://schemas.microsoft.com/office/drawing/2014/main" id="{5B675C56-CF23-42D9-B1A3-681751E56ED0}"/>
                </a:ext>
              </a:extLst>
            </p:cNvPr>
            <p:cNvSpPr/>
            <p:nvPr/>
          </p:nvSpPr>
          <p:spPr>
            <a:xfrm>
              <a:off x="4664106" y="144692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
              <a:extLst>
                <a:ext uri="{FF2B5EF4-FFF2-40B4-BE49-F238E27FC236}">
                  <a16:creationId xmlns:a16="http://schemas.microsoft.com/office/drawing/2014/main" id="{68D8D39D-18BE-4727-8A57-95FE0E6B4262}"/>
                </a:ext>
              </a:extLst>
            </p:cNvPr>
            <p:cNvSpPr/>
            <p:nvPr/>
          </p:nvSpPr>
          <p:spPr>
            <a:xfrm>
              <a:off x="4642667" y="1811576"/>
              <a:ext cx="176275" cy="277574"/>
            </a:xfrm>
            <a:custGeom>
              <a:avLst/>
              <a:gdLst/>
              <a:ahLst/>
              <a:cxnLst/>
              <a:rect l="l" t="t" r="r" b="b"/>
              <a:pathLst>
                <a:path w="2518668" h="3966044">
                  <a:moveTo>
                    <a:pt x="1247104" y="1675381"/>
                  </a:moveTo>
                  <a:cubicBezTo>
                    <a:pt x="1157133" y="1675381"/>
                    <a:pt x="1084196" y="1748460"/>
                    <a:pt x="1084196" y="1838607"/>
                  </a:cubicBezTo>
                  <a:lnTo>
                    <a:pt x="1084196" y="2052497"/>
                  </a:lnTo>
                  <a:lnTo>
                    <a:pt x="868740" y="2052497"/>
                  </a:lnTo>
                  <a:cubicBezTo>
                    <a:pt x="778769" y="2052497"/>
                    <a:pt x="705832" y="2125576"/>
                    <a:pt x="705832" y="2215723"/>
                  </a:cubicBezTo>
                  <a:lnTo>
                    <a:pt x="705832" y="2244204"/>
                  </a:lnTo>
                  <a:cubicBezTo>
                    <a:pt x="705832" y="2334351"/>
                    <a:pt x="778769" y="2407430"/>
                    <a:pt x="868740" y="2407430"/>
                  </a:cubicBezTo>
                  <a:lnTo>
                    <a:pt x="1084196" y="2407430"/>
                  </a:lnTo>
                  <a:lnTo>
                    <a:pt x="1084196" y="2621319"/>
                  </a:lnTo>
                  <a:cubicBezTo>
                    <a:pt x="1084196" y="2711466"/>
                    <a:pt x="1157133" y="2784545"/>
                    <a:pt x="1247104" y="2784545"/>
                  </a:cubicBezTo>
                  <a:lnTo>
                    <a:pt x="1275530" y="2784545"/>
                  </a:lnTo>
                  <a:cubicBezTo>
                    <a:pt x="1365501" y="2784545"/>
                    <a:pt x="1438438" y="2711466"/>
                    <a:pt x="1438438" y="2621319"/>
                  </a:cubicBezTo>
                  <a:lnTo>
                    <a:pt x="1438438" y="2407430"/>
                  </a:lnTo>
                  <a:lnTo>
                    <a:pt x="1649929" y="2407430"/>
                  </a:lnTo>
                  <a:cubicBezTo>
                    <a:pt x="1739900" y="2407430"/>
                    <a:pt x="1812837" y="2334351"/>
                    <a:pt x="1812837" y="2244204"/>
                  </a:cubicBezTo>
                  <a:lnTo>
                    <a:pt x="1812837" y="2215723"/>
                  </a:lnTo>
                  <a:cubicBezTo>
                    <a:pt x="1812837" y="2125576"/>
                    <a:pt x="1739900" y="2052497"/>
                    <a:pt x="1649929" y="2052497"/>
                  </a:cubicBezTo>
                  <a:lnTo>
                    <a:pt x="1438438" y="2052497"/>
                  </a:lnTo>
                  <a:lnTo>
                    <a:pt x="1438438" y="1838607"/>
                  </a:lnTo>
                  <a:cubicBezTo>
                    <a:pt x="1438438" y="1748460"/>
                    <a:pt x="1365501" y="1675381"/>
                    <a:pt x="1275530" y="1675381"/>
                  </a:cubicBezTo>
                  <a:close/>
                  <a:moveTo>
                    <a:pt x="598231" y="1304672"/>
                  </a:moveTo>
                  <a:lnTo>
                    <a:pt x="1916472" y="1304672"/>
                  </a:lnTo>
                  <a:lnTo>
                    <a:pt x="1916472" y="3157943"/>
                  </a:lnTo>
                  <a:lnTo>
                    <a:pt x="598231" y="3157943"/>
                  </a:lnTo>
                  <a:close/>
                  <a:moveTo>
                    <a:pt x="506487" y="1209418"/>
                  </a:moveTo>
                  <a:lnTo>
                    <a:pt x="506487" y="3250508"/>
                  </a:lnTo>
                  <a:lnTo>
                    <a:pt x="2012181" y="3250508"/>
                  </a:lnTo>
                  <a:lnTo>
                    <a:pt x="2012181" y="1209418"/>
                  </a:lnTo>
                  <a:close/>
                  <a:moveTo>
                    <a:pt x="419786" y="541629"/>
                  </a:moveTo>
                  <a:lnTo>
                    <a:pt x="2098882" y="541629"/>
                  </a:lnTo>
                  <a:cubicBezTo>
                    <a:pt x="2330723" y="541629"/>
                    <a:pt x="2518668" y="725826"/>
                    <a:pt x="2518668" y="953044"/>
                  </a:cubicBezTo>
                  <a:lnTo>
                    <a:pt x="2518668" y="3554629"/>
                  </a:lnTo>
                  <a:cubicBezTo>
                    <a:pt x="2518668" y="3781847"/>
                    <a:pt x="2330723" y="3966044"/>
                    <a:pt x="2098882" y="3966044"/>
                  </a:cubicBezTo>
                  <a:lnTo>
                    <a:pt x="419786" y="3966044"/>
                  </a:lnTo>
                  <a:cubicBezTo>
                    <a:pt x="187945" y="3966044"/>
                    <a:pt x="0" y="3781847"/>
                    <a:pt x="0" y="3554629"/>
                  </a:cubicBezTo>
                  <a:lnTo>
                    <a:pt x="0" y="953044"/>
                  </a:lnTo>
                  <a:cubicBezTo>
                    <a:pt x="0" y="725826"/>
                    <a:pt x="187945" y="541629"/>
                    <a:pt x="419786" y="541629"/>
                  </a:cubicBezTo>
                  <a:close/>
                  <a:moveTo>
                    <a:pt x="696920" y="0"/>
                  </a:moveTo>
                  <a:lnTo>
                    <a:pt x="1821748" y="0"/>
                  </a:lnTo>
                  <a:cubicBezTo>
                    <a:pt x="1869056" y="0"/>
                    <a:pt x="1907406" y="38350"/>
                    <a:pt x="1907406" y="85658"/>
                  </a:cubicBezTo>
                  <a:lnTo>
                    <a:pt x="1907406" y="346390"/>
                  </a:lnTo>
                  <a:cubicBezTo>
                    <a:pt x="1907406" y="393698"/>
                    <a:pt x="1869056" y="432048"/>
                    <a:pt x="1821748" y="432048"/>
                  </a:cubicBezTo>
                  <a:lnTo>
                    <a:pt x="696920" y="432048"/>
                  </a:lnTo>
                  <a:cubicBezTo>
                    <a:pt x="649612" y="432048"/>
                    <a:pt x="611262" y="393698"/>
                    <a:pt x="611262" y="346390"/>
                  </a:cubicBezTo>
                  <a:lnTo>
                    <a:pt x="611262" y="85658"/>
                  </a:lnTo>
                  <a:cubicBezTo>
                    <a:pt x="611262" y="38350"/>
                    <a:pt x="649612" y="0"/>
                    <a:pt x="69692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7" name="Oval 3">
              <a:extLst>
                <a:ext uri="{FF2B5EF4-FFF2-40B4-BE49-F238E27FC236}">
                  <a16:creationId xmlns:a16="http://schemas.microsoft.com/office/drawing/2014/main" id="{DD8CDFD5-5E8E-4349-AA21-B1F6444258E3}"/>
                </a:ext>
              </a:extLst>
            </p:cNvPr>
            <p:cNvSpPr/>
            <p:nvPr/>
          </p:nvSpPr>
          <p:spPr>
            <a:xfrm>
              <a:off x="5521965" y="903118"/>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58" name="Group 57">
              <a:extLst>
                <a:ext uri="{FF2B5EF4-FFF2-40B4-BE49-F238E27FC236}">
                  <a16:creationId xmlns:a16="http://schemas.microsoft.com/office/drawing/2014/main" id="{76A33572-60C5-4F13-AD5F-B4D885E8C59B}"/>
                </a:ext>
              </a:extLst>
            </p:cNvPr>
            <p:cNvGrpSpPr/>
            <p:nvPr/>
          </p:nvGrpSpPr>
          <p:grpSpPr>
            <a:xfrm>
              <a:off x="3328507" y="857594"/>
              <a:ext cx="347999" cy="201330"/>
              <a:chOff x="2574555" y="3959226"/>
              <a:chExt cx="3941661" cy="2280393"/>
            </a:xfrm>
            <a:grpFill/>
          </p:grpSpPr>
          <p:sp>
            <p:nvSpPr>
              <p:cNvPr id="104" name="Donut 81">
                <a:extLst>
                  <a:ext uri="{FF2B5EF4-FFF2-40B4-BE49-F238E27FC236}">
                    <a16:creationId xmlns:a16="http://schemas.microsoft.com/office/drawing/2014/main" id="{FADD289E-CDA6-429A-8B2E-C58D6B6770C6}"/>
                  </a:ext>
                </a:extLst>
              </p:cNvPr>
              <p:cNvSpPr/>
              <p:nvPr/>
            </p:nvSpPr>
            <p:spPr>
              <a:xfrm>
                <a:off x="262778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5" name="Donut 82">
                <a:extLst>
                  <a:ext uri="{FF2B5EF4-FFF2-40B4-BE49-F238E27FC236}">
                    <a16:creationId xmlns:a16="http://schemas.microsoft.com/office/drawing/2014/main" id="{565ECEC2-0F66-4B50-A494-46F7775F73EF}"/>
                  </a:ext>
                </a:extLst>
              </p:cNvPr>
              <p:cNvSpPr/>
              <p:nvPr/>
            </p:nvSpPr>
            <p:spPr>
              <a:xfrm>
                <a:off x="5868144" y="5591547"/>
                <a:ext cx="648072" cy="64807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sp>
            <p:nvSpPr>
              <p:cNvPr id="106" name="Rounded Rectangle 83">
                <a:extLst>
                  <a:ext uri="{FF2B5EF4-FFF2-40B4-BE49-F238E27FC236}">
                    <a16:creationId xmlns:a16="http://schemas.microsoft.com/office/drawing/2014/main" id="{2C440336-B5EF-48AD-8FA3-9CFC82725273}"/>
                  </a:ext>
                </a:extLst>
              </p:cNvPr>
              <p:cNvSpPr/>
              <p:nvPr/>
            </p:nvSpPr>
            <p:spPr>
              <a:xfrm>
                <a:off x="2883221" y="5472334"/>
                <a:ext cx="162018" cy="420204"/>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7" name="Rounded Rectangle 84">
                <a:extLst>
                  <a:ext uri="{FF2B5EF4-FFF2-40B4-BE49-F238E27FC236}">
                    <a16:creationId xmlns:a16="http://schemas.microsoft.com/office/drawing/2014/main" id="{D979A794-68FB-4CF7-B0CB-7FA8A283F69F}"/>
                  </a:ext>
                </a:extLst>
              </p:cNvPr>
              <p:cNvSpPr/>
              <p:nvPr/>
            </p:nvSpPr>
            <p:spPr>
              <a:xfrm>
                <a:off x="6112101" y="5473128"/>
                <a:ext cx="162018" cy="398351"/>
              </a:xfrm>
              <a:prstGeom prst="roundRect">
                <a:avLst>
                  <a:gd name="adj" fmla="val 4410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8" name="Rounded Rectangle 85">
                <a:extLst>
                  <a:ext uri="{FF2B5EF4-FFF2-40B4-BE49-F238E27FC236}">
                    <a16:creationId xmlns:a16="http://schemas.microsoft.com/office/drawing/2014/main" id="{E9F32A2C-85A0-4AC4-B1E6-0D98D0F97282}"/>
                  </a:ext>
                </a:extLst>
              </p:cNvPr>
              <p:cNvSpPr/>
              <p:nvPr/>
            </p:nvSpPr>
            <p:spPr>
              <a:xfrm rot="18199600">
                <a:off x="3368262" y="3899876"/>
                <a:ext cx="288032" cy="1875445"/>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9" name="Rounded Rectangle 86">
                <a:extLst>
                  <a:ext uri="{FF2B5EF4-FFF2-40B4-BE49-F238E27FC236}">
                    <a16:creationId xmlns:a16="http://schemas.microsoft.com/office/drawing/2014/main" id="{B0C8B0CB-0F57-4602-931E-A115D2EB16F4}"/>
                  </a:ext>
                </a:extLst>
              </p:cNvPr>
              <p:cNvSpPr/>
              <p:nvPr/>
            </p:nvSpPr>
            <p:spPr>
              <a:xfrm>
                <a:off x="6156176" y="4765811"/>
                <a:ext cx="288032" cy="755600"/>
              </a:xfrm>
              <a:prstGeom prst="roundRect">
                <a:avLst>
                  <a:gd name="adj" fmla="val 36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0" name="Rounded Rectangle 87">
                <a:extLst>
                  <a:ext uri="{FF2B5EF4-FFF2-40B4-BE49-F238E27FC236}">
                    <a16:creationId xmlns:a16="http://schemas.microsoft.com/office/drawing/2014/main" id="{E0A09336-26A9-4477-8709-5349BC795596}"/>
                  </a:ext>
                </a:extLst>
              </p:cNvPr>
              <p:cNvSpPr/>
              <p:nvPr/>
            </p:nvSpPr>
            <p:spPr>
              <a:xfrm>
                <a:off x="2699792" y="5161371"/>
                <a:ext cx="3744416" cy="36004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1" name="Rounded Rectangle 16">
                <a:extLst>
                  <a:ext uri="{FF2B5EF4-FFF2-40B4-BE49-F238E27FC236}">
                    <a16:creationId xmlns:a16="http://schemas.microsoft.com/office/drawing/2014/main" id="{26728996-5A0F-49E2-A0A0-40A16F9FCF77}"/>
                  </a:ext>
                </a:extLst>
              </p:cNvPr>
              <p:cNvSpPr/>
              <p:nvPr/>
            </p:nvSpPr>
            <p:spPr>
              <a:xfrm>
                <a:off x="4294882" y="4509120"/>
                <a:ext cx="1801319" cy="552747"/>
              </a:xfrm>
              <a:custGeom>
                <a:avLst/>
                <a:gdLst/>
                <a:ahLst/>
                <a:cxnLst/>
                <a:rect l="l" t="t" r="r" b="b"/>
                <a:pathLst>
                  <a:path w="1467163" h="377555">
                    <a:moveTo>
                      <a:pt x="115742" y="0"/>
                    </a:moveTo>
                    <a:lnTo>
                      <a:pt x="1351421" y="0"/>
                    </a:lnTo>
                    <a:cubicBezTo>
                      <a:pt x="1415344" y="0"/>
                      <a:pt x="1467163" y="51819"/>
                      <a:pt x="1467163" y="115742"/>
                    </a:cubicBezTo>
                    <a:lnTo>
                      <a:pt x="1467163" y="377555"/>
                    </a:lnTo>
                    <a:lnTo>
                      <a:pt x="0" y="377555"/>
                    </a:lnTo>
                    <a:lnTo>
                      <a:pt x="0" y="115742"/>
                    </a:lnTo>
                    <a:cubicBezTo>
                      <a:pt x="0" y="51819"/>
                      <a:pt x="51819" y="0"/>
                      <a:pt x="11574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2" name="Oval 111">
                <a:extLst>
                  <a:ext uri="{FF2B5EF4-FFF2-40B4-BE49-F238E27FC236}">
                    <a16:creationId xmlns:a16="http://schemas.microsoft.com/office/drawing/2014/main" id="{CFC72D19-F544-4626-B1E5-A722F676A9CE}"/>
                  </a:ext>
                </a:extLst>
              </p:cNvPr>
              <p:cNvSpPr/>
              <p:nvPr/>
            </p:nvSpPr>
            <p:spPr>
              <a:xfrm>
                <a:off x="3110319" y="3959226"/>
                <a:ext cx="457200" cy="457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3" name="Rounded Rectangle 19">
                <a:extLst>
                  <a:ext uri="{FF2B5EF4-FFF2-40B4-BE49-F238E27FC236}">
                    <a16:creationId xmlns:a16="http://schemas.microsoft.com/office/drawing/2014/main" id="{C7A3968E-19BF-4932-93D9-FA5579389A2F}"/>
                  </a:ext>
                </a:extLst>
              </p:cNvPr>
              <p:cNvSpPr/>
              <p:nvPr/>
            </p:nvSpPr>
            <p:spPr>
              <a:xfrm rot="1961904">
                <a:off x="3453236" y="4426052"/>
                <a:ext cx="946970" cy="401316"/>
              </a:xfrm>
              <a:custGeom>
                <a:avLst/>
                <a:gdLst/>
                <a:ahLst/>
                <a:cxnLst/>
                <a:rect l="l" t="t" r="r" b="b"/>
                <a:pathLst>
                  <a:path w="946970" h="401316">
                    <a:moveTo>
                      <a:pt x="66114" y="94549"/>
                    </a:moveTo>
                    <a:cubicBezTo>
                      <a:pt x="80082" y="84288"/>
                      <a:pt x="96014" y="74649"/>
                      <a:pt x="113671" y="65740"/>
                    </a:cubicBezTo>
                    <a:cubicBezTo>
                      <a:pt x="137213" y="53862"/>
                      <a:pt x="163820" y="43284"/>
                      <a:pt x="192918" y="34269"/>
                    </a:cubicBezTo>
                    <a:cubicBezTo>
                      <a:pt x="262753" y="12633"/>
                      <a:pt x="346940" y="0"/>
                      <a:pt x="437561" y="0"/>
                    </a:cubicBezTo>
                    <a:lnTo>
                      <a:pt x="689345" y="0"/>
                    </a:lnTo>
                    <a:lnTo>
                      <a:pt x="946970" y="401316"/>
                    </a:lnTo>
                    <a:lnTo>
                      <a:pt x="437561" y="401315"/>
                    </a:lnTo>
                    <a:cubicBezTo>
                      <a:pt x="195904" y="401315"/>
                      <a:pt x="1" y="311478"/>
                      <a:pt x="0" y="200658"/>
                    </a:cubicBezTo>
                    <a:cubicBezTo>
                      <a:pt x="-1" y="161698"/>
                      <a:pt x="24212" y="125330"/>
                      <a:pt x="66114" y="9454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9" name="Freeform 9">
              <a:extLst>
                <a:ext uri="{FF2B5EF4-FFF2-40B4-BE49-F238E27FC236}">
                  <a16:creationId xmlns:a16="http://schemas.microsoft.com/office/drawing/2014/main" id="{AC2D3BD3-EA1B-4CFD-BA00-5EB7B614F63B}"/>
                </a:ext>
              </a:extLst>
            </p:cNvPr>
            <p:cNvSpPr>
              <a:spLocks noEditPoints="1"/>
            </p:cNvSpPr>
            <p:nvPr/>
          </p:nvSpPr>
          <p:spPr bwMode="auto">
            <a:xfrm>
              <a:off x="4156011" y="263026"/>
              <a:ext cx="223709" cy="305860"/>
            </a:xfrm>
            <a:custGeom>
              <a:avLst/>
              <a:gdLst>
                <a:gd name="T0" fmla="*/ 313 w 2568"/>
                <a:gd name="T1" fmla="*/ 3691 h 3758"/>
                <a:gd name="T2" fmla="*/ 788 w 2568"/>
                <a:gd name="T3" fmla="*/ 2204 h 3758"/>
                <a:gd name="T4" fmla="*/ 1180 w 2568"/>
                <a:gd name="T5" fmla="*/ 2733 h 3758"/>
                <a:gd name="T6" fmla="*/ 760 w 2568"/>
                <a:gd name="T7" fmla="*/ 3231 h 3758"/>
                <a:gd name="T8" fmla="*/ 486 w 2568"/>
                <a:gd name="T9" fmla="*/ 3544 h 3758"/>
                <a:gd name="T10" fmla="*/ 342 w 2568"/>
                <a:gd name="T11" fmla="*/ 3669 h 3758"/>
                <a:gd name="T12" fmla="*/ 295 w 2568"/>
                <a:gd name="T13" fmla="*/ 3657 h 3758"/>
                <a:gd name="T14" fmla="*/ 220 w 2568"/>
                <a:gd name="T15" fmla="*/ 3529 h 3758"/>
                <a:gd name="T16" fmla="*/ 126 w 2568"/>
                <a:gd name="T17" fmla="*/ 3349 h 3758"/>
                <a:gd name="T18" fmla="*/ 40 w 2568"/>
                <a:gd name="T19" fmla="*/ 3153 h 3758"/>
                <a:gd name="T20" fmla="*/ 0 w 2568"/>
                <a:gd name="T21" fmla="*/ 2980 h 3758"/>
                <a:gd name="T22" fmla="*/ 49 w 2568"/>
                <a:gd name="T23" fmla="*/ 2911 h 3758"/>
                <a:gd name="T24" fmla="*/ 144 w 2568"/>
                <a:gd name="T25" fmla="*/ 2806 h 3758"/>
                <a:gd name="T26" fmla="*/ 1244 w 2568"/>
                <a:gd name="T27" fmla="*/ 0 h 3758"/>
                <a:gd name="T28" fmla="*/ 1560 w 2568"/>
                <a:gd name="T29" fmla="*/ 51 h 3758"/>
                <a:gd name="T30" fmla="*/ 1791 w 2568"/>
                <a:gd name="T31" fmla="*/ 193 h 3758"/>
                <a:gd name="T32" fmla="*/ 1957 w 2568"/>
                <a:gd name="T33" fmla="*/ 398 h 3758"/>
                <a:gd name="T34" fmla="*/ 2077 w 2568"/>
                <a:gd name="T35" fmla="*/ 642 h 3758"/>
                <a:gd name="T36" fmla="*/ 2153 w 2568"/>
                <a:gd name="T37" fmla="*/ 858 h 3758"/>
                <a:gd name="T38" fmla="*/ 2180 w 2568"/>
                <a:gd name="T39" fmla="*/ 1082 h 3758"/>
                <a:gd name="T40" fmla="*/ 2073 w 2568"/>
                <a:gd name="T41" fmla="*/ 1427 h 3758"/>
                <a:gd name="T42" fmla="*/ 1937 w 2568"/>
                <a:gd name="T43" fmla="*/ 1682 h 3758"/>
                <a:gd name="T44" fmla="*/ 1844 w 2568"/>
                <a:gd name="T45" fmla="*/ 1817 h 3758"/>
                <a:gd name="T46" fmla="*/ 1539 w 2568"/>
                <a:gd name="T47" fmla="*/ 1055 h 3758"/>
                <a:gd name="T48" fmla="*/ 1639 w 2568"/>
                <a:gd name="T49" fmla="*/ 811 h 3758"/>
                <a:gd name="T50" fmla="*/ 1442 w 2568"/>
                <a:gd name="T51" fmla="*/ 627 h 3758"/>
                <a:gd name="T52" fmla="*/ 1180 w 2568"/>
                <a:gd name="T53" fmla="*/ 606 h 3758"/>
                <a:gd name="T54" fmla="*/ 1028 w 2568"/>
                <a:gd name="T55" fmla="*/ 667 h 3758"/>
                <a:gd name="T56" fmla="*/ 953 w 2568"/>
                <a:gd name="T57" fmla="*/ 742 h 3758"/>
                <a:gd name="T58" fmla="*/ 931 w 2568"/>
                <a:gd name="T59" fmla="*/ 818 h 3758"/>
                <a:gd name="T60" fmla="*/ 968 w 2568"/>
                <a:gd name="T61" fmla="*/ 909 h 3758"/>
                <a:gd name="T62" fmla="*/ 1153 w 2568"/>
                <a:gd name="T63" fmla="*/ 1213 h 3758"/>
                <a:gd name="T64" fmla="*/ 1486 w 2568"/>
                <a:gd name="T65" fmla="*/ 1644 h 3758"/>
                <a:gd name="T66" fmla="*/ 2184 w 2568"/>
                <a:gd name="T67" fmla="*/ 2517 h 3758"/>
                <a:gd name="T68" fmla="*/ 2566 w 2568"/>
                <a:gd name="T69" fmla="*/ 3055 h 3758"/>
                <a:gd name="T70" fmla="*/ 2540 w 2568"/>
                <a:gd name="T71" fmla="*/ 3186 h 3758"/>
                <a:gd name="T72" fmla="*/ 2489 w 2568"/>
                <a:gd name="T73" fmla="*/ 3382 h 3758"/>
                <a:gd name="T74" fmla="*/ 2411 w 2568"/>
                <a:gd name="T75" fmla="*/ 3615 h 3758"/>
                <a:gd name="T76" fmla="*/ 2320 w 2568"/>
                <a:gd name="T77" fmla="*/ 3753 h 3758"/>
                <a:gd name="T78" fmla="*/ 2222 w 2568"/>
                <a:gd name="T79" fmla="*/ 3722 h 3758"/>
                <a:gd name="T80" fmla="*/ 2137 w 2568"/>
                <a:gd name="T81" fmla="*/ 3622 h 3758"/>
                <a:gd name="T82" fmla="*/ 1829 w 2568"/>
                <a:gd name="T83" fmla="*/ 3253 h 3758"/>
                <a:gd name="T84" fmla="*/ 1304 w 2568"/>
                <a:gd name="T85" fmla="*/ 2600 h 3758"/>
                <a:gd name="T86" fmla="*/ 824 w 2568"/>
                <a:gd name="T87" fmla="*/ 1957 h 3758"/>
                <a:gd name="T88" fmla="*/ 533 w 2568"/>
                <a:gd name="T89" fmla="*/ 1477 h 3758"/>
                <a:gd name="T90" fmla="*/ 433 w 2568"/>
                <a:gd name="T91" fmla="*/ 1195 h 3758"/>
                <a:gd name="T92" fmla="*/ 429 w 2568"/>
                <a:gd name="T93" fmla="*/ 880 h 3758"/>
                <a:gd name="T94" fmla="*/ 559 w 2568"/>
                <a:gd name="T95" fmla="*/ 524 h 3758"/>
                <a:gd name="T96" fmla="*/ 762 w 2568"/>
                <a:gd name="T97" fmla="*/ 231 h 3758"/>
                <a:gd name="T98" fmla="*/ 1006 w 2568"/>
                <a:gd name="T99" fmla="*/ 55 h 3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68" h="3758">
                  <a:moveTo>
                    <a:pt x="313" y="3691"/>
                  </a:moveTo>
                  <a:lnTo>
                    <a:pt x="315" y="3695"/>
                  </a:lnTo>
                  <a:lnTo>
                    <a:pt x="311" y="3693"/>
                  </a:lnTo>
                  <a:lnTo>
                    <a:pt x="313" y="3691"/>
                  </a:lnTo>
                  <a:close/>
                  <a:moveTo>
                    <a:pt x="711" y="2122"/>
                  </a:moveTo>
                  <a:lnTo>
                    <a:pt x="739" y="2142"/>
                  </a:lnTo>
                  <a:lnTo>
                    <a:pt x="764" y="2169"/>
                  </a:lnTo>
                  <a:lnTo>
                    <a:pt x="788" y="2204"/>
                  </a:lnTo>
                  <a:lnTo>
                    <a:pt x="809" y="2238"/>
                  </a:lnTo>
                  <a:lnTo>
                    <a:pt x="829" y="2271"/>
                  </a:lnTo>
                  <a:lnTo>
                    <a:pt x="848" y="2300"/>
                  </a:lnTo>
                  <a:lnTo>
                    <a:pt x="1180" y="2733"/>
                  </a:lnTo>
                  <a:lnTo>
                    <a:pt x="1080" y="2862"/>
                  </a:lnTo>
                  <a:lnTo>
                    <a:pt x="977" y="2987"/>
                  </a:lnTo>
                  <a:lnTo>
                    <a:pt x="868" y="3109"/>
                  </a:lnTo>
                  <a:lnTo>
                    <a:pt x="760" y="3231"/>
                  </a:lnTo>
                  <a:lnTo>
                    <a:pt x="651" y="3353"/>
                  </a:lnTo>
                  <a:lnTo>
                    <a:pt x="548" y="3477"/>
                  </a:lnTo>
                  <a:lnTo>
                    <a:pt x="520" y="3509"/>
                  </a:lnTo>
                  <a:lnTo>
                    <a:pt x="486" y="3544"/>
                  </a:lnTo>
                  <a:lnTo>
                    <a:pt x="451" y="3578"/>
                  </a:lnTo>
                  <a:lnTo>
                    <a:pt x="413" y="3611"/>
                  </a:lnTo>
                  <a:lnTo>
                    <a:pt x="377" y="3642"/>
                  </a:lnTo>
                  <a:lnTo>
                    <a:pt x="342" y="3669"/>
                  </a:lnTo>
                  <a:lnTo>
                    <a:pt x="313" y="3691"/>
                  </a:lnTo>
                  <a:lnTo>
                    <a:pt x="311" y="3689"/>
                  </a:lnTo>
                  <a:lnTo>
                    <a:pt x="306" y="3677"/>
                  </a:lnTo>
                  <a:lnTo>
                    <a:pt x="295" y="3657"/>
                  </a:lnTo>
                  <a:lnTo>
                    <a:pt x="280" y="3631"/>
                  </a:lnTo>
                  <a:lnTo>
                    <a:pt x="262" y="3602"/>
                  </a:lnTo>
                  <a:lnTo>
                    <a:pt x="242" y="3567"/>
                  </a:lnTo>
                  <a:lnTo>
                    <a:pt x="220" y="3529"/>
                  </a:lnTo>
                  <a:lnTo>
                    <a:pt x="197" y="3487"/>
                  </a:lnTo>
                  <a:lnTo>
                    <a:pt x="173" y="3444"/>
                  </a:lnTo>
                  <a:lnTo>
                    <a:pt x="149" y="3397"/>
                  </a:lnTo>
                  <a:lnTo>
                    <a:pt x="126" y="3349"/>
                  </a:lnTo>
                  <a:lnTo>
                    <a:pt x="102" y="3300"/>
                  </a:lnTo>
                  <a:lnTo>
                    <a:pt x="79" y="3251"/>
                  </a:lnTo>
                  <a:lnTo>
                    <a:pt x="59" y="3202"/>
                  </a:lnTo>
                  <a:lnTo>
                    <a:pt x="40" y="3153"/>
                  </a:lnTo>
                  <a:lnTo>
                    <a:pt x="24" y="3107"/>
                  </a:lnTo>
                  <a:lnTo>
                    <a:pt x="13" y="3062"/>
                  </a:lnTo>
                  <a:lnTo>
                    <a:pt x="4" y="3020"/>
                  </a:lnTo>
                  <a:lnTo>
                    <a:pt x="0" y="2980"/>
                  </a:lnTo>
                  <a:lnTo>
                    <a:pt x="4" y="2971"/>
                  </a:lnTo>
                  <a:lnTo>
                    <a:pt x="13" y="2955"/>
                  </a:lnTo>
                  <a:lnTo>
                    <a:pt x="29" y="2935"/>
                  </a:lnTo>
                  <a:lnTo>
                    <a:pt x="49" y="2911"/>
                  </a:lnTo>
                  <a:lnTo>
                    <a:pt x="71" y="2886"/>
                  </a:lnTo>
                  <a:lnTo>
                    <a:pt x="97" y="2858"/>
                  </a:lnTo>
                  <a:lnTo>
                    <a:pt x="120" y="2833"/>
                  </a:lnTo>
                  <a:lnTo>
                    <a:pt x="144" y="2806"/>
                  </a:lnTo>
                  <a:lnTo>
                    <a:pt x="166" y="2782"/>
                  </a:lnTo>
                  <a:lnTo>
                    <a:pt x="184" y="2762"/>
                  </a:lnTo>
                  <a:lnTo>
                    <a:pt x="711" y="2122"/>
                  </a:lnTo>
                  <a:close/>
                  <a:moveTo>
                    <a:pt x="1244" y="0"/>
                  </a:moveTo>
                  <a:lnTo>
                    <a:pt x="1333" y="4"/>
                  </a:lnTo>
                  <a:lnTo>
                    <a:pt x="1415" y="13"/>
                  </a:lnTo>
                  <a:lnTo>
                    <a:pt x="1491" y="29"/>
                  </a:lnTo>
                  <a:lnTo>
                    <a:pt x="1560" y="51"/>
                  </a:lnTo>
                  <a:lnTo>
                    <a:pt x="1626" y="78"/>
                  </a:lnTo>
                  <a:lnTo>
                    <a:pt x="1686" y="111"/>
                  </a:lnTo>
                  <a:lnTo>
                    <a:pt x="1740" y="149"/>
                  </a:lnTo>
                  <a:lnTo>
                    <a:pt x="1791" y="193"/>
                  </a:lnTo>
                  <a:lnTo>
                    <a:pt x="1839" y="238"/>
                  </a:lnTo>
                  <a:lnTo>
                    <a:pt x="1880" y="289"/>
                  </a:lnTo>
                  <a:lnTo>
                    <a:pt x="1920" y="342"/>
                  </a:lnTo>
                  <a:lnTo>
                    <a:pt x="1957" y="398"/>
                  </a:lnTo>
                  <a:lnTo>
                    <a:pt x="1989" y="457"/>
                  </a:lnTo>
                  <a:lnTo>
                    <a:pt x="2020" y="517"/>
                  </a:lnTo>
                  <a:lnTo>
                    <a:pt x="2049" y="578"/>
                  </a:lnTo>
                  <a:lnTo>
                    <a:pt x="2077" y="642"/>
                  </a:lnTo>
                  <a:lnTo>
                    <a:pt x="2097" y="693"/>
                  </a:lnTo>
                  <a:lnTo>
                    <a:pt x="2117" y="746"/>
                  </a:lnTo>
                  <a:lnTo>
                    <a:pt x="2135" y="802"/>
                  </a:lnTo>
                  <a:lnTo>
                    <a:pt x="2153" y="858"/>
                  </a:lnTo>
                  <a:lnTo>
                    <a:pt x="2166" y="917"/>
                  </a:lnTo>
                  <a:lnTo>
                    <a:pt x="2177" y="973"/>
                  </a:lnTo>
                  <a:lnTo>
                    <a:pt x="2180" y="1029"/>
                  </a:lnTo>
                  <a:lnTo>
                    <a:pt x="2180" y="1082"/>
                  </a:lnTo>
                  <a:lnTo>
                    <a:pt x="2171" y="1133"/>
                  </a:lnTo>
                  <a:lnTo>
                    <a:pt x="2144" y="1238"/>
                  </a:lnTo>
                  <a:lnTo>
                    <a:pt x="2111" y="1335"/>
                  </a:lnTo>
                  <a:lnTo>
                    <a:pt x="2073" y="1427"/>
                  </a:lnTo>
                  <a:lnTo>
                    <a:pt x="2029" y="1515"/>
                  </a:lnTo>
                  <a:lnTo>
                    <a:pt x="1984" y="1597"/>
                  </a:lnTo>
                  <a:lnTo>
                    <a:pt x="1960" y="1640"/>
                  </a:lnTo>
                  <a:lnTo>
                    <a:pt x="1937" y="1682"/>
                  </a:lnTo>
                  <a:lnTo>
                    <a:pt x="1911" y="1724"/>
                  </a:lnTo>
                  <a:lnTo>
                    <a:pt x="1884" y="1769"/>
                  </a:lnTo>
                  <a:lnTo>
                    <a:pt x="1851" y="1817"/>
                  </a:lnTo>
                  <a:lnTo>
                    <a:pt x="1844" y="1817"/>
                  </a:lnTo>
                  <a:lnTo>
                    <a:pt x="1404" y="1240"/>
                  </a:lnTo>
                  <a:lnTo>
                    <a:pt x="1449" y="1182"/>
                  </a:lnTo>
                  <a:lnTo>
                    <a:pt x="1495" y="1120"/>
                  </a:lnTo>
                  <a:lnTo>
                    <a:pt x="1539" y="1055"/>
                  </a:lnTo>
                  <a:lnTo>
                    <a:pt x="1579" y="987"/>
                  </a:lnTo>
                  <a:lnTo>
                    <a:pt x="1611" y="917"/>
                  </a:lnTo>
                  <a:lnTo>
                    <a:pt x="1626" y="862"/>
                  </a:lnTo>
                  <a:lnTo>
                    <a:pt x="1639" y="811"/>
                  </a:lnTo>
                  <a:lnTo>
                    <a:pt x="1651" y="757"/>
                  </a:lnTo>
                  <a:lnTo>
                    <a:pt x="1582" y="702"/>
                  </a:lnTo>
                  <a:lnTo>
                    <a:pt x="1511" y="658"/>
                  </a:lnTo>
                  <a:lnTo>
                    <a:pt x="1442" y="627"/>
                  </a:lnTo>
                  <a:lnTo>
                    <a:pt x="1375" y="607"/>
                  </a:lnTo>
                  <a:lnTo>
                    <a:pt x="1308" y="597"/>
                  </a:lnTo>
                  <a:lnTo>
                    <a:pt x="1244" y="597"/>
                  </a:lnTo>
                  <a:lnTo>
                    <a:pt x="1180" y="606"/>
                  </a:lnTo>
                  <a:lnTo>
                    <a:pt x="1119" y="622"/>
                  </a:lnTo>
                  <a:lnTo>
                    <a:pt x="1060" y="646"/>
                  </a:lnTo>
                  <a:lnTo>
                    <a:pt x="1046" y="653"/>
                  </a:lnTo>
                  <a:lnTo>
                    <a:pt x="1028" y="667"/>
                  </a:lnTo>
                  <a:lnTo>
                    <a:pt x="1009" y="684"/>
                  </a:lnTo>
                  <a:lnTo>
                    <a:pt x="989" y="704"/>
                  </a:lnTo>
                  <a:lnTo>
                    <a:pt x="969" y="724"/>
                  </a:lnTo>
                  <a:lnTo>
                    <a:pt x="953" y="742"/>
                  </a:lnTo>
                  <a:lnTo>
                    <a:pt x="940" y="760"/>
                  </a:lnTo>
                  <a:lnTo>
                    <a:pt x="931" y="773"/>
                  </a:lnTo>
                  <a:lnTo>
                    <a:pt x="928" y="795"/>
                  </a:lnTo>
                  <a:lnTo>
                    <a:pt x="931" y="818"/>
                  </a:lnTo>
                  <a:lnTo>
                    <a:pt x="940" y="844"/>
                  </a:lnTo>
                  <a:lnTo>
                    <a:pt x="949" y="869"/>
                  </a:lnTo>
                  <a:lnTo>
                    <a:pt x="960" y="891"/>
                  </a:lnTo>
                  <a:lnTo>
                    <a:pt x="968" y="909"/>
                  </a:lnTo>
                  <a:lnTo>
                    <a:pt x="1004" y="989"/>
                  </a:lnTo>
                  <a:lnTo>
                    <a:pt x="1049" y="1067"/>
                  </a:lnTo>
                  <a:lnTo>
                    <a:pt x="1100" y="1142"/>
                  </a:lnTo>
                  <a:lnTo>
                    <a:pt x="1153" y="1213"/>
                  </a:lnTo>
                  <a:lnTo>
                    <a:pt x="1209" y="1284"/>
                  </a:lnTo>
                  <a:lnTo>
                    <a:pt x="1264" y="1353"/>
                  </a:lnTo>
                  <a:lnTo>
                    <a:pt x="1317" y="1422"/>
                  </a:lnTo>
                  <a:lnTo>
                    <a:pt x="1486" y="1644"/>
                  </a:lnTo>
                  <a:lnTo>
                    <a:pt x="1659" y="1864"/>
                  </a:lnTo>
                  <a:lnTo>
                    <a:pt x="1835" y="2080"/>
                  </a:lnTo>
                  <a:lnTo>
                    <a:pt x="2011" y="2298"/>
                  </a:lnTo>
                  <a:lnTo>
                    <a:pt x="2184" y="2517"/>
                  </a:lnTo>
                  <a:lnTo>
                    <a:pt x="2557" y="2966"/>
                  </a:lnTo>
                  <a:lnTo>
                    <a:pt x="2564" y="2991"/>
                  </a:lnTo>
                  <a:lnTo>
                    <a:pt x="2568" y="3020"/>
                  </a:lnTo>
                  <a:lnTo>
                    <a:pt x="2566" y="3055"/>
                  </a:lnTo>
                  <a:lnTo>
                    <a:pt x="2560" y="3089"/>
                  </a:lnTo>
                  <a:lnTo>
                    <a:pt x="2555" y="3126"/>
                  </a:lnTo>
                  <a:lnTo>
                    <a:pt x="2546" y="3157"/>
                  </a:lnTo>
                  <a:lnTo>
                    <a:pt x="2540" y="3186"/>
                  </a:lnTo>
                  <a:lnTo>
                    <a:pt x="2531" y="3224"/>
                  </a:lnTo>
                  <a:lnTo>
                    <a:pt x="2520" y="3271"/>
                  </a:lnTo>
                  <a:lnTo>
                    <a:pt x="2506" y="3324"/>
                  </a:lnTo>
                  <a:lnTo>
                    <a:pt x="2489" y="3382"/>
                  </a:lnTo>
                  <a:lnTo>
                    <a:pt x="2473" y="3442"/>
                  </a:lnTo>
                  <a:lnTo>
                    <a:pt x="2453" y="3502"/>
                  </a:lnTo>
                  <a:lnTo>
                    <a:pt x="2433" y="3560"/>
                  </a:lnTo>
                  <a:lnTo>
                    <a:pt x="2411" y="3615"/>
                  </a:lnTo>
                  <a:lnTo>
                    <a:pt x="2389" y="3664"/>
                  </a:lnTo>
                  <a:lnTo>
                    <a:pt x="2368" y="3704"/>
                  </a:lnTo>
                  <a:lnTo>
                    <a:pt x="2344" y="3735"/>
                  </a:lnTo>
                  <a:lnTo>
                    <a:pt x="2320" y="3753"/>
                  </a:lnTo>
                  <a:lnTo>
                    <a:pt x="2297" y="3758"/>
                  </a:lnTo>
                  <a:lnTo>
                    <a:pt x="2273" y="3753"/>
                  </a:lnTo>
                  <a:lnTo>
                    <a:pt x="2248" y="3740"/>
                  </a:lnTo>
                  <a:lnTo>
                    <a:pt x="2222" y="3722"/>
                  </a:lnTo>
                  <a:lnTo>
                    <a:pt x="2199" y="3698"/>
                  </a:lnTo>
                  <a:lnTo>
                    <a:pt x="2177" y="3673"/>
                  </a:lnTo>
                  <a:lnTo>
                    <a:pt x="2155" y="3647"/>
                  </a:lnTo>
                  <a:lnTo>
                    <a:pt x="2137" y="3622"/>
                  </a:lnTo>
                  <a:lnTo>
                    <a:pt x="2120" y="3602"/>
                  </a:lnTo>
                  <a:lnTo>
                    <a:pt x="2108" y="3586"/>
                  </a:lnTo>
                  <a:lnTo>
                    <a:pt x="1971" y="3418"/>
                  </a:lnTo>
                  <a:lnTo>
                    <a:pt x="1829" y="3253"/>
                  </a:lnTo>
                  <a:lnTo>
                    <a:pt x="1689" y="3086"/>
                  </a:lnTo>
                  <a:lnTo>
                    <a:pt x="1551" y="2917"/>
                  </a:lnTo>
                  <a:lnTo>
                    <a:pt x="1428" y="2758"/>
                  </a:lnTo>
                  <a:lnTo>
                    <a:pt x="1304" y="2600"/>
                  </a:lnTo>
                  <a:lnTo>
                    <a:pt x="1180" y="2444"/>
                  </a:lnTo>
                  <a:lnTo>
                    <a:pt x="1059" y="2284"/>
                  </a:lnTo>
                  <a:lnTo>
                    <a:pt x="940" y="2122"/>
                  </a:lnTo>
                  <a:lnTo>
                    <a:pt x="824" y="1957"/>
                  </a:lnTo>
                  <a:lnTo>
                    <a:pt x="711" y="1786"/>
                  </a:lnTo>
                  <a:lnTo>
                    <a:pt x="604" y="1609"/>
                  </a:lnTo>
                  <a:lnTo>
                    <a:pt x="568" y="1544"/>
                  </a:lnTo>
                  <a:lnTo>
                    <a:pt x="533" y="1477"/>
                  </a:lnTo>
                  <a:lnTo>
                    <a:pt x="500" y="1409"/>
                  </a:lnTo>
                  <a:lnTo>
                    <a:pt x="473" y="1340"/>
                  </a:lnTo>
                  <a:lnTo>
                    <a:pt x="451" y="1267"/>
                  </a:lnTo>
                  <a:lnTo>
                    <a:pt x="433" y="1195"/>
                  </a:lnTo>
                  <a:lnTo>
                    <a:pt x="422" y="1120"/>
                  </a:lnTo>
                  <a:lnTo>
                    <a:pt x="417" y="1042"/>
                  </a:lnTo>
                  <a:lnTo>
                    <a:pt x="419" y="962"/>
                  </a:lnTo>
                  <a:lnTo>
                    <a:pt x="429" y="880"/>
                  </a:lnTo>
                  <a:lnTo>
                    <a:pt x="448" y="795"/>
                  </a:lnTo>
                  <a:lnTo>
                    <a:pt x="477" y="706"/>
                  </a:lnTo>
                  <a:lnTo>
                    <a:pt x="513" y="613"/>
                  </a:lnTo>
                  <a:lnTo>
                    <a:pt x="559" y="524"/>
                  </a:lnTo>
                  <a:lnTo>
                    <a:pt x="608" y="440"/>
                  </a:lnTo>
                  <a:lnTo>
                    <a:pt x="660" y="360"/>
                  </a:lnTo>
                  <a:lnTo>
                    <a:pt x="717" y="286"/>
                  </a:lnTo>
                  <a:lnTo>
                    <a:pt x="762" y="231"/>
                  </a:lnTo>
                  <a:lnTo>
                    <a:pt x="815" y="180"/>
                  </a:lnTo>
                  <a:lnTo>
                    <a:pt x="873" y="133"/>
                  </a:lnTo>
                  <a:lnTo>
                    <a:pt x="937" y="91"/>
                  </a:lnTo>
                  <a:lnTo>
                    <a:pt x="1006" y="55"/>
                  </a:lnTo>
                  <a:lnTo>
                    <a:pt x="1080" y="29"/>
                  </a:lnTo>
                  <a:lnTo>
                    <a:pt x="124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0" name="Oval 1">
              <a:extLst>
                <a:ext uri="{FF2B5EF4-FFF2-40B4-BE49-F238E27FC236}">
                  <a16:creationId xmlns:a16="http://schemas.microsoft.com/office/drawing/2014/main" id="{910B4782-01FC-4490-9515-E82FE7717AE3}"/>
                </a:ext>
              </a:extLst>
            </p:cNvPr>
            <p:cNvSpPr/>
            <p:nvPr/>
          </p:nvSpPr>
          <p:spPr>
            <a:xfrm>
              <a:off x="4490582" y="1030315"/>
              <a:ext cx="296737" cy="296736"/>
            </a:xfrm>
            <a:custGeom>
              <a:avLst/>
              <a:gdLst/>
              <a:ahLst/>
              <a:cxnLst/>
              <a:rect l="l" t="t" r="r" b="b"/>
              <a:pathLst>
                <a:path w="3848188" h="3848188">
                  <a:moveTo>
                    <a:pt x="1531053" y="504131"/>
                  </a:moveTo>
                  <a:lnTo>
                    <a:pt x="1531053" y="1481511"/>
                  </a:lnTo>
                  <a:lnTo>
                    <a:pt x="553673" y="1481511"/>
                  </a:lnTo>
                  <a:lnTo>
                    <a:pt x="553673" y="2263055"/>
                  </a:lnTo>
                  <a:lnTo>
                    <a:pt x="1531053" y="2263055"/>
                  </a:lnTo>
                  <a:lnTo>
                    <a:pt x="1531053" y="3240435"/>
                  </a:lnTo>
                  <a:lnTo>
                    <a:pt x="2312597" y="3240435"/>
                  </a:lnTo>
                  <a:lnTo>
                    <a:pt x="2312597" y="2263055"/>
                  </a:lnTo>
                  <a:lnTo>
                    <a:pt x="3289977" y="2263055"/>
                  </a:lnTo>
                  <a:lnTo>
                    <a:pt x="3289977" y="1481511"/>
                  </a:lnTo>
                  <a:lnTo>
                    <a:pt x="2312597" y="1481511"/>
                  </a:lnTo>
                  <a:lnTo>
                    <a:pt x="2312597" y="504131"/>
                  </a:lnTo>
                  <a:close/>
                  <a:moveTo>
                    <a:pt x="1924094" y="0"/>
                  </a:moveTo>
                  <a:cubicBezTo>
                    <a:pt x="2986742" y="0"/>
                    <a:pt x="3848188" y="861446"/>
                    <a:pt x="3848188" y="1924094"/>
                  </a:cubicBezTo>
                  <a:cubicBezTo>
                    <a:pt x="3848188" y="2986742"/>
                    <a:pt x="2986742" y="3848188"/>
                    <a:pt x="1924094" y="3848188"/>
                  </a:cubicBezTo>
                  <a:cubicBezTo>
                    <a:pt x="861446" y="3848188"/>
                    <a:pt x="0" y="2986742"/>
                    <a:pt x="0" y="1924094"/>
                  </a:cubicBezTo>
                  <a:cubicBezTo>
                    <a:pt x="0" y="861446"/>
                    <a:pt x="861446" y="0"/>
                    <a:pt x="19240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1" name="Donut 3">
              <a:extLst>
                <a:ext uri="{FF2B5EF4-FFF2-40B4-BE49-F238E27FC236}">
                  <a16:creationId xmlns:a16="http://schemas.microsoft.com/office/drawing/2014/main" id="{129FE0EB-2AB9-4CBD-827F-B5DD2E078374}"/>
                </a:ext>
              </a:extLst>
            </p:cNvPr>
            <p:cNvSpPr/>
            <p:nvPr/>
          </p:nvSpPr>
          <p:spPr>
            <a:xfrm rot="2542585">
              <a:off x="4516666" y="365237"/>
              <a:ext cx="186287" cy="354842"/>
            </a:xfrm>
            <a:custGeom>
              <a:avLst/>
              <a:gdLst/>
              <a:ahLst/>
              <a:cxnLst/>
              <a:rect l="l" t="t" r="r" b="b"/>
              <a:pathLst>
                <a:path w="2073250" h="3949150">
                  <a:moveTo>
                    <a:pt x="1279271" y="2220875"/>
                  </a:moveTo>
                  <a:lnTo>
                    <a:pt x="1285176" y="2794045"/>
                  </a:lnTo>
                  <a:lnTo>
                    <a:pt x="1962603" y="2794045"/>
                  </a:lnTo>
                  <a:lnTo>
                    <a:pt x="1962603" y="3261227"/>
                  </a:lnTo>
                  <a:lnTo>
                    <a:pt x="1289989" y="3261228"/>
                  </a:lnTo>
                  <a:lnTo>
                    <a:pt x="1297029" y="3944670"/>
                  </a:lnTo>
                  <a:lnTo>
                    <a:pt x="795159" y="3949150"/>
                  </a:lnTo>
                  <a:lnTo>
                    <a:pt x="788072" y="3261227"/>
                  </a:lnTo>
                  <a:lnTo>
                    <a:pt x="110647" y="3261227"/>
                  </a:lnTo>
                  <a:lnTo>
                    <a:pt x="110647" y="2794045"/>
                  </a:lnTo>
                  <a:lnTo>
                    <a:pt x="783259" y="2794045"/>
                  </a:lnTo>
                  <a:lnTo>
                    <a:pt x="777401" y="2225354"/>
                  </a:lnTo>
                  <a:close/>
                  <a:moveTo>
                    <a:pt x="1036626" y="518312"/>
                  </a:moveTo>
                  <a:cubicBezTo>
                    <a:pt x="750370" y="518312"/>
                    <a:pt x="518313" y="753722"/>
                    <a:pt x="518313" y="1044116"/>
                  </a:cubicBezTo>
                  <a:cubicBezTo>
                    <a:pt x="518313" y="1334510"/>
                    <a:pt x="750370" y="1569920"/>
                    <a:pt x="1036626" y="1569920"/>
                  </a:cubicBezTo>
                  <a:cubicBezTo>
                    <a:pt x="1322882" y="1569920"/>
                    <a:pt x="1554939" y="1334510"/>
                    <a:pt x="1554939" y="1044116"/>
                  </a:cubicBezTo>
                  <a:cubicBezTo>
                    <a:pt x="1554939" y="753722"/>
                    <a:pt x="1322882" y="518312"/>
                    <a:pt x="1036626" y="518312"/>
                  </a:cubicBezTo>
                  <a:close/>
                  <a:moveTo>
                    <a:pt x="1036625" y="0"/>
                  </a:moveTo>
                  <a:cubicBezTo>
                    <a:pt x="1609137" y="0"/>
                    <a:pt x="2073250" y="467467"/>
                    <a:pt x="2073250" y="1044116"/>
                  </a:cubicBezTo>
                  <a:cubicBezTo>
                    <a:pt x="2073250" y="1620765"/>
                    <a:pt x="1609137" y="2088232"/>
                    <a:pt x="1036625" y="2088232"/>
                  </a:cubicBezTo>
                  <a:cubicBezTo>
                    <a:pt x="464113" y="2088232"/>
                    <a:pt x="0" y="1620765"/>
                    <a:pt x="0" y="1044116"/>
                  </a:cubicBezTo>
                  <a:cubicBezTo>
                    <a:pt x="0" y="467467"/>
                    <a:pt x="464113" y="0"/>
                    <a:pt x="10366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solidFill>
                  <a:schemeClr val="tx1"/>
                </a:solidFill>
              </a:endParaRPr>
            </a:p>
          </p:txBody>
        </p:sp>
        <p:grpSp>
          <p:nvGrpSpPr>
            <p:cNvPr id="62" name="Group 61">
              <a:extLst>
                <a:ext uri="{FF2B5EF4-FFF2-40B4-BE49-F238E27FC236}">
                  <a16:creationId xmlns:a16="http://schemas.microsoft.com/office/drawing/2014/main" id="{68A0B81A-35CD-4D9C-8347-00BF75F739AC}"/>
                </a:ext>
              </a:extLst>
            </p:cNvPr>
            <p:cNvGrpSpPr/>
            <p:nvPr/>
          </p:nvGrpSpPr>
          <p:grpSpPr>
            <a:xfrm>
              <a:off x="3783054" y="1518900"/>
              <a:ext cx="323876" cy="330677"/>
              <a:chOff x="2062550" y="1001048"/>
              <a:chExt cx="5068291" cy="5174720"/>
            </a:xfrm>
            <a:grpFill/>
          </p:grpSpPr>
          <p:sp>
            <p:nvSpPr>
              <p:cNvPr id="99" name="Freeform 18">
                <a:extLst>
                  <a:ext uri="{FF2B5EF4-FFF2-40B4-BE49-F238E27FC236}">
                    <a16:creationId xmlns:a16="http://schemas.microsoft.com/office/drawing/2014/main" id="{39247D1C-08F5-45DF-B3D3-A55801AC593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0" name="Freeform 27">
                <a:extLst>
                  <a:ext uri="{FF2B5EF4-FFF2-40B4-BE49-F238E27FC236}">
                    <a16:creationId xmlns:a16="http://schemas.microsoft.com/office/drawing/2014/main" id="{CE9CF829-F567-46D8-B9EF-3249193E1CD1}"/>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1" name="Freeform 45">
                <a:extLst>
                  <a:ext uri="{FF2B5EF4-FFF2-40B4-BE49-F238E27FC236}">
                    <a16:creationId xmlns:a16="http://schemas.microsoft.com/office/drawing/2014/main" id="{B67451BB-5981-4E59-8281-9E256544C176}"/>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2" name="Freeform 18">
                <a:extLst>
                  <a:ext uri="{FF2B5EF4-FFF2-40B4-BE49-F238E27FC236}">
                    <a16:creationId xmlns:a16="http://schemas.microsoft.com/office/drawing/2014/main" id="{09DA8786-5055-4671-A0FC-598D50E4E01E}"/>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103" name="Freeform 54">
                <a:extLst>
                  <a:ext uri="{FF2B5EF4-FFF2-40B4-BE49-F238E27FC236}">
                    <a16:creationId xmlns:a16="http://schemas.microsoft.com/office/drawing/2014/main" id="{18661146-DB45-4087-B9BE-A33CA781934B}"/>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63" name="Rounded Rectangle 8">
              <a:extLst>
                <a:ext uri="{FF2B5EF4-FFF2-40B4-BE49-F238E27FC236}">
                  <a16:creationId xmlns:a16="http://schemas.microsoft.com/office/drawing/2014/main" id="{EF5593A6-8F09-4B6E-BE80-D21110C0F421}"/>
                </a:ext>
              </a:extLst>
            </p:cNvPr>
            <p:cNvSpPr/>
            <p:nvPr/>
          </p:nvSpPr>
          <p:spPr>
            <a:xfrm>
              <a:off x="3485700" y="593822"/>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4" name="Heart 3">
              <a:extLst>
                <a:ext uri="{FF2B5EF4-FFF2-40B4-BE49-F238E27FC236}">
                  <a16:creationId xmlns:a16="http://schemas.microsoft.com/office/drawing/2014/main" id="{167E0CEA-EEFF-4A6A-A19A-766EA594E02E}"/>
                </a:ext>
              </a:extLst>
            </p:cNvPr>
            <p:cNvSpPr>
              <a:spLocks noChangeAspect="1"/>
            </p:cNvSpPr>
            <p:nvPr/>
          </p:nvSpPr>
          <p:spPr>
            <a:xfrm>
              <a:off x="2925107" y="324353"/>
              <a:ext cx="262046" cy="237147"/>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5" name="Oval 19">
              <a:extLst>
                <a:ext uri="{FF2B5EF4-FFF2-40B4-BE49-F238E27FC236}">
                  <a16:creationId xmlns:a16="http://schemas.microsoft.com/office/drawing/2014/main" id="{1C44852C-9FF0-4597-8BD2-55801C76E5DD}"/>
                </a:ext>
              </a:extLst>
            </p:cNvPr>
            <p:cNvSpPr/>
            <p:nvPr/>
          </p:nvSpPr>
          <p:spPr>
            <a:xfrm rot="7840081">
              <a:off x="5210693" y="14748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66" name="Oval 1">
              <a:extLst>
                <a:ext uri="{FF2B5EF4-FFF2-40B4-BE49-F238E27FC236}">
                  <a16:creationId xmlns:a16="http://schemas.microsoft.com/office/drawing/2014/main" id="{64E3390A-4ADC-4775-872E-48485F561909}"/>
                </a:ext>
              </a:extLst>
            </p:cNvPr>
            <p:cNvSpPr/>
            <p:nvPr/>
          </p:nvSpPr>
          <p:spPr>
            <a:xfrm>
              <a:off x="4864288" y="443057"/>
              <a:ext cx="254332" cy="236887"/>
            </a:xfrm>
            <a:custGeom>
              <a:avLst/>
              <a:gdLst/>
              <a:ahLst/>
              <a:cxnLst/>
              <a:rect l="l" t="t" r="r" b="b"/>
              <a:pathLst>
                <a:path w="3990386" h="3716676">
                  <a:moveTo>
                    <a:pt x="815328" y="1024655"/>
                  </a:moveTo>
                  <a:lnTo>
                    <a:pt x="975083" y="1399035"/>
                  </a:lnTo>
                  <a:cubicBezTo>
                    <a:pt x="638627" y="1560898"/>
                    <a:pt x="407005" y="1905230"/>
                    <a:pt x="407005" y="2303661"/>
                  </a:cubicBezTo>
                  <a:cubicBezTo>
                    <a:pt x="407005" y="2859265"/>
                    <a:pt x="857411" y="3309671"/>
                    <a:pt x="1413015" y="3309671"/>
                  </a:cubicBezTo>
                  <a:cubicBezTo>
                    <a:pt x="1777624" y="3309671"/>
                    <a:pt x="2096929" y="3115704"/>
                    <a:pt x="2272372" y="2824721"/>
                  </a:cubicBezTo>
                  <a:lnTo>
                    <a:pt x="2725584" y="2824721"/>
                  </a:lnTo>
                  <a:cubicBezTo>
                    <a:pt x="2519172" y="3347435"/>
                    <a:pt x="2009214" y="3716676"/>
                    <a:pt x="1413015" y="3716676"/>
                  </a:cubicBezTo>
                  <a:cubicBezTo>
                    <a:pt x="632628" y="3716676"/>
                    <a:pt x="0" y="3084048"/>
                    <a:pt x="0" y="2303661"/>
                  </a:cubicBezTo>
                  <a:cubicBezTo>
                    <a:pt x="0" y="1737153"/>
                    <a:pt x="333381" y="1248511"/>
                    <a:pt x="815328" y="1024655"/>
                  </a:cubicBezTo>
                  <a:close/>
                  <a:moveTo>
                    <a:pt x="502561" y="298804"/>
                  </a:moveTo>
                  <a:lnTo>
                    <a:pt x="1108331" y="298804"/>
                  </a:lnTo>
                  <a:cubicBezTo>
                    <a:pt x="1136581" y="298804"/>
                    <a:pt x="1160045" y="319300"/>
                    <a:pt x="1163560" y="346422"/>
                  </a:cubicBezTo>
                  <a:cubicBezTo>
                    <a:pt x="1171623" y="350536"/>
                    <a:pt x="1176285" y="357879"/>
                    <a:pt x="1179664" y="366134"/>
                  </a:cubicBezTo>
                  <a:lnTo>
                    <a:pt x="1939668" y="2222669"/>
                  </a:lnTo>
                  <a:lnTo>
                    <a:pt x="3154304" y="2222669"/>
                  </a:lnTo>
                  <a:cubicBezTo>
                    <a:pt x="3181037" y="2222669"/>
                    <a:pt x="3204555" y="2236435"/>
                    <a:pt x="3216981" y="2258032"/>
                  </a:cubicBezTo>
                  <a:cubicBezTo>
                    <a:pt x="3225669" y="2266039"/>
                    <a:pt x="3231809" y="2276658"/>
                    <a:pt x="3235199" y="2288786"/>
                  </a:cubicBezTo>
                  <a:lnTo>
                    <a:pt x="3393107" y="2853741"/>
                  </a:lnTo>
                  <a:lnTo>
                    <a:pt x="3952285" y="2853741"/>
                  </a:lnTo>
                  <a:cubicBezTo>
                    <a:pt x="3973328" y="2853741"/>
                    <a:pt x="3990386" y="2870799"/>
                    <a:pt x="3990386" y="2891842"/>
                  </a:cubicBezTo>
                  <a:lnTo>
                    <a:pt x="3990386" y="3044241"/>
                  </a:lnTo>
                  <a:cubicBezTo>
                    <a:pt x="3990386" y="3065284"/>
                    <a:pt x="3973328" y="3082342"/>
                    <a:pt x="3952285" y="3082342"/>
                  </a:cubicBezTo>
                  <a:lnTo>
                    <a:pt x="3061939" y="3082342"/>
                  </a:lnTo>
                  <a:lnTo>
                    <a:pt x="3049108" y="3077027"/>
                  </a:lnTo>
                  <a:cubicBezTo>
                    <a:pt x="3012205" y="3083408"/>
                    <a:pt x="2976158" y="3060440"/>
                    <a:pt x="2965797" y="3023373"/>
                  </a:cubicBezTo>
                  <a:lnTo>
                    <a:pt x="2869786" y="2679869"/>
                  </a:lnTo>
                  <a:lnTo>
                    <a:pt x="1692884" y="2679869"/>
                  </a:lnTo>
                  <a:cubicBezTo>
                    <a:pt x="1669732" y="2679869"/>
                    <a:pt x="1648992" y="2669544"/>
                    <a:pt x="1635703" y="2652658"/>
                  </a:cubicBezTo>
                  <a:cubicBezTo>
                    <a:pt x="1623506" y="2645708"/>
                    <a:pt x="1614192" y="2634403"/>
                    <a:pt x="1608508" y="2620517"/>
                  </a:cubicBezTo>
                  <a:lnTo>
                    <a:pt x="798458" y="641730"/>
                  </a:lnTo>
                  <a:lnTo>
                    <a:pt x="502561" y="641730"/>
                  </a:lnTo>
                  <a:cubicBezTo>
                    <a:pt x="470995" y="641730"/>
                    <a:pt x="445406" y="616141"/>
                    <a:pt x="445406" y="584575"/>
                  </a:cubicBezTo>
                  <a:lnTo>
                    <a:pt x="445406" y="355959"/>
                  </a:lnTo>
                  <a:cubicBezTo>
                    <a:pt x="445406" y="324393"/>
                    <a:pt x="470995" y="298804"/>
                    <a:pt x="502561" y="298804"/>
                  </a:cubicBezTo>
                  <a:close/>
                  <a:moveTo>
                    <a:pt x="1644556" y="0"/>
                  </a:moveTo>
                  <a:cubicBezTo>
                    <a:pt x="1843401" y="0"/>
                    <a:pt x="2004596" y="161195"/>
                    <a:pt x="2004596" y="360040"/>
                  </a:cubicBezTo>
                  <a:cubicBezTo>
                    <a:pt x="2004596" y="473964"/>
                    <a:pt x="1951684" y="575530"/>
                    <a:pt x="1868092" y="640247"/>
                  </a:cubicBezTo>
                  <a:lnTo>
                    <a:pt x="1878646" y="636314"/>
                  </a:lnTo>
                  <a:cubicBezTo>
                    <a:pt x="1967954" y="603039"/>
                    <a:pt x="2067327" y="648462"/>
                    <a:pt x="2100603" y="737770"/>
                  </a:cubicBezTo>
                  <a:lnTo>
                    <a:pt x="2442797" y="1656185"/>
                  </a:lnTo>
                  <a:lnTo>
                    <a:pt x="3426891" y="1656185"/>
                  </a:lnTo>
                  <a:cubicBezTo>
                    <a:pt x="3470661" y="1656185"/>
                    <a:pt x="3509987" y="1675215"/>
                    <a:pt x="3536031" y="1706361"/>
                  </a:cubicBezTo>
                  <a:cubicBezTo>
                    <a:pt x="3559761" y="1719045"/>
                    <a:pt x="3578086" y="1741351"/>
                    <a:pt x="3585374" y="1769449"/>
                  </a:cubicBezTo>
                  <a:lnTo>
                    <a:pt x="3754795" y="2422620"/>
                  </a:lnTo>
                  <a:lnTo>
                    <a:pt x="3892220" y="2422620"/>
                  </a:lnTo>
                  <a:cubicBezTo>
                    <a:pt x="3946434" y="2422620"/>
                    <a:pt x="3990384" y="2466570"/>
                    <a:pt x="3990384" y="2520784"/>
                  </a:cubicBezTo>
                  <a:lnTo>
                    <a:pt x="3990384" y="2652151"/>
                  </a:lnTo>
                  <a:cubicBezTo>
                    <a:pt x="3990384" y="2706365"/>
                    <a:pt x="3946434" y="2750315"/>
                    <a:pt x="3892220" y="2750315"/>
                  </a:cubicBezTo>
                  <a:lnTo>
                    <a:pt x="3636525" y="2750315"/>
                  </a:lnTo>
                  <a:lnTo>
                    <a:pt x="3609239" y="2744806"/>
                  </a:lnTo>
                  <a:lnTo>
                    <a:pt x="3593280" y="2748946"/>
                  </a:lnTo>
                  <a:cubicBezTo>
                    <a:pt x="3538803" y="2763076"/>
                    <a:pt x="3483185" y="2730369"/>
                    <a:pt x="3469055" y="2675892"/>
                  </a:cubicBezTo>
                  <a:lnTo>
                    <a:pt x="3332515" y="2149490"/>
                  </a:lnTo>
                  <a:lnTo>
                    <a:pt x="2128309" y="2149490"/>
                  </a:lnTo>
                  <a:cubicBezTo>
                    <a:pt x="2066906" y="2149490"/>
                    <a:pt x="2014250" y="2112039"/>
                    <a:pt x="1992038" y="2058691"/>
                  </a:cubicBezTo>
                  <a:cubicBezTo>
                    <a:pt x="1977002" y="2042985"/>
                    <a:pt x="1965065" y="2023929"/>
                    <a:pt x="1957006" y="2002298"/>
                  </a:cubicBezTo>
                  <a:lnTo>
                    <a:pt x="1560791" y="938900"/>
                  </a:lnTo>
                  <a:cubicBezTo>
                    <a:pt x="1527867" y="850534"/>
                    <a:pt x="1571988" y="752315"/>
                    <a:pt x="1659645" y="718559"/>
                  </a:cubicBezTo>
                  <a:cubicBezTo>
                    <a:pt x="1654675" y="719975"/>
                    <a:pt x="1649628" y="720080"/>
                    <a:pt x="1644556" y="720080"/>
                  </a:cubicBezTo>
                  <a:cubicBezTo>
                    <a:pt x="1445711" y="720080"/>
                    <a:pt x="1284516" y="558885"/>
                    <a:pt x="1284516" y="360040"/>
                  </a:cubicBezTo>
                  <a:cubicBezTo>
                    <a:pt x="1284516" y="161195"/>
                    <a:pt x="1445711" y="0"/>
                    <a:pt x="164455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sp>
          <p:nvSpPr>
            <p:cNvPr id="67" name="Freeform 36">
              <a:extLst>
                <a:ext uri="{FF2B5EF4-FFF2-40B4-BE49-F238E27FC236}">
                  <a16:creationId xmlns:a16="http://schemas.microsoft.com/office/drawing/2014/main" id="{BF795900-5699-420B-8153-5C145E5BC559}"/>
                </a:ext>
              </a:extLst>
            </p:cNvPr>
            <p:cNvSpPr>
              <a:spLocks noEditPoints="1"/>
            </p:cNvSpPr>
            <p:nvPr/>
          </p:nvSpPr>
          <p:spPr bwMode="auto">
            <a:xfrm>
              <a:off x="3825094" y="1043782"/>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8" name="Freeform 9">
              <a:extLst>
                <a:ext uri="{FF2B5EF4-FFF2-40B4-BE49-F238E27FC236}">
                  <a16:creationId xmlns:a16="http://schemas.microsoft.com/office/drawing/2014/main" id="{9317581A-FE2F-4ED7-A5DF-1A78B14A2F91}"/>
                </a:ext>
              </a:extLst>
            </p:cNvPr>
            <p:cNvSpPr>
              <a:spLocks/>
            </p:cNvSpPr>
            <p:nvPr/>
          </p:nvSpPr>
          <p:spPr bwMode="auto">
            <a:xfrm>
              <a:off x="5325187" y="519003"/>
              <a:ext cx="267185" cy="286545"/>
            </a:xfrm>
            <a:custGeom>
              <a:avLst/>
              <a:gdLst>
                <a:gd name="T0" fmla="*/ 2709 w 3381"/>
                <a:gd name="T1" fmla="*/ 9 h 3626"/>
                <a:gd name="T2" fmla="*/ 2780 w 3381"/>
                <a:gd name="T3" fmla="*/ 57 h 3626"/>
                <a:gd name="T4" fmla="*/ 2814 w 3381"/>
                <a:gd name="T5" fmla="*/ 138 h 3626"/>
                <a:gd name="T6" fmla="*/ 2832 w 3381"/>
                <a:gd name="T7" fmla="*/ 249 h 3626"/>
                <a:gd name="T8" fmla="*/ 2923 w 3381"/>
                <a:gd name="T9" fmla="*/ 282 h 3626"/>
                <a:gd name="T10" fmla="*/ 3009 w 3381"/>
                <a:gd name="T11" fmla="*/ 238 h 3626"/>
                <a:gd name="T12" fmla="*/ 3100 w 3381"/>
                <a:gd name="T13" fmla="*/ 184 h 3626"/>
                <a:gd name="T14" fmla="*/ 3218 w 3381"/>
                <a:gd name="T15" fmla="*/ 189 h 3626"/>
                <a:gd name="T16" fmla="*/ 3314 w 3381"/>
                <a:gd name="T17" fmla="*/ 255 h 3626"/>
                <a:gd name="T18" fmla="*/ 3372 w 3381"/>
                <a:gd name="T19" fmla="*/ 366 h 3626"/>
                <a:gd name="T20" fmla="*/ 3372 w 3381"/>
                <a:gd name="T21" fmla="*/ 526 h 3626"/>
                <a:gd name="T22" fmla="*/ 3320 w 3381"/>
                <a:gd name="T23" fmla="*/ 624 h 3626"/>
                <a:gd name="T24" fmla="*/ 3223 w 3381"/>
                <a:gd name="T25" fmla="*/ 680 h 3626"/>
                <a:gd name="T26" fmla="*/ 3112 w 3381"/>
                <a:gd name="T27" fmla="*/ 689 h 3626"/>
                <a:gd name="T28" fmla="*/ 3012 w 3381"/>
                <a:gd name="T29" fmla="*/ 644 h 3626"/>
                <a:gd name="T30" fmla="*/ 2901 w 3381"/>
                <a:gd name="T31" fmla="*/ 575 h 3626"/>
                <a:gd name="T32" fmla="*/ 2730 w 3381"/>
                <a:gd name="T33" fmla="*/ 607 h 3626"/>
                <a:gd name="T34" fmla="*/ 2589 w 3381"/>
                <a:gd name="T35" fmla="*/ 695 h 3626"/>
                <a:gd name="T36" fmla="*/ 2472 w 3381"/>
                <a:gd name="T37" fmla="*/ 815 h 3626"/>
                <a:gd name="T38" fmla="*/ 2372 w 3381"/>
                <a:gd name="T39" fmla="*/ 949 h 3626"/>
                <a:gd name="T40" fmla="*/ 2285 w 3381"/>
                <a:gd name="T41" fmla="*/ 1073 h 3626"/>
                <a:gd name="T42" fmla="*/ 1645 w 3381"/>
                <a:gd name="T43" fmla="*/ 1931 h 3626"/>
                <a:gd name="T44" fmla="*/ 1012 w 3381"/>
                <a:gd name="T45" fmla="*/ 2853 h 3626"/>
                <a:gd name="T46" fmla="*/ 887 w 3381"/>
                <a:gd name="T47" fmla="*/ 3053 h 3626"/>
                <a:gd name="T48" fmla="*/ 820 w 3381"/>
                <a:gd name="T49" fmla="*/ 3224 h 3626"/>
                <a:gd name="T50" fmla="*/ 829 w 3381"/>
                <a:gd name="T51" fmla="*/ 3295 h 3626"/>
                <a:gd name="T52" fmla="*/ 847 w 3381"/>
                <a:gd name="T53" fmla="*/ 3364 h 3626"/>
                <a:gd name="T54" fmla="*/ 841 w 3381"/>
                <a:gd name="T55" fmla="*/ 3444 h 3626"/>
                <a:gd name="T56" fmla="*/ 789 w 3381"/>
                <a:gd name="T57" fmla="*/ 3533 h 3626"/>
                <a:gd name="T58" fmla="*/ 694 w 3381"/>
                <a:gd name="T59" fmla="*/ 3593 h 3626"/>
                <a:gd name="T60" fmla="*/ 576 w 3381"/>
                <a:gd name="T61" fmla="*/ 3624 h 3626"/>
                <a:gd name="T62" fmla="*/ 467 w 3381"/>
                <a:gd name="T63" fmla="*/ 3615 h 3626"/>
                <a:gd name="T64" fmla="*/ 392 w 3381"/>
                <a:gd name="T65" fmla="*/ 3560 h 3626"/>
                <a:gd name="T66" fmla="*/ 358 w 3381"/>
                <a:gd name="T67" fmla="*/ 3446 h 3626"/>
                <a:gd name="T68" fmla="*/ 361 w 3381"/>
                <a:gd name="T69" fmla="*/ 3351 h 3626"/>
                <a:gd name="T70" fmla="*/ 349 w 3381"/>
                <a:gd name="T71" fmla="*/ 3262 h 3626"/>
                <a:gd name="T72" fmla="*/ 301 w 3381"/>
                <a:gd name="T73" fmla="*/ 3200 h 3626"/>
                <a:gd name="T74" fmla="*/ 225 w 3381"/>
                <a:gd name="T75" fmla="*/ 3153 h 3626"/>
                <a:gd name="T76" fmla="*/ 140 w 3381"/>
                <a:gd name="T77" fmla="*/ 3111 h 3626"/>
                <a:gd name="T78" fmla="*/ 61 w 3381"/>
                <a:gd name="T79" fmla="*/ 3060 h 3626"/>
                <a:gd name="T80" fmla="*/ 10 w 3381"/>
                <a:gd name="T81" fmla="*/ 2991 h 3626"/>
                <a:gd name="T82" fmla="*/ 1 w 3381"/>
                <a:gd name="T83" fmla="*/ 2895 h 3626"/>
                <a:gd name="T84" fmla="*/ 49 w 3381"/>
                <a:gd name="T85" fmla="*/ 2775 h 3626"/>
                <a:gd name="T86" fmla="*/ 134 w 3381"/>
                <a:gd name="T87" fmla="*/ 2713 h 3626"/>
                <a:gd name="T88" fmla="*/ 247 w 3381"/>
                <a:gd name="T89" fmla="*/ 2689 h 3626"/>
                <a:gd name="T90" fmla="*/ 372 w 3381"/>
                <a:gd name="T91" fmla="*/ 2671 h 3626"/>
                <a:gd name="T92" fmla="*/ 527 w 3381"/>
                <a:gd name="T93" fmla="*/ 2609 h 3626"/>
                <a:gd name="T94" fmla="*/ 701 w 3381"/>
                <a:gd name="T95" fmla="*/ 2484 h 3626"/>
                <a:gd name="T96" fmla="*/ 869 w 3381"/>
                <a:gd name="T97" fmla="*/ 2346 h 3626"/>
                <a:gd name="T98" fmla="*/ 1074 w 3381"/>
                <a:gd name="T99" fmla="*/ 2142 h 3626"/>
                <a:gd name="T100" fmla="*/ 1252 w 3381"/>
                <a:gd name="T101" fmla="*/ 1913 h 3626"/>
                <a:gd name="T102" fmla="*/ 1534 w 3381"/>
                <a:gd name="T103" fmla="*/ 1549 h 3626"/>
                <a:gd name="T104" fmla="*/ 1736 w 3381"/>
                <a:gd name="T105" fmla="*/ 1289 h 3626"/>
                <a:gd name="T106" fmla="*/ 1909 w 3381"/>
                <a:gd name="T107" fmla="*/ 1093 h 3626"/>
                <a:gd name="T108" fmla="*/ 2423 w 3381"/>
                <a:gd name="T109" fmla="*/ 349 h 3626"/>
                <a:gd name="T110" fmla="*/ 2432 w 3381"/>
                <a:gd name="T111" fmla="*/ 280 h 3626"/>
                <a:gd name="T112" fmla="*/ 2420 w 3381"/>
                <a:gd name="T113" fmla="*/ 207 h 3626"/>
                <a:gd name="T114" fmla="*/ 2425 w 3381"/>
                <a:gd name="T115" fmla="*/ 131 h 3626"/>
                <a:gd name="T116" fmla="*/ 2489 w 3381"/>
                <a:gd name="T117" fmla="*/ 57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81" h="3626">
                  <a:moveTo>
                    <a:pt x="2629" y="0"/>
                  </a:moveTo>
                  <a:lnTo>
                    <a:pt x="2672" y="2"/>
                  </a:lnTo>
                  <a:lnTo>
                    <a:pt x="2709" y="9"/>
                  </a:lnTo>
                  <a:lnTo>
                    <a:pt x="2738" y="20"/>
                  </a:lnTo>
                  <a:lnTo>
                    <a:pt x="2761" y="37"/>
                  </a:lnTo>
                  <a:lnTo>
                    <a:pt x="2780" y="57"/>
                  </a:lnTo>
                  <a:lnTo>
                    <a:pt x="2794" y="80"/>
                  </a:lnTo>
                  <a:lnTo>
                    <a:pt x="2805" y="107"/>
                  </a:lnTo>
                  <a:lnTo>
                    <a:pt x="2814" y="138"/>
                  </a:lnTo>
                  <a:lnTo>
                    <a:pt x="2821" y="173"/>
                  </a:lnTo>
                  <a:lnTo>
                    <a:pt x="2827" y="209"/>
                  </a:lnTo>
                  <a:lnTo>
                    <a:pt x="2832" y="249"/>
                  </a:lnTo>
                  <a:lnTo>
                    <a:pt x="2860" y="266"/>
                  </a:lnTo>
                  <a:lnTo>
                    <a:pt x="2890" y="278"/>
                  </a:lnTo>
                  <a:lnTo>
                    <a:pt x="2923" y="282"/>
                  </a:lnTo>
                  <a:lnTo>
                    <a:pt x="2958" y="278"/>
                  </a:lnTo>
                  <a:lnTo>
                    <a:pt x="2992" y="266"/>
                  </a:lnTo>
                  <a:lnTo>
                    <a:pt x="3009" y="238"/>
                  </a:lnTo>
                  <a:lnTo>
                    <a:pt x="3034" y="215"/>
                  </a:lnTo>
                  <a:lnTo>
                    <a:pt x="3063" y="197"/>
                  </a:lnTo>
                  <a:lnTo>
                    <a:pt x="3100" y="184"/>
                  </a:lnTo>
                  <a:lnTo>
                    <a:pt x="3138" y="177"/>
                  </a:lnTo>
                  <a:lnTo>
                    <a:pt x="3178" y="178"/>
                  </a:lnTo>
                  <a:lnTo>
                    <a:pt x="3218" y="189"/>
                  </a:lnTo>
                  <a:lnTo>
                    <a:pt x="3252" y="206"/>
                  </a:lnTo>
                  <a:lnTo>
                    <a:pt x="3285" y="227"/>
                  </a:lnTo>
                  <a:lnTo>
                    <a:pt x="3314" y="255"/>
                  </a:lnTo>
                  <a:lnTo>
                    <a:pt x="3338" y="287"/>
                  </a:lnTo>
                  <a:lnTo>
                    <a:pt x="3358" y="324"/>
                  </a:lnTo>
                  <a:lnTo>
                    <a:pt x="3372" y="366"/>
                  </a:lnTo>
                  <a:lnTo>
                    <a:pt x="3380" y="415"/>
                  </a:lnTo>
                  <a:lnTo>
                    <a:pt x="3381" y="467"/>
                  </a:lnTo>
                  <a:lnTo>
                    <a:pt x="3372" y="526"/>
                  </a:lnTo>
                  <a:lnTo>
                    <a:pt x="3361" y="562"/>
                  </a:lnTo>
                  <a:lnTo>
                    <a:pt x="3343" y="597"/>
                  </a:lnTo>
                  <a:lnTo>
                    <a:pt x="3320" y="624"/>
                  </a:lnTo>
                  <a:lnTo>
                    <a:pt x="3290" y="647"/>
                  </a:lnTo>
                  <a:lnTo>
                    <a:pt x="3260" y="667"/>
                  </a:lnTo>
                  <a:lnTo>
                    <a:pt x="3223" y="680"/>
                  </a:lnTo>
                  <a:lnTo>
                    <a:pt x="3187" y="689"/>
                  </a:lnTo>
                  <a:lnTo>
                    <a:pt x="3149" y="693"/>
                  </a:lnTo>
                  <a:lnTo>
                    <a:pt x="3112" y="689"/>
                  </a:lnTo>
                  <a:lnTo>
                    <a:pt x="3076" y="680"/>
                  </a:lnTo>
                  <a:lnTo>
                    <a:pt x="3043" y="666"/>
                  </a:lnTo>
                  <a:lnTo>
                    <a:pt x="3012" y="644"/>
                  </a:lnTo>
                  <a:lnTo>
                    <a:pt x="2987" y="617"/>
                  </a:lnTo>
                  <a:lnTo>
                    <a:pt x="2965" y="582"/>
                  </a:lnTo>
                  <a:lnTo>
                    <a:pt x="2901" y="575"/>
                  </a:lnTo>
                  <a:lnTo>
                    <a:pt x="2840" y="578"/>
                  </a:lnTo>
                  <a:lnTo>
                    <a:pt x="2783" y="589"/>
                  </a:lnTo>
                  <a:lnTo>
                    <a:pt x="2730" y="607"/>
                  </a:lnTo>
                  <a:lnTo>
                    <a:pt x="2680" y="631"/>
                  </a:lnTo>
                  <a:lnTo>
                    <a:pt x="2632" y="660"/>
                  </a:lnTo>
                  <a:lnTo>
                    <a:pt x="2589" y="695"/>
                  </a:lnTo>
                  <a:lnTo>
                    <a:pt x="2547" y="731"/>
                  </a:lnTo>
                  <a:lnTo>
                    <a:pt x="2509" y="773"/>
                  </a:lnTo>
                  <a:lnTo>
                    <a:pt x="2472" y="815"/>
                  </a:lnTo>
                  <a:lnTo>
                    <a:pt x="2438" y="858"/>
                  </a:lnTo>
                  <a:lnTo>
                    <a:pt x="2403" y="904"/>
                  </a:lnTo>
                  <a:lnTo>
                    <a:pt x="2372" y="949"/>
                  </a:lnTo>
                  <a:lnTo>
                    <a:pt x="2341" y="993"/>
                  </a:lnTo>
                  <a:lnTo>
                    <a:pt x="2312" y="1035"/>
                  </a:lnTo>
                  <a:lnTo>
                    <a:pt x="2285" y="1073"/>
                  </a:lnTo>
                  <a:lnTo>
                    <a:pt x="2078" y="1326"/>
                  </a:lnTo>
                  <a:lnTo>
                    <a:pt x="1861" y="1627"/>
                  </a:lnTo>
                  <a:lnTo>
                    <a:pt x="1645" y="1931"/>
                  </a:lnTo>
                  <a:lnTo>
                    <a:pt x="1430" y="2235"/>
                  </a:lnTo>
                  <a:lnTo>
                    <a:pt x="1220" y="2542"/>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47" y="1791"/>
                  </a:lnTo>
                  <a:lnTo>
                    <a:pt x="1440" y="1671"/>
                  </a:lnTo>
                  <a:lnTo>
                    <a:pt x="1534" y="1549"/>
                  </a:lnTo>
                  <a:lnTo>
                    <a:pt x="1625" y="1426"/>
                  </a:lnTo>
                  <a:lnTo>
                    <a:pt x="1678" y="1355"/>
                  </a:lnTo>
                  <a:lnTo>
                    <a:pt x="1736" y="1289"/>
                  </a:lnTo>
                  <a:lnTo>
                    <a:pt x="1796" y="1226"/>
                  </a:lnTo>
                  <a:lnTo>
                    <a:pt x="1854" y="1160"/>
                  </a:lnTo>
                  <a:lnTo>
                    <a:pt x="1909" y="1093"/>
                  </a:lnTo>
                  <a:lnTo>
                    <a:pt x="2201" y="689"/>
                  </a:lnTo>
                  <a:lnTo>
                    <a:pt x="2409" y="369"/>
                  </a:lnTo>
                  <a:lnTo>
                    <a:pt x="2423" y="349"/>
                  </a:lnTo>
                  <a:lnTo>
                    <a:pt x="2430" y="327"/>
                  </a:lnTo>
                  <a:lnTo>
                    <a:pt x="2432" y="304"/>
                  </a:lnTo>
                  <a:lnTo>
                    <a:pt x="2432" y="280"/>
                  </a:lnTo>
                  <a:lnTo>
                    <a:pt x="2429" y="257"/>
                  </a:lnTo>
                  <a:lnTo>
                    <a:pt x="2423" y="231"/>
                  </a:lnTo>
                  <a:lnTo>
                    <a:pt x="2420" y="207"/>
                  </a:lnTo>
                  <a:lnTo>
                    <a:pt x="2416" y="182"/>
                  </a:lnTo>
                  <a:lnTo>
                    <a:pt x="2418" y="157"/>
                  </a:lnTo>
                  <a:lnTo>
                    <a:pt x="2425" y="131"/>
                  </a:lnTo>
                  <a:lnTo>
                    <a:pt x="2438" y="106"/>
                  </a:lnTo>
                  <a:lnTo>
                    <a:pt x="2458" y="82"/>
                  </a:lnTo>
                  <a:lnTo>
                    <a:pt x="2489" y="57"/>
                  </a:lnTo>
                  <a:lnTo>
                    <a:pt x="2529" y="33"/>
                  </a:lnTo>
                  <a:lnTo>
                    <a:pt x="2629"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69" name="Oval 7">
              <a:extLst>
                <a:ext uri="{FF2B5EF4-FFF2-40B4-BE49-F238E27FC236}">
                  <a16:creationId xmlns:a16="http://schemas.microsoft.com/office/drawing/2014/main" id="{29664B63-09B9-421A-B63A-3B19FF44CED1}"/>
                </a:ext>
              </a:extLst>
            </p:cNvPr>
            <p:cNvSpPr/>
            <p:nvPr/>
          </p:nvSpPr>
          <p:spPr>
            <a:xfrm>
              <a:off x="5235611" y="1064229"/>
              <a:ext cx="251451" cy="251451"/>
            </a:xfrm>
            <a:custGeom>
              <a:avLst/>
              <a:gdLst/>
              <a:ahLst/>
              <a:cxnLst/>
              <a:rect l="l" t="t" r="r" b="b"/>
              <a:pathLst>
                <a:path w="3816424" h="3816424">
                  <a:moveTo>
                    <a:pt x="2203186" y="2279595"/>
                  </a:moveTo>
                  <a:lnTo>
                    <a:pt x="2808192" y="3090048"/>
                  </a:lnTo>
                  <a:cubicBezTo>
                    <a:pt x="2335386" y="3450334"/>
                    <a:pt x="1671399" y="3501280"/>
                    <a:pt x="1136700" y="3171034"/>
                  </a:cubicBezTo>
                  <a:lnTo>
                    <a:pt x="1672341" y="2318238"/>
                  </a:lnTo>
                  <a:cubicBezTo>
                    <a:pt x="1741351" y="2359418"/>
                    <a:pt x="1822171" y="2381777"/>
                    <a:pt x="1908212" y="2381777"/>
                  </a:cubicBezTo>
                  <a:cubicBezTo>
                    <a:pt x="2019680" y="2381777"/>
                    <a:pt x="2122383" y="2344251"/>
                    <a:pt x="2203186" y="2279595"/>
                  </a:cubicBezTo>
                  <a:close/>
                  <a:moveTo>
                    <a:pt x="1908212" y="1559425"/>
                  </a:moveTo>
                  <a:lnTo>
                    <a:pt x="1980325" y="1567601"/>
                  </a:lnTo>
                  <a:lnTo>
                    <a:pt x="1993606" y="1571724"/>
                  </a:lnTo>
                  <a:cubicBezTo>
                    <a:pt x="2013982" y="1576081"/>
                    <a:pt x="2033279" y="1583438"/>
                    <a:pt x="2051568" y="1592606"/>
                  </a:cubicBezTo>
                  <a:cubicBezTo>
                    <a:pt x="2161269" y="1643381"/>
                    <a:pt x="2238178" y="1752249"/>
                    <a:pt x="2242946" y="1879728"/>
                  </a:cubicBezTo>
                  <a:lnTo>
                    <a:pt x="2244564" y="1895777"/>
                  </a:lnTo>
                  <a:lnTo>
                    <a:pt x="2235941" y="1969331"/>
                  </a:lnTo>
                  <a:lnTo>
                    <a:pt x="2229295" y="1990738"/>
                  </a:lnTo>
                  <a:lnTo>
                    <a:pt x="2212064" y="2037880"/>
                  </a:lnTo>
                  <a:lnTo>
                    <a:pt x="2201144" y="2057998"/>
                  </a:lnTo>
                  <a:lnTo>
                    <a:pt x="2172872" y="2101104"/>
                  </a:lnTo>
                  <a:lnTo>
                    <a:pt x="2162191" y="2114050"/>
                  </a:lnTo>
                  <a:lnTo>
                    <a:pt x="2113970" y="2160082"/>
                  </a:lnTo>
                  <a:cubicBezTo>
                    <a:pt x="2057823" y="2205648"/>
                    <a:pt x="1986110" y="2232129"/>
                    <a:pt x="1908212" y="2232129"/>
                  </a:cubicBezTo>
                  <a:cubicBezTo>
                    <a:pt x="1851319" y="2232129"/>
                    <a:pt x="1797724" y="2218004"/>
                    <a:pt x="1751478" y="2191687"/>
                  </a:cubicBezTo>
                  <a:lnTo>
                    <a:pt x="1683784" y="2144677"/>
                  </a:lnTo>
                  <a:lnTo>
                    <a:pt x="1679431" y="2141086"/>
                  </a:lnTo>
                  <a:lnTo>
                    <a:pt x="1625925" y="2077610"/>
                  </a:lnTo>
                  <a:lnTo>
                    <a:pt x="1622829" y="2071906"/>
                  </a:lnTo>
                  <a:lnTo>
                    <a:pt x="1591352" y="2004343"/>
                  </a:lnTo>
                  <a:lnTo>
                    <a:pt x="1586740" y="1989486"/>
                  </a:lnTo>
                  <a:cubicBezTo>
                    <a:pt x="1578347" y="1963748"/>
                    <a:pt x="1573981" y="1936424"/>
                    <a:pt x="1573114" y="1908212"/>
                  </a:cubicBezTo>
                  <a:lnTo>
                    <a:pt x="1571860" y="1895777"/>
                  </a:lnTo>
                  <a:cubicBezTo>
                    <a:pt x="1571860" y="1754345"/>
                    <a:pt x="1659153" y="1633301"/>
                    <a:pt x="1783001" y="1584084"/>
                  </a:cubicBezTo>
                  <a:lnTo>
                    <a:pt x="1842294" y="1566070"/>
                  </a:lnTo>
                  <a:close/>
                  <a:moveTo>
                    <a:pt x="1379953" y="541019"/>
                  </a:moveTo>
                  <a:lnTo>
                    <a:pt x="1729168" y="1444825"/>
                  </a:lnTo>
                  <a:cubicBezTo>
                    <a:pt x="1549201" y="1515335"/>
                    <a:pt x="1422212" y="1690726"/>
                    <a:pt x="1422212" y="1895777"/>
                  </a:cubicBezTo>
                  <a:cubicBezTo>
                    <a:pt x="1422212" y="1899944"/>
                    <a:pt x="1422265" y="1904098"/>
                    <a:pt x="1423466" y="1908212"/>
                  </a:cubicBezTo>
                  <a:lnTo>
                    <a:pt x="425946" y="1908212"/>
                  </a:lnTo>
                  <a:cubicBezTo>
                    <a:pt x="430668" y="1282139"/>
                    <a:pt x="825479" y="748981"/>
                    <a:pt x="1379953" y="541019"/>
                  </a:cubicBezTo>
                  <a:close/>
                  <a:moveTo>
                    <a:pt x="2470889" y="507356"/>
                  </a:moveTo>
                  <a:cubicBezTo>
                    <a:pt x="3027464" y="716106"/>
                    <a:pt x="3423770" y="1251284"/>
                    <a:pt x="3428510" y="1879728"/>
                  </a:cubicBezTo>
                  <a:lnTo>
                    <a:pt x="2392594" y="1879728"/>
                  </a:lnTo>
                  <a:cubicBezTo>
                    <a:pt x="2387735" y="1688621"/>
                    <a:pt x="2271236" y="1525440"/>
                    <a:pt x="2105708" y="1452487"/>
                  </a:cubicBezTo>
                  <a:close/>
                  <a:moveTo>
                    <a:pt x="1908212" y="190783"/>
                  </a:moveTo>
                  <a:cubicBezTo>
                    <a:pt x="959702" y="190783"/>
                    <a:pt x="190783" y="959702"/>
                    <a:pt x="190783" y="1908212"/>
                  </a:cubicBezTo>
                  <a:cubicBezTo>
                    <a:pt x="190783" y="2856722"/>
                    <a:pt x="959702" y="3625641"/>
                    <a:pt x="1908212" y="3625641"/>
                  </a:cubicBezTo>
                  <a:cubicBezTo>
                    <a:pt x="2856722" y="3625641"/>
                    <a:pt x="3625641" y="2856722"/>
                    <a:pt x="3625641" y="1908212"/>
                  </a:cubicBezTo>
                  <a:cubicBezTo>
                    <a:pt x="3625641" y="959702"/>
                    <a:pt x="2856722" y="190783"/>
                    <a:pt x="1908212" y="190783"/>
                  </a:cubicBezTo>
                  <a:close/>
                  <a:moveTo>
                    <a:pt x="1908212" y="0"/>
                  </a:moveTo>
                  <a:cubicBezTo>
                    <a:pt x="2962088" y="0"/>
                    <a:pt x="3816424" y="854336"/>
                    <a:pt x="3816424" y="1908212"/>
                  </a:cubicBezTo>
                  <a:cubicBezTo>
                    <a:pt x="3816424" y="2962088"/>
                    <a:pt x="2962088" y="3816424"/>
                    <a:pt x="1908212" y="3816424"/>
                  </a:cubicBezTo>
                  <a:cubicBezTo>
                    <a:pt x="854336" y="3816424"/>
                    <a:pt x="0" y="2962088"/>
                    <a:pt x="0" y="1908212"/>
                  </a:cubicBezTo>
                  <a:cubicBezTo>
                    <a:pt x="0" y="854336"/>
                    <a:pt x="854336" y="0"/>
                    <a:pt x="19082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0" name="Chord 1">
              <a:extLst>
                <a:ext uri="{FF2B5EF4-FFF2-40B4-BE49-F238E27FC236}">
                  <a16:creationId xmlns:a16="http://schemas.microsoft.com/office/drawing/2014/main" id="{61FD7A6D-B3B9-481F-A989-A366A6F0C873}"/>
                </a:ext>
              </a:extLst>
            </p:cNvPr>
            <p:cNvSpPr/>
            <p:nvPr/>
          </p:nvSpPr>
          <p:spPr>
            <a:xfrm rot="16200000">
              <a:off x="5434155" y="1230709"/>
              <a:ext cx="272228" cy="272559"/>
            </a:xfrm>
            <a:custGeom>
              <a:avLst/>
              <a:gdLst/>
              <a:ahLst/>
              <a:cxnLst/>
              <a:rect l="l" t="t" r="r" b="b"/>
              <a:pathLst>
                <a:path w="3967137" h="3971952">
                  <a:moveTo>
                    <a:pt x="261389" y="1091292"/>
                  </a:moveTo>
                  <a:lnTo>
                    <a:pt x="261389" y="2844253"/>
                  </a:lnTo>
                  <a:cubicBezTo>
                    <a:pt x="261389" y="2868314"/>
                    <a:pt x="241884" y="2887819"/>
                    <a:pt x="217823" y="2887819"/>
                  </a:cubicBezTo>
                  <a:lnTo>
                    <a:pt x="43566" y="2887819"/>
                  </a:lnTo>
                  <a:cubicBezTo>
                    <a:pt x="19505" y="2887819"/>
                    <a:pt x="0" y="2868314"/>
                    <a:pt x="0" y="2844253"/>
                  </a:cubicBezTo>
                  <a:lnTo>
                    <a:pt x="0" y="1091292"/>
                  </a:lnTo>
                  <a:cubicBezTo>
                    <a:pt x="0" y="1067231"/>
                    <a:pt x="19505" y="1047726"/>
                    <a:pt x="43566" y="1047726"/>
                  </a:cubicBezTo>
                  <a:lnTo>
                    <a:pt x="217823" y="1047726"/>
                  </a:lnTo>
                  <a:cubicBezTo>
                    <a:pt x="241884" y="1047726"/>
                    <a:pt x="261389" y="1067231"/>
                    <a:pt x="261389" y="1091292"/>
                  </a:cubicBezTo>
                  <a:close/>
                  <a:moveTo>
                    <a:pt x="1777362" y="1774668"/>
                  </a:moveTo>
                  <a:lnTo>
                    <a:pt x="1417254" y="1774668"/>
                  </a:lnTo>
                  <a:lnTo>
                    <a:pt x="1417254" y="1414560"/>
                  </a:lnTo>
                  <a:lnTo>
                    <a:pt x="1031046" y="1414560"/>
                  </a:lnTo>
                  <a:lnTo>
                    <a:pt x="1031046" y="1774668"/>
                  </a:lnTo>
                  <a:lnTo>
                    <a:pt x="670938" y="1774668"/>
                  </a:lnTo>
                  <a:lnTo>
                    <a:pt x="670938" y="2160876"/>
                  </a:lnTo>
                  <a:lnTo>
                    <a:pt x="1031046" y="2160876"/>
                  </a:lnTo>
                  <a:lnTo>
                    <a:pt x="1031046" y="2520984"/>
                  </a:lnTo>
                  <a:lnTo>
                    <a:pt x="1417254" y="2520984"/>
                  </a:lnTo>
                  <a:lnTo>
                    <a:pt x="1417254" y="2160876"/>
                  </a:lnTo>
                  <a:lnTo>
                    <a:pt x="1777362" y="2160876"/>
                  </a:lnTo>
                  <a:close/>
                  <a:moveTo>
                    <a:pt x="2067493" y="3788343"/>
                  </a:moveTo>
                  <a:cubicBezTo>
                    <a:pt x="1411863" y="3859754"/>
                    <a:pt x="774928" y="3530250"/>
                    <a:pt x="425251" y="2938765"/>
                  </a:cubicBezTo>
                  <a:lnTo>
                    <a:pt x="380806" y="2850254"/>
                  </a:lnTo>
                  <a:lnTo>
                    <a:pt x="380806" y="1084978"/>
                  </a:lnTo>
                  <a:cubicBezTo>
                    <a:pt x="391288" y="1056225"/>
                    <a:pt x="405914" y="1029780"/>
                    <a:pt x="421215" y="1003639"/>
                  </a:cubicBezTo>
                  <a:cubicBezTo>
                    <a:pt x="768423" y="410526"/>
                    <a:pt x="1403978" y="78047"/>
                    <a:pt x="2059899" y="146393"/>
                  </a:cubicBezTo>
                  <a:close/>
                  <a:moveTo>
                    <a:pt x="2442453" y="43566"/>
                  </a:moveTo>
                  <a:lnTo>
                    <a:pt x="2442453" y="3916873"/>
                  </a:lnTo>
                  <a:cubicBezTo>
                    <a:pt x="2442453" y="3940934"/>
                    <a:pt x="2422948" y="3960439"/>
                    <a:pt x="2398887" y="3960439"/>
                  </a:cubicBezTo>
                  <a:lnTo>
                    <a:pt x="2224630" y="3960439"/>
                  </a:lnTo>
                  <a:cubicBezTo>
                    <a:pt x="2200569" y="3960439"/>
                    <a:pt x="2181064" y="3940934"/>
                    <a:pt x="2181064" y="3916873"/>
                  </a:cubicBezTo>
                  <a:lnTo>
                    <a:pt x="2181064" y="43566"/>
                  </a:lnTo>
                  <a:cubicBezTo>
                    <a:pt x="2181064" y="19505"/>
                    <a:pt x="2200569" y="0"/>
                    <a:pt x="2224630" y="0"/>
                  </a:cubicBezTo>
                  <a:lnTo>
                    <a:pt x="2398887" y="0"/>
                  </a:lnTo>
                  <a:cubicBezTo>
                    <a:pt x="2422948" y="0"/>
                    <a:pt x="2442453" y="19505"/>
                    <a:pt x="2442453" y="43566"/>
                  </a:cubicBezTo>
                  <a:close/>
                  <a:moveTo>
                    <a:pt x="3576812" y="3233512"/>
                  </a:moveTo>
                  <a:cubicBezTo>
                    <a:pt x="3575162" y="3242191"/>
                    <a:pt x="3571784" y="3250690"/>
                    <a:pt x="3566575" y="3258503"/>
                  </a:cubicBezTo>
                  <a:lnTo>
                    <a:pt x="3324309" y="3621901"/>
                  </a:lnTo>
                  <a:cubicBezTo>
                    <a:pt x="3303474" y="3653154"/>
                    <a:pt x="3261248" y="3661599"/>
                    <a:pt x="3229996" y="3640764"/>
                  </a:cubicBezTo>
                  <a:lnTo>
                    <a:pt x="2586977" y="3212084"/>
                  </a:lnTo>
                  <a:lnTo>
                    <a:pt x="2586977" y="2523698"/>
                  </a:lnTo>
                  <a:lnTo>
                    <a:pt x="3547712" y="3164190"/>
                  </a:lnTo>
                  <a:cubicBezTo>
                    <a:pt x="3571151" y="3179816"/>
                    <a:pt x="3581762" y="3207474"/>
                    <a:pt x="3576812" y="3233512"/>
                  </a:cubicBezTo>
                  <a:close/>
                  <a:moveTo>
                    <a:pt x="3966131" y="3317297"/>
                  </a:moveTo>
                  <a:cubicBezTo>
                    <a:pt x="3968508" y="3328190"/>
                    <a:pt x="3966729" y="3339990"/>
                    <a:pt x="3960231" y="3350115"/>
                  </a:cubicBezTo>
                  <a:lnTo>
                    <a:pt x="3574032" y="3951911"/>
                  </a:lnTo>
                  <a:cubicBezTo>
                    <a:pt x="3561037" y="3972161"/>
                    <a:pt x="3534087" y="3978041"/>
                    <a:pt x="3513837" y="3965046"/>
                  </a:cubicBezTo>
                  <a:lnTo>
                    <a:pt x="3367182" y="3870931"/>
                  </a:lnTo>
                  <a:cubicBezTo>
                    <a:pt x="3346932" y="3857936"/>
                    <a:pt x="3341051" y="3830986"/>
                    <a:pt x="3354046" y="3810736"/>
                  </a:cubicBezTo>
                  <a:lnTo>
                    <a:pt x="3740245" y="3208940"/>
                  </a:lnTo>
                  <a:cubicBezTo>
                    <a:pt x="3753241" y="3188690"/>
                    <a:pt x="3780191" y="3182809"/>
                    <a:pt x="3800440" y="3195805"/>
                  </a:cubicBezTo>
                  <a:lnTo>
                    <a:pt x="3947096" y="3289920"/>
                  </a:lnTo>
                  <a:cubicBezTo>
                    <a:pt x="3957221" y="3296417"/>
                    <a:pt x="3963753" y="3306404"/>
                    <a:pt x="3966131" y="3317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 Same Side Corner Rectangle 5">
              <a:extLst>
                <a:ext uri="{FF2B5EF4-FFF2-40B4-BE49-F238E27FC236}">
                  <a16:creationId xmlns:a16="http://schemas.microsoft.com/office/drawing/2014/main" id="{862B80CD-0DAD-4A16-98FF-73F104E772D7}"/>
                </a:ext>
              </a:extLst>
            </p:cNvPr>
            <p:cNvSpPr/>
            <p:nvPr/>
          </p:nvSpPr>
          <p:spPr>
            <a:xfrm>
              <a:off x="3262532" y="335827"/>
              <a:ext cx="305482" cy="214459"/>
            </a:xfrm>
            <a:custGeom>
              <a:avLst/>
              <a:gdLst/>
              <a:ahLst/>
              <a:cxnLst/>
              <a:rect l="l" t="t" r="r" b="b"/>
              <a:pathLst>
                <a:path w="3934890" h="3325069">
                  <a:moveTo>
                    <a:pt x="3256955" y="2654903"/>
                  </a:moveTo>
                  <a:cubicBezTo>
                    <a:pt x="3442016" y="2654903"/>
                    <a:pt x="3592038" y="2804925"/>
                    <a:pt x="3592038" y="2989986"/>
                  </a:cubicBezTo>
                  <a:cubicBezTo>
                    <a:pt x="3592038" y="3175047"/>
                    <a:pt x="3442016" y="3325069"/>
                    <a:pt x="3256955" y="3325069"/>
                  </a:cubicBezTo>
                  <a:cubicBezTo>
                    <a:pt x="3071894" y="3325069"/>
                    <a:pt x="2921872" y="3175047"/>
                    <a:pt x="2921872" y="2989986"/>
                  </a:cubicBezTo>
                  <a:cubicBezTo>
                    <a:pt x="2921872" y="2804925"/>
                    <a:pt x="3071894" y="2654903"/>
                    <a:pt x="3256955" y="2654903"/>
                  </a:cubicBezTo>
                  <a:close/>
                  <a:moveTo>
                    <a:pt x="1163958" y="2654903"/>
                  </a:moveTo>
                  <a:cubicBezTo>
                    <a:pt x="1349019" y="2654903"/>
                    <a:pt x="1499041" y="2804925"/>
                    <a:pt x="1499041" y="2989986"/>
                  </a:cubicBezTo>
                  <a:cubicBezTo>
                    <a:pt x="1499041" y="3175047"/>
                    <a:pt x="1349019" y="3325069"/>
                    <a:pt x="1163958" y="3325069"/>
                  </a:cubicBezTo>
                  <a:cubicBezTo>
                    <a:pt x="978897" y="3325069"/>
                    <a:pt x="828875" y="3175047"/>
                    <a:pt x="828875" y="2989986"/>
                  </a:cubicBezTo>
                  <a:cubicBezTo>
                    <a:pt x="828875" y="2804925"/>
                    <a:pt x="978897" y="2654903"/>
                    <a:pt x="1163958" y="2654903"/>
                  </a:cubicBezTo>
                  <a:close/>
                  <a:moveTo>
                    <a:pt x="76162" y="2262658"/>
                  </a:moveTo>
                  <a:lnTo>
                    <a:pt x="3934890" y="2262658"/>
                  </a:lnTo>
                  <a:lnTo>
                    <a:pt x="3934890" y="2865907"/>
                  </a:lnTo>
                  <a:lnTo>
                    <a:pt x="3688794" y="2865907"/>
                  </a:lnTo>
                  <a:cubicBezTo>
                    <a:pt x="3630311" y="2683593"/>
                    <a:pt x="3458928" y="2552630"/>
                    <a:pt x="3256956" y="2552630"/>
                  </a:cubicBezTo>
                  <a:cubicBezTo>
                    <a:pt x="3054984" y="2552630"/>
                    <a:pt x="2883601" y="2683593"/>
                    <a:pt x="2825119" y="2865907"/>
                  </a:cubicBezTo>
                  <a:lnTo>
                    <a:pt x="1595797" y="2865907"/>
                  </a:lnTo>
                  <a:cubicBezTo>
                    <a:pt x="1537314" y="2683593"/>
                    <a:pt x="1365931" y="2552630"/>
                    <a:pt x="1163959" y="2552630"/>
                  </a:cubicBezTo>
                  <a:cubicBezTo>
                    <a:pt x="952624" y="2552630"/>
                    <a:pt x="774779" y="2696018"/>
                    <a:pt x="724237" y="2891307"/>
                  </a:cubicBezTo>
                  <a:lnTo>
                    <a:pt x="398213" y="2891307"/>
                  </a:lnTo>
                  <a:cubicBezTo>
                    <a:pt x="178286" y="2891307"/>
                    <a:pt x="0" y="2713021"/>
                    <a:pt x="0" y="2493094"/>
                  </a:cubicBezTo>
                  <a:lnTo>
                    <a:pt x="0" y="2267371"/>
                  </a:lnTo>
                  <a:lnTo>
                    <a:pt x="76162" y="2267371"/>
                  </a:lnTo>
                  <a:close/>
                  <a:moveTo>
                    <a:pt x="940438" y="986308"/>
                  </a:moveTo>
                  <a:cubicBezTo>
                    <a:pt x="831368" y="986308"/>
                    <a:pt x="742949" y="1041027"/>
                    <a:pt x="742949" y="1108525"/>
                  </a:cubicBezTo>
                  <a:lnTo>
                    <a:pt x="742949" y="1420858"/>
                  </a:lnTo>
                  <a:lnTo>
                    <a:pt x="1337996" y="1420858"/>
                  </a:lnTo>
                  <a:lnTo>
                    <a:pt x="1337996" y="986308"/>
                  </a:lnTo>
                  <a:close/>
                  <a:moveTo>
                    <a:pt x="2566126" y="947333"/>
                  </a:moveTo>
                  <a:cubicBezTo>
                    <a:pt x="2490968" y="947333"/>
                    <a:pt x="2430039" y="1008262"/>
                    <a:pt x="2430039" y="1083421"/>
                  </a:cubicBezTo>
                  <a:lnTo>
                    <a:pt x="2430039" y="1283715"/>
                  </a:lnTo>
                  <a:lnTo>
                    <a:pt x="2240561" y="1283715"/>
                  </a:lnTo>
                  <a:cubicBezTo>
                    <a:pt x="2165402" y="1283715"/>
                    <a:pt x="2104473" y="1344644"/>
                    <a:pt x="2104473" y="1419803"/>
                  </a:cubicBezTo>
                  <a:lnTo>
                    <a:pt x="2104473" y="1443548"/>
                  </a:lnTo>
                  <a:cubicBezTo>
                    <a:pt x="2104473" y="1518707"/>
                    <a:pt x="2165402" y="1579635"/>
                    <a:pt x="2240561" y="1579635"/>
                  </a:cubicBezTo>
                  <a:lnTo>
                    <a:pt x="2430039" y="1579635"/>
                  </a:lnTo>
                  <a:lnTo>
                    <a:pt x="2430039" y="1758296"/>
                  </a:lnTo>
                  <a:cubicBezTo>
                    <a:pt x="2430039" y="1833454"/>
                    <a:pt x="2490968" y="1894383"/>
                    <a:pt x="2566126" y="1894383"/>
                  </a:cubicBezTo>
                  <a:lnTo>
                    <a:pt x="2589871" y="1894383"/>
                  </a:lnTo>
                  <a:cubicBezTo>
                    <a:pt x="2665030" y="1894383"/>
                    <a:pt x="2725959" y="1833454"/>
                    <a:pt x="2725959" y="1758296"/>
                  </a:cubicBezTo>
                  <a:lnTo>
                    <a:pt x="2725959" y="1579635"/>
                  </a:lnTo>
                  <a:lnTo>
                    <a:pt x="2915437" y="1579635"/>
                  </a:lnTo>
                  <a:cubicBezTo>
                    <a:pt x="2990595" y="1579635"/>
                    <a:pt x="3051524" y="1518707"/>
                    <a:pt x="3051524" y="1443548"/>
                  </a:cubicBezTo>
                  <a:lnTo>
                    <a:pt x="3051524" y="1419803"/>
                  </a:lnTo>
                  <a:cubicBezTo>
                    <a:pt x="3051524" y="1344644"/>
                    <a:pt x="2990595" y="1283715"/>
                    <a:pt x="2915437" y="1283715"/>
                  </a:cubicBezTo>
                  <a:lnTo>
                    <a:pt x="2725959" y="1283715"/>
                  </a:lnTo>
                  <a:lnTo>
                    <a:pt x="2725959" y="1083421"/>
                  </a:lnTo>
                  <a:cubicBezTo>
                    <a:pt x="2725959" y="1008262"/>
                    <a:pt x="2665030" y="947333"/>
                    <a:pt x="2589871" y="947333"/>
                  </a:cubicBezTo>
                  <a:close/>
                  <a:moveTo>
                    <a:pt x="2175584" y="448446"/>
                  </a:moveTo>
                  <a:lnTo>
                    <a:pt x="2342436" y="448446"/>
                  </a:lnTo>
                  <a:cubicBezTo>
                    <a:pt x="2365949" y="448446"/>
                    <a:pt x="2385010" y="467507"/>
                    <a:pt x="2385010" y="491020"/>
                  </a:cubicBezTo>
                  <a:lnTo>
                    <a:pt x="2385010" y="513872"/>
                  </a:lnTo>
                  <a:cubicBezTo>
                    <a:pt x="2385010" y="537385"/>
                    <a:pt x="2365949" y="556446"/>
                    <a:pt x="2342436" y="556446"/>
                  </a:cubicBezTo>
                  <a:lnTo>
                    <a:pt x="2175584" y="556446"/>
                  </a:lnTo>
                  <a:cubicBezTo>
                    <a:pt x="2152071" y="556446"/>
                    <a:pt x="2133010" y="537385"/>
                    <a:pt x="2133010" y="513872"/>
                  </a:cubicBezTo>
                  <a:lnTo>
                    <a:pt x="2133010" y="491020"/>
                  </a:lnTo>
                  <a:cubicBezTo>
                    <a:pt x="2133010" y="467507"/>
                    <a:pt x="2152071" y="448446"/>
                    <a:pt x="2175584" y="448446"/>
                  </a:cubicBezTo>
                  <a:close/>
                  <a:moveTo>
                    <a:pt x="1313354" y="439278"/>
                  </a:moveTo>
                  <a:lnTo>
                    <a:pt x="1480043" y="446666"/>
                  </a:lnTo>
                  <a:cubicBezTo>
                    <a:pt x="1503533" y="447707"/>
                    <a:pt x="1521731" y="467594"/>
                    <a:pt x="1520690" y="491084"/>
                  </a:cubicBezTo>
                  <a:lnTo>
                    <a:pt x="1519678" y="513913"/>
                  </a:lnTo>
                  <a:cubicBezTo>
                    <a:pt x="1518636" y="537403"/>
                    <a:pt x="1498750" y="555601"/>
                    <a:pt x="1475260" y="554560"/>
                  </a:cubicBezTo>
                  <a:lnTo>
                    <a:pt x="1308572" y="547172"/>
                  </a:lnTo>
                  <a:cubicBezTo>
                    <a:pt x="1285082" y="546130"/>
                    <a:pt x="1266884" y="526244"/>
                    <a:pt x="1267925" y="502754"/>
                  </a:cubicBezTo>
                  <a:lnTo>
                    <a:pt x="1268937" y="479925"/>
                  </a:lnTo>
                  <a:cubicBezTo>
                    <a:pt x="1269978" y="456435"/>
                    <a:pt x="1289864" y="438236"/>
                    <a:pt x="1313354" y="439278"/>
                  </a:cubicBezTo>
                  <a:close/>
                  <a:moveTo>
                    <a:pt x="1782480" y="391192"/>
                  </a:moveTo>
                  <a:lnTo>
                    <a:pt x="1854488" y="391192"/>
                  </a:lnTo>
                  <a:cubicBezTo>
                    <a:pt x="1947917" y="391192"/>
                    <a:pt x="2023656" y="466931"/>
                    <a:pt x="2023656" y="560360"/>
                  </a:cubicBezTo>
                  <a:lnTo>
                    <a:pt x="2023656" y="721195"/>
                  </a:lnTo>
                  <a:lnTo>
                    <a:pt x="3934890" y="721195"/>
                  </a:lnTo>
                  <a:lnTo>
                    <a:pt x="3934890" y="2109731"/>
                  </a:lnTo>
                  <a:lnTo>
                    <a:pt x="14197" y="2109731"/>
                  </a:lnTo>
                  <a:lnTo>
                    <a:pt x="14197" y="2114574"/>
                  </a:lnTo>
                  <a:lnTo>
                    <a:pt x="0" y="2114574"/>
                  </a:lnTo>
                  <a:lnTo>
                    <a:pt x="0" y="1828455"/>
                  </a:lnTo>
                  <a:cubicBezTo>
                    <a:pt x="0" y="1608528"/>
                    <a:pt x="178286" y="1430242"/>
                    <a:pt x="398213" y="1430242"/>
                  </a:cubicBezTo>
                  <a:lnTo>
                    <a:pt x="519518" y="1430242"/>
                  </a:lnTo>
                  <a:lnTo>
                    <a:pt x="519518" y="977203"/>
                  </a:lnTo>
                  <a:cubicBezTo>
                    <a:pt x="519518" y="876538"/>
                    <a:pt x="601123" y="794933"/>
                    <a:pt x="701788" y="794933"/>
                  </a:cubicBezTo>
                  <a:lnTo>
                    <a:pt x="1349377" y="794933"/>
                  </a:lnTo>
                  <a:lnTo>
                    <a:pt x="1349377" y="721195"/>
                  </a:lnTo>
                  <a:lnTo>
                    <a:pt x="1613312" y="721195"/>
                  </a:lnTo>
                  <a:lnTo>
                    <a:pt x="1613312" y="560360"/>
                  </a:lnTo>
                  <a:cubicBezTo>
                    <a:pt x="1613312" y="466931"/>
                    <a:pt x="1689051" y="391192"/>
                    <a:pt x="1782480" y="391192"/>
                  </a:cubicBezTo>
                  <a:close/>
                  <a:moveTo>
                    <a:pt x="2217013" y="121841"/>
                  </a:moveTo>
                  <a:cubicBezTo>
                    <a:pt x="2228118" y="123263"/>
                    <a:pt x="2238680" y="128922"/>
                    <a:pt x="2246068" y="138480"/>
                  </a:cubicBezTo>
                  <a:lnTo>
                    <a:pt x="2260428" y="157060"/>
                  </a:lnTo>
                  <a:cubicBezTo>
                    <a:pt x="2275203" y="176176"/>
                    <a:pt x="2271684" y="203650"/>
                    <a:pt x="2252568" y="218425"/>
                  </a:cubicBezTo>
                  <a:lnTo>
                    <a:pt x="2122407" y="319028"/>
                  </a:lnTo>
                  <a:cubicBezTo>
                    <a:pt x="2103291" y="333803"/>
                    <a:pt x="2075817" y="330283"/>
                    <a:pt x="2061042" y="311168"/>
                  </a:cubicBezTo>
                  <a:lnTo>
                    <a:pt x="2046682" y="292588"/>
                  </a:lnTo>
                  <a:cubicBezTo>
                    <a:pt x="2031907" y="273472"/>
                    <a:pt x="2035426" y="245997"/>
                    <a:pt x="2054542" y="231223"/>
                  </a:cubicBezTo>
                  <a:lnTo>
                    <a:pt x="2184703" y="130620"/>
                  </a:lnTo>
                  <a:cubicBezTo>
                    <a:pt x="2194261" y="123232"/>
                    <a:pt x="2205908" y="120418"/>
                    <a:pt x="2217013" y="121841"/>
                  </a:cubicBezTo>
                  <a:close/>
                  <a:moveTo>
                    <a:pt x="1478016" y="112448"/>
                  </a:moveTo>
                  <a:cubicBezTo>
                    <a:pt x="1488894" y="113071"/>
                    <a:pt x="1499534" y="117844"/>
                    <a:pt x="1507358" y="126619"/>
                  </a:cubicBezTo>
                  <a:lnTo>
                    <a:pt x="1618401" y="251155"/>
                  </a:lnTo>
                  <a:cubicBezTo>
                    <a:pt x="1634050" y="268704"/>
                    <a:pt x="1632508" y="295617"/>
                    <a:pt x="1614958" y="311265"/>
                  </a:cubicBezTo>
                  <a:lnTo>
                    <a:pt x="1597902" y="326473"/>
                  </a:lnTo>
                  <a:cubicBezTo>
                    <a:pt x="1580352" y="342122"/>
                    <a:pt x="1553440" y="340580"/>
                    <a:pt x="1537792" y="323030"/>
                  </a:cubicBezTo>
                  <a:lnTo>
                    <a:pt x="1426749" y="198495"/>
                  </a:lnTo>
                  <a:cubicBezTo>
                    <a:pt x="1411101" y="180945"/>
                    <a:pt x="1412642" y="154033"/>
                    <a:pt x="1430192" y="138385"/>
                  </a:cubicBezTo>
                  <a:lnTo>
                    <a:pt x="1447248" y="123176"/>
                  </a:lnTo>
                  <a:cubicBezTo>
                    <a:pt x="1456023" y="115352"/>
                    <a:pt x="1467139" y="111825"/>
                    <a:pt x="1478016" y="112448"/>
                  </a:cubicBezTo>
                  <a:close/>
                  <a:moveTo>
                    <a:pt x="1837237" y="58"/>
                  </a:moveTo>
                  <a:lnTo>
                    <a:pt x="1861379" y="1283"/>
                  </a:lnTo>
                  <a:cubicBezTo>
                    <a:pt x="1886217" y="2543"/>
                    <a:pt x="1905332" y="23700"/>
                    <a:pt x="1904072" y="48538"/>
                  </a:cubicBezTo>
                  <a:lnTo>
                    <a:pt x="1895868" y="210266"/>
                  </a:lnTo>
                  <a:cubicBezTo>
                    <a:pt x="1894608" y="235105"/>
                    <a:pt x="1873451" y="254219"/>
                    <a:pt x="1848613" y="252959"/>
                  </a:cubicBezTo>
                  <a:lnTo>
                    <a:pt x="1824471" y="251735"/>
                  </a:lnTo>
                  <a:cubicBezTo>
                    <a:pt x="1799633" y="250475"/>
                    <a:pt x="1780518" y="229317"/>
                    <a:pt x="1781778" y="204479"/>
                  </a:cubicBezTo>
                  <a:lnTo>
                    <a:pt x="1789981" y="42751"/>
                  </a:lnTo>
                  <a:cubicBezTo>
                    <a:pt x="1791241" y="17913"/>
                    <a:pt x="1812399" y="-1201"/>
                    <a:pt x="1837237" y="5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Parallelogram 8">
              <a:extLst>
                <a:ext uri="{FF2B5EF4-FFF2-40B4-BE49-F238E27FC236}">
                  <a16:creationId xmlns:a16="http://schemas.microsoft.com/office/drawing/2014/main" id="{29C7349D-3DF5-4396-8A71-A073040AAEED}"/>
                </a:ext>
              </a:extLst>
            </p:cNvPr>
            <p:cNvSpPr/>
            <p:nvPr/>
          </p:nvSpPr>
          <p:spPr>
            <a:xfrm>
              <a:off x="4863131" y="1826407"/>
              <a:ext cx="330566" cy="201637"/>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Freeform 9">
              <a:extLst>
                <a:ext uri="{FF2B5EF4-FFF2-40B4-BE49-F238E27FC236}">
                  <a16:creationId xmlns:a16="http://schemas.microsoft.com/office/drawing/2014/main" id="{7CDDD1EB-FF7C-45FB-94B8-81D15122F022}"/>
                </a:ext>
              </a:extLst>
            </p:cNvPr>
            <p:cNvSpPr>
              <a:spLocks noEditPoints="1"/>
            </p:cNvSpPr>
            <p:nvPr/>
          </p:nvSpPr>
          <p:spPr bwMode="auto">
            <a:xfrm rot="21253676">
              <a:off x="3149259" y="539297"/>
              <a:ext cx="226547" cy="281295"/>
            </a:xfrm>
            <a:custGeom>
              <a:avLst/>
              <a:gdLst>
                <a:gd name="T0" fmla="*/ 284 w 1949"/>
                <a:gd name="T1" fmla="*/ 218 h 2420"/>
                <a:gd name="T2" fmla="*/ 313 w 1949"/>
                <a:gd name="T3" fmla="*/ 242 h 2420"/>
                <a:gd name="T4" fmla="*/ 313 w 1949"/>
                <a:gd name="T5" fmla="*/ 258 h 2420"/>
                <a:gd name="T6" fmla="*/ 171 w 1949"/>
                <a:gd name="T7" fmla="*/ 423 h 2420"/>
                <a:gd name="T8" fmla="*/ 362 w 1949"/>
                <a:gd name="T9" fmla="*/ 309 h 2420"/>
                <a:gd name="T10" fmla="*/ 398 w 1949"/>
                <a:gd name="T11" fmla="*/ 349 h 2420"/>
                <a:gd name="T12" fmla="*/ 286 w 1949"/>
                <a:gd name="T13" fmla="*/ 469 h 2420"/>
                <a:gd name="T14" fmla="*/ 262 w 1949"/>
                <a:gd name="T15" fmla="*/ 531 h 2420"/>
                <a:gd name="T16" fmla="*/ 273 w 1949"/>
                <a:gd name="T17" fmla="*/ 532 h 2420"/>
                <a:gd name="T18" fmla="*/ 482 w 1949"/>
                <a:gd name="T19" fmla="*/ 438 h 2420"/>
                <a:gd name="T20" fmla="*/ 337 w 1949"/>
                <a:gd name="T21" fmla="*/ 616 h 2420"/>
                <a:gd name="T22" fmla="*/ 351 w 1949"/>
                <a:gd name="T23" fmla="*/ 629 h 2420"/>
                <a:gd name="T24" fmla="*/ 449 w 1949"/>
                <a:gd name="T25" fmla="*/ 560 h 2420"/>
                <a:gd name="T26" fmla="*/ 533 w 1949"/>
                <a:gd name="T27" fmla="*/ 516 h 2420"/>
                <a:gd name="T28" fmla="*/ 546 w 1949"/>
                <a:gd name="T29" fmla="*/ 565 h 2420"/>
                <a:gd name="T30" fmla="*/ 469 w 1949"/>
                <a:gd name="T31" fmla="*/ 642 h 2420"/>
                <a:gd name="T32" fmla="*/ 422 w 1949"/>
                <a:gd name="T33" fmla="*/ 712 h 2420"/>
                <a:gd name="T34" fmla="*/ 606 w 1949"/>
                <a:gd name="T35" fmla="*/ 598 h 2420"/>
                <a:gd name="T36" fmla="*/ 626 w 1949"/>
                <a:gd name="T37" fmla="*/ 598 h 2420"/>
                <a:gd name="T38" fmla="*/ 646 w 1949"/>
                <a:gd name="T39" fmla="*/ 614 h 2420"/>
                <a:gd name="T40" fmla="*/ 653 w 1949"/>
                <a:gd name="T41" fmla="*/ 638 h 2420"/>
                <a:gd name="T42" fmla="*/ 609 w 1949"/>
                <a:gd name="T43" fmla="*/ 702 h 2420"/>
                <a:gd name="T44" fmla="*/ 506 w 1949"/>
                <a:gd name="T45" fmla="*/ 791 h 2420"/>
                <a:gd name="T46" fmla="*/ 633 w 1949"/>
                <a:gd name="T47" fmla="*/ 872 h 2420"/>
                <a:gd name="T48" fmla="*/ 1162 w 1949"/>
                <a:gd name="T49" fmla="*/ 1307 h 2420"/>
                <a:gd name="T50" fmla="*/ 1709 w 1949"/>
                <a:gd name="T51" fmla="*/ 1996 h 2420"/>
                <a:gd name="T52" fmla="*/ 1944 w 1949"/>
                <a:gd name="T53" fmla="*/ 2387 h 2420"/>
                <a:gd name="T54" fmla="*/ 1884 w 1949"/>
                <a:gd name="T55" fmla="*/ 2420 h 2420"/>
                <a:gd name="T56" fmla="*/ 1515 w 1949"/>
                <a:gd name="T57" fmla="*/ 1932 h 2420"/>
                <a:gd name="T58" fmla="*/ 1037 w 1949"/>
                <a:gd name="T59" fmla="*/ 1343 h 2420"/>
                <a:gd name="T60" fmla="*/ 617 w 1949"/>
                <a:gd name="T61" fmla="*/ 1000 h 2420"/>
                <a:gd name="T62" fmla="*/ 391 w 1949"/>
                <a:gd name="T63" fmla="*/ 863 h 2420"/>
                <a:gd name="T64" fmla="*/ 257 w 1949"/>
                <a:gd name="T65" fmla="*/ 707 h 2420"/>
                <a:gd name="T66" fmla="*/ 118 w 1949"/>
                <a:gd name="T67" fmla="*/ 552 h 2420"/>
                <a:gd name="T68" fmla="*/ 20 w 1949"/>
                <a:gd name="T69" fmla="*/ 447 h 2420"/>
                <a:gd name="T70" fmla="*/ 7 w 1949"/>
                <a:gd name="T71" fmla="*/ 371 h 2420"/>
                <a:gd name="T72" fmla="*/ 75 w 1949"/>
                <a:gd name="T73" fmla="*/ 327 h 2420"/>
                <a:gd name="T74" fmla="*/ 115 w 1949"/>
                <a:gd name="T75" fmla="*/ 338 h 2420"/>
                <a:gd name="T76" fmla="*/ 555 w 1949"/>
                <a:gd name="T77" fmla="*/ 3 h 2420"/>
                <a:gd name="T78" fmla="*/ 529 w 1949"/>
                <a:gd name="T79" fmla="*/ 36 h 2420"/>
                <a:gd name="T80" fmla="*/ 560 w 1949"/>
                <a:gd name="T81" fmla="*/ 132 h 2420"/>
                <a:gd name="T82" fmla="*/ 660 w 1949"/>
                <a:gd name="T83" fmla="*/ 220 h 2420"/>
                <a:gd name="T84" fmla="*/ 780 w 1949"/>
                <a:gd name="T85" fmla="*/ 300 h 2420"/>
                <a:gd name="T86" fmla="*/ 855 w 1949"/>
                <a:gd name="T87" fmla="*/ 411 h 2420"/>
                <a:gd name="T88" fmla="*/ 822 w 1949"/>
                <a:gd name="T89" fmla="*/ 540 h 2420"/>
                <a:gd name="T90" fmla="*/ 709 w 1949"/>
                <a:gd name="T91" fmla="*/ 560 h 2420"/>
                <a:gd name="T92" fmla="*/ 597 w 1949"/>
                <a:gd name="T93" fmla="*/ 483 h 2420"/>
                <a:gd name="T94" fmla="*/ 462 w 1949"/>
                <a:gd name="T95" fmla="*/ 349 h 2420"/>
                <a:gd name="T96" fmla="*/ 360 w 1949"/>
                <a:gd name="T97" fmla="*/ 194 h 2420"/>
                <a:gd name="T98" fmla="*/ 358 w 1949"/>
                <a:gd name="T99" fmla="*/ 87 h 2420"/>
                <a:gd name="T100" fmla="*/ 427 w 1949"/>
                <a:gd name="T101" fmla="*/ 14 h 2420"/>
                <a:gd name="T102" fmla="*/ 533 w 1949"/>
                <a:gd name="T103" fmla="*/ 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49" h="2420">
                  <a:moveTo>
                    <a:pt x="262" y="214"/>
                  </a:moveTo>
                  <a:lnTo>
                    <a:pt x="267" y="214"/>
                  </a:lnTo>
                  <a:lnTo>
                    <a:pt x="277" y="216"/>
                  </a:lnTo>
                  <a:lnTo>
                    <a:pt x="284" y="218"/>
                  </a:lnTo>
                  <a:lnTo>
                    <a:pt x="289" y="218"/>
                  </a:lnTo>
                  <a:lnTo>
                    <a:pt x="302" y="225"/>
                  </a:lnTo>
                  <a:lnTo>
                    <a:pt x="309" y="234"/>
                  </a:lnTo>
                  <a:lnTo>
                    <a:pt x="313" y="242"/>
                  </a:lnTo>
                  <a:lnTo>
                    <a:pt x="315" y="247"/>
                  </a:lnTo>
                  <a:lnTo>
                    <a:pt x="315" y="251"/>
                  </a:lnTo>
                  <a:lnTo>
                    <a:pt x="315" y="252"/>
                  </a:lnTo>
                  <a:lnTo>
                    <a:pt x="313" y="258"/>
                  </a:lnTo>
                  <a:lnTo>
                    <a:pt x="311" y="263"/>
                  </a:lnTo>
                  <a:lnTo>
                    <a:pt x="309" y="271"/>
                  </a:lnTo>
                  <a:lnTo>
                    <a:pt x="166" y="405"/>
                  </a:lnTo>
                  <a:lnTo>
                    <a:pt x="171" y="423"/>
                  </a:lnTo>
                  <a:lnTo>
                    <a:pt x="180" y="434"/>
                  </a:lnTo>
                  <a:lnTo>
                    <a:pt x="198" y="438"/>
                  </a:lnTo>
                  <a:lnTo>
                    <a:pt x="349" y="311"/>
                  </a:lnTo>
                  <a:lnTo>
                    <a:pt x="362" y="309"/>
                  </a:lnTo>
                  <a:lnTo>
                    <a:pt x="375" y="314"/>
                  </a:lnTo>
                  <a:lnTo>
                    <a:pt x="386" y="322"/>
                  </a:lnTo>
                  <a:lnTo>
                    <a:pt x="395" y="336"/>
                  </a:lnTo>
                  <a:lnTo>
                    <a:pt x="398" y="349"/>
                  </a:lnTo>
                  <a:lnTo>
                    <a:pt x="398" y="362"/>
                  </a:lnTo>
                  <a:lnTo>
                    <a:pt x="362" y="400"/>
                  </a:lnTo>
                  <a:lnTo>
                    <a:pt x="324" y="434"/>
                  </a:lnTo>
                  <a:lnTo>
                    <a:pt x="286" y="469"/>
                  </a:lnTo>
                  <a:lnTo>
                    <a:pt x="249" y="507"/>
                  </a:lnTo>
                  <a:lnTo>
                    <a:pt x="255" y="525"/>
                  </a:lnTo>
                  <a:lnTo>
                    <a:pt x="258" y="529"/>
                  </a:lnTo>
                  <a:lnTo>
                    <a:pt x="262" y="531"/>
                  </a:lnTo>
                  <a:lnTo>
                    <a:pt x="264" y="532"/>
                  </a:lnTo>
                  <a:lnTo>
                    <a:pt x="267" y="534"/>
                  </a:lnTo>
                  <a:lnTo>
                    <a:pt x="269" y="534"/>
                  </a:lnTo>
                  <a:lnTo>
                    <a:pt x="273" y="532"/>
                  </a:lnTo>
                  <a:lnTo>
                    <a:pt x="278" y="531"/>
                  </a:lnTo>
                  <a:lnTo>
                    <a:pt x="438" y="405"/>
                  </a:lnTo>
                  <a:lnTo>
                    <a:pt x="469" y="418"/>
                  </a:lnTo>
                  <a:lnTo>
                    <a:pt x="482" y="438"/>
                  </a:lnTo>
                  <a:lnTo>
                    <a:pt x="482" y="465"/>
                  </a:lnTo>
                  <a:lnTo>
                    <a:pt x="335" y="602"/>
                  </a:lnTo>
                  <a:lnTo>
                    <a:pt x="335" y="611"/>
                  </a:lnTo>
                  <a:lnTo>
                    <a:pt x="337" y="616"/>
                  </a:lnTo>
                  <a:lnTo>
                    <a:pt x="338" y="622"/>
                  </a:lnTo>
                  <a:lnTo>
                    <a:pt x="342" y="623"/>
                  </a:lnTo>
                  <a:lnTo>
                    <a:pt x="347" y="625"/>
                  </a:lnTo>
                  <a:lnTo>
                    <a:pt x="351" y="629"/>
                  </a:lnTo>
                  <a:lnTo>
                    <a:pt x="358" y="631"/>
                  </a:lnTo>
                  <a:lnTo>
                    <a:pt x="387" y="612"/>
                  </a:lnTo>
                  <a:lnTo>
                    <a:pt x="417" y="587"/>
                  </a:lnTo>
                  <a:lnTo>
                    <a:pt x="449" y="560"/>
                  </a:lnTo>
                  <a:lnTo>
                    <a:pt x="480" y="532"/>
                  </a:lnTo>
                  <a:lnTo>
                    <a:pt x="515" y="511"/>
                  </a:lnTo>
                  <a:lnTo>
                    <a:pt x="524" y="512"/>
                  </a:lnTo>
                  <a:lnTo>
                    <a:pt x="533" y="516"/>
                  </a:lnTo>
                  <a:lnTo>
                    <a:pt x="542" y="522"/>
                  </a:lnTo>
                  <a:lnTo>
                    <a:pt x="549" y="534"/>
                  </a:lnTo>
                  <a:lnTo>
                    <a:pt x="553" y="549"/>
                  </a:lnTo>
                  <a:lnTo>
                    <a:pt x="546" y="565"/>
                  </a:lnTo>
                  <a:lnTo>
                    <a:pt x="531" y="583"/>
                  </a:lnTo>
                  <a:lnTo>
                    <a:pt x="513" y="602"/>
                  </a:lnTo>
                  <a:lnTo>
                    <a:pt x="491" y="622"/>
                  </a:lnTo>
                  <a:lnTo>
                    <a:pt x="469" y="642"/>
                  </a:lnTo>
                  <a:lnTo>
                    <a:pt x="447" y="660"/>
                  </a:lnTo>
                  <a:lnTo>
                    <a:pt x="429" y="680"/>
                  </a:lnTo>
                  <a:lnTo>
                    <a:pt x="418" y="698"/>
                  </a:lnTo>
                  <a:lnTo>
                    <a:pt x="422" y="712"/>
                  </a:lnTo>
                  <a:lnTo>
                    <a:pt x="427" y="722"/>
                  </a:lnTo>
                  <a:lnTo>
                    <a:pt x="437" y="727"/>
                  </a:lnTo>
                  <a:lnTo>
                    <a:pt x="449" y="727"/>
                  </a:lnTo>
                  <a:lnTo>
                    <a:pt x="606" y="598"/>
                  </a:lnTo>
                  <a:lnTo>
                    <a:pt x="611" y="598"/>
                  </a:lnTo>
                  <a:lnTo>
                    <a:pt x="617" y="598"/>
                  </a:lnTo>
                  <a:lnTo>
                    <a:pt x="622" y="598"/>
                  </a:lnTo>
                  <a:lnTo>
                    <a:pt x="626" y="598"/>
                  </a:lnTo>
                  <a:lnTo>
                    <a:pt x="633" y="602"/>
                  </a:lnTo>
                  <a:lnTo>
                    <a:pt x="638" y="605"/>
                  </a:lnTo>
                  <a:lnTo>
                    <a:pt x="642" y="609"/>
                  </a:lnTo>
                  <a:lnTo>
                    <a:pt x="646" y="614"/>
                  </a:lnTo>
                  <a:lnTo>
                    <a:pt x="649" y="620"/>
                  </a:lnTo>
                  <a:lnTo>
                    <a:pt x="655" y="625"/>
                  </a:lnTo>
                  <a:lnTo>
                    <a:pt x="653" y="631"/>
                  </a:lnTo>
                  <a:lnTo>
                    <a:pt x="653" y="638"/>
                  </a:lnTo>
                  <a:lnTo>
                    <a:pt x="651" y="645"/>
                  </a:lnTo>
                  <a:lnTo>
                    <a:pt x="649" y="651"/>
                  </a:lnTo>
                  <a:lnTo>
                    <a:pt x="633" y="678"/>
                  </a:lnTo>
                  <a:lnTo>
                    <a:pt x="609" y="702"/>
                  </a:lnTo>
                  <a:lnTo>
                    <a:pt x="582" y="723"/>
                  </a:lnTo>
                  <a:lnTo>
                    <a:pt x="555" y="743"/>
                  </a:lnTo>
                  <a:lnTo>
                    <a:pt x="527" y="765"/>
                  </a:lnTo>
                  <a:lnTo>
                    <a:pt x="506" y="791"/>
                  </a:lnTo>
                  <a:lnTo>
                    <a:pt x="506" y="803"/>
                  </a:lnTo>
                  <a:lnTo>
                    <a:pt x="511" y="814"/>
                  </a:lnTo>
                  <a:lnTo>
                    <a:pt x="522" y="822"/>
                  </a:lnTo>
                  <a:lnTo>
                    <a:pt x="633" y="872"/>
                  </a:lnTo>
                  <a:lnTo>
                    <a:pt x="746" y="927"/>
                  </a:lnTo>
                  <a:lnTo>
                    <a:pt x="862" y="987"/>
                  </a:lnTo>
                  <a:lnTo>
                    <a:pt x="1013" y="1143"/>
                  </a:lnTo>
                  <a:lnTo>
                    <a:pt x="1162" y="1307"/>
                  </a:lnTo>
                  <a:lnTo>
                    <a:pt x="1306" y="1476"/>
                  </a:lnTo>
                  <a:lnTo>
                    <a:pt x="1446" y="1649"/>
                  </a:lnTo>
                  <a:lnTo>
                    <a:pt x="1580" y="1823"/>
                  </a:lnTo>
                  <a:lnTo>
                    <a:pt x="1709" y="1996"/>
                  </a:lnTo>
                  <a:lnTo>
                    <a:pt x="1833" y="2169"/>
                  </a:lnTo>
                  <a:lnTo>
                    <a:pt x="1949" y="2338"/>
                  </a:lnTo>
                  <a:lnTo>
                    <a:pt x="1949" y="2367"/>
                  </a:lnTo>
                  <a:lnTo>
                    <a:pt x="1944" y="2387"/>
                  </a:lnTo>
                  <a:lnTo>
                    <a:pt x="1931" y="2403"/>
                  </a:lnTo>
                  <a:lnTo>
                    <a:pt x="1915" y="2414"/>
                  </a:lnTo>
                  <a:lnTo>
                    <a:pt x="1898" y="2420"/>
                  </a:lnTo>
                  <a:lnTo>
                    <a:pt x="1884" y="2420"/>
                  </a:lnTo>
                  <a:lnTo>
                    <a:pt x="1866" y="2418"/>
                  </a:lnTo>
                  <a:lnTo>
                    <a:pt x="1747" y="2252"/>
                  </a:lnTo>
                  <a:lnTo>
                    <a:pt x="1629" y="2091"/>
                  </a:lnTo>
                  <a:lnTo>
                    <a:pt x="1515" y="1932"/>
                  </a:lnTo>
                  <a:lnTo>
                    <a:pt x="1398" y="1778"/>
                  </a:lnTo>
                  <a:lnTo>
                    <a:pt x="1280" y="1629"/>
                  </a:lnTo>
                  <a:lnTo>
                    <a:pt x="1160" y="1483"/>
                  </a:lnTo>
                  <a:lnTo>
                    <a:pt x="1037" y="1343"/>
                  </a:lnTo>
                  <a:lnTo>
                    <a:pt x="906" y="1207"/>
                  </a:lnTo>
                  <a:lnTo>
                    <a:pt x="769" y="1078"/>
                  </a:lnTo>
                  <a:lnTo>
                    <a:pt x="693" y="1038"/>
                  </a:lnTo>
                  <a:lnTo>
                    <a:pt x="617" y="1000"/>
                  </a:lnTo>
                  <a:lnTo>
                    <a:pt x="535" y="963"/>
                  </a:lnTo>
                  <a:lnTo>
                    <a:pt x="446" y="927"/>
                  </a:lnTo>
                  <a:lnTo>
                    <a:pt x="420" y="896"/>
                  </a:lnTo>
                  <a:lnTo>
                    <a:pt x="391" y="863"/>
                  </a:lnTo>
                  <a:lnTo>
                    <a:pt x="360" y="827"/>
                  </a:lnTo>
                  <a:lnTo>
                    <a:pt x="327" y="789"/>
                  </a:lnTo>
                  <a:lnTo>
                    <a:pt x="291" y="749"/>
                  </a:lnTo>
                  <a:lnTo>
                    <a:pt x="257" y="707"/>
                  </a:lnTo>
                  <a:lnTo>
                    <a:pt x="220" y="667"/>
                  </a:lnTo>
                  <a:lnTo>
                    <a:pt x="184" y="627"/>
                  </a:lnTo>
                  <a:lnTo>
                    <a:pt x="151" y="589"/>
                  </a:lnTo>
                  <a:lnTo>
                    <a:pt x="118" y="552"/>
                  </a:lnTo>
                  <a:lnTo>
                    <a:pt x="87" y="520"/>
                  </a:lnTo>
                  <a:lnTo>
                    <a:pt x="62" y="491"/>
                  </a:lnTo>
                  <a:lnTo>
                    <a:pt x="38" y="465"/>
                  </a:lnTo>
                  <a:lnTo>
                    <a:pt x="20" y="447"/>
                  </a:lnTo>
                  <a:lnTo>
                    <a:pt x="6" y="434"/>
                  </a:lnTo>
                  <a:lnTo>
                    <a:pt x="0" y="414"/>
                  </a:lnTo>
                  <a:lnTo>
                    <a:pt x="0" y="392"/>
                  </a:lnTo>
                  <a:lnTo>
                    <a:pt x="7" y="371"/>
                  </a:lnTo>
                  <a:lnTo>
                    <a:pt x="26" y="347"/>
                  </a:lnTo>
                  <a:lnTo>
                    <a:pt x="47" y="334"/>
                  </a:lnTo>
                  <a:lnTo>
                    <a:pt x="62" y="329"/>
                  </a:lnTo>
                  <a:lnTo>
                    <a:pt x="75" y="327"/>
                  </a:lnTo>
                  <a:lnTo>
                    <a:pt x="86" y="329"/>
                  </a:lnTo>
                  <a:lnTo>
                    <a:pt x="95" y="332"/>
                  </a:lnTo>
                  <a:lnTo>
                    <a:pt x="104" y="336"/>
                  </a:lnTo>
                  <a:lnTo>
                    <a:pt x="115" y="338"/>
                  </a:lnTo>
                  <a:lnTo>
                    <a:pt x="262" y="214"/>
                  </a:lnTo>
                  <a:close/>
                  <a:moveTo>
                    <a:pt x="533" y="0"/>
                  </a:moveTo>
                  <a:lnTo>
                    <a:pt x="546" y="2"/>
                  </a:lnTo>
                  <a:lnTo>
                    <a:pt x="555" y="3"/>
                  </a:lnTo>
                  <a:lnTo>
                    <a:pt x="558" y="7"/>
                  </a:lnTo>
                  <a:lnTo>
                    <a:pt x="544" y="12"/>
                  </a:lnTo>
                  <a:lnTo>
                    <a:pt x="535" y="22"/>
                  </a:lnTo>
                  <a:lnTo>
                    <a:pt x="529" y="36"/>
                  </a:lnTo>
                  <a:lnTo>
                    <a:pt x="529" y="54"/>
                  </a:lnTo>
                  <a:lnTo>
                    <a:pt x="535" y="78"/>
                  </a:lnTo>
                  <a:lnTo>
                    <a:pt x="546" y="105"/>
                  </a:lnTo>
                  <a:lnTo>
                    <a:pt x="560" y="132"/>
                  </a:lnTo>
                  <a:lnTo>
                    <a:pt x="580" y="158"/>
                  </a:lnTo>
                  <a:lnTo>
                    <a:pt x="604" y="180"/>
                  </a:lnTo>
                  <a:lnTo>
                    <a:pt x="631" y="200"/>
                  </a:lnTo>
                  <a:lnTo>
                    <a:pt x="660" y="220"/>
                  </a:lnTo>
                  <a:lnTo>
                    <a:pt x="691" y="238"/>
                  </a:lnTo>
                  <a:lnTo>
                    <a:pt x="722" y="258"/>
                  </a:lnTo>
                  <a:lnTo>
                    <a:pt x="751" y="278"/>
                  </a:lnTo>
                  <a:lnTo>
                    <a:pt x="780" y="300"/>
                  </a:lnTo>
                  <a:lnTo>
                    <a:pt x="804" y="323"/>
                  </a:lnTo>
                  <a:lnTo>
                    <a:pt x="826" y="349"/>
                  </a:lnTo>
                  <a:lnTo>
                    <a:pt x="842" y="378"/>
                  </a:lnTo>
                  <a:lnTo>
                    <a:pt x="855" y="411"/>
                  </a:lnTo>
                  <a:lnTo>
                    <a:pt x="858" y="447"/>
                  </a:lnTo>
                  <a:lnTo>
                    <a:pt x="855" y="489"/>
                  </a:lnTo>
                  <a:lnTo>
                    <a:pt x="844" y="516"/>
                  </a:lnTo>
                  <a:lnTo>
                    <a:pt x="822" y="540"/>
                  </a:lnTo>
                  <a:lnTo>
                    <a:pt x="795" y="556"/>
                  </a:lnTo>
                  <a:lnTo>
                    <a:pt x="762" y="565"/>
                  </a:lnTo>
                  <a:lnTo>
                    <a:pt x="727" y="565"/>
                  </a:lnTo>
                  <a:lnTo>
                    <a:pt x="709" y="560"/>
                  </a:lnTo>
                  <a:lnTo>
                    <a:pt x="686" y="549"/>
                  </a:lnTo>
                  <a:lnTo>
                    <a:pt x="660" y="532"/>
                  </a:lnTo>
                  <a:lnTo>
                    <a:pt x="629" y="511"/>
                  </a:lnTo>
                  <a:lnTo>
                    <a:pt x="597" y="483"/>
                  </a:lnTo>
                  <a:lnTo>
                    <a:pt x="564" y="454"/>
                  </a:lnTo>
                  <a:lnTo>
                    <a:pt x="529" y="422"/>
                  </a:lnTo>
                  <a:lnTo>
                    <a:pt x="495" y="385"/>
                  </a:lnTo>
                  <a:lnTo>
                    <a:pt x="462" y="349"/>
                  </a:lnTo>
                  <a:lnTo>
                    <a:pt x="431" y="311"/>
                  </a:lnTo>
                  <a:lnTo>
                    <a:pt x="404" y="271"/>
                  </a:lnTo>
                  <a:lnTo>
                    <a:pt x="380" y="232"/>
                  </a:lnTo>
                  <a:lnTo>
                    <a:pt x="360" y="194"/>
                  </a:lnTo>
                  <a:lnTo>
                    <a:pt x="353" y="171"/>
                  </a:lnTo>
                  <a:lnTo>
                    <a:pt x="349" y="143"/>
                  </a:lnTo>
                  <a:lnTo>
                    <a:pt x="351" y="114"/>
                  </a:lnTo>
                  <a:lnTo>
                    <a:pt x="358" y="87"/>
                  </a:lnTo>
                  <a:lnTo>
                    <a:pt x="369" y="62"/>
                  </a:lnTo>
                  <a:lnTo>
                    <a:pt x="386" y="42"/>
                  </a:lnTo>
                  <a:lnTo>
                    <a:pt x="406" y="27"/>
                  </a:lnTo>
                  <a:lnTo>
                    <a:pt x="427" y="14"/>
                  </a:lnTo>
                  <a:lnTo>
                    <a:pt x="457" y="5"/>
                  </a:lnTo>
                  <a:lnTo>
                    <a:pt x="487" y="0"/>
                  </a:lnTo>
                  <a:lnTo>
                    <a:pt x="518" y="2"/>
                  </a:lnTo>
                  <a:lnTo>
                    <a:pt x="533"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4" name="Freeform 18">
              <a:extLst>
                <a:ext uri="{FF2B5EF4-FFF2-40B4-BE49-F238E27FC236}">
                  <a16:creationId xmlns:a16="http://schemas.microsoft.com/office/drawing/2014/main" id="{582DF6D3-EB9A-4699-99BE-8F1F5DDD9F89}"/>
                </a:ext>
              </a:extLst>
            </p:cNvPr>
            <p:cNvSpPr>
              <a:spLocks/>
            </p:cNvSpPr>
            <p:nvPr/>
          </p:nvSpPr>
          <p:spPr bwMode="auto">
            <a:xfrm>
              <a:off x="5652196" y="464392"/>
              <a:ext cx="272557" cy="272111"/>
            </a:xfrm>
            <a:custGeom>
              <a:avLst/>
              <a:gdLst/>
              <a:ahLst/>
              <a:cxnLst/>
              <a:rect l="l" t="t" r="r" b="b"/>
              <a:pathLst>
                <a:path w="3788345" h="3782142">
                  <a:moveTo>
                    <a:pt x="3559909" y="1946081"/>
                  </a:moveTo>
                  <a:lnTo>
                    <a:pt x="3571003" y="1946081"/>
                  </a:lnTo>
                  <a:lnTo>
                    <a:pt x="3598234" y="1951628"/>
                  </a:lnTo>
                  <a:lnTo>
                    <a:pt x="3623952" y="1957680"/>
                  </a:lnTo>
                  <a:lnTo>
                    <a:pt x="3648661" y="1965244"/>
                  </a:lnTo>
                  <a:lnTo>
                    <a:pt x="3671858" y="1975329"/>
                  </a:lnTo>
                  <a:lnTo>
                    <a:pt x="3692029" y="1986927"/>
                  </a:lnTo>
                  <a:lnTo>
                    <a:pt x="3710183" y="2001047"/>
                  </a:lnTo>
                  <a:lnTo>
                    <a:pt x="3725815" y="2018192"/>
                  </a:lnTo>
                  <a:lnTo>
                    <a:pt x="3746995" y="2049457"/>
                  </a:lnTo>
                  <a:lnTo>
                    <a:pt x="3763636" y="2082739"/>
                  </a:lnTo>
                  <a:lnTo>
                    <a:pt x="3775234" y="2116526"/>
                  </a:lnTo>
                  <a:lnTo>
                    <a:pt x="3783807" y="2151321"/>
                  </a:lnTo>
                  <a:lnTo>
                    <a:pt x="3787337" y="2187124"/>
                  </a:lnTo>
                  <a:lnTo>
                    <a:pt x="3788345" y="2223936"/>
                  </a:lnTo>
                  <a:lnTo>
                    <a:pt x="3785320" y="2259235"/>
                  </a:lnTo>
                  <a:lnTo>
                    <a:pt x="3779772" y="2296047"/>
                  </a:lnTo>
                  <a:lnTo>
                    <a:pt x="3772713" y="2331851"/>
                  </a:lnTo>
                  <a:lnTo>
                    <a:pt x="3762627" y="2367654"/>
                  </a:lnTo>
                  <a:lnTo>
                    <a:pt x="3750525" y="2402449"/>
                  </a:lnTo>
                  <a:lnTo>
                    <a:pt x="3736909" y="2436235"/>
                  </a:lnTo>
                  <a:lnTo>
                    <a:pt x="3722285" y="2468509"/>
                  </a:lnTo>
                  <a:lnTo>
                    <a:pt x="3706653" y="2499774"/>
                  </a:lnTo>
                  <a:lnTo>
                    <a:pt x="3691020" y="2529022"/>
                  </a:lnTo>
                  <a:lnTo>
                    <a:pt x="3674379" y="2555748"/>
                  </a:lnTo>
                  <a:lnTo>
                    <a:pt x="3657234" y="2580458"/>
                  </a:lnTo>
                  <a:lnTo>
                    <a:pt x="3641602" y="2603150"/>
                  </a:lnTo>
                  <a:lnTo>
                    <a:pt x="3617396" y="2630885"/>
                  </a:lnTo>
                  <a:lnTo>
                    <a:pt x="3591174" y="2657612"/>
                  </a:lnTo>
                  <a:lnTo>
                    <a:pt x="3560918" y="2682321"/>
                  </a:lnTo>
                  <a:lnTo>
                    <a:pt x="3527636" y="2704005"/>
                  </a:lnTo>
                  <a:lnTo>
                    <a:pt x="3491832" y="2723167"/>
                  </a:lnTo>
                  <a:lnTo>
                    <a:pt x="3454516" y="2738800"/>
                  </a:lnTo>
                  <a:lnTo>
                    <a:pt x="3415183" y="2750902"/>
                  </a:lnTo>
                  <a:lnTo>
                    <a:pt x="3395012" y="2753424"/>
                  </a:lnTo>
                  <a:lnTo>
                    <a:pt x="3373832" y="2754432"/>
                  </a:lnTo>
                  <a:lnTo>
                    <a:pt x="3352653" y="2754432"/>
                  </a:lnTo>
                  <a:lnTo>
                    <a:pt x="3329960" y="2752919"/>
                  </a:lnTo>
                  <a:lnTo>
                    <a:pt x="3307772" y="2751911"/>
                  </a:lnTo>
                  <a:lnTo>
                    <a:pt x="3284576" y="2750902"/>
                  </a:lnTo>
                  <a:lnTo>
                    <a:pt x="3263900" y="2751911"/>
                  </a:lnTo>
                  <a:lnTo>
                    <a:pt x="3242721" y="2754432"/>
                  </a:lnTo>
                  <a:lnTo>
                    <a:pt x="3223559" y="2759979"/>
                  </a:lnTo>
                  <a:lnTo>
                    <a:pt x="3204900" y="2768552"/>
                  </a:lnTo>
                  <a:lnTo>
                    <a:pt x="3189268" y="2781159"/>
                  </a:lnTo>
                  <a:lnTo>
                    <a:pt x="3172123" y="2800321"/>
                  </a:lnTo>
                  <a:lnTo>
                    <a:pt x="3156490" y="2823518"/>
                  </a:lnTo>
                  <a:lnTo>
                    <a:pt x="3142875" y="2847219"/>
                  </a:lnTo>
                  <a:lnTo>
                    <a:pt x="3129764" y="2870919"/>
                  </a:lnTo>
                  <a:lnTo>
                    <a:pt x="3117157" y="2895629"/>
                  </a:lnTo>
                  <a:lnTo>
                    <a:pt x="3097994" y="2927902"/>
                  </a:lnTo>
                  <a:lnTo>
                    <a:pt x="3078328" y="2961689"/>
                  </a:lnTo>
                  <a:lnTo>
                    <a:pt x="3058157" y="2995475"/>
                  </a:lnTo>
                  <a:lnTo>
                    <a:pt x="3037482" y="3028757"/>
                  </a:lnTo>
                  <a:lnTo>
                    <a:pt x="3015294" y="3061535"/>
                  </a:lnTo>
                  <a:lnTo>
                    <a:pt x="2991593" y="3092800"/>
                  </a:lnTo>
                  <a:lnTo>
                    <a:pt x="2966883" y="3122048"/>
                  </a:lnTo>
                  <a:lnTo>
                    <a:pt x="2940157" y="3147766"/>
                  </a:lnTo>
                  <a:lnTo>
                    <a:pt x="2910909" y="3169954"/>
                  </a:lnTo>
                  <a:lnTo>
                    <a:pt x="2867541" y="3196680"/>
                  </a:lnTo>
                  <a:lnTo>
                    <a:pt x="2820140" y="3221390"/>
                  </a:lnTo>
                  <a:lnTo>
                    <a:pt x="2768704" y="3241561"/>
                  </a:lnTo>
                  <a:lnTo>
                    <a:pt x="2715251" y="3257193"/>
                  </a:lnTo>
                  <a:lnTo>
                    <a:pt x="2688020" y="3261732"/>
                  </a:lnTo>
                  <a:lnTo>
                    <a:pt x="2659276" y="3266270"/>
                  </a:lnTo>
                  <a:lnTo>
                    <a:pt x="2630028" y="3268791"/>
                  </a:lnTo>
                  <a:lnTo>
                    <a:pt x="2600781" y="3272826"/>
                  </a:lnTo>
                  <a:lnTo>
                    <a:pt x="2572541" y="3276356"/>
                  </a:lnTo>
                  <a:lnTo>
                    <a:pt x="2544806" y="3280894"/>
                  </a:lnTo>
                  <a:lnTo>
                    <a:pt x="2518080" y="3287450"/>
                  </a:lnTo>
                  <a:lnTo>
                    <a:pt x="2493370" y="3295518"/>
                  </a:lnTo>
                  <a:lnTo>
                    <a:pt x="2470678" y="3306612"/>
                  </a:lnTo>
                  <a:lnTo>
                    <a:pt x="2451516" y="3321236"/>
                  </a:lnTo>
                  <a:lnTo>
                    <a:pt x="2434875" y="3339390"/>
                  </a:lnTo>
                  <a:lnTo>
                    <a:pt x="2421259" y="3359561"/>
                  </a:lnTo>
                  <a:lnTo>
                    <a:pt x="2411174" y="3382757"/>
                  </a:lnTo>
                  <a:lnTo>
                    <a:pt x="2402097" y="3407467"/>
                  </a:lnTo>
                  <a:lnTo>
                    <a:pt x="2394533" y="3433185"/>
                  </a:lnTo>
                  <a:lnTo>
                    <a:pt x="2386464" y="3460416"/>
                  </a:lnTo>
                  <a:lnTo>
                    <a:pt x="2377892" y="3489159"/>
                  </a:lnTo>
                  <a:lnTo>
                    <a:pt x="2370832" y="3517398"/>
                  </a:lnTo>
                  <a:lnTo>
                    <a:pt x="2362259" y="3545638"/>
                  </a:lnTo>
                  <a:lnTo>
                    <a:pt x="2354191" y="3574381"/>
                  </a:lnTo>
                  <a:lnTo>
                    <a:pt x="2344105" y="3602621"/>
                  </a:lnTo>
                  <a:lnTo>
                    <a:pt x="2334020" y="3630356"/>
                  </a:lnTo>
                  <a:lnTo>
                    <a:pt x="2322926" y="3656074"/>
                  </a:lnTo>
                  <a:lnTo>
                    <a:pt x="2310319" y="3680783"/>
                  </a:lnTo>
                  <a:lnTo>
                    <a:pt x="2295695" y="3702467"/>
                  </a:lnTo>
                  <a:lnTo>
                    <a:pt x="2279054" y="3723646"/>
                  </a:lnTo>
                  <a:lnTo>
                    <a:pt x="2259892" y="3741800"/>
                  </a:lnTo>
                  <a:lnTo>
                    <a:pt x="2238712" y="3756929"/>
                  </a:lnTo>
                  <a:lnTo>
                    <a:pt x="2215011" y="3769535"/>
                  </a:lnTo>
                  <a:lnTo>
                    <a:pt x="2190806" y="3777099"/>
                  </a:lnTo>
                  <a:lnTo>
                    <a:pt x="2165088" y="3780629"/>
                  </a:lnTo>
                  <a:lnTo>
                    <a:pt x="2138866" y="3782142"/>
                  </a:lnTo>
                  <a:lnTo>
                    <a:pt x="2111131" y="3781638"/>
                  </a:lnTo>
                  <a:lnTo>
                    <a:pt x="2082892" y="3779621"/>
                  </a:lnTo>
                  <a:lnTo>
                    <a:pt x="2054148" y="3776091"/>
                  </a:lnTo>
                  <a:lnTo>
                    <a:pt x="2025909" y="3772057"/>
                  </a:lnTo>
                  <a:lnTo>
                    <a:pt x="1997669" y="3768527"/>
                  </a:lnTo>
                  <a:lnTo>
                    <a:pt x="1970943" y="3766005"/>
                  </a:lnTo>
                  <a:lnTo>
                    <a:pt x="1944216" y="3764997"/>
                  </a:lnTo>
                  <a:lnTo>
                    <a:pt x="1947242" y="3756929"/>
                  </a:lnTo>
                  <a:lnTo>
                    <a:pt x="1975481" y="3756929"/>
                  </a:lnTo>
                  <a:lnTo>
                    <a:pt x="2005738" y="3756929"/>
                  </a:lnTo>
                  <a:lnTo>
                    <a:pt x="2037003" y="3755920"/>
                  </a:lnTo>
                  <a:lnTo>
                    <a:pt x="2067259" y="3753903"/>
                  </a:lnTo>
                  <a:lnTo>
                    <a:pt x="2097515" y="3751382"/>
                  </a:lnTo>
                  <a:lnTo>
                    <a:pt x="2125755" y="3747347"/>
                  </a:lnTo>
                  <a:lnTo>
                    <a:pt x="2152481" y="3741800"/>
                  </a:lnTo>
                  <a:lnTo>
                    <a:pt x="2177191" y="3733732"/>
                  </a:lnTo>
                  <a:lnTo>
                    <a:pt x="2199379" y="3724655"/>
                  </a:lnTo>
                  <a:lnTo>
                    <a:pt x="2216524" y="3712552"/>
                  </a:lnTo>
                  <a:lnTo>
                    <a:pt x="2230644" y="3697928"/>
                  </a:lnTo>
                  <a:lnTo>
                    <a:pt x="2242242" y="3680783"/>
                  </a:lnTo>
                  <a:lnTo>
                    <a:pt x="2253336" y="3658595"/>
                  </a:lnTo>
                  <a:lnTo>
                    <a:pt x="2262413" y="3633886"/>
                  </a:lnTo>
                  <a:lnTo>
                    <a:pt x="2270986" y="3605646"/>
                  </a:lnTo>
                  <a:lnTo>
                    <a:pt x="2278045" y="3575894"/>
                  </a:lnTo>
                  <a:lnTo>
                    <a:pt x="2284601" y="3545134"/>
                  </a:lnTo>
                  <a:lnTo>
                    <a:pt x="2291157" y="3512860"/>
                  </a:lnTo>
                  <a:lnTo>
                    <a:pt x="2297208" y="3479578"/>
                  </a:lnTo>
                  <a:lnTo>
                    <a:pt x="2303763" y="3447809"/>
                  </a:lnTo>
                  <a:lnTo>
                    <a:pt x="2310319" y="3414527"/>
                  </a:lnTo>
                  <a:lnTo>
                    <a:pt x="2317379" y="3383766"/>
                  </a:lnTo>
                  <a:lnTo>
                    <a:pt x="2324943" y="3353509"/>
                  </a:lnTo>
                  <a:lnTo>
                    <a:pt x="2333011" y="3325774"/>
                  </a:lnTo>
                  <a:lnTo>
                    <a:pt x="2343097" y="3300056"/>
                  </a:lnTo>
                  <a:lnTo>
                    <a:pt x="2354191" y="3277868"/>
                  </a:lnTo>
                  <a:lnTo>
                    <a:pt x="2366293" y="3258706"/>
                  </a:lnTo>
                  <a:lnTo>
                    <a:pt x="2385456" y="3238535"/>
                  </a:lnTo>
                  <a:lnTo>
                    <a:pt x="2406635" y="3221390"/>
                  </a:lnTo>
                  <a:lnTo>
                    <a:pt x="2430336" y="3206766"/>
                  </a:lnTo>
                  <a:lnTo>
                    <a:pt x="2456054" y="3193655"/>
                  </a:lnTo>
                  <a:lnTo>
                    <a:pt x="2483285" y="3183569"/>
                  </a:lnTo>
                  <a:lnTo>
                    <a:pt x="2512028" y="3174492"/>
                  </a:lnTo>
                  <a:lnTo>
                    <a:pt x="2542285" y="3166928"/>
                  </a:lnTo>
                  <a:lnTo>
                    <a:pt x="2573550" y="3159868"/>
                  </a:lnTo>
                  <a:lnTo>
                    <a:pt x="2604311" y="3152304"/>
                  </a:lnTo>
                  <a:lnTo>
                    <a:pt x="2635575" y="3146253"/>
                  </a:lnTo>
                  <a:lnTo>
                    <a:pt x="2667849" y="3138689"/>
                  </a:lnTo>
                  <a:lnTo>
                    <a:pt x="2699114" y="3130620"/>
                  </a:lnTo>
                  <a:lnTo>
                    <a:pt x="2729370" y="3121543"/>
                  </a:lnTo>
                  <a:lnTo>
                    <a:pt x="2758618" y="3111458"/>
                  </a:lnTo>
                  <a:lnTo>
                    <a:pt x="2786858" y="3098347"/>
                  </a:lnTo>
                  <a:lnTo>
                    <a:pt x="2813584" y="3083723"/>
                  </a:lnTo>
                  <a:lnTo>
                    <a:pt x="2838294" y="3065569"/>
                  </a:lnTo>
                  <a:lnTo>
                    <a:pt x="2860482" y="3045398"/>
                  </a:lnTo>
                  <a:lnTo>
                    <a:pt x="2880653" y="3020689"/>
                  </a:lnTo>
                  <a:lnTo>
                    <a:pt x="2906370" y="2980851"/>
                  </a:lnTo>
                  <a:lnTo>
                    <a:pt x="2929063" y="2938996"/>
                  </a:lnTo>
                  <a:lnTo>
                    <a:pt x="2950242" y="2894620"/>
                  </a:lnTo>
                  <a:lnTo>
                    <a:pt x="2970413" y="2849236"/>
                  </a:lnTo>
                  <a:lnTo>
                    <a:pt x="2988567" y="2803347"/>
                  </a:lnTo>
                  <a:lnTo>
                    <a:pt x="3007225" y="2756449"/>
                  </a:lnTo>
                  <a:lnTo>
                    <a:pt x="3026388" y="2709552"/>
                  </a:lnTo>
                  <a:lnTo>
                    <a:pt x="3032439" y="2692911"/>
                  </a:lnTo>
                  <a:lnTo>
                    <a:pt x="3041012" y="2673748"/>
                  </a:lnTo>
                  <a:lnTo>
                    <a:pt x="3048071" y="2652569"/>
                  </a:lnTo>
                  <a:lnTo>
                    <a:pt x="3053618" y="2629877"/>
                  </a:lnTo>
                  <a:lnTo>
                    <a:pt x="3055635" y="2606176"/>
                  </a:lnTo>
                  <a:lnTo>
                    <a:pt x="3053618" y="2582979"/>
                  </a:lnTo>
                  <a:lnTo>
                    <a:pt x="3052106" y="2576928"/>
                  </a:lnTo>
                  <a:lnTo>
                    <a:pt x="3048071" y="2566842"/>
                  </a:lnTo>
                  <a:lnTo>
                    <a:pt x="3042524" y="2553731"/>
                  </a:lnTo>
                  <a:lnTo>
                    <a:pt x="3036473" y="2537090"/>
                  </a:lnTo>
                  <a:lnTo>
                    <a:pt x="3028909" y="2517928"/>
                  </a:lnTo>
                  <a:lnTo>
                    <a:pt x="3022353" y="2494227"/>
                  </a:lnTo>
                  <a:lnTo>
                    <a:pt x="3017815" y="2467500"/>
                  </a:lnTo>
                  <a:lnTo>
                    <a:pt x="3013276" y="2438252"/>
                  </a:lnTo>
                  <a:lnTo>
                    <a:pt x="3014285" y="2441782"/>
                  </a:lnTo>
                  <a:lnTo>
                    <a:pt x="3015294" y="2441782"/>
                  </a:lnTo>
                  <a:lnTo>
                    <a:pt x="3015294" y="2437244"/>
                  </a:lnTo>
                  <a:lnTo>
                    <a:pt x="3015294" y="2430184"/>
                  </a:lnTo>
                  <a:lnTo>
                    <a:pt x="3016302" y="2419090"/>
                  </a:lnTo>
                  <a:lnTo>
                    <a:pt x="3017311" y="2404466"/>
                  </a:lnTo>
                  <a:lnTo>
                    <a:pt x="3018823" y="2387825"/>
                  </a:lnTo>
                  <a:lnTo>
                    <a:pt x="3021849" y="2368663"/>
                  </a:lnTo>
                  <a:lnTo>
                    <a:pt x="3026388" y="2346475"/>
                  </a:lnTo>
                  <a:lnTo>
                    <a:pt x="3032439" y="2323782"/>
                  </a:lnTo>
                  <a:lnTo>
                    <a:pt x="3040003" y="2299073"/>
                  </a:lnTo>
                  <a:lnTo>
                    <a:pt x="3050088" y="2272346"/>
                  </a:lnTo>
                  <a:lnTo>
                    <a:pt x="3062191" y="2244611"/>
                  </a:lnTo>
                  <a:lnTo>
                    <a:pt x="3076815" y="2217381"/>
                  </a:lnTo>
                  <a:lnTo>
                    <a:pt x="3093960" y="2188637"/>
                  </a:lnTo>
                  <a:lnTo>
                    <a:pt x="3114131" y="2160398"/>
                  </a:lnTo>
                  <a:lnTo>
                    <a:pt x="3138336" y="2132158"/>
                  </a:lnTo>
                  <a:lnTo>
                    <a:pt x="3165567" y="2104423"/>
                  </a:lnTo>
                  <a:lnTo>
                    <a:pt x="3195824" y="2077192"/>
                  </a:lnTo>
                  <a:lnTo>
                    <a:pt x="3231627" y="2051474"/>
                  </a:lnTo>
                  <a:lnTo>
                    <a:pt x="3269952" y="2026765"/>
                  </a:lnTo>
                  <a:lnTo>
                    <a:pt x="3314328" y="2003568"/>
                  </a:lnTo>
                  <a:lnTo>
                    <a:pt x="3426781" y="1959697"/>
                  </a:lnTo>
                  <a:lnTo>
                    <a:pt x="3438883" y="1957680"/>
                  </a:lnTo>
                  <a:lnTo>
                    <a:pt x="3453507" y="1956167"/>
                  </a:lnTo>
                  <a:lnTo>
                    <a:pt x="3471157" y="1954150"/>
                  </a:lnTo>
                  <a:lnTo>
                    <a:pt x="3490319" y="1951628"/>
                  </a:lnTo>
                  <a:lnTo>
                    <a:pt x="3509482" y="1949611"/>
                  </a:lnTo>
                  <a:lnTo>
                    <a:pt x="3528644" y="1947594"/>
                  </a:lnTo>
                  <a:lnTo>
                    <a:pt x="3546294" y="1946586"/>
                  </a:lnTo>
                  <a:close/>
                  <a:moveTo>
                    <a:pt x="3271797" y="76200"/>
                  </a:moveTo>
                  <a:lnTo>
                    <a:pt x="3292421" y="76200"/>
                  </a:lnTo>
                  <a:lnTo>
                    <a:pt x="3343044" y="86512"/>
                  </a:lnTo>
                  <a:lnTo>
                    <a:pt x="3390855" y="97762"/>
                  </a:lnTo>
                  <a:lnTo>
                    <a:pt x="3436791" y="111824"/>
                  </a:lnTo>
                  <a:lnTo>
                    <a:pt x="3479914" y="130573"/>
                  </a:lnTo>
                  <a:lnTo>
                    <a:pt x="3517412" y="152135"/>
                  </a:lnTo>
                  <a:lnTo>
                    <a:pt x="3551161" y="178384"/>
                  </a:lnTo>
                  <a:lnTo>
                    <a:pt x="3580223" y="210257"/>
                  </a:lnTo>
                  <a:lnTo>
                    <a:pt x="3619596" y="268380"/>
                  </a:lnTo>
                  <a:lnTo>
                    <a:pt x="3650532" y="330253"/>
                  </a:lnTo>
                  <a:lnTo>
                    <a:pt x="3672094" y="393063"/>
                  </a:lnTo>
                  <a:lnTo>
                    <a:pt x="3688031" y="457748"/>
                  </a:lnTo>
                  <a:lnTo>
                    <a:pt x="3694593" y="524308"/>
                  </a:lnTo>
                  <a:lnTo>
                    <a:pt x="3696468" y="592743"/>
                  </a:lnTo>
                  <a:lnTo>
                    <a:pt x="3690843" y="658365"/>
                  </a:lnTo>
                  <a:lnTo>
                    <a:pt x="3680531" y="726800"/>
                  </a:lnTo>
                  <a:lnTo>
                    <a:pt x="3667407" y="793360"/>
                  </a:lnTo>
                  <a:lnTo>
                    <a:pt x="3648657" y="859920"/>
                  </a:lnTo>
                  <a:lnTo>
                    <a:pt x="3626158" y="924605"/>
                  </a:lnTo>
                  <a:lnTo>
                    <a:pt x="3600847" y="987415"/>
                  </a:lnTo>
                  <a:lnTo>
                    <a:pt x="3573660" y="1047413"/>
                  </a:lnTo>
                  <a:lnTo>
                    <a:pt x="3544599" y="1105535"/>
                  </a:lnTo>
                  <a:lnTo>
                    <a:pt x="3515538" y="1159908"/>
                  </a:lnTo>
                  <a:lnTo>
                    <a:pt x="3484601" y="1209594"/>
                  </a:lnTo>
                  <a:lnTo>
                    <a:pt x="3452727" y="1255530"/>
                  </a:lnTo>
                  <a:lnTo>
                    <a:pt x="3423666" y="1297716"/>
                  </a:lnTo>
                  <a:lnTo>
                    <a:pt x="3378668" y="1349276"/>
                  </a:lnTo>
                  <a:lnTo>
                    <a:pt x="3329920" y="1398962"/>
                  </a:lnTo>
                  <a:lnTo>
                    <a:pt x="3273672" y="1444897"/>
                  </a:lnTo>
                  <a:lnTo>
                    <a:pt x="3211799" y="1485208"/>
                  </a:lnTo>
                  <a:lnTo>
                    <a:pt x="3145239" y="1520832"/>
                  </a:lnTo>
                  <a:lnTo>
                    <a:pt x="3075867" y="1549893"/>
                  </a:lnTo>
                  <a:lnTo>
                    <a:pt x="3002745" y="1572393"/>
                  </a:lnTo>
                  <a:lnTo>
                    <a:pt x="2965246" y="1577080"/>
                  </a:lnTo>
                  <a:lnTo>
                    <a:pt x="2925873" y="1578955"/>
                  </a:lnTo>
                  <a:lnTo>
                    <a:pt x="2886499" y="1578955"/>
                  </a:lnTo>
                  <a:lnTo>
                    <a:pt x="2844313" y="1576142"/>
                  </a:lnTo>
                  <a:lnTo>
                    <a:pt x="2803065" y="1574267"/>
                  </a:lnTo>
                  <a:lnTo>
                    <a:pt x="2759942" y="1572393"/>
                  </a:lnTo>
                  <a:lnTo>
                    <a:pt x="2721506" y="1574267"/>
                  </a:lnTo>
                  <a:lnTo>
                    <a:pt x="2682132" y="1578955"/>
                  </a:lnTo>
                  <a:lnTo>
                    <a:pt x="2646509" y="1589267"/>
                  </a:lnTo>
                  <a:lnTo>
                    <a:pt x="2611822" y="1605204"/>
                  </a:lnTo>
                  <a:lnTo>
                    <a:pt x="2582761" y="1628640"/>
                  </a:lnTo>
                  <a:lnTo>
                    <a:pt x="2550887" y="1664264"/>
                  </a:lnTo>
                  <a:lnTo>
                    <a:pt x="2521826" y="1707387"/>
                  </a:lnTo>
                  <a:lnTo>
                    <a:pt x="2496514" y="1751448"/>
                  </a:lnTo>
                  <a:lnTo>
                    <a:pt x="2472140" y="1795509"/>
                  </a:lnTo>
                  <a:lnTo>
                    <a:pt x="2448704" y="1841445"/>
                  </a:lnTo>
                  <a:lnTo>
                    <a:pt x="2413080" y="1901442"/>
                  </a:lnTo>
                  <a:lnTo>
                    <a:pt x="2376519" y="1964252"/>
                  </a:lnTo>
                  <a:lnTo>
                    <a:pt x="2339021" y="2027062"/>
                  </a:lnTo>
                  <a:lnTo>
                    <a:pt x="2300585" y="2088935"/>
                  </a:lnTo>
                  <a:lnTo>
                    <a:pt x="2259336" y="2149870"/>
                  </a:lnTo>
                  <a:lnTo>
                    <a:pt x="2215275" y="2207993"/>
                  </a:lnTo>
                  <a:lnTo>
                    <a:pt x="2169340" y="2262366"/>
                  </a:lnTo>
                  <a:lnTo>
                    <a:pt x="2119654" y="2310177"/>
                  </a:lnTo>
                  <a:lnTo>
                    <a:pt x="2065281" y="2351425"/>
                  </a:lnTo>
                  <a:lnTo>
                    <a:pt x="1984659" y="2401111"/>
                  </a:lnTo>
                  <a:lnTo>
                    <a:pt x="1896538" y="2447046"/>
                  </a:lnTo>
                  <a:lnTo>
                    <a:pt x="1800916" y="2484545"/>
                  </a:lnTo>
                  <a:lnTo>
                    <a:pt x="1701545" y="2513606"/>
                  </a:lnTo>
                  <a:lnTo>
                    <a:pt x="1650922" y="2522043"/>
                  </a:lnTo>
                  <a:lnTo>
                    <a:pt x="1597487" y="2530481"/>
                  </a:lnTo>
                  <a:lnTo>
                    <a:pt x="1543114" y="2535168"/>
                  </a:lnTo>
                  <a:lnTo>
                    <a:pt x="1488741" y="2542668"/>
                  </a:lnTo>
                  <a:lnTo>
                    <a:pt x="1436243" y="2549230"/>
                  </a:lnTo>
                  <a:lnTo>
                    <a:pt x="1384683" y="2557667"/>
                  </a:lnTo>
                  <a:lnTo>
                    <a:pt x="1334997" y="2569854"/>
                  </a:lnTo>
                  <a:lnTo>
                    <a:pt x="1289061" y="2584853"/>
                  </a:lnTo>
                  <a:lnTo>
                    <a:pt x="1246875" y="2605478"/>
                  </a:lnTo>
                  <a:lnTo>
                    <a:pt x="1211252" y="2632664"/>
                  </a:lnTo>
                  <a:lnTo>
                    <a:pt x="1180315" y="2666413"/>
                  </a:lnTo>
                  <a:lnTo>
                    <a:pt x="1155004" y="2703911"/>
                  </a:lnTo>
                  <a:lnTo>
                    <a:pt x="1136255" y="2747035"/>
                  </a:lnTo>
                  <a:lnTo>
                    <a:pt x="1119380" y="2792970"/>
                  </a:lnTo>
                  <a:lnTo>
                    <a:pt x="1105318" y="2840781"/>
                  </a:lnTo>
                  <a:lnTo>
                    <a:pt x="1090319" y="2891404"/>
                  </a:lnTo>
                  <a:lnTo>
                    <a:pt x="1074382" y="2944840"/>
                  </a:lnTo>
                  <a:lnTo>
                    <a:pt x="1061257" y="2997338"/>
                  </a:lnTo>
                  <a:lnTo>
                    <a:pt x="1045321" y="3049836"/>
                  </a:lnTo>
                  <a:lnTo>
                    <a:pt x="1030321" y="3103271"/>
                  </a:lnTo>
                  <a:lnTo>
                    <a:pt x="1011572" y="3155769"/>
                  </a:lnTo>
                  <a:lnTo>
                    <a:pt x="992823" y="3207329"/>
                  </a:lnTo>
                  <a:lnTo>
                    <a:pt x="972198" y="3255140"/>
                  </a:lnTo>
                  <a:lnTo>
                    <a:pt x="948762" y="3301076"/>
                  </a:lnTo>
                  <a:lnTo>
                    <a:pt x="921575" y="3341387"/>
                  </a:lnTo>
                  <a:lnTo>
                    <a:pt x="890639" y="3380760"/>
                  </a:lnTo>
                  <a:lnTo>
                    <a:pt x="855015" y="3414509"/>
                  </a:lnTo>
                  <a:lnTo>
                    <a:pt x="815642" y="3442633"/>
                  </a:lnTo>
                  <a:lnTo>
                    <a:pt x="771581" y="3466069"/>
                  </a:lnTo>
                  <a:lnTo>
                    <a:pt x="726583" y="3480131"/>
                  </a:lnTo>
                  <a:lnTo>
                    <a:pt x="678772" y="3486694"/>
                  </a:lnTo>
                  <a:lnTo>
                    <a:pt x="630024" y="3489506"/>
                  </a:lnTo>
                  <a:lnTo>
                    <a:pt x="578464" y="3488569"/>
                  </a:lnTo>
                  <a:lnTo>
                    <a:pt x="525966" y="3484819"/>
                  </a:lnTo>
                  <a:lnTo>
                    <a:pt x="472530" y="3478256"/>
                  </a:lnTo>
                  <a:lnTo>
                    <a:pt x="420032" y="3470757"/>
                  </a:lnTo>
                  <a:lnTo>
                    <a:pt x="367534" y="3464195"/>
                  </a:lnTo>
                  <a:lnTo>
                    <a:pt x="317849" y="3459507"/>
                  </a:lnTo>
                  <a:lnTo>
                    <a:pt x="268163" y="3457632"/>
                  </a:lnTo>
                  <a:lnTo>
                    <a:pt x="273788" y="3442633"/>
                  </a:lnTo>
                  <a:lnTo>
                    <a:pt x="326286" y="3442633"/>
                  </a:lnTo>
                  <a:lnTo>
                    <a:pt x="382534" y="3442633"/>
                  </a:lnTo>
                  <a:lnTo>
                    <a:pt x="440656" y="3440758"/>
                  </a:lnTo>
                  <a:lnTo>
                    <a:pt x="496904" y="3437008"/>
                  </a:lnTo>
                  <a:lnTo>
                    <a:pt x="553152" y="3432321"/>
                  </a:lnTo>
                  <a:lnTo>
                    <a:pt x="605650" y="3424821"/>
                  </a:lnTo>
                  <a:lnTo>
                    <a:pt x="655336" y="3414509"/>
                  </a:lnTo>
                  <a:lnTo>
                    <a:pt x="701271" y="3399510"/>
                  </a:lnTo>
                  <a:lnTo>
                    <a:pt x="742520" y="3382635"/>
                  </a:lnTo>
                  <a:lnTo>
                    <a:pt x="774394" y="3360136"/>
                  </a:lnTo>
                  <a:lnTo>
                    <a:pt x="800643" y="3332950"/>
                  </a:lnTo>
                  <a:lnTo>
                    <a:pt x="822204" y="3301076"/>
                  </a:lnTo>
                  <a:lnTo>
                    <a:pt x="842828" y="3259827"/>
                  </a:lnTo>
                  <a:lnTo>
                    <a:pt x="859703" y="3213892"/>
                  </a:lnTo>
                  <a:lnTo>
                    <a:pt x="875640" y="3161394"/>
                  </a:lnTo>
                  <a:lnTo>
                    <a:pt x="888764" y="3106083"/>
                  </a:lnTo>
                  <a:lnTo>
                    <a:pt x="900951" y="3048898"/>
                  </a:lnTo>
                  <a:lnTo>
                    <a:pt x="913138" y="2988900"/>
                  </a:lnTo>
                  <a:lnTo>
                    <a:pt x="924388" y="2927028"/>
                  </a:lnTo>
                  <a:lnTo>
                    <a:pt x="936575" y="2867968"/>
                  </a:lnTo>
                  <a:lnTo>
                    <a:pt x="948762" y="2806095"/>
                  </a:lnTo>
                  <a:lnTo>
                    <a:pt x="961886" y="2748910"/>
                  </a:lnTo>
                  <a:lnTo>
                    <a:pt x="975948" y="2692662"/>
                  </a:lnTo>
                  <a:lnTo>
                    <a:pt x="990948" y="2641101"/>
                  </a:lnTo>
                  <a:lnTo>
                    <a:pt x="1009697" y="2593291"/>
                  </a:lnTo>
                  <a:lnTo>
                    <a:pt x="1030321" y="2552042"/>
                  </a:lnTo>
                  <a:lnTo>
                    <a:pt x="1052820" y="2516419"/>
                  </a:lnTo>
                  <a:lnTo>
                    <a:pt x="1088444" y="2478920"/>
                  </a:lnTo>
                  <a:lnTo>
                    <a:pt x="1127817" y="2447046"/>
                  </a:lnTo>
                  <a:lnTo>
                    <a:pt x="1171878" y="2419860"/>
                  </a:lnTo>
                  <a:lnTo>
                    <a:pt x="1219689" y="2395486"/>
                  </a:lnTo>
                  <a:lnTo>
                    <a:pt x="1270312" y="2376736"/>
                  </a:lnTo>
                  <a:lnTo>
                    <a:pt x="1323747" y="2359862"/>
                  </a:lnTo>
                  <a:lnTo>
                    <a:pt x="1379995" y="2345800"/>
                  </a:lnTo>
                  <a:lnTo>
                    <a:pt x="1438118" y="2332676"/>
                  </a:lnTo>
                  <a:lnTo>
                    <a:pt x="1495303" y="2318614"/>
                  </a:lnTo>
                  <a:lnTo>
                    <a:pt x="1553426" y="2307364"/>
                  </a:lnTo>
                  <a:lnTo>
                    <a:pt x="1613424" y="2293302"/>
                  </a:lnTo>
                  <a:lnTo>
                    <a:pt x="1671546" y="2278303"/>
                  </a:lnTo>
                  <a:lnTo>
                    <a:pt x="1727794" y="2261428"/>
                  </a:lnTo>
                  <a:lnTo>
                    <a:pt x="1782167" y="2242679"/>
                  </a:lnTo>
                  <a:lnTo>
                    <a:pt x="1834665" y="2218305"/>
                  </a:lnTo>
                  <a:lnTo>
                    <a:pt x="1884351" y="2191119"/>
                  </a:lnTo>
                  <a:lnTo>
                    <a:pt x="1930286" y="2157370"/>
                  </a:lnTo>
                  <a:lnTo>
                    <a:pt x="1971535" y="2119871"/>
                  </a:lnTo>
                  <a:lnTo>
                    <a:pt x="2009033" y="2073936"/>
                  </a:lnTo>
                  <a:lnTo>
                    <a:pt x="2056844" y="1999876"/>
                  </a:lnTo>
                  <a:lnTo>
                    <a:pt x="2099030" y="1922067"/>
                  </a:lnTo>
                  <a:lnTo>
                    <a:pt x="2138403" y="1839570"/>
                  </a:lnTo>
                  <a:lnTo>
                    <a:pt x="2175902" y="1755198"/>
                  </a:lnTo>
                  <a:lnTo>
                    <a:pt x="2209651" y="1669889"/>
                  </a:lnTo>
                  <a:lnTo>
                    <a:pt x="2244337" y="1582705"/>
                  </a:lnTo>
                  <a:lnTo>
                    <a:pt x="2279960" y="1495520"/>
                  </a:lnTo>
                  <a:lnTo>
                    <a:pt x="2291210" y="1464584"/>
                  </a:lnTo>
                  <a:lnTo>
                    <a:pt x="2307147" y="1428961"/>
                  </a:lnTo>
                  <a:lnTo>
                    <a:pt x="2320271" y="1389587"/>
                  </a:lnTo>
                  <a:lnTo>
                    <a:pt x="2330583" y="1347401"/>
                  </a:lnTo>
                  <a:lnTo>
                    <a:pt x="2334333" y="1303340"/>
                  </a:lnTo>
                  <a:lnTo>
                    <a:pt x="2330583" y="1260217"/>
                  </a:lnTo>
                  <a:lnTo>
                    <a:pt x="2327771" y="1248967"/>
                  </a:lnTo>
                  <a:lnTo>
                    <a:pt x="2320271" y="1230218"/>
                  </a:lnTo>
                  <a:lnTo>
                    <a:pt x="2309959" y="1205844"/>
                  </a:lnTo>
                  <a:lnTo>
                    <a:pt x="2298710" y="1174908"/>
                  </a:lnTo>
                  <a:lnTo>
                    <a:pt x="2284648" y="1139284"/>
                  </a:lnTo>
                  <a:lnTo>
                    <a:pt x="2272461" y="1095223"/>
                  </a:lnTo>
                  <a:lnTo>
                    <a:pt x="2264024" y="1045538"/>
                  </a:lnTo>
                  <a:lnTo>
                    <a:pt x="2255586" y="991165"/>
                  </a:lnTo>
                  <a:lnTo>
                    <a:pt x="2257461" y="997727"/>
                  </a:lnTo>
                  <a:lnTo>
                    <a:pt x="2259336" y="997727"/>
                  </a:lnTo>
                  <a:lnTo>
                    <a:pt x="2259336" y="989290"/>
                  </a:lnTo>
                  <a:lnTo>
                    <a:pt x="2259336" y="976165"/>
                  </a:lnTo>
                  <a:lnTo>
                    <a:pt x="2261211" y="955541"/>
                  </a:lnTo>
                  <a:lnTo>
                    <a:pt x="2263086" y="928355"/>
                  </a:lnTo>
                  <a:lnTo>
                    <a:pt x="2265898" y="897419"/>
                  </a:lnTo>
                  <a:lnTo>
                    <a:pt x="2271523" y="861795"/>
                  </a:lnTo>
                  <a:lnTo>
                    <a:pt x="2279960" y="820546"/>
                  </a:lnTo>
                  <a:lnTo>
                    <a:pt x="2291210" y="778361"/>
                  </a:lnTo>
                  <a:lnTo>
                    <a:pt x="2305272" y="732425"/>
                  </a:lnTo>
                  <a:lnTo>
                    <a:pt x="2324021" y="682739"/>
                  </a:lnTo>
                  <a:lnTo>
                    <a:pt x="2346520" y="631179"/>
                  </a:lnTo>
                  <a:lnTo>
                    <a:pt x="2373707" y="580556"/>
                  </a:lnTo>
                  <a:lnTo>
                    <a:pt x="2405580" y="527120"/>
                  </a:lnTo>
                  <a:lnTo>
                    <a:pt x="2443079" y="474622"/>
                  </a:lnTo>
                  <a:lnTo>
                    <a:pt x="2488077" y="422124"/>
                  </a:lnTo>
                  <a:lnTo>
                    <a:pt x="2538700" y="370564"/>
                  </a:lnTo>
                  <a:lnTo>
                    <a:pt x="2594948" y="319941"/>
                  </a:lnTo>
                  <a:lnTo>
                    <a:pt x="2661508" y="272130"/>
                  </a:lnTo>
                  <a:lnTo>
                    <a:pt x="2732755" y="226194"/>
                  </a:lnTo>
                  <a:lnTo>
                    <a:pt x="2815252" y="183071"/>
                  </a:lnTo>
                  <a:lnTo>
                    <a:pt x="3024307" y="101512"/>
                  </a:lnTo>
                  <a:lnTo>
                    <a:pt x="3046806" y="97762"/>
                  </a:lnTo>
                  <a:lnTo>
                    <a:pt x="3073992" y="94949"/>
                  </a:lnTo>
                  <a:lnTo>
                    <a:pt x="3106803" y="91200"/>
                  </a:lnTo>
                  <a:lnTo>
                    <a:pt x="3142427" y="86512"/>
                  </a:lnTo>
                  <a:lnTo>
                    <a:pt x="3178051" y="82762"/>
                  </a:lnTo>
                  <a:lnTo>
                    <a:pt x="3213674" y="79013"/>
                  </a:lnTo>
                  <a:lnTo>
                    <a:pt x="3246485" y="77138"/>
                  </a:lnTo>
                  <a:close/>
                  <a:moveTo>
                    <a:pt x="1863056" y="0"/>
                  </a:moveTo>
                  <a:lnTo>
                    <a:pt x="1875848" y="0"/>
                  </a:lnTo>
                  <a:lnTo>
                    <a:pt x="1907248" y="6396"/>
                  </a:lnTo>
                  <a:lnTo>
                    <a:pt x="1936903" y="13374"/>
                  </a:lnTo>
                  <a:lnTo>
                    <a:pt x="1965396" y="22096"/>
                  </a:lnTo>
                  <a:lnTo>
                    <a:pt x="1992144" y="33726"/>
                  </a:lnTo>
                  <a:lnTo>
                    <a:pt x="2015403" y="47100"/>
                  </a:lnTo>
                  <a:lnTo>
                    <a:pt x="2036336" y="63381"/>
                  </a:lnTo>
                  <a:lnTo>
                    <a:pt x="2054362" y="83152"/>
                  </a:lnTo>
                  <a:lnTo>
                    <a:pt x="2078784" y="119203"/>
                  </a:lnTo>
                  <a:lnTo>
                    <a:pt x="2097973" y="157581"/>
                  </a:lnTo>
                  <a:lnTo>
                    <a:pt x="2111347" y="196540"/>
                  </a:lnTo>
                  <a:lnTo>
                    <a:pt x="2121232" y="236662"/>
                  </a:lnTo>
                  <a:lnTo>
                    <a:pt x="2125302" y="277947"/>
                  </a:lnTo>
                  <a:lnTo>
                    <a:pt x="2126465" y="320395"/>
                  </a:lnTo>
                  <a:lnTo>
                    <a:pt x="2122976" y="361098"/>
                  </a:lnTo>
                  <a:lnTo>
                    <a:pt x="2116580" y="403546"/>
                  </a:lnTo>
                  <a:lnTo>
                    <a:pt x="2108439" y="444831"/>
                  </a:lnTo>
                  <a:lnTo>
                    <a:pt x="2096810" y="486116"/>
                  </a:lnTo>
                  <a:lnTo>
                    <a:pt x="2082854" y="526238"/>
                  </a:lnTo>
                  <a:lnTo>
                    <a:pt x="2067154" y="565197"/>
                  </a:lnTo>
                  <a:lnTo>
                    <a:pt x="2050291" y="602412"/>
                  </a:lnTo>
                  <a:lnTo>
                    <a:pt x="2032266" y="638463"/>
                  </a:lnTo>
                  <a:lnTo>
                    <a:pt x="2014240" y="672189"/>
                  </a:lnTo>
                  <a:lnTo>
                    <a:pt x="1995051" y="703007"/>
                  </a:lnTo>
                  <a:lnTo>
                    <a:pt x="1975281" y="731500"/>
                  </a:lnTo>
                  <a:lnTo>
                    <a:pt x="1957255" y="757666"/>
                  </a:lnTo>
                  <a:lnTo>
                    <a:pt x="1929344" y="789647"/>
                  </a:lnTo>
                  <a:lnTo>
                    <a:pt x="1899107" y="820466"/>
                  </a:lnTo>
                  <a:lnTo>
                    <a:pt x="1864219" y="848958"/>
                  </a:lnTo>
                  <a:lnTo>
                    <a:pt x="1825841" y="873962"/>
                  </a:lnTo>
                  <a:lnTo>
                    <a:pt x="1784556" y="896058"/>
                  </a:lnTo>
                  <a:lnTo>
                    <a:pt x="1741527" y="914084"/>
                  </a:lnTo>
                  <a:lnTo>
                    <a:pt x="1696171" y="928039"/>
                  </a:lnTo>
                  <a:lnTo>
                    <a:pt x="1672912" y="930947"/>
                  </a:lnTo>
                  <a:lnTo>
                    <a:pt x="1648490" y="932110"/>
                  </a:lnTo>
                  <a:lnTo>
                    <a:pt x="1624068" y="932110"/>
                  </a:lnTo>
                  <a:lnTo>
                    <a:pt x="1597902" y="930365"/>
                  </a:lnTo>
                  <a:lnTo>
                    <a:pt x="1572317" y="929202"/>
                  </a:lnTo>
                  <a:lnTo>
                    <a:pt x="1545569" y="928039"/>
                  </a:lnTo>
                  <a:lnTo>
                    <a:pt x="1521728" y="929202"/>
                  </a:lnTo>
                  <a:lnTo>
                    <a:pt x="1497306" y="932110"/>
                  </a:lnTo>
                  <a:lnTo>
                    <a:pt x="1475210" y="938506"/>
                  </a:lnTo>
                  <a:lnTo>
                    <a:pt x="1453695" y="948391"/>
                  </a:lnTo>
                  <a:lnTo>
                    <a:pt x="1435669" y="962928"/>
                  </a:lnTo>
                  <a:lnTo>
                    <a:pt x="1415899" y="985024"/>
                  </a:lnTo>
                  <a:lnTo>
                    <a:pt x="1397873" y="1011772"/>
                  </a:lnTo>
                  <a:lnTo>
                    <a:pt x="1382173" y="1039102"/>
                  </a:lnTo>
                  <a:lnTo>
                    <a:pt x="1367055" y="1066431"/>
                  </a:lnTo>
                  <a:lnTo>
                    <a:pt x="1352518" y="1094924"/>
                  </a:lnTo>
                  <a:lnTo>
                    <a:pt x="1330422" y="1132138"/>
                  </a:lnTo>
                  <a:lnTo>
                    <a:pt x="1307744" y="1171097"/>
                  </a:lnTo>
                  <a:lnTo>
                    <a:pt x="1284485" y="1210056"/>
                  </a:lnTo>
                  <a:lnTo>
                    <a:pt x="1260644" y="1248434"/>
                  </a:lnTo>
                  <a:lnTo>
                    <a:pt x="1235059" y="1286230"/>
                  </a:lnTo>
                  <a:lnTo>
                    <a:pt x="1207730" y="1322281"/>
                  </a:lnTo>
                  <a:lnTo>
                    <a:pt x="1179238" y="1356007"/>
                  </a:lnTo>
                  <a:lnTo>
                    <a:pt x="1148419" y="1385663"/>
                  </a:lnTo>
                  <a:lnTo>
                    <a:pt x="1114693" y="1411248"/>
                  </a:lnTo>
                  <a:lnTo>
                    <a:pt x="1064686" y="1442066"/>
                  </a:lnTo>
                  <a:lnTo>
                    <a:pt x="1010027" y="1470558"/>
                  </a:lnTo>
                  <a:lnTo>
                    <a:pt x="950717" y="1493818"/>
                  </a:lnTo>
                  <a:lnTo>
                    <a:pt x="889080" y="1511843"/>
                  </a:lnTo>
                  <a:lnTo>
                    <a:pt x="857680" y="1517077"/>
                  </a:lnTo>
                  <a:lnTo>
                    <a:pt x="824536" y="1522310"/>
                  </a:lnTo>
                  <a:lnTo>
                    <a:pt x="790810" y="1525217"/>
                  </a:lnTo>
                  <a:lnTo>
                    <a:pt x="757084" y="1529869"/>
                  </a:lnTo>
                  <a:lnTo>
                    <a:pt x="724522" y="1533940"/>
                  </a:lnTo>
                  <a:lnTo>
                    <a:pt x="692540" y="1539173"/>
                  </a:lnTo>
                  <a:lnTo>
                    <a:pt x="661722" y="1546732"/>
                  </a:lnTo>
                  <a:lnTo>
                    <a:pt x="633230" y="1556036"/>
                  </a:lnTo>
                  <a:lnTo>
                    <a:pt x="607063" y="1568828"/>
                  </a:lnTo>
                  <a:lnTo>
                    <a:pt x="584967" y="1585691"/>
                  </a:lnTo>
                  <a:lnTo>
                    <a:pt x="565778" y="1606624"/>
                  </a:lnTo>
                  <a:lnTo>
                    <a:pt x="550078" y="1629883"/>
                  </a:lnTo>
                  <a:lnTo>
                    <a:pt x="538449" y="1656631"/>
                  </a:lnTo>
                  <a:lnTo>
                    <a:pt x="527982" y="1685124"/>
                  </a:lnTo>
                  <a:lnTo>
                    <a:pt x="519260" y="1714779"/>
                  </a:lnTo>
                  <a:lnTo>
                    <a:pt x="509956" y="1746179"/>
                  </a:lnTo>
                  <a:lnTo>
                    <a:pt x="500071" y="1779323"/>
                  </a:lnTo>
                  <a:lnTo>
                    <a:pt x="491931" y="1811886"/>
                  </a:lnTo>
                  <a:lnTo>
                    <a:pt x="482045" y="1844449"/>
                  </a:lnTo>
                  <a:lnTo>
                    <a:pt x="472742" y="1877593"/>
                  </a:lnTo>
                  <a:lnTo>
                    <a:pt x="461112" y="1910156"/>
                  </a:lnTo>
                  <a:lnTo>
                    <a:pt x="449483" y="1942137"/>
                  </a:lnTo>
                  <a:lnTo>
                    <a:pt x="436690" y="1971793"/>
                  </a:lnTo>
                  <a:lnTo>
                    <a:pt x="422153" y="2000285"/>
                  </a:lnTo>
                  <a:lnTo>
                    <a:pt x="405290" y="2025289"/>
                  </a:lnTo>
                  <a:lnTo>
                    <a:pt x="386102" y="2049711"/>
                  </a:lnTo>
                  <a:lnTo>
                    <a:pt x="364005" y="2070644"/>
                  </a:lnTo>
                  <a:lnTo>
                    <a:pt x="339583" y="2088088"/>
                  </a:lnTo>
                  <a:lnTo>
                    <a:pt x="312254" y="2102625"/>
                  </a:lnTo>
                  <a:lnTo>
                    <a:pt x="284343" y="2111347"/>
                  </a:lnTo>
                  <a:lnTo>
                    <a:pt x="254687" y="2115418"/>
                  </a:lnTo>
                  <a:lnTo>
                    <a:pt x="224450" y="2117162"/>
                  </a:lnTo>
                  <a:lnTo>
                    <a:pt x="192469" y="2116581"/>
                  </a:lnTo>
                  <a:lnTo>
                    <a:pt x="159906" y="2114255"/>
                  </a:lnTo>
                  <a:lnTo>
                    <a:pt x="126762" y="2110184"/>
                  </a:lnTo>
                  <a:lnTo>
                    <a:pt x="94199" y="2105533"/>
                  </a:lnTo>
                  <a:lnTo>
                    <a:pt x="61637" y="2101462"/>
                  </a:lnTo>
                  <a:lnTo>
                    <a:pt x="30818" y="2098555"/>
                  </a:lnTo>
                  <a:lnTo>
                    <a:pt x="0" y="2097392"/>
                  </a:lnTo>
                  <a:lnTo>
                    <a:pt x="3489" y="2088088"/>
                  </a:lnTo>
                  <a:lnTo>
                    <a:pt x="36052" y="2088088"/>
                  </a:lnTo>
                  <a:lnTo>
                    <a:pt x="70940" y="2088088"/>
                  </a:lnTo>
                  <a:lnTo>
                    <a:pt x="106992" y="2086925"/>
                  </a:lnTo>
                  <a:lnTo>
                    <a:pt x="141880" y="2084599"/>
                  </a:lnTo>
                  <a:lnTo>
                    <a:pt x="176769" y="2081692"/>
                  </a:lnTo>
                  <a:lnTo>
                    <a:pt x="209332" y="2077040"/>
                  </a:lnTo>
                  <a:lnTo>
                    <a:pt x="240150" y="2070644"/>
                  </a:lnTo>
                  <a:lnTo>
                    <a:pt x="268643" y="2061340"/>
                  </a:lnTo>
                  <a:lnTo>
                    <a:pt x="294228" y="2050874"/>
                  </a:lnTo>
                  <a:lnTo>
                    <a:pt x="313998" y="2036918"/>
                  </a:lnTo>
                  <a:lnTo>
                    <a:pt x="330280" y="2020055"/>
                  </a:lnTo>
                  <a:lnTo>
                    <a:pt x="343654" y="2000285"/>
                  </a:lnTo>
                  <a:lnTo>
                    <a:pt x="356446" y="1974700"/>
                  </a:lnTo>
                  <a:lnTo>
                    <a:pt x="366913" y="1946208"/>
                  </a:lnTo>
                  <a:lnTo>
                    <a:pt x="376798" y="1913645"/>
                  </a:lnTo>
                  <a:lnTo>
                    <a:pt x="384939" y="1879338"/>
                  </a:lnTo>
                  <a:lnTo>
                    <a:pt x="392498" y="1843867"/>
                  </a:lnTo>
                  <a:lnTo>
                    <a:pt x="400057" y="1806653"/>
                  </a:lnTo>
                  <a:lnTo>
                    <a:pt x="407035" y="1768275"/>
                  </a:lnTo>
                  <a:lnTo>
                    <a:pt x="414594" y="1731642"/>
                  </a:lnTo>
                  <a:lnTo>
                    <a:pt x="422153" y="1693265"/>
                  </a:lnTo>
                  <a:lnTo>
                    <a:pt x="430294" y="1657794"/>
                  </a:lnTo>
                  <a:lnTo>
                    <a:pt x="439016" y="1622906"/>
                  </a:lnTo>
                  <a:lnTo>
                    <a:pt x="448320" y="1590924"/>
                  </a:lnTo>
                  <a:lnTo>
                    <a:pt x="459949" y="1561269"/>
                  </a:lnTo>
                  <a:lnTo>
                    <a:pt x="472742" y="1535684"/>
                  </a:lnTo>
                  <a:lnTo>
                    <a:pt x="486697" y="1513588"/>
                  </a:lnTo>
                  <a:lnTo>
                    <a:pt x="508793" y="1490329"/>
                  </a:lnTo>
                  <a:lnTo>
                    <a:pt x="533215" y="1470558"/>
                  </a:lnTo>
                  <a:lnTo>
                    <a:pt x="560545" y="1453696"/>
                  </a:lnTo>
                  <a:lnTo>
                    <a:pt x="590200" y="1438577"/>
                  </a:lnTo>
                  <a:lnTo>
                    <a:pt x="621600" y="1426948"/>
                  </a:lnTo>
                  <a:lnTo>
                    <a:pt x="654744" y="1416481"/>
                  </a:lnTo>
                  <a:lnTo>
                    <a:pt x="689633" y="1407759"/>
                  </a:lnTo>
                  <a:lnTo>
                    <a:pt x="725685" y="1399618"/>
                  </a:lnTo>
                  <a:lnTo>
                    <a:pt x="761155" y="1390896"/>
                  </a:lnTo>
                  <a:lnTo>
                    <a:pt x="797206" y="1383918"/>
                  </a:lnTo>
                  <a:lnTo>
                    <a:pt x="834421" y="1375196"/>
                  </a:lnTo>
                  <a:lnTo>
                    <a:pt x="870473" y="1365892"/>
                  </a:lnTo>
                  <a:lnTo>
                    <a:pt x="905361" y="1355426"/>
                  </a:lnTo>
                  <a:lnTo>
                    <a:pt x="939087" y="1343796"/>
                  </a:lnTo>
                  <a:lnTo>
                    <a:pt x="971650" y="1328678"/>
                  </a:lnTo>
                  <a:lnTo>
                    <a:pt x="1002468" y="1311815"/>
                  </a:lnTo>
                  <a:lnTo>
                    <a:pt x="1030961" y="1290882"/>
                  </a:lnTo>
                  <a:lnTo>
                    <a:pt x="1056546" y="1267623"/>
                  </a:lnTo>
                  <a:lnTo>
                    <a:pt x="1079805" y="1239130"/>
                  </a:lnTo>
                  <a:lnTo>
                    <a:pt x="1109460" y="1193193"/>
                  </a:lnTo>
                  <a:lnTo>
                    <a:pt x="1135627" y="1144931"/>
                  </a:lnTo>
                  <a:lnTo>
                    <a:pt x="1160049" y="1093761"/>
                  </a:lnTo>
                  <a:lnTo>
                    <a:pt x="1183308" y="1041428"/>
                  </a:lnTo>
                  <a:lnTo>
                    <a:pt x="1204241" y="988513"/>
                  </a:lnTo>
                  <a:lnTo>
                    <a:pt x="1225756" y="934436"/>
                  </a:lnTo>
                  <a:lnTo>
                    <a:pt x="1247852" y="880358"/>
                  </a:lnTo>
                  <a:lnTo>
                    <a:pt x="1254830" y="861169"/>
                  </a:lnTo>
                  <a:lnTo>
                    <a:pt x="1264715" y="839073"/>
                  </a:lnTo>
                  <a:lnTo>
                    <a:pt x="1272855" y="814651"/>
                  </a:lnTo>
                  <a:lnTo>
                    <a:pt x="1279252" y="788485"/>
                  </a:lnTo>
                  <a:lnTo>
                    <a:pt x="1281578" y="761155"/>
                  </a:lnTo>
                  <a:lnTo>
                    <a:pt x="1279252" y="734407"/>
                  </a:lnTo>
                  <a:lnTo>
                    <a:pt x="1277507" y="727429"/>
                  </a:lnTo>
                  <a:lnTo>
                    <a:pt x="1272855" y="715800"/>
                  </a:lnTo>
                  <a:lnTo>
                    <a:pt x="1266459" y="700681"/>
                  </a:lnTo>
                  <a:lnTo>
                    <a:pt x="1259481" y="681493"/>
                  </a:lnTo>
                  <a:lnTo>
                    <a:pt x="1250759" y="659396"/>
                  </a:lnTo>
                  <a:lnTo>
                    <a:pt x="1243200" y="632067"/>
                  </a:lnTo>
                  <a:lnTo>
                    <a:pt x="1237967" y="601249"/>
                  </a:lnTo>
                  <a:lnTo>
                    <a:pt x="1232733" y="567523"/>
                  </a:lnTo>
                  <a:lnTo>
                    <a:pt x="1233896" y="571593"/>
                  </a:lnTo>
                  <a:lnTo>
                    <a:pt x="1235059" y="571593"/>
                  </a:lnTo>
                  <a:lnTo>
                    <a:pt x="1235059" y="566360"/>
                  </a:lnTo>
                  <a:lnTo>
                    <a:pt x="1235059" y="558219"/>
                  </a:lnTo>
                  <a:lnTo>
                    <a:pt x="1236222" y="545427"/>
                  </a:lnTo>
                  <a:lnTo>
                    <a:pt x="1237385" y="528564"/>
                  </a:lnTo>
                  <a:lnTo>
                    <a:pt x="1239130" y="509375"/>
                  </a:lnTo>
                  <a:lnTo>
                    <a:pt x="1242619" y="487279"/>
                  </a:lnTo>
                  <a:lnTo>
                    <a:pt x="1247852" y="461694"/>
                  </a:lnTo>
                  <a:lnTo>
                    <a:pt x="1254830" y="435527"/>
                  </a:lnTo>
                  <a:lnTo>
                    <a:pt x="1263552" y="407035"/>
                  </a:lnTo>
                  <a:lnTo>
                    <a:pt x="1275181" y="376217"/>
                  </a:lnTo>
                  <a:lnTo>
                    <a:pt x="1289137" y="344235"/>
                  </a:lnTo>
                  <a:lnTo>
                    <a:pt x="1306000" y="312835"/>
                  </a:lnTo>
                  <a:lnTo>
                    <a:pt x="1325770" y="279691"/>
                  </a:lnTo>
                  <a:lnTo>
                    <a:pt x="1349029" y="247128"/>
                  </a:lnTo>
                  <a:lnTo>
                    <a:pt x="1376940" y="214566"/>
                  </a:lnTo>
                  <a:lnTo>
                    <a:pt x="1408340" y="182584"/>
                  </a:lnTo>
                  <a:lnTo>
                    <a:pt x="1443228" y="151184"/>
                  </a:lnTo>
                  <a:lnTo>
                    <a:pt x="1484513" y="121529"/>
                  </a:lnTo>
                  <a:lnTo>
                    <a:pt x="1528706" y="93037"/>
                  </a:lnTo>
                  <a:lnTo>
                    <a:pt x="1579876" y="66288"/>
                  </a:lnTo>
                  <a:lnTo>
                    <a:pt x="1709545" y="15700"/>
                  </a:lnTo>
                  <a:lnTo>
                    <a:pt x="1723501" y="13374"/>
                  </a:lnTo>
                  <a:lnTo>
                    <a:pt x="1740364" y="11629"/>
                  </a:lnTo>
                  <a:lnTo>
                    <a:pt x="1760715" y="9304"/>
                  </a:lnTo>
                  <a:lnTo>
                    <a:pt x="1782812" y="6396"/>
                  </a:lnTo>
                  <a:lnTo>
                    <a:pt x="1804908" y="4070"/>
                  </a:lnTo>
                  <a:lnTo>
                    <a:pt x="1827004" y="1744"/>
                  </a:lnTo>
                  <a:lnTo>
                    <a:pt x="1847356" y="581"/>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5" name="Oval 12287">
              <a:extLst>
                <a:ext uri="{FF2B5EF4-FFF2-40B4-BE49-F238E27FC236}">
                  <a16:creationId xmlns:a16="http://schemas.microsoft.com/office/drawing/2014/main" id="{F834D082-1635-45E3-9A6E-E35325D1E66C}"/>
                </a:ext>
              </a:extLst>
            </p:cNvPr>
            <p:cNvSpPr/>
            <p:nvPr/>
          </p:nvSpPr>
          <p:spPr>
            <a:xfrm>
              <a:off x="3843077" y="415956"/>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6" name="Freeform 18">
              <a:extLst>
                <a:ext uri="{FF2B5EF4-FFF2-40B4-BE49-F238E27FC236}">
                  <a16:creationId xmlns:a16="http://schemas.microsoft.com/office/drawing/2014/main" id="{69BB92E4-90ED-4BFD-AB58-779C7C0DB9ED}"/>
                </a:ext>
              </a:extLst>
            </p:cNvPr>
            <p:cNvSpPr>
              <a:spLocks/>
            </p:cNvSpPr>
            <p:nvPr/>
          </p:nvSpPr>
          <p:spPr bwMode="auto">
            <a:xfrm>
              <a:off x="4612312" y="708937"/>
              <a:ext cx="277876" cy="316802"/>
            </a:xfrm>
            <a:custGeom>
              <a:avLst/>
              <a:gdLst>
                <a:gd name="T0" fmla="*/ 1764 w 2942"/>
                <a:gd name="T1" fmla="*/ 10 h 3247"/>
                <a:gd name="T2" fmla="*/ 2091 w 2942"/>
                <a:gd name="T3" fmla="*/ 74 h 3247"/>
                <a:gd name="T4" fmla="*/ 2365 w 2942"/>
                <a:gd name="T5" fmla="*/ 192 h 3247"/>
                <a:gd name="T6" fmla="*/ 2591 w 2942"/>
                <a:gd name="T7" fmla="*/ 361 h 3247"/>
                <a:gd name="T8" fmla="*/ 2765 w 2942"/>
                <a:gd name="T9" fmla="*/ 576 h 3247"/>
                <a:gd name="T10" fmla="*/ 2873 w 2942"/>
                <a:gd name="T11" fmla="*/ 798 h 3247"/>
                <a:gd name="T12" fmla="*/ 2933 w 2942"/>
                <a:gd name="T13" fmla="*/ 1060 h 3247"/>
                <a:gd name="T14" fmla="*/ 2936 w 2942"/>
                <a:gd name="T15" fmla="*/ 1345 h 3247"/>
                <a:gd name="T16" fmla="*/ 2873 w 2942"/>
                <a:gd name="T17" fmla="*/ 1607 h 3247"/>
                <a:gd name="T18" fmla="*/ 2753 w 2942"/>
                <a:gd name="T19" fmla="*/ 1812 h 3247"/>
                <a:gd name="T20" fmla="*/ 2611 w 2942"/>
                <a:gd name="T21" fmla="*/ 1998 h 3247"/>
                <a:gd name="T22" fmla="*/ 2509 w 2942"/>
                <a:gd name="T23" fmla="*/ 2167 h 3247"/>
                <a:gd name="T24" fmla="*/ 2471 w 2942"/>
                <a:gd name="T25" fmla="*/ 2323 h 3247"/>
                <a:gd name="T26" fmla="*/ 2485 w 2942"/>
                <a:gd name="T27" fmla="*/ 2452 h 3247"/>
                <a:gd name="T28" fmla="*/ 2522 w 2942"/>
                <a:gd name="T29" fmla="*/ 2603 h 3247"/>
                <a:gd name="T30" fmla="*/ 2562 w 2942"/>
                <a:gd name="T31" fmla="*/ 2729 h 3247"/>
                <a:gd name="T32" fmla="*/ 2604 w 2942"/>
                <a:gd name="T33" fmla="*/ 2845 h 3247"/>
                <a:gd name="T34" fmla="*/ 2654 w 2942"/>
                <a:gd name="T35" fmla="*/ 3007 h 3247"/>
                <a:gd name="T36" fmla="*/ 2336 w 2942"/>
                <a:gd name="T37" fmla="*/ 3154 h 3247"/>
                <a:gd name="T38" fmla="*/ 1874 w 2942"/>
                <a:gd name="T39" fmla="*/ 3240 h 3247"/>
                <a:gd name="T40" fmla="*/ 1449 w 2942"/>
                <a:gd name="T41" fmla="*/ 3232 h 3247"/>
                <a:gd name="T42" fmla="*/ 1300 w 2942"/>
                <a:gd name="T43" fmla="*/ 3138 h 3247"/>
                <a:gd name="T44" fmla="*/ 1274 w 2942"/>
                <a:gd name="T45" fmla="*/ 2990 h 3247"/>
                <a:gd name="T46" fmla="*/ 1240 w 2942"/>
                <a:gd name="T47" fmla="*/ 2832 h 3247"/>
                <a:gd name="T48" fmla="*/ 1194 w 2942"/>
                <a:gd name="T49" fmla="*/ 2703 h 3247"/>
                <a:gd name="T50" fmla="*/ 1134 w 2942"/>
                <a:gd name="T51" fmla="*/ 2647 h 3247"/>
                <a:gd name="T52" fmla="*/ 1051 w 2942"/>
                <a:gd name="T53" fmla="*/ 2649 h 3247"/>
                <a:gd name="T54" fmla="*/ 974 w 2942"/>
                <a:gd name="T55" fmla="*/ 2670 h 3247"/>
                <a:gd name="T56" fmla="*/ 864 w 2942"/>
                <a:gd name="T57" fmla="*/ 2703 h 3247"/>
                <a:gd name="T58" fmla="*/ 693 w 2942"/>
                <a:gd name="T59" fmla="*/ 2727 h 3247"/>
                <a:gd name="T60" fmla="*/ 525 w 2942"/>
                <a:gd name="T61" fmla="*/ 2716 h 3247"/>
                <a:gd name="T62" fmla="*/ 438 w 2942"/>
                <a:gd name="T63" fmla="*/ 2681 h 3247"/>
                <a:gd name="T64" fmla="*/ 367 w 2942"/>
                <a:gd name="T65" fmla="*/ 2618 h 3247"/>
                <a:gd name="T66" fmla="*/ 338 w 2942"/>
                <a:gd name="T67" fmla="*/ 2520 h 3247"/>
                <a:gd name="T68" fmla="*/ 354 w 2942"/>
                <a:gd name="T69" fmla="*/ 2421 h 3247"/>
                <a:gd name="T70" fmla="*/ 365 w 2942"/>
                <a:gd name="T71" fmla="*/ 2325 h 3247"/>
                <a:gd name="T72" fmla="*/ 331 w 2942"/>
                <a:gd name="T73" fmla="*/ 2265 h 3247"/>
                <a:gd name="T74" fmla="*/ 278 w 2942"/>
                <a:gd name="T75" fmla="*/ 2232 h 3247"/>
                <a:gd name="T76" fmla="*/ 249 w 2942"/>
                <a:gd name="T77" fmla="*/ 2180 h 3247"/>
                <a:gd name="T78" fmla="*/ 267 w 2942"/>
                <a:gd name="T79" fmla="*/ 2125 h 3247"/>
                <a:gd name="T80" fmla="*/ 224 w 2942"/>
                <a:gd name="T81" fmla="*/ 2069 h 3247"/>
                <a:gd name="T82" fmla="*/ 214 w 2942"/>
                <a:gd name="T83" fmla="*/ 2007 h 3247"/>
                <a:gd name="T84" fmla="*/ 245 w 2942"/>
                <a:gd name="T85" fmla="*/ 1941 h 3247"/>
                <a:gd name="T86" fmla="*/ 273 w 2942"/>
                <a:gd name="T87" fmla="*/ 1872 h 3247"/>
                <a:gd name="T88" fmla="*/ 194 w 2942"/>
                <a:gd name="T89" fmla="*/ 1827 h 3247"/>
                <a:gd name="T90" fmla="*/ 96 w 2942"/>
                <a:gd name="T91" fmla="*/ 1794 h 3247"/>
                <a:gd name="T92" fmla="*/ 18 w 2942"/>
                <a:gd name="T93" fmla="*/ 1747 h 3247"/>
                <a:gd name="T94" fmla="*/ 4 w 2942"/>
                <a:gd name="T95" fmla="*/ 1674 h 3247"/>
                <a:gd name="T96" fmla="*/ 44 w 2942"/>
                <a:gd name="T97" fmla="*/ 1616 h 3247"/>
                <a:gd name="T98" fmla="*/ 111 w 2942"/>
                <a:gd name="T99" fmla="*/ 1545 h 3247"/>
                <a:gd name="T100" fmla="*/ 229 w 2942"/>
                <a:gd name="T101" fmla="*/ 1421 h 3247"/>
                <a:gd name="T102" fmla="*/ 325 w 2942"/>
                <a:gd name="T103" fmla="*/ 1276 h 3247"/>
                <a:gd name="T104" fmla="*/ 345 w 2942"/>
                <a:gd name="T105" fmla="*/ 1143 h 3247"/>
                <a:gd name="T106" fmla="*/ 344 w 2942"/>
                <a:gd name="T107" fmla="*/ 992 h 3247"/>
                <a:gd name="T108" fmla="*/ 440 w 2942"/>
                <a:gd name="T109" fmla="*/ 621 h 3247"/>
                <a:gd name="T110" fmla="*/ 587 w 2942"/>
                <a:gd name="T111" fmla="*/ 401 h 3247"/>
                <a:gd name="T112" fmla="*/ 789 w 2942"/>
                <a:gd name="T113" fmla="*/ 227 h 3247"/>
                <a:gd name="T114" fmla="*/ 1031 w 2942"/>
                <a:gd name="T115" fmla="*/ 103 h 3247"/>
                <a:gd name="T116" fmla="*/ 1516 w 2942"/>
                <a:gd name="T117" fmla="*/ 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42" h="3247">
                  <a:moveTo>
                    <a:pt x="1516" y="0"/>
                  </a:moveTo>
                  <a:lnTo>
                    <a:pt x="1644" y="1"/>
                  </a:lnTo>
                  <a:lnTo>
                    <a:pt x="1764" y="10"/>
                  </a:lnTo>
                  <a:lnTo>
                    <a:pt x="1878" y="25"/>
                  </a:lnTo>
                  <a:lnTo>
                    <a:pt x="1987" y="47"/>
                  </a:lnTo>
                  <a:lnTo>
                    <a:pt x="2091" y="74"/>
                  </a:lnTo>
                  <a:lnTo>
                    <a:pt x="2187" y="109"/>
                  </a:lnTo>
                  <a:lnTo>
                    <a:pt x="2280" y="147"/>
                  </a:lnTo>
                  <a:lnTo>
                    <a:pt x="2365" y="192"/>
                  </a:lnTo>
                  <a:lnTo>
                    <a:pt x="2445" y="243"/>
                  </a:lnTo>
                  <a:lnTo>
                    <a:pt x="2522" y="300"/>
                  </a:lnTo>
                  <a:lnTo>
                    <a:pt x="2591" y="361"/>
                  </a:lnTo>
                  <a:lnTo>
                    <a:pt x="2654" y="429"/>
                  </a:lnTo>
                  <a:lnTo>
                    <a:pt x="2713" y="500"/>
                  </a:lnTo>
                  <a:lnTo>
                    <a:pt x="2765" y="576"/>
                  </a:lnTo>
                  <a:lnTo>
                    <a:pt x="2813" y="656"/>
                  </a:lnTo>
                  <a:lnTo>
                    <a:pt x="2845" y="723"/>
                  </a:lnTo>
                  <a:lnTo>
                    <a:pt x="2873" y="798"/>
                  </a:lnTo>
                  <a:lnTo>
                    <a:pt x="2898" y="880"/>
                  </a:lnTo>
                  <a:lnTo>
                    <a:pt x="2918" y="969"/>
                  </a:lnTo>
                  <a:lnTo>
                    <a:pt x="2933" y="1060"/>
                  </a:lnTo>
                  <a:lnTo>
                    <a:pt x="2940" y="1154"/>
                  </a:lnTo>
                  <a:lnTo>
                    <a:pt x="2942" y="1250"/>
                  </a:lnTo>
                  <a:lnTo>
                    <a:pt x="2936" y="1345"/>
                  </a:lnTo>
                  <a:lnTo>
                    <a:pt x="2924" y="1438"/>
                  </a:lnTo>
                  <a:lnTo>
                    <a:pt x="2902" y="1529"/>
                  </a:lnTo>
                  <a:lnTo>
                    <a:pt x="2873" y="1607"/>
                  </a:lnTo>
                  <a:lnTo>
                    <a:pt x="2838" y="1680"/>
                  </a:lnTo>
                  <a:lnTo>
                    <a:pt x="2796" y="1747"/>
                  </a:lnTo>
                  <a:lnTo>
                    <a:pt x="2753" y="1812"/>
                  </a:lnTo>
                  <a:lnTo>
                    <a:pt x="2705" y="1876"/>
                  </a:lnTo>
                  <a:lnTo>
                    <a:pt x="2658" y="1936"/>
                  </a:lnTo>
                  <a:lnTo>
                    <a:pt x="2611" y="1998"/>
                  </a:lnTo>
                  <a:lnTo>
                    <a:pt x="2565" y="2060"/>
                  </a:lnTo>
                  <a:lnTo>
                    <a:pt x="2534" y="2110"/>
                  </a:lnTo>
                  <a:lnTo>
                    <a:pt x="2509" y="2167"/>
                  </a:lnTo>
                  <a:lnTo>
                    <a:pt x="2489" y="2227"/>
                  </a:lnTo>
                  <a:lnTo>
                    <a:pt x="2473" y="2292"/>
                  </a:lnTo>
                  <a:lnTo>
                    <a:pt x="2471" y="2323"/>
                  </a:lnTo>
                  <a:lnTo>
                    <a:pt x="2473" y="2360"/>
                  </a:lnTo>
                  <a:lnTo>
                    <a:pt x="2478" y="2405"/>
                  </a:lnTo>
                  <a:lnTo>
                    <a:pt x="2485" y="2452"/>
                  </a:lnTo>
                  <a:lnTo>
                    <a:pt x="2496" y="2503"/>
                  </a:lnTo>
                  <a:lnTo>
                    <a:pt x="2509" y="2554"/>
                  </a:lnTo>
                  <a:lnTo>
                    <a:pt x="2522" y="2603"/>
                  </a:lnTo>
                  <a:lnTo>
                    <a:pt x="2536" y="2650"/>
                  </a:lnTo>
                  <a:lnTo>
                    <a:pt x="2549" y="2692"/>
                  </a:lnTo>
                  <a:lnTo>
                    <a:pt x="2562" y="2729"/>
                  </a:lnTo>
                  <a:lnTo>
                    <a:pt x="2573" y="2756"/>
                  </a:lnTo>
                  <a:lnTo>
                    <a:pt x="2589" y="2796"/>
                  </a:lnTo>
                  <a:lnTo>
                    <a:pt x="2604" y="2845"/>
                  </a:lnTo>
                  <a:lnTo>
                    <a:pt x="2620" y="2900"/>
                  </a:lnTo>
                  <a:lnTo>
                    <a:pt x="2636" y="2956"/>
                  </a:lnTo>
                  <a:lnTo>
                    <a:pt x="2654" y="3007"/>
                  </a:lnTo>
                  <a:lnTo>
                    <a:pt x="2673" y="3052"/>
                  </a:lnTo>
                  <a:lnTo>
                    <a:pt x="2502" y="3107"/>
                  </a:lnTo>
                  <a:lnTo>
                    <a:pt x="2336" y="3154"/>
                  </a:lnTo>
                  <a:lnTo>
                    <a:pt x="2178" y="3192"/>
                  </a:lnTo>
                  <a:lnTo>
                    <a:pt x="2024" y="3220"/>
                  </a:lnTo>
                  <a:lnTo>
                    <a:pt x="1874" y="3240"/>
                  </a:lnTo>
                  <a:lnTo>
                    <a:pt x="1729" y="3247"/>
                  </a:lnTo>
                  <a:lnTo>
                    <a:pt x="1587" y="3245"/>
                  </a:lnTo>
                  <a:lnTo>
                    <a:pt x="1449" y="3232"/>
                  </a:lnTo>
                  <a:lnTo>
                    <a:pt x="1313" y="3209"/>
                  </a:lnTo>
                  <a:lnTo>
                    <a:pt x="1307" y="3176"/>
                  </a:lnTo>
                  <a:lnTo>
                    <a:pt x="1300" y="3138"/>
                  </a:lnTo>
                  <a:lnTo>
                    <a:pt x="1291" y="3092"/>
                  </a:lnTo>
                  <a:lnTo>
                    <a:pt x="1284" y="3043"/>
                  </a:lnTo>
                  <a:lnTo>
                    <a:pt x="1274" y="2990"/>
                  </a:lnTo>
                  <a:lnTo>
                    <a:pt x="1264" y="2936"/>
                  </a:lnTo>
                  <a:lnTo>
                    <a:pt x="1253" y="2883"/>
                  </a:lnTo>
                  <a:lnTo>
                    <a:pt x="1240" y="2832"/>
                  </a:lnTo>
                  <a:lnTo>
                    <a:pt x="1227" y="2783"/>
                  </a:lnTo>
                  <a:lnTo>
                    <a:pt x="1211" y="2740"/>
                  </a:lnTo>
                  <a:lnTo>
                    <a:pt x="1194" y="2703"/>
                  </a:lnTo>
                  <a:lnTo>
                    <a:pt x="1176" y="2674"/>
                  </a:lnTo>
                  <a:lnTo>
                    <a:pt x="1156" y="2656"/>
                  </a:lnTo>
                  <a:lnTo>
                    <a:pt x="1134" y="2647"/>
                  </a:lnTo>
                  <a:lnTo>
                    <a:pt x="1109" y="2643"/>
                  </a:lnTo>
                  <a:lnTo>
                    <a:pt x="1080" y="2645"/>
                  </a:lnTo>
                  <a:lnTo>
                    <a:pt x="1051" y="2649"/>
                  </a:lnTo>
                  <a:lnTo>
                    <a:pt x="1024" y="2656"/>
                  </a:lnTo>
                  <a:lnTo>
                    <a:pt x="998" y="2663"/>
                  </a:lnTo>
                  <a:lnTo>
                    <a:pt x="974" y="2670"/>
                  </a:lnTo>
                  <a:lnTo>
                    <a:pt x="956" y="2676"/>
                  </a:lnTo>
                  <a:lnTo>
                    <a:pt x="913" y="2690"/>
                  </a:lnTo>
                  <a:lnTo>
                    <a:pt x="864" y="2703"/>
                  </a:lnTo>
                  <a:lnTo>
                    <a:pt x="809" y="2714"/>
                  </a:lnTo>
                  <a:lnTo>
                    <a:pt x="751" y="2721"/>
                  </a:lnTo>
                  <a:lnTo>
                    <a:pt x="693" y="2727"/>
                  </a:lnTo>
                  <a:lnTo>
                    <a:pt x="634" y="2729"/>
                  </a:lnTo>
                  <a:lnTo>
                    <a:pt x="578" y="2725"/>
                  </a:lnTo>
                  <a:lnTo>
                    <a:pt x="525" y="2716"/>
                  </a:lnTo>
                  <a:lnTo>
                    <a:pt x="496" y="2709"/>
                  </a:lnTo>
                  <a:lnTo>
                    <a:pt x="467" y="2696"/>
                  </a:lnTo>
                  <a:lnTo>
                    <a:pt x="438" y="2681"/>
                  </a:lnTo>
                  <a:lnTo>
                    <a:pt x="413" y="2663"/>
                  </a:lnTo>
                  <a:lnTo>
                    <a:pt x="387" y="2641"/>
                  </a:lnTo>
                  <a:lnTo>
                    <a:pt x="367" y="2618"/>
                  </a:lnTo>
                  <a:lnTo>
                    <a:pt x="353" y="2589"/>
                  </a:lnTo>
                  <a:lnTo>
                    <a:pt x="342" y="2556"/>
                  </a:lnTo>
                  <a:lnTo>
                    <a:pt x="338" y="2520"/>
                  </a:lnTo>
                  <a:lnTo>
                    <a:pt x="342" y="2480"/>
                  </a:lnTo>
                  <a:lnTo>
                    <a:pt x="347" y="2452"/>
                  </a:lnTo>
                  <a:lnTo>
                    <a:pt x="354" y="2421"/>
                  </a:lnTo>
                  <a:lnTo>
                    <a:pt x="362" y="2389"/>
                  </a:lnTo>
                  <a:lnTo>
                    <a:pt x="365" y="2358"/>
                  </a:lnTo>
                  <a:lnTo>
                    <a:pt x="365" y="2325"/>
                  </a:lnTo>
                  <a:lnTo>
                    <a:pt x="356" y="2296"/>
                  </a:lnTo>
                  <a:lnTo>
                    <a:pt x="347" y="2280"/>
                  </a:lnTo>
                  <a:lnTo>
                    <a:pt x="331" y="2265"/>
                  </a:lnTo>
                  <a:lnTo>
                    <a:pt x="314" y="2254"/>
                  </a:lnTo>
                  <a:lnTo>
                    <a:pt x="296" y="2245"/>
                  </a:lnTo>
                  <a:lnTo>
                    <a:pt x="278" y="2232"/>
                  </a:lnTo>
                  <a:lnTo>
                    <a:pt x="264" y="2218"/>
                  </a:lnTo>
                  <a:lnTo>
                    <a:pt x="253" y="2200"/>
                  </a:lnTo>
                  <a:lnTo>
                    <a:pt x="249" y="2180"/>
                  </a:lnTo>
                  <a:lnTo>
                    <a:pt x="251" y="2160"/>
                  </a:lnTo>
                  <a:lnTo>
                    <a:pt x="258" y="2141"/>
                  </a:lnTo>
                  <a:lnTo>
                    <a:pt x="267" y="2125"/>
                  </a:lnTo>
                  <a:lnTo>
                    <a:pt x="273" y="2109"/>
                  </a:lnTo>
                  <a:lnTo>
                    <a:pt x="244" y="2089"/>
                  </a:lnTo>
                  <a:lnTo>
                    <a:pt x="224" y="2069"/>
                  </a:lnTo>
                  <a:lnTo>
                    <a:pt x="213" y="2049"/>
                  </a:lnTo>
                  <a:lnTo>
                    <a:pt x="211" y="2027"/>
                  </a:lnTo>
                  <a:lnTo>
                    <a:pt x="214" y="2007"/>
                  </a:lnTo>
                  <a:lnTo>
                    <a:pt x="222" y="1985"/>
                  </a:lnTo>
                  <a:lnTo>
                    <a:pt x="233" y="1963"/>
                  </a:lnTo>
                  <a:lnTo>
                    <a:pt x="245" y="1941"/>
                  </a:lnTo>
                  <a:lnTo>
                    <a:pt x="256" y="1918"/>
                  </a:lnTo>
                  <a:lnTo>
                    <a:pt x="267" y="1896"/>
                  </a:lnTo>
                  <a:lnTo>
                    <a:pt x="273" y="1872"/>
                  </a:lnTo>
                  <a:lnTo>
                    <a:pt x="253" y="1854"/>
                  </a:lnTo>
                  <a:lnTo>
                    <a:pt x="225" y="1840"/>
                  </a:lnTo>
                  <a:lnTo>
                    <a:pt x="194" y="1827"/>
                  </a:lnTo>
                  <a:lnTo>
                    <a:pt x="162" y="1816"/>
                  </a:lnTo>
                  <a:lnTo>
                    <a:pt x="129" y="1805"/>
                  </a:lnTo>
                  <a:lnTo>
                    <a:pt x="96" y="1794"/>
                  </a:lnTo>
                  <a:lnTo>
                    <a:pt x="65" y="1781"/>
                  </a:lnTo>
                  <a:lnTo>
                    <a:pt x="40" y="1767"/>
                  </a:lnTo>
                  <a:lnTo>
                    <a:pt x="18" y="1747"/>
                  </a:lnTo>
                  <a:lnTo>
                    <a:pt x="5" y="1723"/>
                  </a:lnTo>
                  <a:lnTo>
                    <a:pt x="0" y="1698"/>
                  </a:lnTo>
                  <a:lnTo>
                    <a:pt x="4" y="1674"/>
                  </a:lnTo>
                  <a:lnTo>
                    <a:pt x="13" y="1652"/>
                  </a:lnTo>
                  <a:lnTo>
                    <a:pt x="27" y="1634"/>
                  </a:lnTo>
                  <a:lnTo>
                    <a:pt x="44" y="1616"/>
                  </a:lnTo>
                  <a:lnTo>
                    <a:pt x="60" y="1601"/>
                  </a:lnTo>
                  <a:lnTo>
                    <a:pt x="73" y="1589"/>
                  </a:lnTo>
                  <a:lnTo>
                    <a:pt x="111" y="1545"/>
                  </a:lnTo>
                  <a:lnTo>
                    <a:pt x="151" y="1505"/>
                  </a:lnTo>
                  <a:lnTo>
                    <a:pt x="191" y="1465"/>
                  </a:lnTo>
                  <a:lnTo>
                    <a:pt x="229" y="1421"/>
                  </a:lnTo>
                  <a:lnTo>
                    <a:pt x="265" y="1378"/>
                  </a:lnTo>
                  <a:lnTo>
                    <a:pt x="298" y="1329"/>
                  </a:lnTo>
                  <a:lnTo>
                    <a:pt x="325" y="1276"/>
                  </a:lnTo>
                  <a:lnTo>
                    <a:pt x="340" y="1232"/>
                  </a:lnTo>
                  <a:lnTo>
                    <a:pt x="345" y="1189"/>
                  </a:lnTo>
                  <a:lnTo>
                    <a:pt x="345" y="1143"/>
                  </a:lnTo>
                  <a:lnTo>
                    <a:pt x="344" y="1094"/>
                  </a:lnTo>
                  <a:lnTo>
                    <a:pt x="342" y="1045"/>
                  </a:lnTo>
                  <a:lnTo>
                    <a:pt x="344" y="992"/>
                  </a:lnTo>
                  <a:lnTo>
                    <a:pt x="349" y="936"/>
                  </a:lnTo>
                  <a:lnTo>
                    <a:pt x="405" y="705"/>
                  </a:lnTo>
                  <a:lnTo>
                    <a:pt x="440" y="621"/>
                  </a:lnTo>
                  <a:lnTo>
                    <a:pt x="482" y="543"/>
                  </a:lnTo>
                  <a:lnTo>
                    <a:pt x="531" y="470"/>
                  </a:lnTo>
                  <a:lnTo>
                    <a:pt x="587" y="401"/>
                  </a:lnTo>
                  <a:lnTo>
                    <a:pt x="649" y="338"/>
                  </a:lnTo>
                  <a:lnTo>
                    <a:pt x="716" y="280"/>
                  </a:lnTo>
                  <a:lnTo>
                    <a:pt x="789" y="227"/>
                  </a:lnTo>
                  <a:lnTo>
                    <a:pt x="865" y="180"/>
                  </a:lnTo>
                  <a:lnTo>
                    <a:pt x="947" y="138"/>
                  </a:lnTo>
                  <a:lnTo>
                    <a:pt x="1031" y="103"/>
                  </a:lnTo>
                  <a:lnTo>
                    <a:pt x="1116" y="72"/>
                  </a:lnTo>
                  <a:lnTo>
                    <a:pt x="1402" y="9"/>
                  </a:lnTo>
                  <a:lnTo>
                    <a:pt x="151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7" name="Freeform 9">
              <a:extLst>
                <a:ext uri="{FF2B5EF4-FFF2-40B4-BE49-F238E27FC236}">
                  <a16:creationId xmlns:a16="http://schemas.microsoft.com/office/drawing/2014/main" id="{52065CAB-75BC-40D2-A68B-35021869F322}"/>
                </a:ext>
              </a:extLst>
            </p:cNvPr>
            <p:cNvSpPr>
              <a:spLocks noEditPoints="1"/>
            </p:cNvSpPr>
            <p:nvPr/>
          </p:nvSpPr>
          <p:spPr bwMode="auto">
            <a:xfrm>
              <a:off x="4838792" y="48540"/>
              <a:ext cx="213534" cy="300406"/>
            </a:xfrm>
            <a:custGeom>
              <a:avLst/>
              <a:gdLst>
                <a:gd name="T0" fmla="*/ 2311 w 2753"/>
                <a:gd name="T1" fmla="*/ 580 h 3873"/>
                <a:gd name="T2" fmla="*/ 2433 w 2753"/>
                <a:gd name="T3" fmla="*/ 735 h 3873"/>
                <a:gd name="T4" fmla="*/ 2415 w 2753"/>
                <a:gd name="T5" fmla="*/ 948 h 3873"/>
                <a:gd name="T6" fmla="*/ 2253 w 2753"/>
                <a:gd name="T7" fmla="*/ 1073 h 3873"/>
                <a:gd name="T8" fmla="*/ 2037 w 2753"/>
                <a:gd name="T9" fmla="*/ 1138 h 3873"/>
                <a:gd name="T10" fmla="*/ 1946 w 2753"/>
                <a:gd name="T11" fmla="*/ 1260 h 3873"/>
                <a:gd name="T12" fmla="*/ 2039 w 2753"/>
                <a:gd name="T13" fmla="*/ 1346 h 3873"/>
                <a:gd name="T14" fmla="*/ 2400 w 2753"/>
                <a:gd name="T15" fmla="*/ 1671 h 3873"/>
                <a:gd name="T16" fmla="*/ 2649 w 2753"/>
                <a:gd name="T17" fmla="*/ 2118 h 3873"/>
                <a:gd name="T18" fmla="*/ 2746 w 2753"/>
                <a:gd name="T19" fmla="*/ 2586 h 3873"/>
                <a:gd name="T20" fmla="*/ 2739 w 2753"/>
                <a:gd name="T21" fmla="*/ 3028 h 3873"/>
                <a:gd name="T22" fmla="*/ 2671 w 2753"/>
                <a:gd name="T23" fmla="*/ 3397 h 3873"/>
                <a:gd name="T24" fmla="*/ 2597 w 2753"/>
                <a:gd name="T25" fmla="*/ 3648 h 3873"/>
                <a:gd name="T26" fmla="*/ 2533 w 2753"/>
                <a:gd name="T27" fmla="*/ 3764 h 3873"/>
                <a:gd name="T28" fmla="*/ 2319 w 2753"/>
                <a:gd name="T29" fmla="*/ 3855 h 3873"/>
                <a:gd name="T30" fmla="*/ 1959 w 2753"/>
                <a:gd name="T31" fmla="*/ 3868 h 3873"/>
                <a:gd name="T32" fmla="*/ 1531 w 2753"/>
                <a:gd name="T33" fmla="*/ 3768 h 3873"/>
                <a:gd name="T34" fmla="*/ 1146 w 2753"/>
                <a:gd name="T35" fmla="*/ 3597 h 3873"/>
                <a:gd name="T36" fmla="*/ 846 w 2753"/>
                <a:gd name="T37" fmla="*/ 3420 h 3873"/>
                <a:gd name="T38" fmla="*/ 669 w 2753"/>
                <a:gd name="T39" fmla="*/ 3297 h 3873"/>
                <a:gd name="T40" fmla="*/ 562 w 2753"/>
                <a:gd name="T41" fmla="*/ 3206 h 3873"/>
                <a:gd name="T42" fmla="*/ 189 w 2753"/>
                <a:gd name="T43" fmla="*/ 2718 h 3873"/>
                <a:gd name="T44" fmla="*/ 0 w 2753"/>
                <a:gd name="T45" fmla="*/ 2148 h 3873"/>
                <a:gd name="T46" fmla="*/ 79 w 2753"/>
                <a:gd name="T47" fmla="*/ 1729 h 3873"/>
                <a:gd name="T48" fmla="*/ 217 w 2753"/>
                <a:gd name="T49" fmla="*/ 1491 h 3873"/>
                <a:gd name="T50" fmla="*/ 319 w 2753"/>
                <a:gd name="T51" fmla="*/ 1380 h 3873"/>
                <a:gd name="T52" fmla="*/ 368 w 2753"/>
                <a:gd name="T53" fmla="*/ 1135 h 3873"/>
                <a:gd name="T54" fmla="*/ 353 w 2753"/>
                <a:gd name="T55" fmla="*/ 831 h 3873"/>
                <a:gd name="T56" fmla="*/ 384 w 2753"/>
                <a:gd name="T57" fmla="*/ 675 h 3873"/>
                <a:gd name="T58" fmla="*/ 559 w 2753"/>
                <a:gd name="T59" fmla="*/ 591 h 3873"/>
                <a:gd name="T60" fmla="*/ 699 w 2753"/>
                <a:gd name="T61" fmla="*/ 664 h 3873"/>
                <a:gd name="T62" fmla="*/ 769 w 2753"/>
                <a:gd name="T63" fmla="*/ 866 h 3873"/>
                <a:gd name="T64" fmla="*/ 791 w 2753"/>
                <a:gd name="T65" fmla="*/ 1115 h 3873"/>
                <a:gd name="T66" fmla="*/ 1008 w 2753"/>
                <a:gd name="T67" fmla="*/ 1053 h 3873"/>
                <a:gd name="T68" fmla="*/ 1433 w 2753"/>
                <a:gd name="T69" fmla="*/ 700 h 3873"/>
                <a:gd name="T70" fmla="*/ 1737 w 2753"/>
                <a:gd name="T71" fmla="*/ 600 h 3873"/>
                <a:gd name="T72" fmla="*/ 2062 w 2753"/>
                <a:gd name="T73" fmla="*/ 557 h 3873"/>
                <a:gd name="T74" fmla="*/ 1277 w 2753"/>
                <a:gd name="T75" fmla="*/ 18 h 3873"/>
                <a:gd name="T76" fmla="*/ 1315 w 2753"/>
                <a:gd name="T77" fmla="*/ 111 h 3873"/>
                <a:gd name="T78" fmla="*/ 1329 w 2753"/>
                <a:gd name="T79" fmla="*/ 229 h 3873"/>
                <a:gd name="T80" fmla="*/ 1389 w 2753"/>
                <a:gd name="T81" fmla="*/ 278 h 3873"/>
                <a:gd name="T82" fmla="*/ 1471 w 2753"/>
                <a:gd name="T83" fmla="*/ 138 h 3873"/>
                <a:gd name="T84" fmla="*/ 1600 w 2753"/>
                <a:gd name="T85" fmla="*/ 22 h 3873"/>
                <a:gd name="T86" fmla="*/ 1671 w 2753"/>
                <a:gd name="T87" fmla="*/ 108 h 3873"/>
                <a:gd name="T88" fmla="*/ 1649 w 2753"/>
                <a:gd name="T89" fmla="*/ 249 h 3873"/>
                <a:gd name="T90" fmla="*/ 1666 w 2753"/>
                <a:gd name="T91" fmla="*/ 408 h 3873"/>
                <a:gd name="T92" fmla="*/ 1775 w 2753"/>
                <a:gd name="T93" fmla="*/ 511 h 3873"/>
                <a:gd name="T94" fmla="*/ 1529 w 2753"/>
                <a:gd name="T95" fmla="*/ 580 h 3873"/>
                <a:gd name="T96" fmla="*/ 1239 w 2753"/>
                <a:gd name="T97" fmla="*/ 735 h 3873"/>
                <a:gd name="T98" fmla="*/ 995 w 2753"/>
                <a:gd name="T99" fmla="*/ 958 h 3873"/>
                <a:gd name="T100" fmla="*/ 871 w 2753"/>
                <a:gd name="T101" fmla="*/ 1124 h 3873"/>
                <a:gd name="T102" fmla="*/ 855 w 2753"/>
                <a:gd name="T103" fmla="*/ 1100 h 3873"/>
                <a:gd name="T104" fmla="*/ 826 w 2753"/>
                <a:gd name="T105" fmla="*/ 798 h 3873"/>
                <a:gd name="T106" fmla="*/ 837 w 2753"/>
                <a:gd name="T107" fmla="*/ 658 h 3873"/>
                <a:gd name="T108" fmla="*/ 897 w 2753"/>
                <a:gd name="T109" fmla="*/ 555 h 3873"/>
                <a:gd name="T110" fmla="*/ 704 w 2753"/>
                <a:gd name="T111" fmla="*/ 437 h 3873"/>
                <a:gd name="T112" fmla="*/ 609 w 2753"/>
                <a:gd name="T113" fmla="*/ 320 h 3873"/>
                <a:gd name="T114" fmla="*/ 691 w 2753"/>
                <a:gd name="T115" fmla="*/ 206 h 3873"/>
                <a:gd name="T116" fmla="*/ 886 w 2753"/>
                <a:gd name="T117" fmla="*/ 251 h 3873"/>
                <a:gd name="T118" fmla="*/ 1144 w 2753"/>
                <a:gd name="T119" fmla="*/ 375 h 3873"/>
                <a:gd name="T120" fmla="*/ 1115 w 2753"/>
                <a:gd name="T121" fmla="*/ 189 h 3873"/>
                <a:gd name="T122" fmla="*/ 1120 w 2753"/>
                <a:gd name="T123" fmla="*/ 38 h 3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3" h="3873">
                  <a:moveTo>
                    <a:pt x="2122" y="555"/>
                  </a:moveTo>
                  <a:lnTo>
                    <a:pt x="2180" y="557"/>
                  </a:lnTo>
                  <a:lnTo>
                    <a:pt x="2231" y="560"/>
                  </a:lnTo>
                  <a:lnTo>
                    <a:pt x="2275" y="568"/>
                  </a:lnTo>
                  <a:lnTo>
                    <a:pt x="2311" y="580"/>
                  </a:lnTo>
                  <a:lnTo>
                    <a:pt x="2346" y="598"/>
                  </a:lnTo>
                  <a:lnTo>
                    <a:pt x="2375" y="626"/>
                  </a:lnTo>
                  <a:lnTo>
                    <a:pt x="2399" y="658"/>
                  </a:lnTo>
                  <a:lnTo>
                    <a:pt x="2419" y="695"/>
                  </a:lnTo>
                  <a:lnTo>
                    <a:pt x="2433" y="735"/>
                  </a:lnTo>
                  <a:lnTo>
                    <a:pt x="2442" y="777"/>
                  </a:lnTo>
                  <a:lnTo>
                    <a:pt x="2444" y="820"/>
                  </a:lnTo>
                  <a:lnTo>
                    <a:pt x="2440" y="864"/>
                  </a:lnTo>
                  <a:lnTo>
                    <a:pt x="2431" y="908"/>
                  </a:lnTo>
                  <a:lnTo>
                    <a:pt x="2415" y="948"/>
                  </a:lnTo>
                  <a:lnTo>
                    <a:pt x="2391" y="984"/>
                  </a:lnTo>
                  <a:lnTo>
                    <a:pt x="2364" y="1013"/>
                  </a:lnTo>
                  <a:lnTo>
                    <a:pt x="2331" y="1037"/>
                  </a:lnTo>
                  <a:lnTo>
                    <a:pt x="2293" y="1057"/>
                  </a:lnTo>
                  <a:lnTo>
                    <a:pt x="2253" y="1073"/>
                  </a:lnTo>
                  <a:lnTo>
                    <a:pt x="2211" y="1086"/>
                  </a:lnTo>
                  <a:lnTo>
                    <a:pt x="2166" y="1098"/>
                  </a:lnTo>
                  <a:lnTo>
                    <a:pt x="2122" y="1111"/>
                  </a:lnTo>
                  <a:lnTo>
                    <a:pt x="2079" y="1124"/>
                  </a:lnTo>
                  <a:lnTo>
                    <a:pt x="2037" y="1138"/>
                  </a:lnTo>
                  <a:lnTo>
                    <a:pt x="1999" y="1157"/>
                  </a:lnTo>
                  <a:lnTo>
                    <a:pt x="1962" y="1178"/>
                  </a:lnTo>
                  <a:lnTo>
                    <a:pt x="1931" y="1204"/>
                  </a:lnTo>
                  <a:lnTo>
                    <a:pt x="1935" y="1235"/>
                  </a:lnTo>
                  <a:lnTo>
                    <a:pt x="1946" y="1260"/>
                  </a:lnTo>
                  <a:lnTo>
                    <a:pt x="1959" y="1282"/>
                  </a:lnTo>
                  <a:lnTo>
                    <a:pt x="1977" y="1302"/>
                  </a:lnTo>
                  <a:lnTo>
                    <a:pt x="1997" y="1318"/>
                  </a:lnTo>
                  <a:lnTo>
                    <a:pt x="2019" y="1333"/>
                  </a:lnTo>
                  <a:lnTo>
                    <a:pt x="2039" y="1346"/>
                  </a:lnTo>
                  <a:lnTo>
                    <a:pt x="2060" y="1360"/>
                  </a:lnTo>
                  <a:lnTo>
                    <a:pt x="2159" y="1433"/>
                  </a:lnTo>
                  <a:lnTo>
                    <a:pt x="2248" y="1509"/>
                  </a:lnTo>
                  <a:lnTo>
                    <a:pt x="2328" y="1588"/>
                  </a:lnTo>
                  <a:lnTo>
                    <a:pt x="2400" y="1671"/>
                  </a:lnTo>
                  <a:lnTo>
                    <a:pt x="2464" y="1757"/>
                  </a:lnTo>
                  <a:lnTo>
                    <a:pt x="2522" y="1844"/>
                  </a:lnTo>
                  <a:lnTo>
                    <a:pt x="2571" y="1933"/>
                  </a:lnTo>
                  <a:lnTo>
                    <a:pt x="2613" y="2026"/>
                  </a:lnTo>
                  <a:lnTo>
                    <a:pt x="2649" y="2118"/>
                  </a:lnTo>
                  <a:lnTo>
                    <a:pt x="2679" y="2211"/>
                  </a:lnTo>
                  <a:lnTo>
                    <a:pt x="2704" y="2304"/>
                  </a:lnTo>
                  <a:lnTo>
                    <a:pt x="2722" y="2398"/>
                  </a:lnTo>
                  <a:lnTo>
                    <a:pt x="2737" y="2493"/>
                  </a:lnTo>
                  <a:lnTo>
                    <a:pt x="2746" y="2586"/>
                  </a:lnTo>
                  <a:lnTo>
                    <a:pt x="2751" y="2677"/>
                  </a:lnTo>
                  <a:lnTo>
                    <a:pt x="2753" y="2768"/>
                  </a:lnTo>
                  <a:lnTo>
                    <a:pt x="2751" y="2857"/>
                  </a:lnTo>
                  <a:lnTo>
                    <a:pt x="2746" y="2942"/>
                  </a:lnTo>
                  <a:lnTo>
                    <a:pt x="2739" y="3028"/>
                  </a:lnTo>
                  <a:lnTo>
                    <a:pt x="2728" y="3108"/>
                  </a:lnTo>
                  <a:lnTo>
                    <a:pt x="2715" y="3186"/>
                  </a:lnTo>
                  <a:lnTo>
                    <a:pt x="2702" y="3260"/>
                  </a:lnTo>
                  <a:lnTo>
                    <a:pt x="2688" y="3331"/>
                  </a:lnTo>
                  <a:lnTo>
                    <a:pt x="2671" y="3397"/>
                  </a:lnTo>
                  <a:lnTo>
                    <a:pt x="2657" y="3458"/>
                  </a:lnTo>
                  <a:lnTo>
                    <a:pt x="2640" y="3515"/>
                  </a:lnTo>
                  <a:lnTo>
                    <a:pt x="2624" y="3564"/>
                  </a:lnTo>
                  <a:lnTo>
                    <a:pt x="2609" y="3609"/>
                  </a:lnTo>
                  <a:lnTo>
                    <a:pt x="2597" y="3648"/>
                  </a:lnTo>
                  <a:lnTo>
                    <a:pt x="2584" y="3680"/>
                  </a:lnTo>
                  <a:lnTo>
                    <a:pt x="2573" y="3704"/>
                  </a:lnTo>
                  <a:lnTo>
                    <a:pt x="2566" y="3722"/>
                  </a:lnTo>
                  <a:lnTo>
                    <a:pt x="2560" y="3733"/>
                  </a:lnTo>
                  <a:lnTo>
                    <a:pt x="2533" y="3764"/>
                  </a:lnTo>
                  <a:lnTo>
                    <a:pt x="2499" y="3789"/>
                  </a:lnTo>
                  <a:lnTo>
                    <a:pt x="2459" y="3811"/>
                  </a:lnTo>
                  <a:lnTo>
                    <a:pt x="2415" y="3829"/>
                  </a:lnTo>
                  <a:lnTo>
                    <a:pt x="2368" y="3844"/>
                  </a:lnTo>
                  <a:lnTo>
                    <a:pt x="2319" y="3855"/>
                  </a:lnTo>
                  <a:lnTo>
                    <a:pt x="2269" y="3862"/>
                  </a:lnTo>
                  <a:lnTo>
                    <a:pt x="2220" y="3868"/>
                  </a:lnTo>
                  <a:lnTo>
                    <a:pt x="2133" y="3873"/>
                  </a:lnTo>
                  <a:lnTo>
                    <a:pt x="2046" y="3873"/>
                  </a:lnTo>
                  <a:lnTo>
                    <a:pt x="1959" y="3868"/>
                  </a:lnTo>
                  <a:lnTo>
                    <a:pt x="1871" y="3855"/>
                  </a:lnTo>
                  <a:lnTo>
                    <a:pt x="1784" y="3838"/>
                  </a:lnTo>
                  <a:lnTo>
                    <a:pt x="1699" y="3818"/>
                  </a:lnTo>
                  <a:lnTo>
                    <a:pt x="1613" y="3795"/>
                  </a:lnTo>
                  <a:lnTo>
                    <a:pt x="1531" y="3768"/>
                  </a:lnTo>
                  <a:lnTo>
                    <a:pt x="1449" y="3737"/>
                  </a:lnTo>
                  <a:lnTo>
                    <a:pt x="1369" y="3704"/>
                  </a:lnTo>
                  <a:lnTo>
                    <a:pt x="1293" y="3669"/>
                  </a:lnTo>
                  <a:lnTo>
                    <a:pt x="1219" y="3635"/>
                  </a:lnTo>
                  <a:lnTo>
                    <a:pt x="1146" y="3597"/>
                  </a:lnTo>
                  <a:lnTo>
                    <a:pt x="1079" y="3560"/>
                  </a:lnTo>
                  <a:lnTo>
                    <a:pt x="1015" y="3524"/>
                  </a:lnTo>
                  <a:lnTo>
                    <a:pt x="953" y="3488"/>
                  </a:lnTo>
                  <a:lnTo>
                    <a:pt x="899" y="3453"/>
                  </a:lnTo>
                  <a:lnTo>
                    <a:pt x="846" y="3420"/>
                  </a:lnTo>
                  <a:lnTo>
                    <a:pt x="800" y="3389"/>
                  </a:lnTo>
                  <a:lnTo>
                    <a:pt x="759" y="3360"/>
                  </a:lnTo>
                  <a:lnTo>
                    <a:pt x="722" y="3335"/>
                  </a:lnTo>
                  <a:lnTo>
                    <a:pt x="693" y="3313"/>
                  </a:lnTo>
                  <a:lnTo>
                    <a:pt x="669" y="3297"/>
                  </a:lnTo>
                  <a:lnTo>
                    <a:pt x="653" y="3284"/>
                  </a:lnTo>
                  <a:lnTo>
                    <a:pt x="642" y="3275"/>
                  </a:lnTo>
                  <a:lnTo>
                    <a:pt x="640" y="3273"/>
                  </a:lnTo>
                  <a:lnTo>
                    <a:pt x="644" y="3277"/>
                  </a:lnTo>
                  <a:lnTo>
                    <a:pt x="562" y="3206"/>
                  </a:lnTo>
                  <a:lnTo>
                    <a:pt x="482" y="3124"/>
                  </a:lnTo>
                  <a:lnTo>
                    <a:pt x="402" y="3033"/>
                  </a:lnTo>
                  <a:lnTo>
                    <a:pt x="326" y="2935"/>
                  </a:lnTo>
                  <a:lnTo>
                    <a:pt x="255" y="2829"/>
                  </a:lnTo>
                  <a:lnTo>
                    <a:pt x="189" y="2718"/>
                  </a:lnTo>
                  <a:lnTo>
                    <a:pt x="131" y="2604"/>
                  </a:lnTo>
                  <a:lnTo>
                    <a:pt x="82" y="2484"/>
                  </a:lnTo>
                  <a:lnTo>
                    <a:pt x="40" y="2362"/>
                  </a:lnTo>
                  <a:lnTo>
                    <a:pt x="11" y="2240"/>
                  </a:lnTo>
                  <a:lnTo>
                    <a:pt x="0" y="2148"/>
                  </a:lnTo>
                  <a:lnTo>
                    <a:pt x="0" y="2057"/>
                  </a:lnTo>
                  <a:lnTo>
                    <a:pt x="9" y="1969"/>
                  </a:lnTo>
                  <a:lnTo>
                    <a:pt x="26" y="1886"/>
                  </a:lnTo>
                  <a:lnTo>
                    <a:pt x="51" y="1804"/>
                  </a:lnTo>
                  <a:lnTo>
                    <a:pt x="79" y="1729"/>
                  </a:lnTo>
                  <a:lnTo>
                    <a:pt x="111" y="1658"/>
                  </a:lnTo>
                  <a:lnTo>
                    <a:pt x="146" y="1595"/>
                  </a:lnTo>
                  <a:lnTo>
                    <a:pt x="180" y="1537"/>
                  </a:lnTo>
                  <a:lnTo>
                    <a:pt x="197" y="1513"/>
                  </a:lnTo>
                  <a:lnTo>
                    <a:pt x="217" y="1491"/>
                  </a:lnTo>
                  <a:lnTo>
                    <a:pt x="237" y="1471"/>
                  </a:lnTo>
                  <a:lnTo>
                    <a:pt x="259" y="1451"/>
                  </a:lnTo>
                  <a:lnTo>
                    <a:pt x="279" y="1429"/>
                  </a:lnTo>
                  <a:lnTo>
                    <a:pt x="300" y="1406"/>
                  </a:lnTo>
                  <a:lnTo>
                    <a:pt x="319" y="1380"/>
                  </a:lnTo>
                  <a:lnTo>
                    <a:pt x="335" y="1349"/>
                  </a:lnTo>
                  <a:lnTo>
                    <a:pt x="349" y="1313"/>
                  </a:lnTo>
                  <a:lnTo>
                    <a:pt x="359" y="1269"/>
                  </a:lnTo>
                  <a:lnTo>
                    <a:pt x="364" y="1220"/>
                  </a:lnTo>
                  <a:lnTo>
                    <a:pt x="368" y="1135"/>
                  </a:lnTo>
                  <a:lnTo>
                    <a:pt x="366" y="1058"/>
                  </a:lnTo>
                  <a:lnTo>
                    <a:pt x="364" y="989"/>
                  </a:lnTo>
                  <a:lnTo>
                    <a:pt x="360" y="929"/>
                  </a:lnTo>
                  <a:lnTo>
                    <a:pt x="357" y="877"/>
                  </a:lnTo>
                  <a:lnTo>
                    <a:pt x="353" y="831"/>
                  </a:lnTo>
                  <a:lnTo>
                    <a:pt x="353" y="789"/>
                  </a:lnTo>
                  <a:lnTo>
                    <a:pt x="355" y="755"/>
                  </a:lnTo>
                  <a:lnTo>
                    <a:pt x="359" y="724"/>
                  </a:lnTo>
                  <a:lnTo>
                    <a:pt x="369" y="698"/>
                  </a:lnTo>
                  <a:lnTo>
                    <a:pt x="384" y="675"/>
                  </a:lnTo>
                  <a:lnTo>
                    <a:pt x="406" y="653"/>
                  </a:lnTo>
                  <a:lnTo>
                    <a:pt x="435" y="635"/>
                  </a:lnTo>
                  <a:lnTo>
                    <a:pt x="473" y="617"/>
                  </a:lnTo>
                  <a:lnTo>
                    <a:pt x="520" y="600"/>
                  </a:lnTo>
                  <a:lnTo>
                    <a:pt x="559" y="591"/>
                  </a:lnTo>
                  <a:lnTo>
                    <a:pt x="593" y="591"/>
                  </a:lnTo>
                  <a:lnTo>
                    <a:pt x="624" y="598"/>
                  </a:lnTo>
                  <a:lnTo>
                    <a:pt x="651" y="615"/>
                  </a:lnTo>
                  <a:lnTo>
                    <a:pt x="677" y="635"/>
                  </a:lnTo>
                  <a:lnTo>
                    <a:pt x="699" y="664"/>
                  </a:lnTo>
                  <a:lnTo>
                    <a:pt x="717" y="697"/>
                  </a:lnTo>
                  <a:lnTo>
                    <a:pt x="733" y="733"/>
                  </a:lnTo>
                  <a:lnTo>
                    <a:pt x="748" y="775"/>
                  </a:lnTo>
                  <a:lnTo>
                    <a:pt x="760" y="818"/>
                  </a:lnTo>
                  <a:lnTo>
                    <a:pt x="769" y="866"/>
                  </a:lnTo>
                  <a:lnTo>
                    <a:pt x="777" y="915"/>
                  </a:lnTo>
                  <a:lnTo>
                    <a:pt x="782" y="964"/>
                  </a:lnTo>
                  <a:lnTo>
                    <a:pt x="788" y="1015"/>
                  </a:lnTo>
                  <a:lnTo>
                    <a:pt x="789" y="1066"/>
                  </a:lnTo>
                  <a:lnTo>
                    <a:pt x="791" y="1115"/>
                  </a:lnTo>
                  <a:lnTo>
                    <a:pt x="791" y="1164"/>
                  </a:lnTo>
                  <a:lnTo>
                    <a:pt x="791" y="1420"/>
                  </a:lnTo>
                  <a:lnTo>
                    <a:pt x="884" y="1224"/>
                  </a:lnTo>
                  <a:lnTo>
                    <a:pt x="942" y="1137"/>
                  </a:lnTo>
                  <a:lnTo>
                    <a:pt x="1008" y="1053"/>
                  </a:lnTo>
                  <a:lnTo>
                    <a:pt x="1080" y="969"/>
                  </a:lnTo>
                  <a:lnTo>
                    <a:pt x="1160" y="893"/>
                  </a:lnTo>
                  <a:lnTo>
                    <a:pt x="1248" y="820"/>
                  </a:lnTo>
                  <a:lnTo>
                    <a:pt x="1339" y="757"/>
                  </a:lnTo>
                  <a:lnTo>
                    <a:pt x="1433" y="700"/>
                  </a:lnTo>
                  <a:lnTo>
                    <a:pt x="1531" y="657"/>
                  </a:lnTo>
                  <a:lnTo>
                    <a:pt x="1573" y="642"/>
                  </a:lnTo>
                  <a:lnTo>
                    <a:pt x="1622" y="628"/>
                  </a:lnTo>
                  <a:lnTo>
                    <a:pt x="1679" y="613"/>
                  </a:lnTo>
                  <a:lnTo>
                    <a:pt x="1737" y="600"/>
                  </a:lnTo>
                  <a:lnTo>
                    <a:pt x="1800" y="588"/>
                  </a:lnTo>
                  <a:lnTo>
                    <a:pt x="1866" y="577"/>
                  </a:lnTo>
                  <a:lnTo>
                    <a:pt x="1931" y="568"/>
                  </a:lnTo>
                  <a:lnTo>
                    <a:pt x="1999" y="562"/>
                  </a:lnTo>
                  <a:lnTo>
                    <a:pt x="2062" y="557"/>
                  </a:lnTo>
                  <a:lnTo>
                    <a:pt x="2122" y="555"/>
                  </a:lnTo>
                  <a:close/>
                  <a:moveTo>
                    <a:pt x="1200" y="0"/>
                  </a:moveTo>
                  <a:lnTo>
                    <a:pt x="1231" y="2"/>
                  </a:lnTo>
                  <a:lnTo>
                    <a:pt x="1257" y="8"/>
                  </a:lnTo>
                  <a:lnTo>
                    <a:pt x="1277" y="18"/>
                  </a:lnTo>
                  <a:lnTo>
                    <a:pt x="1291" y="31"/>
                  </a:lnTo>
                  <a:lnTo>
                    <a:pt x="1300" y="48"/>
                  </a:lnTo>
                  <a:lnTo>
                    <a:pt x="1308" y="68"/>
                  </a:lnTo>
                  <a:lnTo>
                    <a:pt x="1311" y="89"/>
                  </a:lnTo>
                  <a:lnTo>
                    <a:pt x="1315" y="111"/>
                  </a:lnTo>
                  <a:lnTo>
                    <a:pt x="1315" y="137"/>
                  </a:lnTo>
                  <a:lnTo>
                    <a:pt x="1317" y="160"/>
                  </a:lnTo>
                  <a:lnTo>
                    <a:pt x="1320" y="186"/>
                  </a:lnTo>
                  <a:lnTo>
                    <a:pt x="1324" y="208"/>
                  </a:lnTo>
                  <a:lnTo>
                    <a:pt x="1329" y="229"/>
                  </a:lnTo>
                  <a:lnTo>
                    <a:pt x="1339" y="249"/>
                  </a:lnTo>
                  <a:lnTo>
                    <a:pt x="1349" y="266"/>
                  </a:lnTo>
                  <a:lnTo>
                    <a:pt x="1364" y="278"/>
                  </a:lnTo>
                  <a:lnTo>
                    <a:pt x="1375" y="278"/>
                  </a:lnTo>
                  <a:lnTo>
                    <a:pt x="1389" y="278"/>
                  </a:lnTo>
                  <a:lnTo>
                    <a:pt x="1400" y="280"/>
                  </a:lnTo>
                  <a:lnTo>
                    <a:pt x="1420" y="246"/>
                  </a:lnTo>
                  <a:lnTo>
                    <a:pt x="1439" y="209"/>
                  </a:lnTo>
                  <a:lnTo>
                    <a:pt x="1455" y="173"/>
                  </a:lnTo>
                  <a:lnTo>
                    <a:pt x="1471" y="138"/>
                  </a:lnTo>
                  <a:lnTo>
                    <a:pt x="1489" y="104"/>
                  </a:lnTo>
                  <a:lnTo>
                    <a:pt x="1511" y="71"/>
                  </a:lnTo>
                  <a:lnTo>
                    <a:pt x="1537" y="42"/>
                  </a:lnTo>
                  <a:lnTo>
                    <a:pt x="1568" y="18"/>
                  </a:lnTo>
                  <a:lnTo>
                    <a:pt x="1600" y="22"/>
                  </a:lnTo>
                  <a:lnTo>
                    <a:pt x="1626" y="29"/>
                  </a:lnTo>
                  <a:lnTo>
                    <a:pt x="1646" y="44"/>
                  </a:lnTo>
                  <a:lnTo>
                    <a:pt x="1659" y="62"/>
                  </a:lnTo>
                  <a:lnTo>
                    <a:pt x="1668" y="82"/>
                  </a:lnTo>
                  <a:lnTo>
                    <a:pt x="1671" y="108"/>
                  </a:lnTo>
                  <a:lnTo>
                    <a:pt x="1673" y="133"/>
                  </a:lnTo>
                  <a:lnTo>
                    <a:pt x="1669" y="162"/>
                  </a:lnTo>
                  <a:lnTo>
                    <a:pt x="1664" y="191"/>
                  </a:lnTo>
                  <a:lnTo>
                    <a:pt x="1657" y="220"/>
                  </a:lnTo>
                  <a:lnTo>
                    <a:pt x="1649" y="249"/>
                  </a:lnTo>
                  <a:lnTo>
                    <a:pt x="1640" y="278"/>
                  </a:lnTo>
                  <a:lnTo>
                    <a:pt x="1633" y="304"/>
                  </a:lnTo>
                  <a:lnTo>
                    <a:pt x="1626" y="329"/>
                  </a:lnTo>
                  <a:lnTo>
                    <a:pt x="1620" y="349"/>
                  </a:lnTo>
                  <a:lnTo>
                    <a:pt x="1666" y="408"/>
                  </a:lnTo>
                  <a:lnTo>
                    <a:pt x="1717" y="458"/>
                  </a:lnTo>
                  <a:lnTo>
                    <a:pt x="1771" y="502"/>
                  </a:lnTo>
                  <a:lnTo>
                    <a:pt x="1773" y="504"/>
                  </a:lnTo>
                  <a:lnTo>
                    <a:pt x="1773" y="508"/>
                  </a:lnTo>
                  <a:lnTo>
                    <a:pt x="1775" y="511"/>
                  </a:lnTo>
                  <a:lnTo>
                    <a:pt x="1775" y="515"/>
                  </a:lnTo>
                  <a:lnTo>
                    <a:pt x="1777" y="517"/>
                  </a:lnTo>
                  <a:lnTo>
                    <a:pt x="1686" y="535"/>
                  </a:lnTo>
                  <a:lnTo>
                    <a:pt x="1604" y="557"/>
                  </a:lnTo>
                  <a:lnTo>
                    <a:pt x="1529" y="580"/>
                  </a:lnTo>
                  <a:lnTo>
                    <a:pt x="1462" y="606"/>
                  </a:lnTo>
                  <a:lnTo>
                    <a:pt x="1400" y="635"/>
                  </a:lnTo>
                  <a:lnTo>
                    <a:pt x="1342" y="666"/>
                  </a:lnTo>
                  <a:lnTo>
                    <a:pt x="1289" y="700"/>
                  </a:lnTo>
                  <a:lnTo>
                    <a:pt x="1239" y="735"/>
                  </a:lnTo>
                  <a:lnTo>
                    <a:pt x="1189" y="773"/>
                  </a:lnTo>
                  <a:lnTo>
                    <a:pt x="1140" y="813"/>
                  </a:lnTo>
                  <a:lnTo>
                    <a:pt x="1091" y="857"/>
                  </a:lnTo>
                  <a:lnTo>
                    <a:pt x="1039" y="908"/>
                  </a:lnTo>
                  <a:lnTo>
                    <a:pt x="995" y="958"/>
                  </a:lnTo>
                  <a:lnTo>
                    <a:pt x="955" y="1009"/>
                  </a:lnTo>
                  <a:lnTo>
                    <a:pt x="919" y="1060"/>
                  </a:lnTo>
                  <a:lnTo>
                    <a:pt x="880" y="1111"/>
                  </a:lnTo>
                  <a:lnTo>
                    <a:pt x="877" y="1115"/>
                  </a:lnTo>
                  <a:lnTo>
                    <a:pt x="871" y="1124"/>
                  </a:lnTo>
                  <a:lnTo>
                    <a:pt x="866" y="1135"/>
                  </a:lnTo>
                  <a:lnTo>
                    <a:pt x="860" y="1146"/>
                  </a:lnTo>
                  <a:lnTo>
                    <a:pt x="855" y="1153"/>
                  </a:lnTo>
                  <a:lnTo>
                    <a:pt x="851" y="1157"/>
                  </a:lnTo>
                  <a:lnTo>
                    <a:pt x="855" y="1100"/>
                  </a:lnTo>
                  <a:lnTo>
                    <a:pt x="855" y="1038"/>
                  </a:lnTo>
                  <a:lnTo>
                    <a:pt x="851" y="977"/>
                  </a:lnTo>
                  <a:lnTo>
                    <a:pt x="844" y="913"/>
                  </a:lnTo>
                  <a:lnTo>
                    <a:pt x="835" y="853"/>
                  </a:lnTo>
                  <a:lnTo>
                    <a:pt x="826" y="798"/>
                  </a:lnTo>
                  <a:lnTo>
                    <a:pt x="813" y="751"/>
                  </a:lnTo>
                  <a:lnTo>
                    <a:pt x="800" y="713"/>
                  </a:lnTo>
                  <a:lnTo>
                    <a:pt x="809" y="698"/>
                  </a:lnTo>
                  <a:lnTo>
                    <a:pt x="822" y="678"/>
                  </a:lnTo>
                  <a:lnTo>
                    <a:pt x="837" y="658"/>
                  </a:lnTo>
                  <a:lnTo>
                    <a:pt x="853" y="637"/>
                  </a:lnTo>
                  <a:lnTo>
                    <a:pt x="869" y="615"/>
                  </a:lnTo>
                  <a:lnTo>
                    <a:pt x="882" y="593"/>
                  </a:lnTo>
                  <a:lnTo>
                    <a:pt x="891" y="573"/>
                  </a:lnTo>
                  <a:lnTo>
                    <a:pt x="897" y="555"/>
                  </a:lnTo>
                  <a:lnTo>
                    <a:pt x="897" y="540"/>
                  </a:lnTo>
                  <a:lnTo>
                    <a:pt x="840" y="511"/>
                  </a:lnTo>
                  <a:lnTo>
                    <a:pt x="788" y="484"/>
                  </a:lnTo>
                  <a:lnTo>
                    <a:pt x="742" y="460"/>
                  </a:lnTo>
                  <a:lnTo>
                    <a:pt x="704" y="437"/>
                  </a:lnTo>
                  <a:lnTo>
                    <a:pt x="669" y="415"/>
                  </a:lnTo>
                  <a:lnTo>
                    <a:pt x="644" y="393"/>
                  </a:lnTo>
                  <a:lnTo>
                    <a:pt x="624" y="371"/>
                  </a:lnTo>
                  <a:lnTo>
                    <a:pt x="613" y="348"/>
                  </a:lnTo>
                  <a:lnTo>
                    <a:pt x="609" y="320"/>
                  </a:lnTo>
                  <a:lnTo>
                    <a:pt x="615" y="291"/>
                  </a:lnTo>
                  <a:lnTo>
                    <a:pt x="628" y="258"/>
                  </a:lnTo>
                  <a:lnTo>
                    <a:pt x="646" y="233"/>
                  </a:lnTo>
                  <a:lnTo>
                    <a:pt x="666" y="215"/>
                  </a:lnTo>
                  <a:lnTo>
                    <a:pt x="691" y="206"/>
                  </a:lnTo>
                  <a:lnTo>
                    <a:pt x="720" y="202"/>
                  </a:lnTo>
                  <a:lnTo>
                    <a:pt x="755" y="206"/>
                  </a:lnTo>
                  <a:lnTo>
                    <a:pt x="793" y="215"/>
                  </a:lnTo>
                  <a:lnTo>
                    <a:pt x="837" y="231"/>
                  </a:lnTo>
                  <a:lnTo>
                    <a:pt x="886" y="251"/>
                  </a:lnTo>
                  <a:lnTo>
                    <a:pt x="940" y="277"/>
                  </a:lnTo>
                  <a:lnTo>
                    <a:pt x="1000" y="308"/>
                  </a:lnTo>
                  <a:lnTo>
                    <a:pt x="1066" y="340"/>
                  </a:lnTo>
                  <a:lnTo>
                    <a:pt x="1137" y="378"/>
                  </a:lnTo>
                  <a:lnTo>
                    <a:pt x="1144" y="375"/>
                  </a:lnTo>
                  <a:lnTo>
                    <a:pt x="1142" y="338"/>
                  </a:lnTo>
                  <a:lnTo>
                    <a:pt x="1137" y="302"/>
                  </a:lnTo>
                  <a:lnTo>
                    <a:pt x="1129" y="264"/>
                  </a:lnTo>
                  <a:lnTo>
                    <a:pt x="1122" y="228"/>
                  </a:lnTo>
                  <a:lnTo>
                    <a:pt x="1115" y="189"/>
                  </a:lnTo>
                  <a:lnTo>
                    <a:pt x="1109" y="155"/>
                  </a:lnTo>
                  <a:lnTo>
                    <a:pt x="1106" y="120"/>
                  </a:lnTo>
                  <a:lnTo>
                    <a:pt x="1106" y="89"/>
                  </a:lnTo>
                  <a:lnTo>
                    <a:pt x="1111" y="62"/>
                  </a:lnTo>
                  <a:lnTo>
                    <a:pt x="1120" y="38"/>
                  </a:lnTo>
                  <a:lnTo>
                    <a:pt x="1137" y="18"/>
                  </a:lnTo>
                  <a:lnTo>
                    <a:pt x="1160" y="4"/>
                  </a:lnTo>
                  <a:lnTo>
                    <a:pt x="120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8" name="Freeform 18">
              <a:extLst>
                <a:ext uri="{FF2B5EF4-FFF2-40B4-BE49-F238E27FC236}">
                  <a16:creationId xmlns:a16="http://schemas.microsoft.com/office/drawing/2014/main" id="{991EF8DE-B88E-4041-A9F2-DDB30F4A3BF5}"/>
                </a:ext>
              </a:extLst>
            </p:cNvPr>
            <p:cNvSpPr>
              <a:spLocks noEditPoints="1"/>
            </p:cNvSpPr>
            <p:nvPr/>
          </p:nvSpPr>
          <p:spPr bwMode="auto">
            <a:xfrm>
              <a:off x="5793258" y="43425"/>
              <a:ext cx="273901" cy="333043"/>
            </a:xfrm>
            <a:custGeom>
              <a:avLst/>
              <a:gdLst>
                <a:gd name="T0" fmla="*/ 1033 w 2487"/>
                <a:gd name="T1" fmla="*/ 2647 h 3024"/>
                <a:gd name="T2" fmla="*/ 1169 w 2487"/>
                <a:gd name="T3" fmla="*/ 2318 h 3024"/>
                <a:gd name="T4" fmla="*/ 1260 w 2487"/>
                <a:gd name="T5" fmla="*/ 2242 h 3024"/>
                <a:gd name="T6" fmla="*/ 1367 w 2487"/>
                <a:gd name="T7" fmla="*/ 2700 h 3024"/>
                <a:gd name="T8" fmla="*/ 1462 w 2487"/>
                <a:gd name="T9" fmla="*/ 2265 h 3024"/>
                <a:gd name="T10" fmla="*/ 1118 w 2487"/>
                <a:gd name="T11" fmla="*/ 1982 h 3024"/>
                <a:gd name="T12" fmla="*/ 1140 w 2487"/>
                <a:gd name="T13" fmla="*/ 2189 h 3024"/>
                <a:gd name="T14" fmla="*/ 1475 w 2487"/>
                <a:gd name="T15" fmla="*/ 2080 h 3024"/>
                <a:gd name="T16" fmla="*/ 1698 w 2487"/>
                <a:gd name="T17" fmla="*/ 1654 h 3024"/>
                <a:gd name="T18" fmla="*/ 1509 w 2487"/>
                <a:gd name="T19" fmla="*/ 1891 h 3024"/>
                <a:gd name="T20" fmla="*/ 1675 w 2487"/>
                <a:gd name="T21" fmla="*/ 1876 h 3024"/>
                <a:gd name="T22" fmla="*/ 1787 w 2487"/>
                <a:gd name="T23" fmla="*/ 1649 h 3024"/>
                <a:gd name="T24" fmla="*/ 1784 w 2487"/>
                <a:gd name="T25" fmla="*/ 1573 h 3024"/>
                <a:gd name="T26" fmla="*/ 1896 w 2487"/>
                <a:gd name="T27" fmla="*/ 1634 h 3024"/>
                <a:gd name="T28" fmla="*/ 1971 w 2487"/>
                <a:gd name="T29" fmla="*/ 1433 h 3024"/>
                <a:gd name="T30" fmla="*/ 1380 w 2487"/>
                <a:gd name="T31" fmla="*/ 1365 h 3024"/>
                <a:gd name="T32" fmla="*/ 1335 w 2487"/>
                <a:gd name="T33" fmla="*/ 1805 h 3024"/>
                <a:gd name="T34" fmla="*/ 1289 w 2487"/>
                <a:gd name="T35" fmla="*/ 1393 h 3024"/>
                <a:gd name="T36" fmla="*/ 1171 w 2487"/>
                <a:gd name="T37" fmla="*/ 1469 h 3024"/>
                <a:gd name="T38" fmla="*/ 1149 w 2487"/>
                <a:gd name="T39" fmla="*/ 1791 h 3024"/>
                <a:gd name="T40" fmla="*/ 1038 w 2487"/>
                <a:gd name="T41" fmla="*/ 1416 h 3024"/>
                <a:gd name="T42" fmla="*/ 1033 w 2487"/>
                <a:gd name="T43" fmla="*/ 1638 h 3024"/>
                <a:gd name="T44" fmla="*/ 1047 w 2487"/>
                <a:gd name="T45" fmla="*/ 1831 h 3024"/>
                <a:gd name="T46" fmla="*/ 904 w 2487"/>
                <a:gd name="T47" fmla="*/ 1505 h 3024"/>
                <a:gd name="T48" fmla="*/ 945 w 2487"/>
                <a:gd name="T49" fmla="*/ 1756 h 3024"/>
                <a:gd name="T50" fmla="*/ 1316 w 2487"/>
                <a:gd name="T51" fmla="*/ 1891 h 3024"/>
                <a:gd name="T52" fmla="*/ 1480 w 2487"/>
                <a:gd name="T53" fmla="*/ 1520 h 3024"/>
                <a:gd name="T54" fmla="*/ 622 w 2487"/>
                <a:gd name="T55" fmla="*/ 1271 h 3024"/>
                <a:gd name="T56" fmla="*/ 831 w 2487"/>
                <a:gd name="T57" fmla="*/ 1405 h 3024"/>
                <a:gd name="T58" fmla="*/ 1925 w 2487"/>
                <a:gd name="T59" fmla="*/ 1156 h 3024"/>
                <a:gd name="T60" fmla="*/ 1987 w 2487"/>
                <a:gd name="T61" fmla="*/ 1218 h 3024"/>
                <a:gd name="T62" fmla="*/ 878 w 2487"/>
                <a:gd name="T63" fmla="*/ 1165 h 3024"/>
                <a:gd name="T64" fmla="*/ 929 w 2487"/>
                <a:gd name="T65" fmla="*/ 1384 h 3024"/>
                <a:gd name="T66" fmla="*/ 989 w 2487"/>
                <a:gd name="T67" fmla="*/ 1282 h 3024"/>
                <a:gd name="T68" fmla="*/ 913 w 2487"/>
                <a:gd name="T69" fmla="*/ 1064 h 3024"/>
                <a:gd name="T70" fmla="*/ 593 w 2487"/>
                <a:gd name="T71" fmla="*/ 1220 h 3024"/>
                <a:gd name="T72" fmla="*/ 1429 w 2487"/>
                <a:gd name="T73" fmla="*/ 976 h 3024"/>
                <a:gd name="T74" fmla="*/ 1387 w 2487"/>
                <a:gd name="T75" fmla="*/ 1276 h 3024"/>
                <a:gd name="T76" fmla="*/ 1518 w 2487"/>
                <a:gd name="T77" fmla="*/ 1231 h 3024"/>
                <a:gd name="T78" fmla="*/ 1556 w 2487"/>
                <a:gd name="T79" fmla="*/ 1002 h 3024"/>
                <a:gd name="T80" fmla="*/ 1142 w 2487"/>
                <a:gd name="T81" fmla="*/ 1094 h 3024"/>
                <a:gd name="T82" fmla="*/ 1165 w 2487"/>
                <a:gd name="T83" fmla="*/ 1298 h 3024"/>
                <a:gd name="T84" fmla="*/ 1222 w 2487"/>
                <a:gd name="T85" fmla="*/ 1136 h 3024"/>
                <a:gd name="T86" fmla="*/ 489 w 2487"/>
                <a:gd name="T87" fmla="*/ 916 h 3024"/>
                <a:gd name="T88" fmla="*/ 540 w 2487"/>
                <a:gd name="T89" fmla="*/ 902 h 3024"/>
                <a:gd name="T90" fmla="*/ 798 w 2487"/>
                <a:gd name="T91" fmla="*/ 938 h 3024"/>
                <a:gd name="T92" fmla="*/ 855 w 2487"/>
                <a:gd name="T93" fmla="*/ 927 h 3024"/>
                <a:gd name="T94" fmla="*/ 1491 w 2487"/>
                <a:gd name="T95" fmla="*/ 751 h 3024"/>
                <a:gd name="T96" fmla="*/ 1533 w 2487"/>
                <a:gd name="T97" fmla="*/ 840 h 3024"/>
                <a:gd name="T98" fmla="*/ 1125 w 2487"/>
                <a:gd name="T99" fmla="*/ 814 h 3024"/>
                <a:gd name="T100" fmla="*/ 1222 w 2487"/>
                <a:gd name="T101" fmla="*/ 898 h 3024"/>
                <a:gd name="T102" fmla="*/ 762 w 2487"/>
                <a:gd name="T103" fmla="*/ 596 h 3024"/>
                <a:gd name="T104" fmla="*/ 825 w 2487"/>
                <a:gd name="T105" fmla="*/ 734 h 3024"/>
                <a:gd name="T106" fmla="*/ 775 w 2487"/>
                <a:gd name="T107" fmla="*/ 604 h 3024"/>
                <a:gd name="T108" fmla="*/ 1475 w 2487"/>
                <a:gd name="T109" fmla="*/ 596 h 3024"/>
                <a:gd name="T110" fmla="*/ 1535 w 2487"/>
                <a:gd name="T111" fmla="*/ 433 h 3024"/>
                <a:gd name="T112" fmla="*/ 1120 w 2487"/>
                <a:gd name="T113" fmla="*/ 604 h 3024"/>
                <a:gd name="T114" fmla="*/ 2304 w 2487"/>
                <a:gd name="T115" fmla="*/ 173 h 3024"/>
                <a:gd name="T116" fmla="*/ 167 w 2487"/>
                <a:gd name="T117" fmla="*/ 2829 h 3024"/>
                <a:gd name="T118" fmla="*/ 95 w 2487"/>
                <a:gd name="T119" fmla="*/ 2914 h 3024"/>
                <a:gd name="T120" fmla="*/ 2367 w 2487"/>
                <a:gd name="T121" fmla="*/ 93 h 3024"/>
                <a:gd name="T122" fmla="*/ 2464 w 2487"/>
                <a:gd name="T123" fmla="*/ 3022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87" h="3024">
                  <a:moveTo>
                    <a:pt x="1073" y="2245"/>
                  </a:moveTo>
                  <a:lnTo>
                    <a:pt x="1058" y="2260"/>
                  </a:lnTo>
                  <a:lnTo>
                    <a:pt x="1047" y="2285"/>
                  </a:lnTo>
                  <a:lnTo>
                    <a:pt x="1038" y="2316"/>
                  </a:lnTo>
                  <a:lnTo>
                    <a:pt x="1031" y="2353"/>
                  </a:lnTo>
                  <a:lnTo>
                    <a:pt x="1027" y="2394"/>
                  </a:lnTo>
                  <a:lnTo>
                    <a:pt x="1025" y="2438"/>
                  </a:lnTo>
                  <a:lnTo>
                    <a:pt x="1025" y="2484"/>
                  </a:lnTo>
                  <a:lnTo>
                    <a:pt x="1025" y="2527"/>
                  </a:lnTo>
                  <a:lnTo>
                    <a:pt x="1027" y="2571"/>
                  </a:lnTo>
                  <a:lnTo>
                    <a:pt x="1031" y="2611"/>
                  </a:lnTo>
                  <a:lnTo>
                    <a:pt x="1033" y="2647"/>
                  </a:lnTo>
                  <a:lnTo>
                    <a:pt x="1035" y="2676"/>
                  </a:lnTo>
                  <a:lnTo>
                    <a:pt x="1036" y="2698"/>
                  </a:lnTo>
                  <a:lnTo>
                    <a:pt x="1149" y="2702"/>
                  </a:lnTo>
                  <a:lnTo>
                    <a:pt x="1153" y="2671"/>
                  </a:lnTo>
                  <a:lnTo>
                    <a:pt x="1160" y="2634"/>
                  </a:lnTo>
                  <a:lnTo>
                    <a:pt x="1165" y="2593"/>
                  </a:lnTo>
                  <a:lnTo>
                    <a:pt x="1171" y="2547"/>
                  </a:lnTo>
                  <a:lnTo>
                    <a:pt x="1175" y="2500"/>
                  </a:lnTo>
                  <a:lnTo>
                    <a:pt x="1176" y="2451"/>
                  </a:lnTo>
                  <a:lnTo>
                    <a:pt x="1178" y="2404"/>
                  </a:lnTo>
                  <a:lnTo>
                    <a:pt x="1175" y="2360"/>
                  </a:lnTo>
                  <a:lnTo>
                    <a:pt x="1169" y="2318"/>
                  </a:lnTo>
                  <a:lnTo>
                    <a:pt x="1160" y="2284"/>
                  </a:lnTo>
                  <a:lnTo>
                    <a:pt x="1147" y="2256"/>
                  </a:lnTo>
                  <a:lnTo>
                    <a:pt x="1131" y="2253"/>
                  </a:lnTo>
                  <a:lnTo>
                    <a:pt x="1115" y="2249"/>
                  </a:lnTo>
                  <a:lnTo>
                    <a:pt x="1096" y="2245"/>
                  </a:lnTo>
                  <a:lnTo>
                    <a:pt x="1073" y="2245"/>
                  </a:lnTo>
                  <a:close/>
                  <a:moveTo>
                    <a:pt x="1398" y="2191"/>
                  </a:moveTo>
                  <a:lnTo>
                    <a:pt x="1371" y="2202"/>
                  </a:lnTo>
                  <a:lnTo>
                    <a:pt x="1342" y="2211"/>
                  </a:lnTo>
                  <a:lnTo>
                    <a:pt x="1313" y="2220"/>
                  </a:lnTo>
                  <a:lnTo>
                    <a:pt x="1285" y="2229"/>
                  </a:lnTo>
                  <a:lnTo>
                    <a:pt x="1260" y="2242"/>
                  </a:lnTo>
                  <a:lnTo>
                    <a:pt x="1240" y="2260"/>
                  </a:lnTo>
                  <a:lnTo>
                    <a:pt x="1235" y="2298"/>
                  </a:lnTo>
                  <a:lnTo>
                    <a:pt x="1236" y="2338"/>
                  </a:lnTo>
                  <a:lnTo>
                    <a:pt x="1242" y="2382"/>
                  </a:lnTo>
                  <a:lnTo>
                    <a:pt x="1253" y="2427"/>
                  </a:lnTo>
                  <a:lnTo>
                    <a:pt x="1267" y="2473"/>
                  </a:lnTo>
                  <a:lnTo>
                    <a:pt x="1285" y="2518"/>
                  </a:lnTo>
                  <a:lnTo>
                    <a:pt x="1302" y="2562"/>
                  </a:lnTo>
                  <a:lnTo>
                    <a:pt x="1322" y="2604"/>
                  </a:lnTo>
                  <a:lnTo>
                    <a:pt x="1338" y="2640"/>
                  </a:lnTo>
                  <a:lnTo>
                    <a:pt x="1355" y="2673"/>
                  </a:lnTo>
                  <a:lnTo>
                    <a:pt x="1367" y="2700"/>
                  </a:lnTo>
                  <a:lnTo>
                    <a:pt x="1467" y="2689"/>
                  </a:lnTo>
                  <a:lnTo>
                    <a:pt x="1469" y="2678"/>
                  </a:lnTo>
                  <a:lnTo>
                    <a:pt x="1471" y="2656"/>
                  </a:lnTo>
                  <a:lnTo>
                    <a:pt x="1471" y="2625"/>
                  </a:lnTo>
                  <a:lnTo>
                    <a:pt x="1473" y="2587"/>
                  </a:lnTo>
                  <a:lnTo>
                    <a:pt x="1473" y="2544"/>
                  </a:lnTo>
                  <a:lnTo>
                    <a:pt x="1473" y="2496"/>
                  </a:lnTo>
                  <a:lnTo>
                    <a:pt x="1471" y="2447"/>
                  </a:lnTo>
                  <a:lnTo>
                    <a:pt x="1471" y="2396"/>
                  </a:lnTo>
                  <a:lnTo>
                    <a:pt x="1469" y="2349"/>
                  </a:lnTo>
                  <a:lnTo>
                    <a:pt x="1465" y="2305"/>
                  </a:lnTo>
                  <a:lnTo>
                    <a:pt x="1462" y="2265"/>
                  </a:lnTo>
                  <a:lnTo>
                    <a:pt x="1458" y="2234"/>
                  </a:lnTo>
                  <a:lnTo>
                    <a:pt x="1453" y="2213"/>
                  </a:lnTo>
                  <a:lnTo>
                    <a:pt x="1447" y="2202"/>
                  </a:lnTo>
                  <a:lnTo>
                    <a:pt x="1435" y="2194"/>
                  </a:lnTo>
                  <a:lnTo>
                    <a:pt x="1418" y="2191"/>
                  </a:lnTo>
                  <a:lnTo>
                    <a:pt x="1398" y="2191"/>
                  </a:lnTo>
                  <a:close/>
                  <a:moveTo>
                    <a:pt x="1282" y="1953"/>
                  </a:moveTo>
                  <a:lnTo>
                    <a:pt x="1231" y="1954"/>
                  </a:lnTo>
                  <a:lnTo>
                    <a:pt x="1205" y="1960"/>
                  </a:lnTo>
                  <a:lnTo>
                    <a:pt x="1176" y="1965"/>
                  </a:lnTo>
                  <a:lnTo>
                    <a:pt x="1147" y="1973"/>
                  </a:lnTo>
                  <a:lnTo>
                    <a:pt x="1118" y="1982"/>
                  </a:lnTo>
                  <a:lnTo>
                    <a:pt x="1089" y="1993"/>
                  </a:lnTo>
                  <a:lnTo>
                    <a:pt x="1064" y="2005"/>
                  </a:lnTo>
                  <a:lnTo>
                    <a:pt x="1040" y="2020"/>
                  </a:lnTo>
                  <a:lnTo>
                    <a:pt x="1020" y="2040"/>
                  </a:lnTo>
                  <a:lnTo>
                    <a:pt x="1005" y="2062"/>
                  </a:lnTo>
                  <a:lnTo>
                    <a:pt x="995" y="2089"/>
                  </a:lnTo>
                  <a:lnTo>
                    <a:pt x="993" y="2120"/>
                  </a:lnTo>
                  <a:lnTo>
                    <a:pt x="1011" y="2144"/>
                  </a:lnTo>
                  <a:lnTo>
                    <a:pt x="1036" y="2162"/>
                  </a:lnTo>
                  <a:lnTo>
                    <a:pt x="1067" y="2174"/>
                  </a:lnTo>
                  <a:lnTo>
                    <a:pt x="1102" y="2184"/>
                  </a:lnTo>
                  <a:lnTo>
                    <a:pt x="1140" y="2189"/>
                  </a:lnTo>
                  <a:lnTo>
                    <a:pt x="1180" y="2189"/>
                  </a:lnTo>
                  <a:lnTo>
                    <a:pt x="1220" y="2187"/>
                  </a:lnTo>
                  <a:lnTo>
                    <a:pt x="1262" y="2182"/>
                  </a:lnTo>
                  <a:lnTo>
                    <a:pt x="1302" y="2174"/>
                  </a:lnTo>
                  <a:lnTo>
                    <a:pt x="1338" y="2165"/>
                  </a:lnTo>
                  <a:lnTo>
                    <a:pt x="1371" y="2153"/>
                  </a:lnTo>
                  <a:lnTo>
                    <a:pt x="1400" y="2140"/>
                  </a:lnTo>
                  <a:lnTo>
                    <a:pt x="1415" y="2133"/>
                  </a:lnTo>
                  <a:lnTo>
                    <a:pt x="1431" y="2122"/>
                  </a:lnTo>
                  <a:lnTo>
                    <a:pt x="1447" y="2111"/>
                  </a:lnTo>
                  <a:lnTo>
                    <a:pt x="1462" y="2096"/>
                  </a:lnTo>
                  <a:lnTo>
                    <a:pt x="1475" y="2080"/>
                  </a:lnTo>
                  <a:lnTo>
                    <a:pt x="1480" y="2064"/>
                  </a:lnTo>
                  <a:lnTo>
                    <a:pt x="1480" y="2045"/>
                  </a:lnTo>
                  <a:lnTo>
                    <a:pt x="1473" y="2024"/>
                  </a:lnTo>
                  <a:lnTo>
                    <a:pt x="1456" y="2002"/>
                  </a:lnTo>
                  <a:lnTo>
                    <a:pt x="1433" y="1982"/>
                  </a:lnTo>
                  <a:lnTo>
                    <a:pt x="1404" y="1969"/>
                  </a:lnTo>
                  <a:lnTo>
                    <a:pt x="1369" y="1958"/>
                  </a:lnTo>
                  <a:lnTo>
                    <a:pt x="1327" y="1953"/>
                  </a:lnTo>
                  <a:lnTo>
                    <a:pt x="1282" y="1953"/>
                  </a:lnTo>
                  <a:close/>
                  <a:moveTo>
                    <a:pt x="1727" y="1634"/>
                  </a:moveTo>
                  <a:lnTo>
                    <a:pt x="1711" y="1642"/>
                  </a:lnTo>
                  <a:lnTo>
                    <a:pt x="1698" y="1654"/>
                  </a:lnTo>
                  <a:lnTo>
                    <a:pt x="1693" y="1669"/>
                  </a:lnTo>
                  <a:lnTo>
                    <a:pt x="1695" y="1685"/>
                  </a:lnTo>
                  <a:lnTo>
                    <a:pt x="1696" y="1702"/>
                  </a:lnTo>
                  <a:lnTo>
                    <a:pt x="1693" y="1722"/>
                  </a:lnTo>
                  <a:lnTo>
                    <a:pt x="1680" y="1747"/>
                  </a:lnTo>
                  <a:lnTo>
                    <a:pt x="1662" y="1774"/>
                  </a:lnTo>
                  <a:lnTo>
                    <a:pt x="1636" y="1802"/>
                  </a:lnTo>
                  <a:lnTo>
                    <a:pt x="1605" y="1829"/>
                  </a:lnTo>
                  <a:lnTo>
                    <a:pt x="1575" y="1853"/>
                  </a:lnTo>
                  <a:lnTo>
                    <a:pt x="1544" y="1869"/>
                  </a:lnTo>
                  <a:lnTo>
                    <a:pt x="1515" y="1880"/>
                  </a:lnTo>
                  <a:lnTo>
                    <a:pt x="1509" y="1891"/>
                  </a:lnTo>
                  <a:lnTo>
                    <a:pt x="1505" y="1900"/>
                  </a:lnTo>
                  <a:lnTo>
                    <a:pt x="1504" y="1909"/>
                  </a:lnTo>
                  <a:lnTo>
                    <a:pt x="1507" y="1922"/>
                  </a:lnTo>
                  <a:lnTo>
                    <a:pt x="1524" y="1949"/>
                  </a:lnTo>
                  <a:lnTo>
                    <a:pt x="1549" y="1971"/>
                  </a:lnTo>
                  <a:lnTo>
                    <a:pt x="1580" y="1985"/>
                  </a:lnTo>
                  <a:lnTo>
                    <a:pt x="1616" y="1989"/>
                  </a:lnTo>
                  <a:lnTo>
                    <a:pt x="1629" y="1971"/>
                  </a:lnTo>
                  <a:lnTo>
                    <a:pt x="1635" y="1953"/>
                  </a:lnTo>
                  <a:lnTo>
                    <a:pt x="1638" y="1933"/>
                  </a:lnTo>
                  <a:lnTo>
                    <a:pt x="1647" y="1911"/>
                  </a:lnTo>
                  <a:lnTo>
                    <a:pt x="1675" y="1876"/>
                  </a:lnTo>
                  <a:lnTo>
                    <a:pt x="1698" y="1844"/>
                  </a:lnTo>
                  <a:lnTo>
                    <a:pt x="1722" y="1811"/>
                  </a:lnTo>
                  <a:lnTo>
                    <a:pt x="1749" y="1776"/>
                  </a:lnTo>
                  <a:lnTo>
                    <a:pt x="1765" y="1764"/>
                  </a:lnTo>
                  <a:lnTo>
                    <a:pt x="1784" y="1754"/>
                  </a:lnTo>
                  <a:lnTo>
                    <a:pt x="1804" y="1747"/>
                  </a:lnTo>
                  <a:lnTo>
                    <a:pt x="1822" y="1738"/>
                  </a:lnTo>
                  <a:lnTo>
                    <a:pt x="1838" y="1725"/>
                  </a:lnTo>
                  <a:lnTo>
                    <a:pt x="1842" y="1707"/>
                  </a:lnTo>
                  <a:lnTo>
                    <a:pt x="1829" y="1684"/>
                  </a:lnTo>
                  <a:lnTo>
                    <a:pt x="1811" y="1665"/>
                  </a:lnTo>
                  <a:lnTo>
                    <a:pt x="1787" y="1649"/>
                  </a:lnTo>
                  <a:lnTo>
                    <a:pt x="1760" y="1638"/>
                  </a:lnTo>
                  <a:lnTo>
                    <a:pt x="1727" y="1634"/>
                  </a:lnTo>
                  <a:close/>
                  <a:moveTo>
                    <a:pt x="1887" y="1344"/>
                  </a:moveTo>
                  <a:lnTo>
                    <a:pt x="1869" y="1358"/>
                  </a:lnTo>
                  <a:lnTo>
                    <a:pt x="1860" y="1373"/>
                  </a:lnTo>
                  <a:lnTo>
                    <a:pt x="1860" y="1387"/>
                  </a:lnTo>
                  <a:lnTo>
                    <a:pt x="1867" y="1405"/>
                  </a:lnTo>
                  <a:lnTo>
                    <a:pt x="1880" y="1424"/>
                  </a:lnTo>
                  <a:lnTo>
                    <a:pt x="1825" y="1549"/>
                  </a:lnTo>
                  <a:lnTo>
                    <a:pt x="1815" y="1558"/>
                  </a:lnTo>
                  <a:lnTo>
                    <a:pt x="1798" y="1565"/>
                  </a:lnTo>
                  <a:lnTo>
                    <a:pt x="1784" y="1573"/>
                  </a:lnTo>
                  <a:lnTo>
                    <a:pt x="1771" y="1584"/>
                  </a:lnTo>
                  <a:lnTo>
                    <a:pt x="1765" y="1594"/>
                  </a:lnTo>
                  <a:lnTo>
                    <a:pt x="1780" y="1609"/>
                  </a:lnTo>
                  <a:lnTo>
                    <a:pt x="1798" y="1622"/>
                  </a:lnTo>
                  <a:lnTo>
                    <a:pt x="1820" y="1633"/>
                  </a:lnTo>
                  <a:lnTo>
                    <a:pt x="1842" y="1642"/>
                  </a:lnTo>
                  <a:lnTo>
                    <a:pt x="1867" y="1644"/>
                  </a:lnTo>
                  <a:lnTo>
                    <a:pt x="1891" y="1638"/>
                  </a:lnTo>
                  <a:lnTo>
                    <a:pt x="1893" y="1636"/>
                  </a:lnTo>
                  <a:lnTo>
                    <a:pt x="1895" y="1634"/>
                  </a:lnTo>
                  <a:lnTo>
                    <a:pt x="1895" y="1634"/>
                  </a:lnTo>
                  <a:lnTo>
                    <a:pt x="1896" y="1634"/>
                  </a:lnTo>
                  <a:lnTo>
                    <a:pt x="1896" y="1634"/>
                  </a:lnTo>
                  <a:lnTo>
                    <a:pt x="1896" y="1633"/>
                  </a:lnTo>
                  <a:lnTo>
                    <a:pt x="1898" y="1629"/>
                  </a:lnTo>
                  <a:lnTo>
                    <a:pt x="1902" y="1613"/>
                  </a:lnTo>
                  <a:lnTo>
                    <a:pt x="1900" y="1598"/>
                  </a:lnTo>
                  <a:lnTo>
                    <a:pt x="1896" y="1585"/>
                  </a:lnTo>
                  <a:lnTo>
                    <a:pt x="1893" y="1571"/>
                  </a:lnTo>
                  <a:lnTo>
                    <a:pt x="1893" y="1556"/>
                  </a:lnTo>
                  <a:lnTo>
                    <a:pt x="1933" y="1462"/>
                  </a:lnTo>
                  <a:lnTo>
                    <a:pt x="1944" y="1449"/>
                  </a:lnTo>
                  <a:lnTo>
                    <a:pt x="1956" y="1440"/>
                  </a:lnTo>
                  <a:lnTo>
                    <a:pt x="1971" y="1433"/>
                  </a:lnTo>
                  <a:lnTo>
                    <a:pt x="1985" y="1425"/>
                  </a:lnTo>
                  <a:lnTo>
                    <a:pt x="1998" y="1414"/>
                  </a:lnTo>
                  <a:lnTo>
                    <a:pt x="2007" y="1400"/>
                  </a:lnTo>
                  <a:lnTo>
                    <a:pt x="2013" y="1387"/>
                  </a:lnTo>
                  <a:lnTo>
                    <a:pt x="1991" y="1371"/>
                  </a:lnTo>
                  <a:lnTo>
                    <a:pt x="1971" y="1360"/>
                  </a:lnTo>
                  <a:lnTo>
                    <a:pt x="1947" y="1351"/>
                  </a:lnTo>
                  <a:lnTo>
                    <a:pt x="1918" y="1345"/>
                  </a:lnTo>
                  <a:lnTo>
                    <a:pt x="1887" y="1344"/>
                  </a:lnTo>
                  <a:close/>
                  <a:moveTo>
                    <a:pt x="1435" y="1336"/>
                  </a:moveTo>
                  <a:lnTo>
                    <a:pt x="1396" y="1353"/>
                  </a:lnTo>
                  <a:lnTo>
                    <a:pt x="1380" y="1365"/>
                  </a:lnTo>
                  <a:lnTo>
                    <a:pt x="1369" y="1384"/>
                  </a:lnTo>
                  <a:lnTo>
                    <a:pt x="1365" y="1407"/>
                  </a:lnTo>
                  <a:lnTo>
                    <a:pt x="1369" y="1434"/>
                  </a:lnTo>
                  <a:lnTo>
                    <a:pt x="1380" y="1484"/>
                  </a:lnTo>
                  <a:lnTo>
                    <a:pt x="1385" y="1527"/>
                  </a:lnTo>
                  <a:lnTo>
                    <a:pt x="1385" y="1567"/>
                  </a:lnTo>
                  <a:lnTo>
                    <a:pt x="1382" y="1605"/>
                  </a:lnTo>
                  <a:lnTo>
                    <a:pt x="1375" y="1644"/>
                  </a:lnTo>
                  <a:lnTo>
                    <a:pt x="1365" y="1680"/>
                  </a:lnTo>
                  <a:lnTo>
                    <a:pt x="1356" y="1720"/>
                  </a:lnTo>
                  <a:lnTo>
                    <a:pt x="1345" y="1762"/>
                  </a:lnTo>
                  <a:lnTo>
                    <a:pt x="1335" y="1805"/>
                  </a:lnTo>
                  <a:lnTo>
                    <a:pt x="1315" y="1818"/>
                  </a:lnTo>
                  <a:lnTo>
                    <a:pt x="1289" y="1784"/>
                  </a:lnTo>
                  <a:lnTo>
                    <a:pt x="1275" y="1747"/>
                  </a:lnTo>
                  <a:lnTo>
                    <a:pt x="1265" y="1709"/>
                  </a:lnTo>
                  <a:lnTo>
                    <a:pt x="1264" y="1669"/>
                  </a:lnTo>
                  <a:lnTo>
                    <a:pt x="1265" y="1627"/>
                  </a:lnTo>
                  <a:lnTo>
                    <a:pt x="1271" y="1585"/>
                  </a:lnTo>
                  <a:lnTo>
                    <a:pt x="1276" y="1544"/>
                  </a:lnTo>
                  <a:lnTo>
                    <a:pt x="1284" y="1504"/>
                  </a:lnTo>
                  <a:lnTo>
                    <a:pt x="1289" y="1465"/>
                  </a:lnTo>
                  <a:lnTo>
                    <a:pt x="1291" y="1427"/>
                  </a:lnTo>
                  <a:lnTo>
                    <a:pt x="1289" y="1393"/>
                  </a:lnTo>
                  <a:lnTo>
                    <a:pt x="1282" y="1360"/>
                  </a:lnTo>
                  <a:lnTo>
                    <a:pt x="1264" y="1351"/>
                  </a:lnTo>
                  <a:lnTo>
                    <a:pt x="1240" y="1345"/>
                  </a:lnTo>
                  <a:lnTo>
                    <a:pt x="1216" y="1344"/>
                  </a:lnTo>
                  <a:lnTo>
                    <a:pt x="1191" y="1347"/>
                  </a:lnTo>
                  <a:lnTo>
                    <a:pt x="1169" y="1356"/>
                  </a:lnTo>
                  <a:lnTo>
                    <a:pt x="1149" y="1371"/>
                  </a:lnTo>
                  <a:lnTo>
                    <a:pt x="1135" y="1391"/>
                  </a:lnTo>
                  <a:lnTo>
                    <a:pt x="1138" y="1418"/>
                  </a:lnTo>
                  <a:lnTo>
                    <a:pt x="1147" y="1440"/>
                  </a:lnTo>
                  <a:lnTo>
                    <a:pt x="1158" y="1454"/>
                  </a:lnTo>
                  <a:lnTo>
                    <a:pt x="1171" y="1469"/>
                  </a:lnTo>
                  <a:lnTo>
                    <a:pt x="1184" y="1484"/>
                  </a:lnTo>
                  <a:lnTo>
                    <a:pt x="1193" y="1502"/>
                  </a:lnTo>
                  <a:lnTo>
                    <a:pt x="1204" y="1534"/>
                  </a:lnTo>
                  <a:lnTo>
                    <a:pt x="1211" y="1574"/>
                  </a:lnTo>
                  <a:lnTo>
                    <a:pt x="1213" y="1616"/>
                  </a:lnTo>
                  <a:lnTo>
                    <a:pt x="1211" y="1660"/>
                  </a:lnTo>
                  <a:lnTo>
                    <a:pt x="1207" y="1704"/>
                  </a:lnTo>
                  <a:lnTo>
                    <a:pt x="1202" y="1744"/>
                  </a:lnTo>
                  <a:lnTo>
                    <a:pt x="1195" y="1780"/>
                  </a:lnTo>
                  <a:lnTo>
                    <a:pt x="1185" y="1809"/>
                  </a:lnTo>
                  <a:lnTo>
                    <a:pt x="1178" y="1813"/>
                  </a:lnTo>
                  <a:lnTo>
                    <a:pt x="1149" y="1791"/>
                  </a:lnTo>
                  <a:lnTo>
                    <a:pt x="1127" y="1764"/>
                  </a:lnTo>
                  <a:lnTo>
                    <a:pt x="1111" y="1734"/>
                  </a:lnTo>
                  <a:lnTo>
                    <a:pt x="1102" y="1700"/>
                  </a:lnTo>
                  <a:lnTo>
                    <a:pt x="1095" y="1665"/>
                  </a:lnTo>
                  <a:lnTo>
                    <a:pt x="1091" y="1627"/>
                  </a:lnTo>
                  <a:lnTo>
                    <a:pt x="1089" y="1587"/>
                  </a:lnTo>
                  <a:lnTo>
                    <a:pt x="1087" y="1547"/>
                  </a:lnTo>
                  <a:lnTo>
                    <a:pt x="1085" y="1507"/>
                  </a:lnTo>
                  <a:lnTo>
                    <a:pt x="1082" y="1467"/>
                  </a:lnTo>
                  <a:lnTo>
                    <a:pt x="1075" y="1427"/>
                  </a:lnTo>
                  <a:lnTo>
                    <a:pt x="1058" y="1420"/>
                  </a:lnTo>
                  <a:lnTo>
                    <a:pt x="1038" y="1416"/>
                  </a:lnTo>
                  <a:lnTo>
                    <a:pt x="1015" y="1420"/>
                  </a:lnTo>
                  <a:lnTo>
                    <a:pt x="991" y="1425"/>
                  </a:lnTo>
                  <a:lnTo>
                    <a:pt x="969" y="1434"/>
                  </a:lnTo>
                  <a:lnTo>
                    <a:pt x="953" y="1444"/>
                  </a:lnTo>
                  <a:lnTo>
                    <a:pt x="947" y="1453"/>
                  </a:lnTo>
                  <a:lnTo>
                    <a:pt x="947" y="1469"/>
                  </a:lnTo>
                  <a:lnTo>
                    <a:pt x="955" y="1491"/>
                  </a:lnTo>
                  <a:lnTo>
                    <a:pt x="965" y="1514"/>
                  </a:lnTo>
                  <a:lnTo>
                    <a:pt x="980" y="1544"/>
                  </a:lnTo>
                  <a:lnTo>
                    <a:pt x="998" y="1573"/>
                  </a:lnTo>
                  <a:lnTo>
                    <a:pt x="1016" y="1605"/>
                  </a:lnTo>
                  <a:lnTo>
                    <a:pt x="1033" y="1638"/>
                  </a:lnTo>
                  <a:lnTo>
                    <a:pt x="1049" y="1673"/>
                  </a:lnTo>
                  <a:lnTo>
                    <a:pt x="1062" y="1705"/>
                  </a:lnTo>
                  <a:lnTo>
                    <a:pt x="1071" y="1738"/>
                  </a:lnTo>
                  <a:lnTo>
                    <a:pt x="1075" y="1769"/>
                  </a:lnTo>
                  <a:lnTo>
                    <a:pt x="1073" y="1796"/>
                  </a:lnTo>
                  <a:lnTo>
                    <a:pt x="1062" y="1822"/>
                  </a:lnTo>
                  <a:lnTo>
                    <a:pt x="1058" y="1825"/>
                  </a:lnTo>
                  <a:lnTo>
                    <a:pt x="1056" y="1827"/>
                  </a:lnTo>
                  <a:lnTo>
                    <a:pt x="1055" y="1829"/>
                  </a:lnTo>
                  <a:lnTo>
                    <a:pt x="1053" y="1829"/>
                  </a:lnTo>
                  <a:lnTo>
                    <a:pt x="1051" y="1831"/>
                  </a:lnTo>
                  <a:lnTo>
                    <a:pt x="1047" y="1831"/>
                  </a:lnTo>
                  <a:lnTo>
                    <a:pt x="1042" y="1833"/>
                  </a:lnTo>
                  <a:lnTo>
                    <a:pt x="1015" y="1814"/>
                  </a:lnTo>
                  <a:lnTo>
                    <a:pt x="995" y="1791"/>
                  </a:lnTo>
                  <a:lnTo>
                    <a:pt x="980" y="1764"/>
                  </a:lnTo>
                  <a:lnTo>
                    <a:pt x="969" y="1733"/>
                  </a:lnTo>
                  <a:lnTo>
                    <a:pt x="960" y="1700"/>
                  </a:lnTo>
                  <a:lnTo>
                    <a:pt x="953" y="1665"/>
                  </a:lnTo>
                  <a:lnTo>
                    <a:pt x="947" y="1631"/>
                  </a:lnTo>
                  <a:lnTo>
                    <a:pt x="940" y="1596"/>
                  </a:lnTo>
                  <a:lnTo>
                    <a:pt x="931" y="1564"/>
                  </a:lnTo>
                  <a:lnTo>
                    <a:pt x="920" y="1533"/>
                  </a:lnTo>
                  <a:lnTo>
                    <a:pt x="904" y="1505"/>
                  </a:lnTo>
                  <a:lnTo>
                    <a:pt x="871" y="1500"/>
                  </a:lnTo>
                  <a:lnTo>
                    <a:pt x="840" y="1502"/>
                  </a:lnTo>
                  <a:lnTo>
                    <a:pt x="807" y="1505"/>
                  </a:lnTo>
                  <a:lnTo>
                    <a:pt x="798" y="1527"/>
                  </a:lnTo>
                  <a:lnTo>
                    <a:pt x="800" y="1549"/>
                  </a:lnTo>
                  <a:lnTo>
                    <a:pt x="807" y="1569"/>
                  </a:lnTo>
                  <a:lnTo>
                    <a:pt x="822" y="1587"/>
                  </a:lnTo>
                  <a:lnTo>
                    <a:pt x="849" y="1618"/>
                  </a:lnTo>
                  <a:lnTo>
                    <a:pt x="876" y="1649"/>
                  </a:lnTo>
                  <a:lnTo>
                    <a:pt x="902" y="1680"/>
                  </a:lnTo>
                  <a:lnTo>
                    <a:pt x="925" y="1716"/>
                  </a:lnTo>
                  <a:lnTo>
                    <a:pt x="945" y="1756"/>
                  </a:lnTo>
                  <a:lnTo>
                    <a:pt x="985" y="1920"/>
                  </a:lnTo>
                  <a:lnTo>
                    <a:pt x="989" y="1925"/>
                  </a:lnTo>
                  <a:lnTo>
                    <a:pt x="995" y="1929"/>
                  </a:lnTo>
                  <a:lnTo>
                    <a:pt x="1000" y="1933"/>
                  </a:lnTo>
                  <a:lnTo>
                    <a:pt x="1005" y="1934"/>
                  </a:lnTo>
                  <a:lnTo>
                    <a:pt x="1013" y="1938"/>
                  </a:lnTo>
                  <a:lnTo>
                    <a:pt x="1064" y="1925"/>
                  </a:lnTo>
                  <a:lnTo>
                    <a:pt x="1115" y="1913"/>
                  </a:lnTo>
                  <a:lnTo>
                    <a:pt x="1169" y="1900"/>
                  </a:lnTo>
                  <a:lnTo>
                    <a:pt x="1216" y="1894"/>
                  </a:lnTo>
                  <a:lnTo>
                    <a:pt x="1267" y="1893"/>
                  </a:lnTo>
                  <a:lnTo>
                    <a:pt x="1316" y="1891"/>
                  </a:lnTo>
                  <a:lnTo>
                    <a:pt x="1365" y="1889"/>
                  </a:lnTo>
                  <a:lnTo>
                    <a:pt x="1409" y="1884"/>
                  </a:lnTo>
                  <a:lnTo>
                    <a:pt x="1451" y="1874"/>
                  </a:lnTo>
                  <a:lnTo>
                    <a:pt x="1453" y="1836"/>
                  </a:lnTo>
                  <a:lnTo>
                    <a:pt x="1451" y="1796"/>
                  </a:lnTo>
                  <a:lnTo>
                    <a:pt x="1444" y="1754"/>
                  </a:lnTo>
                  <a:lnTo>
                    <a:pt x="1438" y="1709"/>
                  </a:lnTo>
                  <a:lnTo>
                    <a:pt x="1438" y="1662"/>
                  </a:lnTo>
                  <a:lnTo>
                    <a:pt x="1444" y="1611"/>
                  </a:lnTo>
                  <a:lnTo>
                    <a:pt x="1453" y="1582"/>
                  </a:lnTo>
                  <a:lnTo>
                    <a:pt x="1465" y="1551"/>
                  </a:lnTo>
                  <a:lnTo>
                    <a:pt x="1480" y="1520"/>
                  </a:lnTo>
                  <a:lnTo>
                    <a:pt x="1495" y="1487"/>
                  </a:lnTo>
                  <a:lnTo>
                    <a:pt x="1507" y="1456"/>
                  </a:lnTo>
                  <a:lnTo>
                    <a:pt x="1516" y="1424"/>
                  </a:lnTo>
                  <a:lnTo>
                    <a:pt x="1522" y="1393"/>
                  </a:lnTo>
                  <a:lnTo>
                    <a:pt x="1518" y="1364"/>
                  </a:lnTo>
                  <a:lnTo>
                    <a:pt x="1505" y="1344"/>
                  </a:lnTo>
                  <a:lnTo>
                    <a:pt x="1435" y="1336"/>
                  </a:lnTo>
                  <a:close/>
                  <a:moveTo>
                    <a:pt x="695" y="1220"/>
                  </a:moveTo>
                  <a:lnTo>
                    <a:pt x="675" y="1233"/>
                  </a:lnTo>
                  <a:lnTo>
                    <a:pt x="655" y="1244"/>
                  </a:lnTo>
                  <a:lnTo>
                    <a:pt x="638" y="1256"/>
                  </a:lnTo>
                  <a:lnTo>
                    <a:pt x="622" y="1271"/>
                  </a:lnTo>
                  <a:lnTo>
                    <a:pt x="611" y="1293"/>
                  </a:lnTo>
                  <a:lnTo>
                    <a:pt x="689" y="1353"/>
                  </a:lnTo>
                  <a:lnTo>
                    <a:pt x="745" y="1420"/>
                  </a:lnTo>
                  <a:lnTo>
                    <a:pt x="740" y="1478"/>
                  </a:lnTo>
                  <a:lnTo>
                    <a:pt x="762" y="1485"/>
                  </a:lnTo>
                  <a:lnTo>
                    <a:pt x="785" y="1484"/>
                  </a:lnTo>
                  <a:lnTo>
                    <a:pt x="807" y="1474"/>
                  </a:lnTo>
                  <a:lnTo>
                    <a:pt x="827" y="1462"/>
                  </a:lnTo>
                  <a:lnTo>
                    <a:pt x="844" y="1444"/>
                  </a:lnTo>
                  <a:lnTo>
                    <a:pt x="856" y="1427"/>
                  </a:lnTo>
                  <a:lnTo>
                    <a:pt x="844" y="1413"/>
                  </a:lnTo>
                  <a:lnTo>
                    <a:pt x="831" y="1405"/>
                  </a:lnTo>
                  <a:lnTo>
                    <a:pt x="816" y="1398"/>
                  </a:lnTo>
                  <a:lnTo>
                    <a:pt x="800" y="1393"/>
                  </a:lnTo>
                  <a:lnTo>
                    <a:pt x="784" y="1384"/>
                  </a:lnTo>
                  <a:lnTo>
                    <a:pt x="765" y="1365"/>
                  </a:lnTo>
                  <a:lnTo>
                    <a:pt x="751" y="1342"/>
                  </a:lnTo>
                  <a:lnTo>
                    <a:pt x="742" y="1316"/>
                  </a:lnTo>
                  <a:lnTo>
                    <a:pt x="736" y="1287"/>
                  </a:lnTo>
                  <a:lnTo>
                    <a:pt x="731" y="1258"/>
                  </a:lnTo>
                  <a:lnTo>
                    <a:pt x="725" y="1233"/>
                  </a:lnTo>
                  <a:lnTo>
                    <a:pt x="695" y="1220"/>
                  </a:lnTo>
                  <a:close/>
                  <a:moveTo>
                    <a:pt x="1940" y="1136"/>
                  </a:moveTo>
                  <a:lnTo>
                    <a:pt x="1925" y="1156"/>
                  </a:lnTo>
                  <a:lnTo>
                    <a:pt x="1915" y="1184"/>
                  </a:lnTo>
                  <a:lnTo>
                    <a:pt x="1909" y="1214"/>
                  </a:lnTo>
                  <a:lnTo>
                    <a:pt x="1905" y="1244"/>
                  </a:lnTo>
                  <a:lnTo>
                    <a:pt x="1904" y="1274"/>
                  </a:lnTo>
                  <a:lnTo>
                    <a:pt x="1905" y="1300"/>
                  </a:lnTo>
                  <a:lnTo>
                    <a:pt x="1925" y="1316"/>
                  </a:lnTo>
                  <a:lnTo>
                    <a:pt x="1964" y="1316"/>
                  </a:lnTo>
                  <a:lnTo>
                    <a:pt x="1978" y="1304"/>
                  </a:lnTo>
                  <a:lnTo>
                    <a:pt x="1987" y="1285"/>
                  </a:lnTo>
                  <a:lnTo>
                    <a:pt x="1991" y="1265"/>
                  </a:lnTo>
                  <a:lnTo>
                    <a:pt x="1991" y="1242"/>
                  </a:lnTo>
                  <a:lnTo>
                    <a:pt x="1987" y="1218"/>
                  </a:lnTo>
                  <a:lnTo>
                    <a:pt x="1984" y="1194"/>
                  </a:lnTo>
                  <a:lnTo>
                    <a:pt x="1978" y="1173"/>
                  </a:lnTo>
                  <a:lnTo>
                    <a:pt x="1973" y="1153"/>
                  </a:lnTo>
                  <a:lnTo>
                    <a:pt x="1940" y="1136"/>
                  </a:lnTo>
                  <a:close/>
                  <a:moveTo>
                    <a:pt x="887" y="1062"/>
                  </a:moveTo>
                  <a:lnTo>
                    <a:pt x="865" y="1078"/>
                  </a:lnTo>
                  <a:lnTo>
                    <a:pt x="853" y="1094"/>
                  </a:lnTo>
                  <a:lnTo>
                    <a:pt x="847" y="1109"/>
                  </a:lnTo>
                  <a:lnTo>
                    <a:pt x="849" y="1122"/>
                  </a:lnTo>
                  <a:lnTo>
                    <a:pt x="856" y="1136"/>
                  </a:lnTo>
                  <a:lnTo>
                    <a:pt x="865" y="1151"/>
                  </a:lnTo>
                  <a:lnTo>
                    <a:pt x="878" y="1165"/>
                  </a:lnTo>
                  <a:lnTo>
                    <a:pt x="893" y="1182"/>
                  </a:lnTo>
                  <a:lnTo>
                    <a:pt x="905" y="1200"/>
                  </a:lnTo>
                  <a:lnTo>
                    <a:pt x="916" y="1220"/>
                  </a:lnTo>
                  <a:lnTo>
                    <a:pt x="925" y="1240"/>
                  </a:lnTo>
                  <a:lnTo>
                    <a:pt x="927" y="1267"/>
                  </a:lnTo>
                  <a:lnTo>
                    <a:pt x="925" y="1293"/>
                  </a:lnTo>
                  <a:lnTo>
                    <a:pt x="920" y="1316"/>
                  </a:lnTo>
                  <a:lnTo>
                    <a:pt x="916" y="1338"/>
                  </a:lnTo>
                  <a:lnTo>
                    <a:pt x="916" y="1358"/>
                  </a:lnTo>
                  <a:lnTo>
                    <a:pt x="922" y="1376"/>
                  </a:lnTo>
                  <a:lnTo>
                    <a:pt x="925" y="1380"/>
                  </a:lnTo>
                  <a:lnTo>
                    <a:pt x="929" y="1384"/>
                  </a:lnTo>
                  <a:lnTo>
                    <a:pt x="933" y="1387"/>
                  </a:lnTo>
                  <a:lnTo>
                    <a:pt x="936" y="1389"/>
                  </a:lnTo>
                  <a:lnTo>
                    <a:pt x="940" y="1389"/>
                  </a:lnTo>
                  <a:lnTo>
                    <a:pt x="947" y="1391"/>
                  </a:lnTo>
                  <a:lnTo>
                    <a:pt x="971" y="1393"/>
                  </a:lnTo>
                  <a:lnTo>
                    <a:pt x="993" y="1387"/>
                  </a:lnTo>
                  <a:lnTo>
                    <a:pt x="1011" y="1374"/>
                  </a:lnTo>
                  <a:lnTo>
                    <a:pt x="1025" y="1358"/>
                  </a:lnTo>
                  <a:lnTo>
                    <a:pt x="1036" y="1340"/>
                  </a:lnTo>
                  <a:lnTo>
                    <a:pt x="1020" y="1318"/>
                  </a:lnTo>
                  <a:lnTo>
                    <a:pt x="1005" y="1300"/>
                  </a:lnTo>
                  <a:lnTo>
                    <a:pt x="989" y="1282"/>
                  </a:lnTo>
                  <a:lnTo>
                    <a:pt x="976" y="1260"/>
                  </a:lnTo>
                  <a:lnTo>
                    <a:pt x="964" y="1236"/>
                  </a:lnTo>
                  <a:lnTo>
                    <a:pt x="955" y="1204"/>
                  </a:lnTo>
                  <a:lnTo>
                    <a:pt x="951" y="1180"/>
                  </a:lnTo>
                  <a:lnTo>
                    <a:pt x="955" y="1158"/>
                  </a:lnTo>
                  <a:lnTo>
                    <a:pt x="958" y="1140"/>
                  </a:lnTo>
                  <a:lnTo>
                    <a:pt x="964" y="1122"/>
                  </a:lnTo>
                  <a:lnTo>
                    <a:pt x="965" y="1105"/>
                  </a:lnTo>
                  <a:lnTo>
                    <a:pt x="960" y="1087"/>
                  </a:lnTo>
                  <a:lnTo>
                    <a:pt x="949" y="1074"/>
                  </a:lnTo>
                  <a:lnTo>
                    <a:pt x="933" y="1065"/>
                  </a:lnTo>
                  <a:lnTo>
                    <a:pt x="913" y="1064"/>
                  </a:lnTo>
                  <a:lnTo>
                    <a:pt x="887" y="1062"/>
                  </a:lnTo>
                  <a:close/>
                  <a:moveTo>
                    <a:pt x="560" y="1009"/>
                  </a:moveTo>
                  <a:lnTo>
                    <a:pt x="544" y="1018"/>
                  </a:lnTo>
                  <a:lnTo>
                    <a:pt x="529" y="1027"/>
                  </a:lnTo>
                  <a:lnTo>
                    <a:pt x="516" y="1036"/>
                  </a:lnTo>
                  <a:lnTo>
                    <a:pt x="505" y="1051"/>
                  </a:lnTo>
                  <a:lnTo>
                    <a:pt x="591" y="1156"/>
                  </a:lnTo>
                  <a:lnTo>
                    <a:pt x="593" y="1171"/>
                  </a:lnTo>
                  <a:lnTo>
                    <a:pt x="593" y="1184"/>
                  </a:lnTo>
                  <a:lnTo>
                    <a:pt x="591" y="1196"/>
                  </a:lnTo>
                  <a:lnTo>
                    <a:pt x="589" y="1207"/>
                  </a:lnTo>
                  <a:lnTo>
                    <a:pt x="593" y="1220"/>
                  </a:lnTo>
                  <a:lnTo>
                    <a:pt x="656" y="1204"/>
                  </a:lnTo>
                  <a:lnTo>
                    <a:pt x="673" y="1173"/>
                  </a:lnTo>
                  <a:lnTo>
                    <a:pt x="647" y="1154"/>
                  </a:lnTo>
                  <a:lnTo>
                    <a:pt x="627" y="1136"/>
                  </a:lnTo>
                  <a:lnTo>
                    <a:pt x="615" y="1114"/>
                  </a:lnTo>
                  <a:lnTo>
                    <a:pt x="605" y="1091"/>
                  </a:lnTo>
                  <a:lnTo>
                    <a:pt x="600" y="1060"/>
                  </a:lnTo>
                  <a:lnTo>
                    <a:pt x="598" y="1022"/>
                  </a:lnTo>
                  <a:lnTo>
                    <a:pt x="585" y="1014"/>
                  </a:lnTo>
                  <a:lnTo>
                    <a:pt x="560" y="1009"/>
                  </a:lnTo>
                  <a:close/>
                  <a:moveTo>
                    <a:pt x="1445" y="969"/>
                  </a:moveTo>
                  <a:lnTo>
                    <a:pt x="1429" y="976"/>
                  </a:lnTo>
                  <a:lnTo>
                    <a:pt x="1416" y="980"/>
                  </a:lnTo>
                  <a:lnTo>
                    <a:pt x="1416" y="1016"/>
                  </a:lnTo>
                  <a:lnTo>
                    <a:pt x="1420" y="1045"/>
                  </a:lnTo>
                  <a:lnTo>
                    <a:pt x="1424" y="1073"/>
                  </a:lnTo>
                  <a:lnTo>
                    <a:pt x="1427" y="1096"/>
                  </a:lnTo>
                  <a:lnTo>
                    <a:pt x="1429" y="1118"/>
                  </a:lnTo>
                  <a:lnTo>
                    <a:pt x="1429" y="1142"/>
                  </a:lnTo>
                  <a:lnTo>
                    <a:pt x="1425" y="1165"/>
                  </a:lnTo>
                  <a:lnTo>
                    <a:pt x="1418" y="1191"/>
                  </a:lnTo>
                  <a:lnTo>
                    <a:pt x="1405" y="1220"/>
                  </a:lnTo>
                  <a:lnTo>
                    <a:pt x="1387" y="1253"/>
                  </a:lnTo>
                  <a:lnTo>
                    <a:pt x="1387" y="1276"/>
                  </a:lnTo>
                  <a:lnTo>
                    <a:pt x="1398" y="1285"/>
                  </a:lnTo>
                  <a:lnTo>
                    <a:pt x="1415" y="1294"/>
                  </a:lnTo>
                  <a:lnTo>
                    <a:pt x="1435" y="1302"/>
                  </a:lnTo>
                  <a:lnTo>
                    <a:pt x="1458" y="1305"/>
                  </a:lnTo>
                  <a:lnTo>
                    <a:pt x="1482" y="1309"/>
                  </a:lnTo>
                  <a:lnTo>
                    <a:pt x="1504" y="1309"/>
                  </a:lnTo>
                  <a:lnTo>
                    <a:pt x="1520" y="1305"/>
                  </a:lnTo>
                  <a:lnTo>
                    <a:pt x="1533" y="1296"/>
                  </a:lnTo>
                  <a:lnTo>
                    <a:pt x="1536" y="1282"/>
                  </a:lnTo>
                  <a:lnTo>
                    <a:pt x="1535" y="1265"/>
                  </a:lnTo>
                  <a:lnTo>
                    <a:pt x="1527" y="1249"/>
                  </a:lnTo>
                  <a:lnTo>
                    <a:pt x="1518" y="1231"/>
                  </a:lnTo>
                  <a:lnTo>
                    <a:pt x="1509" y="1213"/>
                  </a:lnTo>
                  <a:lnTo>
                    <a:pt x="1502" y="1196"/>
                  </a:lnTo>
                  <a:lnTo>
                    <a:pt x="1498" y="1180"/>
                  </a:lnTo>
                  <a:lnTo>
                    <a:pt x="1502" y="1160"/>
                  </a:lnTo>
                  <a:lnTo>
                    <a:pt x="1509" y="1136"/>
                  </a:lnTo>
                  <a:lnTo>
                    <a:pt x="1518" y="1111"/>
                  </a:lnTo>
                  <a:lnTo>
                    <a:pt x="1527" y="1087"/>
                  </a:lnTo>
                  <a:lnTo>
                    <a:pt x="1536" y="1062"/>
                  </a:lnTo>
                  <a:lnTo>
                    <a:pt x="1545" y="1040"/>
                  </a:lnTo>
                  <a:lnTo>
                    <a:pt x="1553" y="1022"/>
                  </a:lnTo>
                  <a:lnTo>
                    <a:pt x="1556" y="1009"/>
                  </a:lnTo>
                  <a:lnTo>
                    <a:pt x="1556" y="1002"/>
                  </a:lnTo>
                  <a:lnTo>
                    <a:pt x="1544" y="987"/>
                  </a:lnTo>
                  <a:lnTo>
                    <a:pt x="1524" y="978"/>
                  </a:lnTo>
                  <a:lnTo>
                    <a:pt x="1498" y="973"/>
                  </a:lnTo>
                  <a:lnTo>
                    <a:pt x="1471" y="971"/>
                  </a:lnTo>
                  <a:lnTo>
                    <a:pt x="1445" y="969"/>
                  </a:lnTo>
                  <a:close/>
                  <a:moveTo>
                    <a:pt x="1178" y="964"/>
                  </a:moveTo>
                  <a:lnTo>
                    <a:pt x="1127" y="976"/>
                  </a:lnTo>
                  <a:lnTo>
                    <a:pt x="1122" y="993"/>
                  </a:lnTo>
                  <a:lnTo>
                    <a:pt x="1122" y="1014"/>
                  </a:lnTo>
                  <a:lnTo>
                    <a:pt x="1125" y="1040"/>
                  </a:lnTo>
                  <a:lnTo>
                    <a:pt x="1133" y="1067"/>
                  </a:lnTo>
                  <a:lnTo>
                    <a:pt x="1142" y="1094"/>
                  </a:lnTo>
                  <a:lnTo>
                    <a:pt x="1149" y="1124"/>
                  </a:lnTo>
                  <a:lnTo>
                    <a:pt x="1156" y="1151"/>
                  </a:lnTo>
                  <a:lnTo>
                    <a:pt x="1162" y="1178"/>
                  </a:lnTo>
                  <a:lnTo>
                    <a:pt x="1162" y="1200"/>
                  </a:lnTo>
                  <a:lnTo>
                    <a:pt x="1160" y="1216"/>
                  </a:lnTo>
                  <a:lnTo>
                    <a:pt x="1153" y="1229"/>
                  </a:lnTo>
                  <a:lnTo>
                    <a:pt x="1144" y="1240"/>
                  </a:lnTo>
                  <a:lnTo>
                    <a:pt x="1135" y="1251"/>
                  </a:lnTo>
                  <a:lnTo>
                    <a:pt x="1127" y="1264"/>
                  </a:lnTo>
                  <a:lnTo>
                    <a:pt x="1125" y="1284"/>
                  </a:lnTo>
                  <a:lnTo>
                    <a:pt x="1144" y="1293"/>
                  </a:lnTo>
                  <a:lnTo>
                    <a:pt x="1165" y="1298"/>
                  </a:lnTo>
                  <a:lnTo>
                    <a:pt x="1191" y="1302"/>
                  </a:lnTo>
                  <a:lnTo>
                    <a:pt x="1216" y="1304"/>
                  </a:lnTo>
                  <a:lnTo>
                    <a:pt x="1240" y="1300"/>
                  </a:lnTo>
                  <a:lnTo>
                    <a:pt x="1260" y="1293"/>
                  </a:lnTo>
                  <a:lnTo>
                    <a:pt x="1273" y="1284"/>
                  </a:lnTo>
                  <a:lnTo>
                    <a:pt x="1269" y="1260"/>
                  </a:lnTo>
                  <a:lnTo>
                    <a:pt x="1262" y="1242"/>
                  </a:lnTo>
                  <a:lnTo>
                    <a:pt x="1253" y="1224"/>
                  </a:lnTo>
                  <a:lnTo>
                    <a:pt x="1242" y="1207"/>
                  </a:lnTo>
                  <a:lnTo>
                    <a:pt x="1233" y="1189"/>
                  </a:lnTo>
                  <a:lnTo>
                    <a:pt x="1227" y="1167"/>
                  </a:lnTo>
                  <a:lnTo>
                    <a:pt x="1222" y="1136"/>
                  </a:lnTo>
                  <a:lnTo>
                    <a:pt x="1224" y="1107"/>
                  </a:lnTo>
                  <a:lnTo>
                    <a:pt x="1229" y="1082"/>
                  </a:lnTo>
                  <a:lnTo>
                    <a:pt x="1238" y="1058"/>
                  </a:lnTo>
                  <a:lnTo>
                    <a:pt x="1247" y="1036"/>
                  </a:lnTo>
                  <a:lnTo>
                    <a:pt x="1258" y="1014"/>
                  </a:lnTo>
                  <a:lnTo>
                    <a:pt x="1265" y="993"/>
                  </a:lnTo>
                  <a:lnTo>
                    <a:pt x="1260" y="985"/>
                  </a:lnTo>
                  <a:lnTo>
                    <a:pt x="1178" y="964"/>
                  </a:lnTo>
                  <a:close/>
                  <a:moveTo>
                    <a:pt x="493" y="804"/>
                  </a:moveTo>
                  <a:lnTo>
                    <a:pt x="480" y="820"/>
                  </a:lnTo>
                  <a:lnTo>
                    <a:pt x="491" y="902"/>
                  </a:lnTo>
                  <a:lnTo>
                    <a:pt x="489" y="916"/>
                  </a:lnTo>
                  <a:lnTo>
                    <a:pt x="484" y="927"/>
                  </a:lnTo>
                  <a:lnTo>
                    <a:pt x="480" y="940"/>
                  </a:lnTo>
                  <a:lnTo>
                    <a:pt x="480" y="956"/>
                  </a:lnTo>
                  <a:lnTo>
                    <a:pt x="507" y="967"/>
                  </a:lnTo>
                  <a:lnTo>
                    <a:pt x="533" y="969"/>
                  </a:lnTo>
                  <a:lnTo>
                    <a:pt x="564" y="964"/>
                  </a:lnTo>
                  <a:lnTo>
                    <a:pt x="575" y="947"/>
                  </a:lnTo>
                  <a:lnTo>
                    <a:pt x="569" y="934"/>
                  </a:lnTo>
                  <a:lnTo>
                    <a:pt x="562" y="925"/>
                  </a:lnTo>
                  <a:lnTo>
                    <a:pt x="555" y="918"/>
                  </a:lnTo>
                  <a:lnTo>
                    <a:pt x="545" y="911"/>
                  </a:lnTo>
                  <a:lnTo>
                    <a:pt x="540" y="902"/>
                  </a:lnTo>
                  <a:lnTo>
                    <a:pt x="527" y="811"/>
                  </a:lnTo>
                  <a:lnTo>
                    <a:pt x="518" y="807"/>
                  </a:lnTo>
                  <a:lnTo>
                    <a:pt x="507" y="804"/>
                  </a:lnTo>
                  <a:lnTo>
                    <a:pt x="493" y="804"/>
                  </a:lnTo>
                  <a:close/>
                  <a:moveTo>
                    <a:pt x="822" y="798"/>
                  </a:moveTo>
                  <a:lnTo>
                    <a:pt x="765" y="814"/>
                  </a:lnTo>
                  <a:lnTo>
                    <a:pt x="758" y="820"/>
                  </a:lnTo>
                  <a:lnTo>
                    <a:pt x="764" y="847"/>
                  </a:lnTo>
                  <a:lnTo>
                    <a:pt x="773" y="871"/>
                  </a:lnTo>
                  <a:lnTo>
                    <a:pt x="782" y="894"/>
                  </a:lnTo>
                  <a:lnTo>
                    <a:pt x="791" y="916"/>
                  </a:lnTo>
                  <a:lnTo>
                    <a:pt x="798" y="938"/>
                  </a:lnTo>
                  <a:lnTo>
                    <a:pt x="804" y="962"/>
                  </a:lnTo>
                  <a:lnTo>
                    <a:pt x="804" y="987"/>
                  </a:lnTo>
                  <a:lnTo>
                    <a:pt x="796" y="1018"/>
                  </a:lnTo>
                  <a:lnTo>
                    <a:pt x="796" y="1022"/>
                  </a:lnTo>
                  <a:lnTo>
                    <a:pt x="824" y="1029"/>
                  </a:lnTo>
                  <a:lnTo>
                    <a:pt x="849" y="1025"/>
                  </a:lnTo>
                  <a:lnTo>
                    <a:pt x="875" y="1016"/>
                  </a:lnTo>
                  <a:lnTo>
                    <a:pt x="895" y="1005"/>
                  </a:lnTo>
                  <a:lnTo>
                    <a:pt x="895" y="998"/>
                  </a:lnTo>
                  <a:lnTo>
                    <a:pt x="876" y="971"/>
                  </a:lnTo>
                  <a:lnTo>
                    <a:pt x="864" y="949"/>
                  </a:lnTo>
                  <a:lnTo>
                    <a:pt x="855" y="927"/>
                  </a:lnTo>
                  <a:lnTo>
                    <a:pt x="851" y="905"/>
                  </a:lnTo>
                  <a:lnTo>
                    <a:pt x="851" y="880"/>
                  </a:lnTo>
                  <a:lnTo>
                    <a:pt x="851" y="849"/>
                  </a:lnTo>
                  <a:lnTo>
                    <a:pt x="853" y="811"/>
                  </a:lnTo>
                  <a:lnTo>
                    <a:pt x="822" y="798"/>
                  </a:lnTo>
                  <a:close/>
                  <a:moveTo>
                    <a:pt x="1515" y="644"/>
                  </a:moveTo>
                  <a:lnTo>
                    <a:pt x="1480" y="651"/>
                  </a:lnTo>
                  <a:lnTo>
                    <a:pt x="1475" y="669"/>
                  </a:lnTo>
                  <a:lnTo>
                    <a:pt x="1475" y="682"/>
                  </a:lnTo>
                  <a:lnTo>
                    <a:pt x="1478" y="696"/>
                  </a:lnTo>
                  <a:lnTo>
                    <a:pt x="1484" y="711"/>
                  </a:lnTo>
                  <a:lnTo>
                    <a:pt x="1491" y="751"/>
                  </a:lnTo>
                  <a:lnTo>
                    <a:pt x="1491" y="787"/>
                  </a:lnTo>
                  <a:lnTo>
                    <a:pt x="1485" y="822"/>
                  </a:lnTo>
                  <a:lnTo>
                    <a:pt x="1476" y="853"/>
                  </a:lnTo>
                  <a:lnTo>
                    <a:pt x="1462" y="880"/>
                  </a:lnTo>
                  <a:lnTo>
                    <a:pt x="1445" y="907"/>
                  </a:lnTo>
                  <a:lnTo>
                    <a:pt x="1445" y="927"/>
                  </a:lnTo>
                  <a:lnTo>
                    <a:pt x="1465" y="936"/>
                  </a:lnTo>
                  <a:lnTo>
                    <a:pt x="1489" y="942"/>
                  </a:lnTo>
                  <a:lnTo>
                    <a:pt x="1515" y="944"/>
                  </a:lnTo>
                  <a:lnTo>
                    <a:pt x="1540" y="940"/>
                  </a:lnTo>
                  <a:lnTo>
                    <a:pt x="1562" y="927"/>
                  </a:lnTo>
                  <a:lnTo>
                    <a:pt x="1533" y="840"/>
                  </a:lnTo>
                  <a:lnTo>
                    <a:pt x="1533" y="809"/>
                  </a:lnTo>
                  <a:lnTo>
                    <a:pt x="1538" y="778"/>
                  </a:lnTo>
                  <a:lnTo>
                    <a:pt x="1551" y="751"/>
                  </a:lnTo>
                  <a:lnTo>
                    <a:pt x="1564" y="724"/>
                  </a:lnTo>
                  <a:lnTo>
                    <a:pt x="1576" y="696"/>
                  </a:lnTo>
                  <a:lnTo>
                    <a:pt x="1587" y="673"/>
                  </a:lnTo>
                  <a:lnTo>
                    <a:pt x="1580" y="656"/>
                  </a:lnTo>
                  <a:lnTo>
                    <a:pt x="1515" y="644"/>
                  </a:lnTo>
                  <a:close/>
                  <a:moveTo>
                    <a:pt x="1107" y="622"/>
                  </a:moveTo>
                  <a:lnTo>
                    <a:pt x="1091" y="625"/>
                  </a:lnTo>
                  <a:lnTo>
                    <a:pt x="1064" y="656"/>
                  </a:lnTo>
                  <a:lnTo>
                    <a:pt x="1125" y="814"/>
                  </a:lnTo>
                  <a:lnTo>
                    <a:pt x="1129" y="840"/>
                  </a:lnTo>
                  <a:lnTo>
                    <a:pt x="1127" y="860"/>
                  </a:lnTo>
                  <a:lnTo>
                    <a:pt x="1122" y="874"/>
                  </a:lnTo>
                  <a:lnTo>
                    <a:pt x="1118" y="891"/>
                  </a:lnTo>
                  <a:lnTo>
                    <a:pt x="1116" y="907"/>
                  </a:lnTo>
                  <a:lnTo>
                    <a:pt x="1118" y="927"/>
                  </a:lnTo>
                  <a:lnTo>
                    <a:pt x="1142" y="927"/>
                  </a:lnTo>
                  <a:lnTo>
                    <a:pt x="1162" y="924"/>
                  </a:lnTo>
                  <a:lnTo>
                    <a:pt x="1180" y="920"/>
                  </a:lnTo>
                  <a:lnTo>
                    <a:pt x="1196" y="913"/>
                  </a:lnTo>
                  <a:lnTo>
                    <a:pt x="1218" y="907"/>
                  </a:lnTo>
                  <a:lnTo>
                    <a:pt x="1222" y="898"/>
                  </a:lnTo>
                  <a:lnTo>
                    <a:pt x="1225" y="887"/>
                  </a:lnTo>
                  <a:lnTo>
                    <a:pt x="1225" y="873"/>
                  </a:lnTo>
                  <a:lnTo>
                    <a:pt x="1202" y="842"/>
                  </a:lnTo>
                  <a:lnTo>
                    <a:pt x="1185" y="813"/>
                  </a:lnTo>
                  <a:lnTo>
                    <a:pt x="1175" y="784"/>
                  </a:lnTo>
                  <a:lnTo>
                    <a:pt x="1169" y="754"/>
                  </a:lnTo>
                  <a:lnTo>
                    <a:pt x="1169" y="722"/>
                  </a:lnTo>
                  <a:lnTo>
                    <a:pt x="1173" y="685"/>
                  </a:lnTo>
                  <a:lnTo>
                    <a:pt x="1182" y="644"/>
                  </a:lnTo>
                  <a:lnTo>
                    <a:pt x="1160" y="625"/>
                  </a:lnTo>
                  <a:lnTo>
                    <a:pt x="1107" y="622"/>
                  </a:lnTo>
                  <a:close/>
                  <a:moveTo>
                    <a:pt x="762" y="596"/>
                  </a:moveTo>
                  <a:lnTo>
                    <a:pt x="751" y="611"/>
                  </a:lnTo>
                  <a:lnTo>
                    <a:pt x="744" y="633"/>
                  </a:lnTo>
                  <a:lnTo>
                    <a:pt x="738" y="658"/>
                  </a:lnTo>
                  <a:lnTo>
                    <a:pt x="735" y="689"/>
                  </a:lnTo>
                  <a:lnTo>
                    <a:pt x="733" y="718"/>
                  </a:lnTo>
                  <a:lnTo>
                    <a:pt x="735" y="744"/>
                  </a:lnTo>
                  <a:lnTo>
                    <a:pt x="738" y="765"/>
                  </a:lnTo>
                  <a:lnTo>
                    <a:pt x="767" y="769"/>
                  </a:lnTo>
                  <a:lnTo>
                    <a:pt x="793" y="769"/>
                  </a:lnTo>
                  <a:lnTo>
                    <a:pt x="822" y="765"/>
                  </a:lnTo>
                  <a:lnTo>
                    <a:pt x="831" y="753"/>
                  </a:lnTo>
                  <a:lnTo>
                    <a:pt x="825" y="734"/>
                  </a:lnTo>
                  <a:lnTo>
                    <a:pt x="818" y="724"/>
                  </a:lnTo>
                  <a:lnTo>
                    <a:pt x="809" y="716"/>
                  </a:lnTo>
                  <a:lnTo>
                    <a:pt x="802" y="709"/>
                  </a:lnTo>
                  <a:lnTo>
                    <a:pt x="795" y="698"/>
                  </a:lnTo>
                  <a:lnTo>
                    <a:pt x="789" y="680"/>
                  </a:lnTo>
                  <a:lnTo>
                    <a:pt x="791" y="664"/>
                  </a:lnTo>
                  <a:lnTo>
                    <a:pt x="791" y="647"/>
                  </a:lnTo>
                  <a:lnTo>
                    <a:pt x="791" y="631"/>
                  </a:lnTo>
                  <a:lnTo>
                    <a:pt x="784" y="613"/>
                  </a:lnTo>
                  <a:lnTo>
                    <a:pt x="780" y="609"/>
                  </a:lnTo>
                  <a:lnTo>
                    <a:pt x="778" y="605"/>
                  </a:lnTo>
                  <a:lnTo>
                    <a:pt x="775" y="604"/>
                  </a:lnTo>
                  <a:lnTo>
                    <a:pt x="771" y="600"/>
                  </a:lnTo>
                  <a:lnTo>
                    <a:pt x="767" y="598"/>
                  </a:lnTo>
                  <a:lnTo>
                    <a:pt x="762" y="596"/>
                  </a:lnTo>
                  <a:close/>
                  <a:moveTo>
                    <a:pt x="1535" y="433"/>
                  </a:moveTo>
                  <a:lnTo>
                    <a:pt x="1524" y="447"/>
                  </a:lnTo>
                  <a:lnTo>
                    <a:pt x="1520" y="462"/>
                  </a:lnTo>
                  <a:lnTo>
                    <a:pt x="1518" y="476"/>
                  </a:lnTo>
                  <a:lnTo>
                    <a:pt x="1518" y="493"/>
                  </a:lnTo>
                  <a:lnTo>
                    <a:pt x="1516" y="511"/>
                  </a:lnTo>
                  <a:lnTo>
                    <a:pt x="1511" y="533"/>
                  </a:lnTo>
                  <a:lnTo>
                    <a:pt x="1476" y="574"/>
                  </a:lnTo>
                  <a:lnTo>
                    <a:pt x="1475" y="596"/>
                  </a:lnTo>
                  <a:lnTo>
                    <a:pt x="1500" y="607"/>
                  </a:lnTo>
                  <a:lnTo>
                    <a:pt x="1531" y="613"/>
                  </a:lnTo>
                  <a:lnTo>
                    <a:pt x="1564" y="609"/>
                  </a:lnTo>
                  <a:lnTo>
                    <a:pt x="1571" y="609"/>
                  </a:lnTo>
                  <a:lnTo>
                    <a:pt x="1578" y="593"/>
                  </a:lnTo>
                  <a:lnTo>
                    <a:pt x="1580" y="582"/>
                  </a:lnTo>
                  <a:lnTo>
                    <a:pt x="1576" y="573"/>
                  </a:lnTo>
                  <a:lnTo>
                    <a:pt x="1571" y="564"/>
                  </a:lnTo>
                  <a:lnTo>
                    <a:pt x="1564" y="554"/>
                  </a:lnTo>
                  <a:lnTo>
                    <a:pt x="1560" y="540"/>
                  </a:lnTo>
                  <a:lnTo>
                    <a:pt x="1569" y="447"/>
                  </a:lnTo>
                  <a:lnTo>
                    <a:pt x="1535" y="433"/>
                  </a:lnTo>
                  <a:close/>
                  <a:moveTo>
                    <a:pt x="1089" y="416"/>
                  </a:moveTo>
                  <a:lnTo>
                    <a:pt x="1080" y="420"/>
                  </a:lnTo>
                  <a:lnTo>
                    <a:pt x="1071" y="442"/>
                  </a:lnTo>
                  <a:lnTo>
                    <a:pt x="1067" y="465"/>
                  </a:lnTo>
                  <a:lnTo>
                    <a:pt x="1067" y="493"/>
                  </a:lnTo>
                  <a:lnTo>
                    <a:pt x="1065" y="518"/>
                  </a:lnTo>
                  <a:lnTo>
                    <a:pt x="1064" y="544"/>
                  </a:lnTo>
                  <a:lnTo>
                    <a:pt x="1058" y="567"/>
                  </a:lnTo>
                  <a:lnTo>
                    <a:pt x="1069" y="584"/>
                  </a:lnTo>
                  <a:lnTo>
                    <a:pt x="1082" y="596"/>
                  </a:lnTo>
                  <a:lnTo>
                    <a:pt x="1100" y="604"/>
                  </a:lnTo>
                  <a:lnTo>
                    <a:pt x="1120" y="604"/>
                  </a:lnTo>
                  <a:lnTo>
                    <a:pt x="1142" y="596"/>
                  </a:lnTo>
                  <a:lnTo>
                    <a:pt x="1149" y="593"/>
                  </a:lnTo>
                  <a:lnTo>
                    <a:pt x="1153" y="589"/>
                  </a:lnTo>
                  <a:lnTo>
                    <a:pt x="1156" y="585"/>
                  </a:lnTo>
                  <a:lnTo>
                    <a:pt x="1160" y="580"/>
                  </a:lnTo>
                  <a:lnTo>
                    <a:pt x="1164" y="574"/>
                  </a:lnTo>
                  <a:lnTo>
                    <a:pt x="1115" y="420"/>
                  </a:lnTo>
                  <a:lnTo>
                    <a:pt x="1089" y="416"/>
                  </a:lnTo>
                  <a:close/>
                  <a:moveTo>
                    <a:pt x="207" y="160"/>
                  </a:moveTo>
                  <a:lnTo>
                    <a:pt x="2276" y="160"/>
                  </a:lnTo>
                  <a:lnTo>
                    <a:pt x="2291" y="164"/>
                  </a:lnTo>
                  <a:lnTo>
                    <a:pt x="2304" y="173"/>
                  </a:lnTo>
                  <a:lnTo>
                    <a:pt x="2313" y="185"/>
                  </a:lnTo>
                  <a:lnTo>
                    <a:pt x="2316" y="200"/>
                  </a:lnTo>
                  <a:lnTo>
                    <a:pt x="2316" y="2829"/>
                  </a:lnTo>
                  <a:lnTo>
                    <a:pt x="2313" y="2844"/>
                  </a:lnTo>
                  <a:lnTo>
                    <a:pt x="2304" y="2856"/>
                  </a:lnTo>
                  <a:lnTo>
                    <a:pt x="2291" y="2865"/>
                  </a:lnTo>
                  <a:lnTo>
                    <a:pt x="2276" y="2869"/>
                  </a:lnTo>
                  <a:lnTo>
                    <a:pt x="207" y="2869"/>
                  </a:lnTo>
                  <a:lnTo>
                    <a:pt x="193" y="2865"/>
                  </a:lnTo>
                  <a:lnTo>
                    <a:pt x="180" y="2856"/>
                  </a:lnTo>
                  <a:lnTo>
                    <a:pt x="171" y="2844"/>
                  </a:lnTo>
                  <a:lnTo>
                    <a:pt x="167" y="2829"/>
                  </a:lnTo>
                  <a:lnTo>
                    <a:pt x="167" y="200"/>
                  </a:lnTo>
                  <a:lnTo>
                    <a:pt x="171" y="185"/>
                  </a:lnTo>
                  <a:lnTo>
                    <a:pt x="180" y="173"/>
                  </a:lnTo>
                  <a:lnTo>
                    <a:pt x="193" y="164"/>
                  </a:lnTo>
                  <a:lnTo>
                    <a:pt x="207" y="160"/>
                  </a:lnTo>
                  <a:close/>
                  <a:moveTo>
                    <a:pt x="131" y="89"/>
                  </a:moveTo>
                  <a:lnTo>
                    <a:pt x="116" y="93"/>
                  </a:lnTo>
                  <a:lnTo>
                    <a:pt x="104" y="102"/>
                  </a:lnTo>
                  <a:lnTo>
                    <a:pt x="95" y="114"/>
                  </a:lnTo>
                  <a:lnTo>
                    <a:pt x="91" y="129"/>
                  </a:lnTo>
                  <a:lnTo>
                    <a:pt x="91" y="2900"/>
                  </a:lnTo>
                  <a:lnTo>
                    <a:pt x="95" y="2914"/>
                  </a:lnTo>
                  <a:lnTo>
                    <a:pt x="104" y="2927"/>
                  </a:lnTo>
                  <a:lnTo>
                    <a:pt x="116" y="2936"/>
                  </a:lnTo>
                  <a:lnTo>
                    <a:pt x="131" y="2940"/>
                  </a:lnTo>
                  <a:lnTo>
                    <a:pt x="2353" y="2940"/>
                  </a:lnTo>
                  <a:lnTo>
                    <a:pt x="2367" y="2936"/>
                  </a:lnTo>
                  <a:lnTo>
                    <a:pt x="2380" y="2927"/>
                  </a:lnTo>
                  <a:lnTo>
                    <a:pt x="2389" y="2914"/>
                  </a:lnTo>
                  <a:lnTo>
                    <a:pt x="2393" y="2900"/>
                  </a:lnTo>
                  <a:lnTo>
                    <a:pt x="2393" y="129"/>
                  </a:lnTo>
                  <a:lnTo>
                    <a:pt x="2389" y="114"/>
                  </a:lnTo>
                  <a:lnTo>
                    <a:pt x="2380" y="102"/>
                  </a:lnTo>
                  <a:lnTo>
                    <a:pt x="2367" y="93"/>
                  </a:lnTo>
                  <a:lnTo>
                    <a:pt x="2353" y="89"/>
                  </a:lnTo>
                  <a:lnTo>
                    <a:pt x="131" y="89"/>
                  </a:lnTo>
                  <a:close/>
                  <a:moveTo>
                    <a:pt x="40" y="0"/>
                  </a:moveTo>
                  <a:lnTo>
                    <a:pt x="2447" y="0"/>
                  </a:lnTo>
                  <a:lnTo>
                    <a:pt x="2464" y="4"/>
                  </a:lnTo>
                  <a:lnTo>
                    <a:pt x="2476" y="13"/>
                  </a:lnTo>
                  <a:lnTo>
                    <a:pt x="2485" y="25"/>
                  </a:lnTo>
                  <a:lnTo>
                    <a:pt x="2487" y="40"/>
                  </a:lnTo>
                  <a:lnTo>
                    <a:pt x="2487" y="2984"/>
                  </a:lnTo>
                  <a:lnTo>
                    <a:pt x="2485" y="3000"/>
                  </a:lnTo>
                  <a:lnTo>
                    <a:pt x="2476" y="3013"/>
                  </a:lnTo>
                  <a:lnTo>
                    <a:pt x="2464" y="3022"/>
                  </a:lnTo>
                  <a:lnTo>
                    <a:pt x="2447" y="3024"/>
                  </a:lnTo>
                  <a:lnTo>
                    <a:pt x="40" y="3024"/>
                  </a:lnTo>
                  <a:lnTo>
                    <a:pt x="24" y="3022"/>
                  </a:lnTo>
                  <a:lnTo>
                    <a:pt x="11" y="3013"/>
                  </a:lnTo>
                  <a:lnTo>
                    <a:pt x="4" y="3000"/>
                  </a:lnTo>
                  <a:lnTo>
                    <a:pt x="0" y="2984"/>
                  </a:lnTo>
                  <a:lnTo>
                    <a:pt x="0" y="40"/>
                  </a:lnTo>
                  <a:lnTo>
                    <a:pt x="4" y="25"/>
                  </a:lnTo>
                  <a:lnTo>
                    <a:pt x="11" y="13"/>
                  </a:lnTo>
                  <a:lnTo>
                    <a:pt x="24" y="4"/>
                  </a:lnTo>
                  <a:lnTo>
                    <a:pt x="4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79" name="Freeform 9">
              <a:extLst>
                <a:ext uri="{FF2B5EF4-FFF2-40B4-BE49-F238E27FC236}">
                  <a16:creationId xmlns:a16="http://schemas.microsoft.com/office/drawing/2014/main" id="{44A20A06-AB68-4716-91B2-1736592BBE8B}"/>
                </a:ext>
              </a:extLst>
            </p:cNvPr>
            <p:cNvSpPr>
              <a:spLocks/>
            </p:cNvSpPr>
            <p:nvPr/>
          </p:nvSpPr>
          <p:spPr bwMode="auto">
            <a:xfrm>
              <a:off x="5415764" y="147954"/>
              <a:ext cx="309009" cy="316438"/>
            </a:xfrm>
            <a:custGeom>
              <a:avLst/>
              <a:gdLst>
                <a:gd name="T0" fmla="*/ 1754 w 3785"/>
                <a:gd name="T1" fmla="*/ 114 h 3876"/>
                <a:gd name="T2" fmla="*/ 1771 w 3785"/>
                <a:gd name="T3" fmla="*/ 367 h 3876"/>
                <a:gd name="T4" fmla="*/ 1818 w 3785"/>
                <a:gd name="T5" fmla="*/ 614 h 3876"/>
                <a:gd name="T6" fmla="*/ 1902 w 3785"/>
                <a:gd name="T7" fmla="*/ 796 h 3876"/>
                <a:gd name="T8" fmla="*/ 2038 w 3785"/>
                <a:gd name="T9" fmla="*/ 858 h 3876"/>
                <a:gd name="T10" fmla="*/ 2180 w 3785"/>
                <a:gd name="T11" fmla="*/ 802 h 3876"/>
                <a:gd name="T12" fmla="*/ 2320 w 3785"/>
                <a:gd name="T13" fmla="*/ 722 h 3876"/>
                <a:gd name="T14" fmla="*/ 2609 w 3785"/>
                <a:gd name="T15" fmla="*/ 640 h 3876"/>
                <a:gd name="T16" fmla="*/ 2954 w 3785"/>
                <a:gd name="T17" fmla="*/ 674 h 3876"/>
                <a:gd name="T18" fmla="*/ 3298 w 3785"/>
                <a:gd name="T19" fmla="*/ 856 h 3876"/>
                <a:gd name="T20" fmla="*/ 3556 w 3785"/>
                <a:gd name="T21" fmla="*/ 1133 h 3876"/>
                <a:gd name="T22" fmla="*/ 3704 w 3785"/>
                <a:gd name="T23" fmla="*/ 1473 h 3876"/>
                <a:gd name="T24" fmla="*/ 3776 w 3785"/>
                <a:gd name="T25" fmla="*/ 1871 h 3876"/>
                <a:gd name="T26" fmla="*/ 3771 w 3785"/>
                <a:gd name="T27" fmla="*/ 2284 h 3876"/>
                <a:gd name="T28" fmla="*/ 3674 w 3785"/>
                <a:gd name="T29" fmla="*/ 2671 h 3876"/>
                <a:gd name="T30" fmla="*/ 3467 w 3785"/>
                <a:gd name="T31" fmla="*/ 3049 h 3876"/>
                <a:gd name="T32" fmla="*/ 3198 w 3785"/>
                <a:gd name="T33" fmla="*/ 3334 h 3876"/>
                <a:gd name="T34" fmla="*/ 2900 w 3785"/>
                <a:gd name="T35" fmla="*/ 3536 h 3876"/>
                <a:gd name="T36" fmla="*/ 2609 w 3785"/>
                <a:gd name="T37" fmla="*/ 3667 h 3876"/>
                <a:gd name="T38" fmla="*/ 2300 w 3785"/>
                <a:gd name="T39" fmla="*/ 3738 h 3876"/>
                <a:gd name="T40" fmla="*/ 1933 w 3785"/>
                <a:gd name="T41" fmla="*/ 3720 h 3876"/>
                <a:gd name="T42" fmla="*/ 1602 w 3785"/>
                <a:gd name="T43" fmla="*/ 3634 h 3876"/>
                <a:gd name="T44" fmla="*/ 1262 w 3785"/>
                <a:gd name="T45" fmla="*/ 3469 h 3876"/>
                <a:gd name="T46" fmla="*/ 913 w 3785"/>
                <a:gd name="T47" fmla="*/ 3256 h 3876"/>
                <a:gd name="T48" fmla="*/ 842 w 3785"/>
                <a:gd name="T49" fmla="*/ 3214 h 3876"/>
                <a:gd name="T50" fmla="*/ 753 w 3785"/>
                <a:gd name="T51" fmla="*/ 3174 h 3876"/>
                <a:gd name="T52" fmla="*/ 658 w 3785"/>
                <a:gd name="T53" fmla="*/ 3164 h 3876"/>
                <a:gd name="T54" fmla="*/ 571 w 3785"/>
                <a:gd name="T55" fmla="*/ 3213 h 3876"/>
                <a:gd name="T56" fmla="*/ 504 w 3785"/>
                <a:gd name="T57" fmla="*/ 3347 h 3876"/>
                <a:gd name="T58" fmla="*/ 467 w 3785"/>
                <a:gd name="T59" fmla="*/ 3596 h 3876"/>
                <a:gd name="T60" fmla="*/ 382 w 3785"/>
                <a:gd name="T61" fmla="*/ 3873 h 3876"/>
                <a:gd name="T62" fmla="*/ 16 w 3785"/>
                <a:gd name="T63" fmla="*/ 3869 h 3876"/>
                <a:gd name="T64" fmla="*/ 2 w 3785"/>
                <a:gd name="T65" fmla="*/ 3682 h 3876"/>
                <a:gd name="T66" fmla="*/ 9 w 3785"/>
                <a:gd name="T67" fmla="*/ 3413 h 3876"/>
                <a:gd name="T68" fmla="*/ 64 w 3785"/>
                <a:gd name="T69" fmla="*/ 3125 h 3876"/>
                <a:gd name="T70" fmla="*/ 182 w 3785"/>
                <a:gd name="T71" fmla="*/ 2867 h 3876"/>
                <a:gd name="T72" fmla="*/ 382 w 3785"/>
                <a:gd name="T73" fmla="*/ 2689 h 3876"/>
                <a:gd name="T74" fmla="*/ 556 w 3785"/>
                <a:gd name="T75" fmla="*/ 2647 h 3876"/>
                <a:gd name="T76" fmla="*/ 714 w 3785"/>
                <a:gd name="T77" fmla="*/ 2684 h 3876"/>
                <a:gd name="T78" fmla="*/ 971 w 3785"/>
                <a:gd name="T79" fmla="*/ 2734 h 3876"/>
                <a:gd name="T80" fmla="*/ 1387 w 3785"/>
                <a:gd name="T81" fmla="*/ 2694 h 3876"/>
                <a:gd name="T82" fmla="*/ 1711 w 3785"/>
                <a:gd name="T83" fmla="*/ 2527 h 3876"/>
                <a:gd name="T84" fmla="*/ 1909 w 3785"/>
                <a:gd name="T85" fmla="*/ 2273 h 3876"/>
                <a:gd name="T86" fmla="*/ 1973 w 3785"/>
                <a:gd name="T87" fmla="*/ 1993 h 3876"/>
                <a:gd name="T88" fmla="*/ 1916 w 3785"/>
                <a:gd name="T89" fmla="*/ 1658 h 3876"/>
                <a:gd name="T90" fmla="*/ 1760 w 3785"/>
                <a:gd name="T91" fmla="*/ 1404 h 3876"/>
                <a:gd name="T92" fmla="*/ 1564 w 3785"/>
                <a:gd name="T93" fmla="*/ 1238 h 3876"/>
                <a:gd name="T94" fmla="*/ 1387 w 3785"/>
                <a:gd name="T95" fmla="*/ 1056 h 3876"/>
                <a:gd name="T96" fmla="*/ 1300 w 3785"/>
                <a:gd name="T97" fmla="*/ 807 h 3876"/>
                <a:gd name="T98" fmla="*/ 1260 w 3785"/>
                <a:gd name="T99" fmla="*/ 585 h 3876"/>
                <a:gd name="T100" fmla="*/ 1251 w 3785"/>
                <a:gd name="T101" fmla="*/ 485 h 3876"/>
                <a:gd name="T102" fmla="*/ 1236 w 3785"/>
                <a:gd name="T103" fmla="*/ 293 h 3876"/>
                <a:gd name="T104" fmla="*/ 1236 w 3785"/>
                <a:gd name="T105" fmla="*/ 85 h 3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85" h="3876">
                  <a:moveTo>
                    <a:pt x="1245" y="0"/>
                  </a:moveTo>
                  <a:lnTo>
                    <a:pt x="1753" y="4"/>
                  </a:lnTo>
                  <a:lnTo>
                    <a:pt x="1753" y="56"/>
                  </a:lnTo>
                  <a:lnTo>
                    <a:pt x="1754" y="114"/>
                  </a:lnTo>
                  <a:lnTo>
                    <a:pt x="1756" y="174"/>
                  </a:lnTo>
                  <a:lnTo>
                    <a:pt x="1760" y="238"/>
                  </a:lnTo>
                  <a:lnTo>
                    <a:pt x="1765" y="302"/>
                  </a:lnTo>
                  <a:lnTo>
                    <a:pt x="1771" y="367"/>
                  </a:lnTo>
                  <a:lnTo>
                    <a:pt x="1780" y="433"/>
                  </a:lnTo>
                  <a:lnTo>
                    <a:pt x="1791" y="494"/>
                  </a:lnTo>
                  <a:lnTo>
                    <a:pt x="1804" y="556"/>
                  </a:lnTo>
                  <a:lnTo>
                    <a:pt x="1818" y="614"/>
                  </a:lnTo>
                  <a:lnTo>
                    <a:pt x="1836" y="669"/>
                  </a:lnTo>
                  <a:lnTo>
                    <a:pt x="1854" y="718"/>
                  </a:lnTo>
                  <a:lnTo>
                    <a:pt x="1878" y="760"/>
                  </a:lnTo>
                  <a:lnTo>
                    <a:pt x="1902" y="796"/>
                  </a:lnTo>
                  <a:lnTo>
                    <a:pt x="1931" y="825"/>
                  </a:lnTo>
                  <a:lnTo>
                    <a:pt x="1962" y="844"/>
                  </a:lnTo>
                  <a:lnTo>
                    <a:pt x="2000" y="856"/>
                  </a:lnTo>
                  <a:lnTo>
                    <a:pt x="2038" y="858"/>
                  </a:lnTo>
                  <a:lnTo>
                    <a:pt x="2076" y="851"/>
                  </a:lnTo>
                  <a:lnTo>
                    <a:pt x="2113" y="838"/>
                  </a:lnTo>
                  <a:lnTo>
                    <a:pt x="2147" y="822"/>
                  </a:lnTo>
                  <a:lnTo>
                    <a:pt x="2180" y="802"/>
                  </a:lnTo>
                  <a:lnTo>
                    <a:pt x="2211" y="782"/>
                  </a:lnTo>
                  <a:lnTo>
                    <a:pt x="2240" y="764"/>
                  </a:lnTo>
                  <a:lnTo>
                    <a:pt x="2265" y="747"/>
                  </a:lnTo>
                  <a:lnTo>
                    <a:pt x="2320" y="722"/>
                  </a:lnTo>
                  <a:lnTo>
                    <a:pt x="2384" y="696"/>
                  </a:lnTo>
                  <a:lnTo>
                    <a:pt x="2454" y="673"/>
                  </a:lnTo>
                  <a:lnTo>
                    <a:pt x="2531" y="653"/>
                  </a:lnTo>
                  <a:lnTo>
                    <a:pt x="2609" y="640"/>
                  </a:lnTo>
                  <a:lnTo>
                    <a:pt x="2693" y="633"/>
                  </a:lnTo>
                  <a:lnTo>
                    <a:pt x="2774" y="636"/>
                  </a:lnTo>
                  <a:lnTo>
                    <a:pt x="2856" y="649"/>
                  </a:lnTo>
                  <a:lnTo>
                    <a:pt x="2954" y="674"/>
                  </a:lnTo>
                  <a:lnTo>
                    <a:pt x="3047" y="709"/>
                  </a:lnTo>
                  <a:lnTo>
                    <a:pt x="3136" y="751"/>
                  </a:lnTo>
                  <a:lnTo>
                    <a:pt x="3220" y="800"/>
                  </a:lnTo>
                  <a:lnTo>
                    <a:pt x="3298" y="856"/>
                  </a:lnTo>
                  <a:lnTo>
                    <a:pt x="3373" y="918"/>
                  </a:lnTo>
                  <a:lnTo>
                    <a:pt x="3440" y="985"/>
                  </a:lnTo>
                  <a:lnTo>
                    <a:pt x="3502" y="1056"/>
                  </a:lnTo>
                  <a:lnTo>
                    <a:pt x="3556" y="1133"/>
                  </a:lnTo>
                  <a:lnTo>
                    <a:pt x="3604" y="1213"/>
                  </a:lnTo>
                  <a:lnTo>
                    <a:pt x="3645" y="1296"/>
                  </a:lnTo>
                  <a:lnTo>
                    <a:pt x="3678" y="1384"/>
                  </a:lnTo>
                  <a:lnTo>
                    <a:pt x="3704" y="1473"/>
                  </a:lnTo>
                  <a:lnTo>
                    <a:pt x="3724" y="1567"/>
                  </a:lnTo>
                  <a:lnTo>
                    <a:pt x="3744" y="1665"/>
                  </a:lnTo>
                  <a:lnTo>
                    <a:pt x="3762" y="1769"/>
                  </a:lnTo>
                  <a:lnTo>
                    <a:pt x="3776" y="1871"/>
                  </a:lnTo>
                  <a:lnTo>
                    <a:pt x="3784" y="1974"/>
                  </a:lnTo>
                  <a:lnTo>
                    <a:pt x="3785" y="2078"/>
                  </a:lnTo>
                  <a:lnTo>
                    <a:pt x="3780" y="2182"/>
                  </a:lnTo>
                  <a:lnTo>
                    <a:pt x="3771" y="2284"/>
                  </a:lnTo>
                  <a:lnTo>
                    <a:pt x="3756" y="2380"/>
                  </a:lnTo>
                  <a:lnTo>
                    <a:pt x="3736" y="2473"/>
                  </a:lnTo>
                  <a:lnTo>
                    <a:pt x="3713" y="2560"/>
                  </a:lnTo>
                  <a:lnTo>
                    <a:pt x="3674" y="2671"/>
                  </a:lnTo>
                  <a:lnTo>
                    <a:pt x="3631" y="2774"/>
                  </a:lnTo>
                  <a:lnTo>
                    <a:pt x="3582" y="2873"/>
                  </a:lnTo>
                  <a:lnTo>
                    <a:pt x="3527" y="2964"/>
                  </a:lnTo>
                  <a:lnTo>
                    <a:pt x="3467" y="3049"/>
                  </a:lnTo>
                  <a:lnTo>
                    <a:pt x="3404" y="3129"/>
                  </a:lnTo>
                  <a:lnTo>
                    <a:pt x="3338" y="3204"/>
                  </a:lnTo>
                  <a:lnTo>
                    <a:pt x="3269" y="3271"/>
                  </a:lnTo>
                  <a:lnTo>
                    <a:pt x="3198" y="3334"/>
                  </a:lnTo>
                  <a:lnTo>
                    <a:pt x="3124" y="3393"/>
                  </a:lnTo>
                  <a:lnTo>
                    <a:pt x="3049" y="3445"/>
                  </a:lnTo>
                  <a:lnTo>
                    <a:pt x="2974" y="3493"/>
                  </a:lnTo>
                  <a:lnTo>
                    <a:pt x="2900" y="3536"/>
                  </a:lnTo>
                  <a:lnTo>
                    <a:pt x="2825" y="3576"/>
                  </a:lnTo>
                  <a:lnTo>
                    <a:pt x="2751" y="3611"/>
                  </a:lnTo>
                  <a:lnTo>
                    <a:pt x="2680" y="3640"/>
                  </a:lnTo>
                  <a:lnTo>
                    <a:pt x="2609" y="3667"/>
                  </a:lnTo>
                  <a:lnTo>
                    <a:pt x="2542" y="3689"/>
                  </a:lnTo>
                  <a:lnTo>
                    <a:pt x="2476" y="3709"/>
                  </a:lnTo>
                  <a:lnTo>
                    <a:pt x="2391" y="3727"/>
                  </a:lnTo>
                  <a:lnTo>
                    <a:pt x="2300" y="3738"/>
                  </a:lnTo>
                  <a:lnTo>
                    <a:pt x="2209" y="3742"/>
                  </a:lnTo>
                  <a:lnTo>
                    <a:pt x="2116" y="3740"/>
                  </a:lnTo>
                  <a:lnTo>
                    <a:pt x="2025" y="3733"/>
                  </a:lnTo>
                  <a:lnTo>
                    <a:pt x="1933" y="3720"/>
                  </a:lnTo>
                  <a:lnTo>
                    <a:pt x="1845" y="3704"/>
                  </a:lnTo>
                  <a:lnTo>
                    <a:pt x="1760" y="3682"/>
                  </a:lnTo>
                  <a:lnTo>
                    <a:pt x="1678" y="3660"/>
                  </a:lnTo>
                  <a:lnTo>
                    <a:pt x="1602" y="3634"/>
                  </a:lnTo>
                  <a:lnTo>
                    <a:pt x="1533" y="3607"/>
                  </a:lnTo>
                  <a:lnTo>
                    <a:pt x="1438" y="3565"/>
                  </a:lnTo>
                  <a:lnTo>
                    <a:pt x="1347" y="3518"/>
                  </a:lnTo>
                  <a:lnTo>
                    <a:pt x="1262" y="3469"/>
                  </a:lnTo>
                  <a:lnTo>
                    <a:pt x="1176" y="3416"/>
                  </a:lnTo>
                  <a:lnTo>
                    <a:pt x="1093" y="3364"/>
                  </a:lnTo>
                  <a:lnTo>
                    <a:pt x="1005" y="3309"/>
                  </a:lnTo>
                  <a:lnTo>
                    <a:pt x="913" y="3256"/>
                  </a:lnTo>
                  <a:lnTo>
                    <a:pt x="898" y="3247"/>
                  </a:lnTo>
                  <a:lnTo>
                    <a:pt x="880" y="3236"/>
                  </a:lnTo>
                  <a:lnTo>
                    <a:pt x="862" y="3225"/>
                  </a:lnTo>
                  <a:lnTo>
                    <a:pt x="842" y="3214"/>
                  </a:lnTo>
                  <a:lnTo>
                    <a:pt x="820" y="3204"/>
                  </a:lnTo>
                  <a:lnTo>
                    <a:pt x="798" y="3193"/>
                  </a:lnTo>
                  <a:lnTo>
                    <a:pt x="776" y="3184"/>
                  </a:lnTo>
                  <a:lnTo>
                    <a:pt x="753" y="3174"/>
                  </a:lnTo>
                  <a:lnTo>
                    <a:pt x="729" y="3167"/>
                  </a:lnTo>
                  <a:lnTo>
                    <a:pt x="705" y="3164"/>
                  </a:lnTo>
                  <a:lnTo>
                    <a:pt x="682" y="3162"/>
                  </a:lnTo>
                  <a:lnTo>
                    <a:pt x="658" y="3164"/>
                  </a:lnTo>
                  <a:lnTo>
                    <a:pt x="636" y="3169"/>
                  </a:lnTo>
                  <a:lnTo>
                    <a:pt x="613" y="3178"/>
                  </a:lnTo>
                  <a:lnTo>
                    <a:pt x="591" y="3193"/>
                  </a:lnTo>
                  <a:lnTo>
                    <a:pt x="571" y="3213"/>
                  </a:lnTo>
                  <a:lnTo>
                    <a:pt x="553" y="3236"/>
                  </a:lnTo>
                  <a:lnTo>
                    <a:pt x="534" y="3267"/>
                  </a:lnTo>
                  <a:lnTo>
                    <a:pt x="518" y="3304"/>
                  </a:lnTo>
                  <a:lnTo>
                    <a:pt x="504" y="3347"/>
                  </a:lnTo>
                  <a:lnTo>
                    <a:pt x="491" y="3396"/>
                  </a:lnTo>
                  <a:lnTo>
                    <a:pt x="482" y="3454"/>
                  </a:lnTo>
                  <a:lnTo>
                    <a:pt x="473" y="3522"/>
                  </a:lnTo>
                  <a:lnTo>
                    <a:pt x="467" y="3596"/>
                  </a:lnTo>
                  <a:lnTo>
                    <a:pt x="465" y="3680"/>
                  </a:lnTo>
                  <a:lnTo>
                    <a:pt x="465" y="3773"/>
                  </a:lnTo>
                  <a:lnTo>
                    <a:pt x="469" y="3876"/>
                  </a:lnTo>
                  <a:lnTo>
                    <a:pt x="382" y="3873"/>
                  </a:lnTo>
                  <a:lnTo>
                    <a:pt x="291" y="3865"/>
                  </a:lnTo>
                  <a:lnTo>
                    <a:pt x="200" y="3862"/>
                  </a:lnTo>
                  <a:lnTo>
                    <a:pt x="107" y="3862"/>
                  </a:lnTo>
                  <a:lnTo>
                    <a:pt x="16" y="3869"/>
                  </a:lnTo>
                  <a:lnTo>
                    <a:pt x="16" y="3840"/>
                  </a:lnTo>
                  <a:lnTo>
                    <a:pt x="11" y="3793"/>
                  </a:lnTo>
                  <a:lnTo>
                    <a:pt x="5" y="3740"/>
                  </a:lnTo>
                  <a:lnTo>
                    <a:pt x="2" y="3682"/>
                  </a:lnTo>
                  <a:lnTo>
                    <a:pt x="0" y="3618"/>
                  </a:lnTo>
                  <a:lnTo>
                    <a:pt x="0" y="3553"/>
                  </a:lnTo>
                  <a:lnTo>
                    <a:pt x="4" y="3484"/>
                  </a:lnTo>
                  <a:lnTo>
                    <a:pt x="9" y="3413"/>
                  </a:lnTo>
                  <a:lnTo>
                    <a:pt x="16" y="3342"/>
                  </a:lnTo>
                  <a:lnTo>
                    <a:pt x="29" y="3269"/>
                  </a:lnTo>
                  <a:lnTo>
                    <a:pt x="44" y="3196"/>
                  </a:lnTo>
                  <a:lnTo>
                    <a:pt x="64" y="3125"/>
                  </a:lnTo>
                  <a:lnTo>
                    <a:pt x="85" y="3056"/>
                  </a:lnTo>
                  <a:lnTo>
                    <a:pt x="113" y="2989"/>
                  </a:lnTo>
                  <a:lnTo>
                    <a:pt x="145" y="2925"/>
                  </a:lnTo>
                  <a:lnTo>
                    <a:pt x="182" y="2867"/>
                  </a:lnTo>
                  <a:lnTo>
                    <a:pt x="224" y="2813"/>
                  </a:lnTo>
                  <a:lnTo>
                    <a:pt x="271" y="2765"/>
                  </a:lnTo>
                  <a:lnTo>
                    <a:pt x="324" y="2724"/>
                  </a:lnTo>
                  <a:lnTo>
                    <a:pt x="382" y="2689"/>
                  </a:lnTo>
                  <a:lnTo>
                    <a:pt x="429" y="2667"/>
                  </a:lnTo>
                  <a:lnTo>
                    <a:pt x="474" y="2654"/>
                  </a:lnTo>
                  <a:lnTo>
                    <a:pt x="516" y="2649"/>
                  </a:lnTo>
                  <a:lnTo>
                    <a:pt x="556" y="2647"/>
                  </a:lnTo>
                  <a:lnTo>
                    <a:pt x="594" y="2653"/>
                  </a:lnTo>
                  <a:lnTo>
                    <a:pt x="633" y="2662"/>
                  </a:lnTo>
                  <a:lnTo>
                    <a:pt x="673" y="2673"/>
                  </a:lnTo>
                  <a:lnTo>
                    <a:pt x="714" y="2684"/>
                  </a:lnTo>
                  <a:lnTo>
                    <a:pt x="758" y="2698"/>
                  </a:lnTo>
                  <a:lnTo>
                    <a:pt x="805" y="2709"/>
                  </a:lnTo>
                  <a:lnTo>
                    <a:pt x="856" y="2720"/>
                  </a:lnTo>
                  <a:lnTo>
                    <a:pt x="971" y="2734"/>
                  </a:lnTo>
                  <a:lnTo>
                    <a:pt x="1082" y="2738"/>
                  </a:lnTo>
                  <a:lnTo>
                    <a:pt x="1189" y="2733"/>
                  </a:lnTo>
                  <a:lnTo>
                    <a:pt x="1291" y="2718"/>
                  </a:lnTo>
                  <a:lnTo>
                    <a:pt x="1387" y="2694"/>
                  </a:lnTo>
                  <a:lnTo>
                    <a:pt x="1478" y="2664"/>
                  </a:lnTo>
                  <a:lnTo>
                    <a:pt x="1562" y="2625"/>
                  </a:lnTo>
                  <a:lnTo>
                    <a:pt x="1640" y="2580"/>
                  </a:lnTo>
                  <a:lnTo>
                    <a:pt x="1711" y="2527"/>
                  </a:lnTo>
                  <a:lnTo>
                    <a:pt x="1773" y="2471"/>
                  </a:lnTo>
                  <a:lnTo>
                    <a:pt x="1827" y="2409"/>
                  </a:lnTo>
                  <a:lnTo>
                    <a:pt x="1873" y="2342"/>
                  </a:lnTo>
                  <a:lnTo>
                    <a:pt x="1909" y="2273"/>
                  </a:lnTo>
                  <a:lnTo>
                    <a:pt x="1931" y="2213"/>
                  </a:lnTo>
                  <a:lnTo>
                    <a:pt x="1947" y="2149"/>
                  </a:lnTo>
                  <a:lnTo>
                    <a:pt x="1962" y="2084"/>
                  </a:lnTo>
                  <a:lnTo>
                    <a:pt x="1973" y="1993"/>
                  </a:lnTo>
                  <a:lnTo>
                    <a:pt x="1971" y="1904"/>
                  </a:lnTo>
                  <a:lnTo>
                    <a:pt x="1962" y="1818"/>
                  </a:lnTo>
                  <a:lnTo>
                    <a:pt x="1942" y="1736"/>
                  </a:lnTo>
                  <a:lnTo>
                    <a:pt x="1916" y="1658"/>
                  </a:lnTo>
                  <a:lnTo>
                    <a:pt x="1884" y="1585"/>
                  </a:lnTo>
                  <a:lnTo>
                    <a:pt x="1845" y="1518"/>
                  </a:lnTo>
                  <a:lnTo>
                    <a:pt x="1804" y="1458"/>
                  </a:lnTo>
                  <a:lnTo>
                    <a:pt x="1760" y="1404"/>
                  </a:lnTo>
                  <a:lnTo>
                    <a:pt x="1714" y="1356"/>
                  </a:lnTo>
                  <a:lnTo>
                    <a:pt x="1669" y="1316"/>
                  </a:lnTo>
                  <a:lnTo>
                    <a:pt x="1618" y="1278"/>
                  </a:lnTo>
                  <a:lnTo>
                    <a:pt x="1564" y="1238"/>
                  </a:lnTo>
                  <a:lnTo>
                    <a:pt x="1513" y="1198"/>
                  </a:lnTo>
                  <a:lnTo>
                    <a:pt x="1464" y="1156"/>
                  </a:lnTo>
                  <a:lnTo>
                    <a:pt x="1422" y="1107"/>
                  </a:lnTo>
                  <a:lnTo>
                    <a:pt x="1387" y="1056"/>
                  </a:lnTo>
                  <a:lnTo>
                    <a:pt x="1358" y="1000"/>
                  </a:lnTo>
                  <a:lnTo>
                    <a:pt x="1334" y="938"/>
                  </a:lnTo>
                  <a:lnTo>
                    <a:pt x="1316" y="874"/>
                  </a:lnTo>
                  <a:lnTo>
                    <a:pt x="1300" y="807"/>
                  </a:lnTo>
                  <a:lnTo>
                    <a:pt x="1285" y="736"/>
                  </a:lnTo>
                  <a:lnTo>
                    <a:pt x="1273" y="664"/>
                  </a:lnTo>
                  <a:lnTo>
                    <a:pt x="1262" y="589"/>
                  </a:lnTo>
                  <a:lnTo>
                    <a:pt x="1260" y="585"/>
                  </a:lnTo>
                  <a:lnTo>
                    <a:pt x="1258" y="574"/>
                  </a:lnTo>
                  <a:lnTo>
                    <a:pt x="1256" y="553"/>
                  </a:lnTo>
                  <a:lnTo>
                    <a:pt x="1253" y="522"/>
                  </a:lnTo>
                  <a:lnTo>
                    <a:pt x="1251" y="485"/>
                  </a:lnTo>
                  <a:lnTo>
                    <a:pt x="1247" y="442"/>
                  </a:lnTo>
                  <a:lnTo>
                    <a:pt x="1244" y="394"/>
                  </a:lnTo>
                  <a:lnTo>
                    <a:pt x="1240" y="345"/>
                  </a:lnTo>
                  <a:lnTo>
                    <a:pt x="1236" y="293"/>
                  </a:lnTo>
                  <a:lnTo>
                    <a:pt x="1234" y="238"/>
                  </a:lnTo>
                  <a:lnTo>
                    <a:pt x="1234" y="185"/>
                  </a:lnTo>
                  <a:lnTo>
                    <a:pt x="1234" y="134"/>
                  </a:lnTo>
                  <a:lnTo>
                    <a:pt x="1236" y="85"/>
                  </a:lnTo>
                  <a:lnTo>
                    <a:pt x="1240" y="40"/>
                  </a:lnTo>
                  <a:lnTo>
                    <a:pt x="1245"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0" name="Rounded Rectangle 3">
              <a:extLst>
                <a:ext uri="{FF2B5EF4-FFF2-40B4-BE49-F238E27FC236}">
                  <a16:creationId xmlns:a16="http://schemas.microsoft.com/office/drawing/2014/main" id="{926FED7B-05FA-42DD-8B4D-AF12927CE0F1}"/>
                </a:ext>
              </a:extLst>
            </p:cNvPr>
            <p:cNvSpPr/>
            <p:nvPr/>
          </p:nvSpPr>
          <p:spPr>
            <a:xfrm>
              <a:off x="5325086" y="675294"/>
              <a:ext cx="196879" cy="277574"/>
            </a:xfrm>
            <a:custGeom>
              <a:avLst/>
              <a:gdLst/>
              <a:ahLst/>
              <a:cxnLst/>
              <a:rect l="l" t="t" r="r" b="b"/>
              <a:pathLst>
                <a:path w="2808312" h="3959361">
                  <a:moveTo>
                    <a:pt x="1738109" y="1502623"/>
                  </a:moveTo>
                  <a:cubicBezTo>
                    <a:pt x="1698494" y="1505955"/>
                    <a:pt x="1662802" y="1532425"/>
                    <a:pt x="1649662" y="1572585"/>
                  </a:cubicBezTo>
                  <a:lnTo>
                    <a:pt x="1336420" y="2529999"/>
                  </a:lnTo>
                  <a:lnTo>
                    <a:pt x="1170819" y="1967482"/>
                  </a:lnTo>
                  <a:cubicBezTo>
                    <a:pt x="1169810" y="1964053"/>
                    <a:pt x="1168637" y="1960718"/>
                    <a:pt x="1165857" y="1958078"/>
                  </a:cubicBezTo>
                  <a:cubicBezTo>
                    <a:pt x="1162466" y="1917013"/>
                    <a:pt x="1133587" y="1880907"/>
                    <a:pt x="1091436" y="1869613"/>
                  </a:cubicBezTo>
                  <a:cubicBezTo>
                    <a:pt x="1037014" y="1855031"/>
                    <a:pt x="981075" y="1887327"/>
                    <a:pt x="966493" y="1941749"/>
                  </a:cubicBezTo>
                  <a:lnTo>
                    <a:pt x="813486" y="2512780"/>
                  </a:lnTo>
                  <a:lnTo>
                    <a:pt x="510833" y="2512781"/>
                  </a:lnTo>
                  <a:cubicBezTo>
                    <a:pt x="454492" y="2512781"/>
                    <a:pt x="408818" y="2558454"/>
                    <a:pt x="408818" y="2614795"/>
                  </a:cubicBezTo>
                  <a:cubicBezTo>
                    <a:pt x="408818" y="2671137"/>
                    <a:pt x="454492" y="2716811"/>
                    <a:pt x="510833" y="2716811"/>
                  </a:cubicBezTo>
                  <a:lnTo>
                    <a:pt x="844268" y="2716810"/>
                  </a:lnTo>
                  <a:cubicBezTo>
                    <a:pt x="869730" y="2716810"/>
                    <a:pt x="893013" y="2707482"/>
                    <a:pt x="910119" y="2691168"/>
                  </a:cubicBezTo>
                  <a:cubicBezTo>
                    <a:pt x="950467" y="2686878"/>
                    <a:pt x="985744" y="2658215"/>
                    <a:pt x="996885" y="2616640"/>
                  </a:cubicBezTo>
                  <a:lnTo>
                    <a:pt x="1069480" y="2345710"/>
                  </a:lnTo>
                  <a:lnTo>
                    <a:pt x="1221708" y="2862804"/>
                  </a:lnTo>
                  <a:cubicBezTo>
                    <a:pt x="1237619" y="2916852"/>
                    <a:pt x="1294332" y="2947769"/>
                    <a:pt x="1348381" y="2931857"/>
                  </a:cubicBezTo>
                  <a:cubicBezTo>
                    <a:pt x="1377289" y="2923346"/>
                    <a:pt x="1399580" y="2903162"/>
                    <a:pt x="1410808" y="2877564"/>
                  </a:cubicBezTo>
                  <a:cubicBezTo>
                    <a:pt x="1431400" y="2866427"/>
                    <a:pt x="1447266" y="2847340"/>
                    <a:pt x="1455104" y="2823380"/>
                  </a:cubicBezTo>
                  <a:lnTo>
                    <a:pt x="1737413" y="1960519"/>
                  </a:lnTo>
                  <a:lnTo>
                    <a:pt x="1896950" y="2555918"/>
                  </a:lnTo>
                  <a:cubicBezTo>
                    <a:pt x="1898423" y="2561416"/>
                    <a:pt x="1900318" y="2566688"/>
                    <a:pt x="1904388" y="2570895"/>
                  </a:cubicBezTo>
                  <a:lnTo>
                    <a:pt x="1902338" y="2581051"/>
                  </a:lnTo>
                  <a:cubicBezTo>
                    <a:pt x="1902338" y="2637392"/>
                    <a:pt x="1948013" y="2683065"/>
                    <a:pt x="2004353" y="2683065"/>
                  </a:cubicBezTo>
                  <a:lnTo>
                    <a:pt x="2360148" y="2683065"/>
                  </a:lnTo>
                  <a:cubicBezTo>
                    <a:pt x="2416490" y="2683066"/>
                    <a:pt x="2462164" y="2637391"/>
                    <a:pt x="2462164" y="2581050"/>
                  </a:cubicBezTo>
                  <a:cubicBezTo>
                    <a:pt x="2462163" y="2524710"/>
                    <a:pt x="2416489" y="2479036"/>
                    <a:pt x="2360148" y="2479036"/>
                  </a:cubicBezTo>
                  <a:lnTo>
                    <a:pt x="2087576" y="2479036"/>
                  </a:lnTo>
                  <a:lnTo>
                    <a:pt x="1853652" y="1606016"/>
                  </a:lnTo>
                  <a:cubicBezTo>
                    <a:pt x="1852530" y="1601831"/>
                    <a:pt x="1851164" y="1597776"/>
                    <a:pt x="1847944" y="1594527"/>
                  </a:cubicBezTo>
                  <a:cubicBezTo>
                    <a:pt x="1844394" y="1555407"/>
                    <a:pt x="1818065" y="1520347"/>
                    <a:pt x="1778342" y="1507351"/>
                  </a:cubicBezTo>
                  <a:cubicBezTo>
                    <a:pt x="1764955" y="1502970"/>
                    <a:pt x="1751315" y="1501511"/>
                    <a:pt x="1738109" y="1502623"/>
                  </a:cubicBezTo>
                  <a:close/>
                  <a:moveTo>
                    <a:pt x="526301" y="856060"/>
                  </a:moveTo>
                  <a:lnTo>
                    <a:pt x="2300267" y="856060"/>
                  </a:lnTo>
                  <a:cubicBezTo>
                    <a:pt x="2414458" y="856060"/>
                    <a:pt x="2507029" y="948631"/>
                    <a:pt x="2507029" y="1062822"/>
                  </a:cubicBezTo>
                  <a:lnTo>
                    <a:pt x="2507029" y="3433376"/>
                  </a:lnTo>
                  <a:cubicBezTo>
                    <a:pt x="2507029" y="3547567"/>
                    <a:pt x="2414458" y="3640138"/>
                    <a:pt x="2300267" y="3640138"/>
                  </a:cubicBezTo>
                  <a:lnTo>
                    <a:pt x="526301" y="3640138"/>
                  </a:lnTo>
                  <a:cubicBezTo>
                    <a:pt x="412110" y="3640138"/>
                    <a:pt x="319539" y="3547567"/>
                    <a:pt x="319539" y="3433376"/>
                  </a:cubicBezTo>
                  <a:lnTo>
                    <a:pt x="319539" y="1062822"/>
                  </a:lnTo>
                  <a:cubicBezTo>
                    <a:pt x="319539" y="948631"/>
                    <a:pt x="412110" y="856060"/>
                    <a:pt x="526301" y="856060"/>
                  </a:cubicBezTo>
                  <a:close/>
                  <a:moveTo>
                    <a:pt x="449756" y="735931"/>
                  </a:moveTo>
                  <a:cubicBezTo>
                    <a:pt x="325711" y="735931"/>
                    <a:pt x="225152" y="836490"/>
                    <a:pt x="225152" y="960535"/>
                  </a:cubicBezTo>
                  <a:lnTo>
                    <a:pt x="225152" y="3535663"/>
                  </a:lnTo>
                  <a:cubicBezTo>
                    <a:pt x="225152" y="3659708"/>
                    <a:pt x="325711" y="3760267"/>
                    <a:pt x="449756" y="3760267"/>
                  </a:cubicBezTo>
                  <a:lnTo>
                    <a:pt x="2376812" y="3760267"/>
                  </a:lnTo>
                  <a:cubicBezTo>
                    <a:pt x="2500857" y="3760267"/>
                    <a:pt x="2601416" y="3659708"/>
                    <a:pt x="2601416" y="3535663"/>
                  </a:cubicBezTo>
                  <a:lnTo>
                    <a:pt x="2601416" y="960535"/>
                  </a:lnTo>
                  <a:cubicBezTo>
                    <a:pt x="2601416" y="836490"/>
                    <a:pt x="2500857" y="735931"/>
                    <a:pt x="2376812" y="735931"/>
                  </a:cubicBezTo>
                  <a:close/>
                  <a:moveTo>
                    <a:pt x="1318649" y="0"/>
                  </a:moveTo>
                  <a:lnTo>
                    <a:pt x="1489663" y="0"/>
                  </a:lnTo>
                  <a:cubicBezTo>
                    <a:pt x="1561746" y="0"/>
                    <a:pt x="1620180" y="58434"/>
                    <a:pt x="1620180" y="130517"/>
                  </a:cubicBezTo>
                  <a:lnTo>
                    <a:pt x="1620180" y="344214"/>
                  </a:lnTo>
                  <a:lnTo>
                    <a:pt x="1795633" y="344214"/>
                  </a:lnTo>
                  <a:cubicBezTo>
                    <a:pt x="1809834" y="344214"/>
                    <a:pt x="1821347" y="355727"/>
                    <a:pt x="1821347" y="369928"/>
                  </a:cubicBezTo>
                  <a:lnTo>
                    <a:pt x="1821347" y="523106"/>
                  </a:lnTo>
                  <a:lnTo>
                    <a:pt x="1872208" y="523106"/>
                  </a:lnTo>
                  <a:lnTo>
                    <a:pt x="1872208" y="522399"/>
                  </a:lnTo>
                  <a:lnTo>
                    <a:pt x="2597408" y="522399"/>
                  </a:lnTo>
                  <a:cubicBezTo>
                    <a:pt x="2713887" y="522399"/>
                    <a:pt x="2808312" y="614377"/>
                    <a:pt x="2808312" y="727838"/>
                  </a:cubicBezTo>
                  <a:lnTo>
                    <a:pt x="2808312" y="3753922"/>
                  </a:lnTo>
                  <a:cubicBezTo>
                    <a:pt x="2808312" y="3867383"/>
                    <a:pt x="2713887" y="3959361"/>
                    <a:pt x="2597408" y="3959361"/>
                  </a:cubicBezTo>
                  <a:lnTo>
                    <a:pt x="210904" y="3959361"/>
                  </a:lnTo>
                  <a:cubicBezTo>
                    <a:pt x="94425" y="3959361"/>
                    <a:pt x="0" y="3867383"/>
                    <a:pt x="0" y="3753922"/>
                  </a:cubicBezTo>
                  <a:lnTo>
                    <a:pt x="0" y="727838"/>
                  </a:lnTo>
                  <a:cubicBezTo>
                    <a:pt x="0" y="614377"/>
                    <a:pt x="94425" y="522399"/>
                    <a:pt x="210904" y="522399"/>
                  </a:cubicBezTo>
                  <a:lnTo>
                    <a:pt x="936104" y="522399"/>
                  </a:lnTo>
                  <a:lnTo>
                    <a:pt x="936104" y="523106"/>
                  </a:lnTo>
                  <a:lnTo>
                    <a:pt x="986965" y="523106"/>
                  </a:lnTo>
                  <a:lnTo>
                    <a:pt x="986965" y="369928"/>
                  </a:lnTo>
                  <a:cubicBezTo>
                    <a:pt x="986965" y="355727"/>
                    <a:pt x="998478" y="344214"/>
                    <a:pt x="1012679" y="344214"/>
                  </a:cubicBezTo>
                  <a:lnTo>
                    <a:pt x="1188132" y="344214"/>
                  </a:lnTo>
                  <a:lnTo>
                    <a:pt x="1188132" y="130517"/>
                  </a:lnTo>
                  <a:cubicBezTo>
                    <a:pt x="1188132" y="58434"/>
                    <a:pt x="1246566" y="0"/>
                    <a:pt x="131864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1" name="Oval 3">
              <a:extLst>
                <a:ext uri="{FF2B5EF4-FFF2-40B4-BE49-F238E27FC236}">
                  <a16:creationId xmlns:a16="http://schemas.microsoft.com/office/drawing/2014/main" id="{26691123-32CB-45F6-B786-8E43E3CE4574}"/>
                </a:ext>
              </a:extLst>
            </p:cNvPr>
            <p:cNvSpPr/>
            <p:nvPr/>
          </p:nvSpPr>
          <p:spPr>
            <a:xfrm>
              <a:off x="6107312" y="43425"/>
              <a:ext cx="305387" cy="305387"/>
            </a:xfrm>
            <a:custGeom>
              <a:avLst/>
              <a:gdLst/>
              <a:ahLst/>
              <a:cxnLst/>
              <a:rect l="l" t="t" r="r" b="b"/>
              <a:pathLst>
                <a:path w="3888432" h="3888432">
                  <a:moveTo>
                    <a:pt x="2250798" y="578107"/>
                  </a:moveTo>
                  <a:lnTo>
                    <a:pt x="1637760" y="578107"/>
                  </a:lnTo>
                  <a:lnTo>
                    <a:pt x="1637760" y="1311063"/>
                  </a:lnTo>
                  <a:lnTo>
                    <a:pt x="1042560" y="895535"/>
                  </a:lnTo>
                  <a:lnTo>
                    <a:pt x="691636" y="1398197"/>
                  </a:lnTo>
                  <a:lnTo>
                    <a:pt x="1405184" y="1896345"/>
                  </a:lnTo>
                  <a:lnTo>
                    <a:pt x="665257" y="2393266"/>
                  </a:lnTo>
                  <a:lnTo>
                    <a:pt x="1007039" y="2902187"/>
                  </a:lnTo>
                  <a:lnTo>
                    <a:pt x="1637760" y="2478608"/>
                  </a:lnTo>
                  <a:lnTo>
                    <a:pt x="1637760" y="3234607"/>
                  </a:lnTo>
                  <a:lnTo>
                    <a:pt x="2250799" y="3234607"/>
                  </a:lnTo>
                  <a:lnTo>
                    <a:pt x="2250798" y="2486693"/>
                  </a:lnTo>
                  <a:lnTo>
                    <a:pt x="2869840" y="2918864"/>
                  </a:lnTo>
                  <a:lnTo>
                    <a:pt x="3220762" y="2416201"/>
                  </a:lnTo>
                  <a:lnTo>
                    <a:pt x="2490164" y="1906150"/>
                  </a:lnTo>
                  <a:lnTo>
                    <a:pt x="3212367" y="1421133"/>
                  </a:lnTo>
                  <a:lnTo>
                    <a:pt x="2870585" y="912211"/>
                  </a:lnTo>
                  <a:lnTo>
                    <a:pt x="2250798" y="1328447"/>
                  </a:lnTo>
                  <a:close/>
                  <a:moveTo>
                    <a:pt x="1944216" y="0"/>
                  </a:moveTo>
                  <a:cubicBezTo>
                    <a:pt x="3017977" y="0"/>
                    <a:pt x="3888432" y="870455"/>
                    <a:pt x="3888432" y="1944216"/>
                  </a:cubicBezTo>
                  <a:cubicBezTo>
                    <a:pt x="3888432" y="3017977"/>
                    <a:pt x="3017977" y="3888432"/>
                    <a:pt x="1944216" y="3888432"/>
                  </a:cubicBezTo>
                  <a:cubicBezTo>
                    <a:pt x="870455" y="3888432"/>
                    <a:pt x="0" y="3017977"/>
                    <a:pt x="0" y="1944216"/>
                  </a:cubicBezTo>
                  <a:cubicBezTo>
                    <a:pt x="0" y="870455"/>
                    <a:pt x="870455" y="0"/>
                    <a:pt x="194421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2" name="Freeform 9">
              <a:extLst>
                <a:ext uri="{FF2B5EF4-FFF2-40B4-BE49-F238E27FC236}">
                  <a16:creationId xmlns:a16="http://schemas.microsoft.com/office/drawing/2014/main" id="{923985B5-80E5-4F5A-B8B2-4A5FFD35186C}"/>
                </a:ext>
              </a:extLst>
            </p:cNvPr>
            <p:cNvSpPr>
              <a:spLocks/>
            </p:cNvSpPr>
            <p:nvPr/>
          </p:nvSpPr>
          <p:spPr bwMode="auto">
            <a:xfrm>
              <a:off x="2794115" y="14216"/>
              <a:ext cx="286470" cy="291957"/>
            </a:xfrm>
            <a:custGeom>
              <a:avLst/>
              <a:gdLst>
                <a:gd name="T0" fmla="*/ 987 w 1776"/>
                <a:gd name="T1" fmla="*/ 23 h 1881"/>
                <a:gd name="T2" fmla="*/ 994 w 1776"/>
                <a:gd name="T3" fmla="*/ 296 h 1881"/>
                <a:gd name="T4" fmla="*/ 994 w 1776"/>
                <a:gd name="T5" fmla="*/ 612 h 1881"/>
                <a:gd name="T6" fmla="*/ 1071 w 1776"/>
                <a:gd name="T7" fmla="*/ 663 h 1881"/>
                <a:gd name="T8" fmla="*/ 1145 w 1776"/>
                <a:gd name="T9" fmla="*/ 580 h 1881"/>
                <a:gd name="T10" fmla="*/ 1252 w 1776"/>
                <a:gd name="T11" fmla="*/ 490 h 1881"/>
                <a:gd name="T12" fmla="*/ 1380 w 1776"/>
                <a:gd name="T13" fmla="*/ 556 h 1881"/>
                <a:gd name="T14" fmla="*/ 1527 w 1776"/>
                <a:gd name="T15" fmla="*/ 729 h 1881"/>
                <a:gd name="T16" fmla="*/ 1634 w 1776"/>
                <a:gd name="T17" fmla="*/ 956 h 1881"/>
                <a:gd name="T18" fmla="*/ 1722 w 1776"/>
                <a:gd name="T19" fmla="*/ 1294 h 1881"/>
                <a:gd name="T20" fmla="*/ 1771 w 1776"/>
                <a:gd name="T21" fmla="*/ 1549 h 1881"/>
                <a:gd name="T22" fmla="*/ 1767 w 1776"/>
                <a:gd name="T23" fmla="*/ 1734 h 1881"/>
                <a:gd name="T24" fmla="*/ 1694 w 1776"/>
                <a:gd name="T25" fmla="*/ 1860 h 1881"/>
                <a:gd name="T26" fmla="*/ 1591 w 1776"/>
                <a:gd name="T27" fmla="*/ 1854 h 1881"/>
                <a:gd name="T28" fmla="*/ 1462 w 1776"/>
                <a:gd name="T29" fmla="*/ 1781 h 1881"/>
                <a:gd name="T30" fmla="*/ 1362 w 1776"/>
                <a:gd name="T31" fmla="*/ 1707 h 1881"/>
                <a:gd name="T32" fmla="*/ 1212 w 1776"/>
                <a:gd name="T33" fmla="*/ 1605 h 1881"/>
                <a:gd name="T34" fmla="*/ 1031 w 1776"/>
                <a:gd name="T35" fmla="*/ 1500 h 1881"/>
                <a:gd name="T36" fmla="*/ 989 w 1776"/>
                <a:gd name="T37" fmla="*/ 1327 h 1881"/>
                <a:gd name="T38" fmla="*/ 1014 w 1776"/>
                <a:gd name="T39" fmla="*/ 1176 h 1881"/>
                <a:gd name="T40" fmla="*/ 989 w 1776"/>
                <a:gd name="T41" fmla="*/ 1036 h 1881"/>
                <a:gd name="T42" fmla="*/ 1034 w 1776"/>
                <a:gd name="T43" fmla="*/ 858 h 1881"/>
                <a:gd name="T44" fmla="*/ 1009 w 1776"/>
                <a:gd name="T45" fmla="*/ 776 h 1881"/>
                <a:gd name="T46" fmla="*/ 891 w 1776"/>
                <a:gd name="T47" fmla="*/ 720 h 1881"/>
                <a:gd name="T48" fmla="*/ 787 w 1776"/>
                <a:gd name="T49" fmla="*/ 770 h 1881"/>
                <a:gd name="T50" fmla="*/ 740 w 1776"/>
                <a:gd name="T51" fmla="*/ 874 h 1881"/>
                <a:gd name="T52" fmla="*/ 778 w 1776"/>
                <a:gd name="T53" fmla="*/ 1021 h 1881"/>
                <a:gd name="T54" fmla="*/ 754 w 1776"/>
                <a:gd name="T55" fmla="*/ 1149 h 1881"/>
                <a:gd name="T56" fmla="*/ 767 w 1776"/>
                <a:gd name="T57" fmla="*/ 1292 h 1881"/>
                <a:gd name="T58" fmla="*/ 783 w 1776"/>
                <a:gd name="T59" fmla="*/ 1432 h 1881"/>
                <a:gd name="T60" fmla="*/ 540 w 1776"/>
                <a:gd name="T61" fmla="*/ 1621 h 1881"/>
                <a:gd name="T62" fmla="*/ 371 w 1776"/>
                <a:gd name="T63" fmla="*/ 1736 h 1881"/>
                <a:gd name="T64" fmla="*/ 252 w 1776"/>
                <a:gd name="T65" fmla="*/ 1827 h 1881"/>
                <a:gd name="T66" fmla="*/ 143 w 1776"/>
                <a:gd name="T67" fmla="*/ 1881 h 1881"/>
                <a:gd name="T68" fmla="*/ 47 w 1776"/>
                <a:gd name="T69" fmla="*/ 1832 h 1881"/>
                <a:gd name="T70" fmla="*/ 3 w 1776"/>
                <a:gd name="T71" fmla="*/ 1690 h 1881"/>
                <a:gd name="T72" fmla="*/ 5 w 1776"/>
                <a:gd name="T73" fmla="*/ 1512 h 1881"/>
                <a:gd name="T74" fmla="*/ 47 w 1776"/>
                <a:gd name="T75" fmla="*/ 1285 h 1881"/>
                <a:gd name="T76" fmla="*/ 162 w 1776"/>
                <a:gd name="T77" fmla="*/ 912 h 1881"/>
                <a:gd name="T78" fmla="*/ 311 w 1776"/>
                <a:gd name="T79" fmla="*/ 656 h 1881"/>
                <a:gd name="T80" fmla="*/ 378 w 1776"/>
                <a:gd name="T81" fmla="*/ 563 h 1881"/>
                <a:gd name="T82" fmla="*/ 471 w 1776"/>
                <a:gd name="T83" fmla="*/ 492 h 1881"/>
                <a:gd name="T84" fmla="*/ 582 w 1776"/>
                <a:gd name="T85" fmla="*/ 538 h 1881"/>
                <a:gd name="T86" fmla="*/ 638 w 1776"/>
                <a:gd name="T87" fmla="*/ 660 h 1881"/>
                <a:gd name="T88" fmla="*/ 674 w 1776"/>
                <a:gd name="T89" fmla="*/ 716 h 1881"/>
                <a:gd name="T90" fmla="*/ 694 w 1776"/>
                <a:gd name="T91" fmla="*/ 690 h 1881"/>
                <a:gd name="T92" fmla="*/ 774 w 1776"/>
                <a:gd name="T93" fmla="*/ 632 h 1881"/>
                <a:gd name="T94" fmla="*/ 816 w 1776"/>
                <a:gd name="T95" fmla="*/ 461 h 1881"/>
                <a:gd name="T96" fmla="*/ 811 w 1776"/>
                <a:gd name="T97" fmla="*/ 185 h 1881"/>
                <a:gd name="T98" fmla="*/ 829 w 1776"/>
                <a:gd name="T99" fmla="*/ 16 h 1881"/>
                <a:gd name="T100" fmla="*/ 914 w 1776"/>
                <a:gd name="T101" fmla="*/ 0 h 1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76" h="1881">
                  <a:moveTo>
                    <a:pt x="914" y="0"/>
                  </a:moveTo>
                  <a:lnTo>
                    <a:pt x="940" y="3"/>
                  </a:lnTo>
                  <a:lnTo>
                    <a:pt x="965" y="10"/>
                  </a:lnTo>
                  <a:lnTo>
                    <a:pt x="987" y="23"/>
                  </a:lnTo>
                  <a:lnTo>
                    <a:pt x="991" y="81"/>
                  </a:lnTo>
                  <a:lnTo>
                    <a:pt x="994" y="147"/>
                  </a:lnTo>
                  <a:lnTo>
                    <a:pt x="994" y="220"/>
                  </a:lnTo>
                  <a:lnTo>
                    <a:pt x="994" y="296"/>
                  </a:lnTo>
                  <a:lnTo>
                    <a:pt x="994" y="376"/>
                  </a:lnTo>
                  <a:lnTo>
                    <a:pt x="994" y="458"/>
                  </a:lnTo>
                  <a:lnTo>
                    <a:pt x="994" y="536"/>
                  </a:lnTo>
                  <a:lnTo>
                    <a:pt x="994" y="612"/>
                  </a:lnTo>
                  <a:lnTo>
                    <a:pt x="1020" y="629"/>
                  </a:lnTo>
                  <a:lnTo>
                    <a:pt x="1040" y="641"/>
                  </a:lnTo>
                  <a:lnTo>
                    <a:pt x="1056" y="652"/>
                  </a:lnTo>
                  <a:lnTo>
                    <a:pt x="1071" y="663"/>
                  </a:lnTo>
                  <a:lnTo>
                    <a:pt x="1085" y="674"/>
                  </a:lnTo>
                  <a:lnTo>
                    <a:pt x="1100" y="689"/>
                  </a:lnTo>
                  <a:lnTo>
                    <a:pt x="1122" y="629"/>
                  </a:lnTo>
                  <a:lnTo>
                    <a:pt x="1145" y="580"/>
                  </a:lnTo>
                  <a:lnTo>
                    <a:pt x="1171" y="543"/>
                  </a:lnTo>
                  <a:lnTo>
                    <a:pt x="1196" y="516"/>
                  </a:lnTo>
                  <a:lnTo>
                    <a:pt x="1223" y="498"/>
                  </a:lnTo>
                  <a:lnTo>
                    <a:pt x="1252" y="490"/>
                  </a:lnTo>
                  <a:lnTo>
                    <a:pt x="1282" y="494"/>
                  </a:lnTo>
                  <a:lnTo>
                    <a:pt x="1314" y="505"/>
                  </a:lnTo>
                  <a:lnTo>
                    <a:pt x="1345" y="525"/>
                  </a:lnTo>
                  <a:lnTo>
                    <a:pt x="1380" y="556"/>
                  </a:lnTo>
                  <a:lnTo>
                    <a:pt x="1414" y="594"/>
                  </a:lnTo>
                  <a:lnTo>
                    <a:pt x="1451" y="640"/>
                  </a:lnTo>
                  <a:lnTo>
                    <a:pt x="1491" y="683"/>
                  </a:lnTo>
                  <a:lnTo>
                    <a:pt x="1527" y="729"/>
                  </a:lnTo>
                  <a:lnTo>
                    <a:pt x="1558" y="778"/>
                  </a:lnTo>
                  <a:lnTo>
                    <a:pt x="1585" y="832"/>
                  </a:lnTo>
                  <a:lnTo>
                    <a:pt x="1611" y="890"/>
                  </a:lnTo>
                  <a:lnTo>
                    <a:pt x="1634" y="956"/>
                  </a:lnTo>
                  <a:lnTo>
                    <a:pt x="1656" y="1027"/>
                  </a:lnTo>
                  <a:lnTo>
                    <a:pt x="1678" y="1107"/>
                  </a:lnTo>
                  <a:lnTo>
                    <a:pt x="1700" y="1196"/>
                  </a:lnTo>
                  <a:lnTo>
                    <a:pt x="1722" y="1294"/>
                  </a:lnTo>
                  <a:lnTo>
                    <a:pt x="1747" y="1403"/>
                  </a:lnTo>
                  <a:lnTo>
                    <a:pt x="1756" y="1450"/>
                  </a:lnTo>
                  <a:lnTo>
                    <a:pt x="1765" y="1500"/>
                  </a:lnTo>
                  <a:lnTo>
                    <a:pt x="1771" y="1549"/>
                  </a:lnTo>
                  <a:lnTo>
                    <a:pt x="1774" y="1598"/>
                  </a:lnTo>
                  <a:lnTo>
                    <a:pt x="1776" y="1645"/>
                  </a:lnTo>
                  <a:lnTo>
                    <a:pt x="1774" y="1690"/>
                  </a:lnTo>
                  <a:lnTo>
                    <a:pt x="1767" y="1734"/>
                  </a:lnTo>
                  <a:lnTo>
                    <a:pt x="1756" y="1774"/>
                  </a:lnTo>
                  <a:lnTo>
                    <a:pt x="1742" y="1809"/>
                  </a:lnTo>
                  <a:lnTo>
                    <a:pt x="1722" y="1838"/>
                  </a:lnTo>
                  <a:lnTo>
                    <a:pt x="1694" y="1860"/>
                  </a:lnTo>
                  <a:lnTo>
                    <a:pt x="1674" y="1869"/>
                  </a:lnTo>
                  <a:lnTo>
                    <a:pt x="1649" y="1869"/>
                  </a:lnTo>
                  <a:lnTo>
                    <a:pt x="1622" y="1863"/>
                  </a:lnTo>
                  <a:lnTo>
                    <a:pt x="1591" y="1854"/>
                  </a:lnTo>
                  <a:lnTo>
                    <a:pt x="1558" y="1840"/>
                  </a:lnTo>
                  <a:lnTo>
                    <a:pt x="1527" y="1821"/>
                  </a:lnTo>
                  <a:lnTo>
                    <a:pt x="1494" y="1801"/>
                  </a:lnTo>
                  <a:lnTo>
                    <a:pt x="1462" y="1781"/>
                  </a:lnTo>
                  <a:lnTo>
                    <a:pt x="1432" y="1760"/>
                  </a:lnTo>
                  <a:lnTo>
                    <a:pt x="1405" y="1740"/>
                  </a:lnTo>
                  <a:lnTo>
                    <a:pt x="1382" y="1723"/>
                  </a:lnTo>
                  <a:lnTo>
                    <a:pt x="1362" y="1707"/>
                  </a:lnTo>
                  <a:lnTo>
                    <a:pt x="1347" y="1696"/>
                  </a:lnTo>
                  <a:lnTo>
                    <a:pt x="1305" y="1663"/>
                  </a:lnTo>
                  <a:lnTo>
                    <a:pt x="1260" y="1632"/>
                  </a:lnTo>
                  <a:lnTo>
                    <a:pt x="1212" y="1605"/>
                  </a:lnTo>
                  <a:lnTo>
                    <a:pt x="1163" y="1580"/>
                  </a:lnTo>
                  <a:lnTo>
                    <a:pt x="1114" y="1554"/>
                  </a:lnTo>
                  <a:lnTo>
                    <a:pt x="1071" y="1527"/>
                  </a:lnTo>
                  <a:lnTo>
                    <a:pt x="1031" y="1500"/>
                  </a:lnTo>
                  <a:lnTo>
                    <a:pt x="1000" y="1469"/>
                  </a:lnTo>
                  <a:lnTo>
                    <a:pt x="987" y="1420"/>
                  </a:lnTo>
                  <a:lnTo>
                    <a:pt x="985" y="1372"/>
                  </a:lnTo>
                  <a:lnTo>
                    <a:pt x="989" y="1327"/>
                  </a:lnTo>
                  <a:lnTo>
                    <a:pt x="996" y="1285"/>
                  </a:lnTo>
                  <a:lnTo>
                    <a:pt x="1003" y="1247"/>
                  </a:lnTo>
                  <a:lnTo>
                    <a:pt x="1011" y="1212"/>
                  </a:lnTo>
                  <a:lnTo>
                    <a:pt x="1014" y="1176"/>
                  </a:lnTo>
                  <a:lnTo>
                    <a:pt x="1009" y="1143"/>
                  </a:lnTo>
                  <a:lnTo>
                    <a:pt x="1002" y="1114"/>
                  </a:lnTo>
                  <a:lnTo>
                    <a:pt x="994" y="1089"/>
                  </a:lnTo>
                  <a:lnTo>
                    <a:pt x="989" y="1036"/>
                  </a:lnTo>
                  <a:lnTo>
                    <a:pt x="992" y="985"/>
                  </a:lnTo>
                  <a:lnTo>
                    <a:pt x="1003" y="938"/>
                  </a:lnTo>
                  <a:lnTo>
                    <a:pt x="1018" y="896"/>
                  </a:lnTo>
                  <a:lnTo>
                    <a:pt x="1034" y="858"/>
                  </a:lnTo>
                  <a:lnTo>
                    <a:pt x="1051" y="825"/>
                  </a:lnTo>
                  <a:lnTo>
                    <a:pt x="1040" y="810"/>
                  </a:lnTo>
                  <a:lnTo>
                    <a:pt x="1025" y="794"/>
                  </a:lnTo>
                  <a:lnTo>
                    <a:pt x="1009" y="776"/>
                  </a:lnTo>
                  <a:lnTo>
                    <a:pt x="989" y="758"/>
                  </a:lnTo>
                  <a:lnTo>
                    <a:pt x="963" y="743"/>
                  </a:lnTo>
                  <a:lnTo>
                    <a:pt x="931" y="729"/>
                  </a:lnTo>
                  <a:lnTo>
                    <a:pt x="891" y="720"/>
                  </a:lnTo>
                  <a:lnTo>
                    <a:pt x="856" y="732"/>
                  </a:lnTo>
                  <a:lnTo>
                    <a:pt x="829" y="743"/>
                  </a:lnTo>
                  <a:lnTo>
                    <a:pt x="805" y="756"/>
                  </a:lnTo>
                  <a:lnTo>
                    <a:pt x="787" y="770"/>
                  </a:lnTo>
                  <a:lnTo>
                    <a:pt x="769" y="789"/>
                  </a:lnTo>
                  <a:lnTo>
                    <a:pt x="751" y="810"/>
                  </a:lnTo>
                  <a:lnTo>
                    <a:pt x="727" y="840"/>
                  </a:lnTo>
                  <a:lnTo>
                    <a:pt x="740" y="874"/>
                  </a:lnTo>
                  <a:lnTo>
                    <a:pt x="752" y="909"/>
                  </a:lnTo>
                  <a:lnTo>
                    <a:pt x="765" y="945"/>
                  </a:lnTo>
                  <a:lnTo>
                    <a:pt x="774" y="983"/>
                  </a:lnTo>
                  <a:lnTo>
                    <a:pt x="778" y="1021"/>
                  </a:lnTo>
                  <a:lnTo>
                    <a:pt x="776" y="1056"/>
                  </a:lnTo>
                  <a:lnTo>
                    <a:pt x="769" y="1089"/>
                  </a:lnTo>
                  <a:lnTo>
                    <a:pt x="762" y="1120"/>
                  </a:lnTo>
                  <a:lnTo>
                    <a:pt x="754" y="1149"/>
                  </a:lnTo>
                  <a:lnTo>
                    <a:pt x="752" y="1183"/>
                  </a:lnTo>
                  <a:lnTo>
                    <a:pt x="754" y="1220"/>
                  </a:lnTo>
                  <a:lnTo>
                    <a:pt x="760" y="1256"/>
                  </a:lnTo>
                  <a:lnTo>
                    <a:pt x="767" y="1292"/>
                  </a:lnTo>
                  <a:lnTo>
                    <a:pt x="774" y="1330"/>
                  </a:lnTo>
                  <a:lnTo>
                    <a:pt x="782" y="1365"/>
                  </a:lnTo>
                  <a:lnTo>
                    <a:pt x="785" y="1400"/>
                  </a:lnTo>
                  <a:lnTo>
                    <a:pt x="783" y="1432"/>
                  </a:lnTo>
                  <a:lnTo>
                    <a:pt x="774" y="1461"/>
                  </a:lnTo>
                  <a:lnTo>
                    <a:pt x="760" y="1489"/>
                  </a:lnTo>
                  <a:lnTo>
                    <a:pt x="651" y="1556"/>
                  </a:lnTo>
                  <a:lnTo>
                    <a:pt x="540" y="1621"/>
                  </a:lnTo>
                  <a:lnTo>
                    <a:pt x="431" y="1689"/>
                  </a:lnTo>
                  <a:lnTo>
                    <a:pt x="416" y="1700"/>
                  </a:lnTo>
                  <a:lnTo>
                    <a:pt x="396" y="1716"/>
                  </a:lnTo>
                  <a:lnTo>
                    <a:pt x="371" y="1736"/>
                  </a:lnTo>
                  <a:lnTo>
                    <a:pt x="343" y="1758"/>
                  </a:lnTo>
                  <a:lnTo>
                    <a:pt x="314" y="1781"/>
                  </a:lnTo>
                  <a:lnTo>
                    <a:pt x="283" y="1805"/>
                  </a:lnTo>
                  <a:lnTo>
                    <a:pt x="252" y="1827"/>
                  </a:lnTo>
                  <a:lnTo>
                    <a:pt x="222" y="1847"/>
                  </a:lnTo>
                  <a:lnTo>
                    <a:pt x="192" y="1863"/>
                  </a:lnTo>
                  <a:lnTo>
                    <a:pt x="167" y="1874"/>
                  </a:lnTo>
                  <a:lnTo>
                    <a:pt x="143" y="1881"/>
                  </a:lnTo>
                  <a:lnTo>
                    <a:pt x="123" y="1880"/>
                  </a:lnTo>
                  <a:lnTo>
                    <a:pt x="92" y="1872"/>
                  </a:lnTo>
                  <a:lnTo>
                    <a:pt x="69" y="1856"/>
                  </a:lnTo>
                  <a:lnTo>
                    <a:pt x="47" y="1832"/>
                  </a:lnTo>
                  <a:lnTo>
                    <a:pt x="31" y="1803"/>
                  </a:lnTo>
                  <a:lnTo>
                    <a:pt x="18" y="1769"/>
                  </a:lnTo>
                  <a:lnTo>
                    <a:pt x="9" y="1730"/>
                  </a:lnTo>
                  <a:lnTo>
                    <a:pt x="3" y="1690"/>
                  </a:lnTo>
                  <a:lnTo>
                    <a:pt x="0" y="1647"/>
                  </a:lnTo>
                  <a:lnTo>
                    <a:pt x="0" y="1601"/>
                  </a:lnTo>
                  <a:lnTo>
                    <a:pt x="2" y="1558"/>
                  </a:lnTo>
                  <a:lnTo>
                    <a:pt x="5" y="1512"/>
                  </a:lnTo>
                  <a:lnTo>
                    <a:pt x="9" y="1470"/>
                  </a:lnTo>
                  <a:lnTo>
                    <a:pt x="16" y="1429"/>
                  </a:lnTo>
                  <a:lnTo>
                    <a:pt x="23" y="1392"/>
                  </a:lnTo>
                  <a:lnTo>
                    <a:pt x="47" y="1285"/>
                  </a:lnTo>
                  <a:lnTo>
                    <a:pt x="72" y="1183"/>
                  </a:lnTo>
                  <a:lnTo>
                    <a:pt x="100" y="1087"/>
                  </a:lnTo>
                  <a:lnTo>
                    <a:pt x="129" y="996"/>
                  </a:lnTo>
                  <a:lnTo>
                    <a:pt x="162" y="912"/>
                  </a:lnTo>
                  <a:lnTo>
                    <a:pt x="194" y="834"/>
                  </a:lnTo>
                  <a:lnTo>
                    <a:pt x="231" y="767"/>
                  </a:lnTo>
                  <a:lnTo>
                    <a:pt x="269" y="707"/>
                  </a:lnTo>
                  <a:lnTo>
                    <a:pt x="311" y="656"/>
                  </a:lnTo>
                  <a:lnTo>
                    <a:pt x="327" y="634"/>
                  </a:lnTo>
                  <a:lnTo>
                    <a:pt x="343" y="610"/>
                  </a:lnTo>
                  <a:lnTo>
                    <a:pt x="360" y="587"/>
                  </a:lnTo>
                  <a:lnTo>
                    <a:pt x="378" y="563"/>
                  </a:lnTo>
                  <a:lnTo>
                    <a:pt x="398" y="541"/>
                  </a:lnTo>
                  <a:lnTo>
                    <a:pt x="420" y="521"/>
                  </a:lnTo>
                  <a:lnTo>
                    <a:pt x="443" y="505"/>
                  </a:lnTo>
                  <a:lnTo>
                    <a:pt x="471" y="492"/>
                  </a:lnTo>
                  <a:lnTo>
                    <a:pt x="502" y="487"/>
                  </a:lnTo>
                  <a:lnTo>
                    <a:pt x="534" y="489"/>
                  </a:lnTo>
                  <a:lnTo>
                    <a:pt x="562" y="510"/>
                  </a:lnTo>
                  <a:lnTo>
                    <a:pt x="582" y="538"/>
                  </a:lnTo>
                  <a:lnTo>
                    <a:pt x="596" y="567"/>
                  </a:lnTo>
                  <a:lnTo>
                    <a:pt x="611" y="598"/>
                  </a:lnTo>
                  <a:lnTo>
                    <a:pt x="623" y="629"/>
                  </a:lnTo>
                  <a:lnTo>
                    <a:pt x="638" y="660"/>
                  </a:lnTo>
                  <a:lnTo>
                    <a:pt x="654" y="689"/>
                  </a:lnTo>
                  <a:lnTo>
                    <a:pt x="672" y="712"/>
                  </a:lnTo>
                  <a:lnTo>
                    <a:pt x="671" y="716"/>
                  </a:lnTo>
                  <a:lnTo>
                    <a:pt x="674" y="716"/>
                  </a:lnTo>
                  <a:lnTo>
                    <a:pt x="672" y="712"/>
                  </a:lnTo>
                  <a:lnTo>
                    <a:pt x="672" y="710"/>
                  </a:lnTo>
                  <a:lnTo>
                    <a:pt x="682" y="701"/>
                  </a:lnTo>
                  <a:lnTo>
                    <a:pt x="694" y="690"/>
                  </a:lnTo>
                  <a:lnTo>
                    <a:pt x="711" y="676"/>
                  </a:lnTo>
                  <a:lnTo>
                    <a:pt x="731" y="661"/>
                  </a:lnTo>
                  <a:lnTo>
                    <a:pt x="752" y="645"/>
                  </a:lnTo>
                  <a:lnTo>
                    <a:pt x="774" y="632"/>
                  </a:lnTo>
                  <a:lnTo>
                    <a:pt x="796" y="620"/>
                  </a:lnTo>
                  <a:lnTo>
                    <a:pt x="814" y="612"/>
                  </a:lnTo>
                  <a:lnTo>
                    <a:pt x="816" y="534"/>
                  </a:lnTo>
                  <a:lnTo>
                    <a:pt x="816" y="461"/>
                  </a:lnTo>
                  <a:lnTo>
                    <a:pt x="814" y="394"/>
                  </a:lnTo>
                  <a:lnTo>
                    <a:pt x="812" y="327"/>
                  </a:lnTo>
                  <a:lnTo>
                    <a:pt x="812" y="258"/>
                  </a:lnTo>
                  <a:lnTo>
                    <a:pt x="811" y="185"/>
                  </a:lnTo>
                  <a:lnTo>
                    <a:pt x="812" y="107"/>
                  </a:lnTo>
                  <a:lnTo>
                    <a:pt x="814" y="20"/>
                  </a:lnTo>
                  <a:lnTo>
                    <a:pt x="818" y="20"/>
                  </a:lnTo>
                  <a:lnTo>
                    <a:pt x="829" y="16"/>
                  </a:lnTo>
                  <a:lnTo>
                    <a:pt x="845" y="10"/>
                  </a:lnTo>
                  <a:lnTo>
                    <a:pt x="865" y="5"/>
                  </a:lnTo>
                  <a:lnTo>
                    <a:pt x="889" y="1"/>
                  </a:lnTo>
                  <a:lnTo>
                    <a:pt x="914"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3" name="Freeform 19">
              <a:extLst>
                <a:ext uri="{FF2B5EF4-FFF2-40B4-BE49-F238E27FC236}">
                  <a16:creationId xmlns:a16="http://schemas.microsoft.com/office/drawing/2014/main" id="{A5573D18-625D-4FB0-BB4D-7E468C39A3E0}"/>
                </a:ext>
              </a:extLst>
            </p:cNvPr>
            <p:cNvSpPr>
              <a:spLocks noEditPoints="1"/>
            </p:cNvSpPr>
            <p:nvPr/>
          </p:nvSpPr>
          <p:spPr bwMode="auto">
            <a:xfrm>
              <a:off x="3380997" y="166898"/>
              <a:ext cx="295509" cy="149725"/>
            </a:xfrm>
            <a:custGeom>
              <a:avLst/>
              <a:gdLst>
                <a:gd name="T0" fmla="*/ 1865 w 3600"/>
                <a:gd name="T1" fmla="*/ 593 h 1824"/>
                <a:gd name="T2" fmla="*/ 1911 w 3600"/>
                <a:gd name="T3" fmla="*/ 800 h 1824"/>
                <a:gd name="T4" fmla="*/ 2124 w 3600"/>
                <a:gd name="T5" fmla="*/ 800 h 1824"/>
                <a:gd name="T6" fmla="*/ 2171 w 3600"/>
                <a:gd name="T7" fmla="*/ 593 h 1824"/>
                <a:gd name="T8" fmla="*/ 1800 w 3600"/>
                <a:gd name="T9" fmla="*/ 406 h 1824"/>
                <a:gd name="T10" fmla="*/ 2184 w 3600"/>
                <a:gd name="T11" fmla="*/ 580 h 1824"/>
                <a:gd name="T12" fmla="*/ 2302 w 3600"/>
                <a:gd name="T13" fmla="*/ 987 h 1824"/>
                <a:gd name="T14" fmla="*/ 2076 w 3600"/>
                <a:gd name="T15" fmla="*/ 1338 h 1824"/>
                <a:gd name="T16" fmla="*/ 1653 w 3600"/>
                <a:gd name="T17" fmla="*/ 1400 h 1824"/>
                <a:gd name="T18" fmla="*/ 1340 w 3600"/>
                <a:gd name="T19" fmla="*/ 1127 h 1824"/>
                <a:gd name="T20" fmla="*/ 1340 w 3600"/>
                <a:gd name="T21" fmla="*/ 698 h 1824"/>
                <a:gd name="T22" fmla="*/ 1653 w 3600"/>
                <a:gd name="T23" fmla="*/ 427 h 1824"/>
                <a:gd name="T24" fmla="*/ 2513 w 3600"/>
                <a:gd name="T25" fmla="*/ 437 h 1824"/>
                <a:gd name="T26" fmla="*/ 2645 w 3600"/>
                <a:gd name="T27" fmla="*/ 847 h 1824"/>
                <a:gd name="T28" fmla="*/ 2575 w 3600"/>
                <a:gd name="T29" fmla="*/ 1255 h 1824"/>
                <a:gd name="T30" fmla="*/ 2402 w 3600"/>
                <a:gd name="T31" fmla="*/ 1507 h 1824"/>
                <a:gd name="T32" fmla="*/ 2780 w 3600"/>
                <a:gd name="T33" fmla="*/ 1369 h 1824"/>
                <a:gd name="T34" fmla="*/ 3244 w 3600"/>
                <a:gd name="T35" fmla="*/ 1060 h 1824"/>
                <a:gd name="T36" fmla="*/ 3382 w 3600"/>
                <a:gd name="T37" fmla="*/ 927 h 1824"/>
                <a:gd name="T38" fmla="*/ 3329 w 3600"/>
                <a:gd name="T39" fmla="*/ 831 h 1824"/>
                <a:gd name="T40" fmla="*/ 3160 w 3600"/>
                <a:gd name="T41" fmla="*/ 686 h 1824"/>
                <a:gd name="T42" fmla="*/ 2580 w 3600"/>
                <a:gd name="T43" fmla="*/ 335 h 1824"/>
                <a:gd name="T44" fmla="*/ 636 w 3600"/>
                <a:gd name="T45" fmla="*/ 540 h 1824"/>
                <a:gd name="T46" fmla="*/ 293 w 3600"/>
                <a:gd name="T47" fmla="*/ 800 h 1824"/>
                <a:gd name="T48" fmla="*/ 209 w 3600"/>
                <a:gd name="T49" fmla="*/ 884 h 1824"/>
                <a:gd name="T50" fmla="*/ 271 w 3600"/>
                <a:gd name="T51" fmla="*/ 1004 h 1824"/>
                <a:gd name="T52" fmla="*/ 404 w 3600"/>
                <a:gd name="T53" fmla="*/ 1109 h 1824"/>
                <a:gd name="T54" fmla="*/ 767 w 3600"/>
                <a:gd name="T55" fmla="*/ 1357 h 1824"/>
                <a:gd name="T56" fmla="*/ 1240 w 3600"/>
                <a:gd name="T57" fmla="*/ 1562 h 1824"/>
                <a:gd name="T58" fmla="*/ 1015 w 3600"/>
                <a:gd name="T59" fmla="*/ 1227 h 1824"/>
                <a:gd name="T60" fmla="*/ 951 w 3600"/>
                <a:gd name="T61" fmla="*/ 802 h 1824"/>
                <a:gd name="T62" fmla="*/ 1115 w 3600"/>
                <a:gd name="T63" fmla="*/ 395 h 1824"/>
                <a:gd name="T64" fmla="*/ 1567 w 3600"/>
                <a:gd name="T65" fmla="*/ 249 h 1824"/>
                <a:gd name="T66" fmla="*/ 1225 w 3600"/>
                <a:gd name="T67" fmla="*/ 507 h 1824"/>
                <a:gd name="T68" fmla="*/ 1104 w 3600"/>
                <a:gd name="T69" fmla="*/ 947 h 1824"/>
                <a:gd name="T70" fmla="*/ 1289 w 3600"/>
                <a:gd name="T71" fmla="*/ 1384 h 1824"/>
                <a:gd name="T72" fmla="*/ 1689 w 3600"/>
                <a:gd name="T73" fmla="*/ 1607 h 1824"/>
                <a:gd name="T74" fmla="*/ 2176 w 3600"/>
                <a:gd name="T75" fmla="*/ 1491 h 1824"/>
                <a:gd name="T76" fmla="*/ 2465 w 3600"/>
                <a:gd name="T77" fmla="*/ 1113 h 1824"/>
                <a:gd name="T78" fmla="*/ 2433 w 3600"/>
                <a:gd name="T79" fmla="*/ 633 h 1824"/>
                <a:gd name="T80" fmla="*/ 2144 w 3600"/>
                <a:gd name="T81" fmla="*/ 304 h 1824"/>
                <a:gd name="T82" fmla="*/ 1733 w 3600"/>
                <a:gd name="T83" fmla="*/ 213 h 1824"/>
                <a:gd name="T84" fmla="*/ 2087 w 3600"/>
                <a:gd name="T85" fmla="*/ 18 h 1824"/>
                <a:gd name="T86" fmla="*/ 2680 w 3600"/>
                <a:gd name="T87" fmla="*/ 215 h 1824"/>
                <a:gd name="T88" fmla="*/ 3331 w 3600"/>
                <a:gd name="T89" fmla="*/ 615 h 1824"/>
                <a:gd name="T90" fmla="*/ 3584 w 3600"/>
                <a:gd name="T91" fmla="*/ 855 h 1824"/>
                <a:gd name="T92" fmla="*/ 3542 w 3600"/>
                <a:gd name="T93" fmla="*/ 1015 h 1824"/>
                <a:gd name="T94" fmla="*/ 3236 w 3600"/>
                <a:gd name="T95" fmla="*/ 1273 h 1824"/>
                <a:gd name="T96" fmla="*/ 2613 w 3600"/>
                <a:gd name="T97" fmla="*/ 1638 h 1824"/>
                <a:gd name="T98" fmla="*/ 1844 w 3600"/>
                <a:gd name="T99" fmla="*/ 1824 h 1824"/>
                <a:gd name="T100" fmla="*/ 1113 w 3600"/>
                <a:gd name="T101" fmla="*/ 1693 h 1824"/>
                <a:gd name="T102" fmla="*/ 533 w 3600"/>
                <a:gd name="T103" fmla="*/ 1397 h 1824"/>
                <a:gd name="T104" fmla="*/ 58 w 3600"/>
                <a:gd name="T105" fmla="*/ 1020 h 1824"/>
                <a:gd name="T106" fmla="*/ 24 w 3600"/>
                <a:gd name="T107" fmla="*/ 851 h 1824"/>
                <a:gd name="T108" fmla="*/ 191 w 3600"/>
                <a:gd name="T109" fmla="*/ 677 h 1824"/>
                <a:gd name="T110" fmla="*/ 431 w 3600"/>
                <a:gd name="T111" fmla="*/ 491 h 1824"/>
                <a:gd name="T112" fmla="*/ 1047 w 3600"/>
                <a:gd name="T113" fmla="*/ 149 h 1824"/>
                <a:gd name="T114" fmla="*/ 1464 w 3600"/>
                <a:gd name="T115" fmla="*/ 24 h 1824"/>
                <a:gd name="T116" fmla="*/ 1624 w 3600"/>
                <a:gd name="T117" fmla="*/ 6 h 1824"/>
                <a:gd name="T118" fmla="*/ 1747 w 3600"/>
                <a:gd name="T119" fmla="*/ 0 h 1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0" h="1824">
                  <a:moveTo>
                    <a:pt x="2018" y="497"/>
                  </a:moveTo>
                  <a:lnTo>
                    <a:pt x="1978" y="502"/>
                  </a:lnTo>
                  <a:lnTo>
                    <a:pt x="1944" y="515"/>
                  </a:lnTo>
                  <a:lnTo>
                    <a:pt x="1911" y="535"/>
                  </a:lnTo>
                  <a:lnTo>
                    <a:pt x="1885" y="560"/>
                  </a:lnTo>
                  <a:lnTo>
                    <a:pt x="1865" y="593"/>
                  </a:lnTo>
                  <a:lnTo>
                    <a:pt x="1853" y="627"/>
                  </a:lnTo>
                  <a:lnTo>
                    <a:pt x="1847" y="667"/>
                  </a:lnTo>
                  <a:lnTo>
                    <a:pt x="1853" y="706"/>
                  </a:lnTo>
                  <a:lnTo>
                    <a:pt x="1865" y="742"/>
                  </a:lnTo>
                  <a:lnTo>
                    <a:pt x="1885" y="773"/>
                  </a:lnTo>
                  <a:lnTo>
                    <a:pt x="1911" y="800"/>
                  </a:lnTo>
                  <a:lnTo>
                    <a:pt x="1944" y="820"/>
                  </a:lnTo>
                  <a:lnTo>
                    <a:pt x="1978" y="833"/>
                  </a:lnTo>
                  <a:lnTo>
                    <a:pt x="2018" y="837"/>
                  </a:lnTo>
                  <a:lnTo>
                    <a:pt x="2056" y="833"/>
                  </a:lnTo>
                  <a:lnTo>
                    <a:pt x="2093" y="820"/>
                  </a:lnTo>
                  <a:lnTo>
                    <a:pt x="2124" y="800"/>
                  </a:lnTo>
                  <a:lnTo>
                    <a:pt x="2151" y="773"/>
                  </a:lnTo>
                  <a:lnTo>
                    <a:pt x="2171" y="742"/>
                  </a:lnTo>
                  <a:lnTo>
                    <a:pt x="2184" y="706"/>
                  </a:lnTo>
                  <a:lnTo>
                    <a:pt x="2187" y="667"/>
                  </a:lnTo>
                  <a:lnTo>
                    <a:pt x="2184" y="627"/>
                  </a:lnTo>
                  <a:lnTo>
                    <a:pt x="2171" y="593"/>
                  </a:lnTo>
                  <a:lnTo>
                    <a:pt x="2151" y="560"/>
                  </a:lnTo>
                  <a:lnTo>
                    <a:pt x="2124" y="535"/>
                  </a:lnTo>
                  <a:lnTo>
                    <a:pt x="2093" y="515"/>
                  </a:lnTo>
                  <a:lnTo>
                    <a:pt x="2056" y="502"/>
                  </a:lnTo>
                  <a:lnTo>
                    <a:pt x="2018" y="497"/>
                  </a:lnTo>
                  <a:close/>
                  <a:moveTo>
                    <a:pt x="1800" y="406"/>
                  </a:moveTo>
                  <a:lnTo>
                    <a:pt x="1875" y="411"/>
                  </a:lnTo>
                  <a:lnTo>
                    <a:pt x="1947" y="427"/>
                  </a:lnTo>
                  <a:lnTo>
                    <a:pt x="2015" y="453"/>
                  </a:lnTo>
                  <a:lnTo>
                    <a:pt x="2076" y="487"/>
                  </a:lnTo>
                  <a:lnTo>
                    <a:pt x="2133" y="529"/>
                  </a:lnTo>
                  <a:lnTo>
                    <a:pt x="2184" y="580"/>
                  </a:lnTo>
                  <a:lnTo>
                    <a:pt x="2225" y="637"/>
                  </a:lnTo>
                  <a:lnTo>
                    <a:pt x="2260" y="698"/>
                  </a:lnTo>
                  <a:lnTo>
                    <a:pt x="2287" y="766"/>
                  </a:lnTo>
                  <a:lnTo>
                    <a:pt x="2302" y="838"/>
                  </a:lnTo>
                  <a:lnTo>
                    <a:pt x="2307" y="913"/>
                  </a:lnTo>
                  <a:lnTo>
                    <a:pt x="2302" y="987"/>
                  </a:lnTo>
                  <a:lnTo>
                    <a:pt x="2287" y="1060"/>
                  </a:lnTo>
                  <a:lnTo>
                    <a:pt x="2260" y="1127"/>
                  </a:lnTo>
                  <a:lnTo>
                    <a:pt x="2225" y="1189"/>
                  </a:lnTo>
                  <a:lnTo>
                    <a:pt x="2184" y="1246"/>
                  </a:lnTo>
                  <a:lnTo>
                    <a:pt x="2133" y="1297"/>
                  </a:lnTo>
                  <a:lnTo>
                    <a:pt x="2076" y="1338"/>
                  </a:lnTo>
                  <a:lnTo>
                    <a:pt x="2015" y="1375"/>
                  </a:lnTo>
                  <a:lnTo>
                    <a:pt x="1947" y="1400"/>
                  </a:lnTo>
                  <a:lnTo>
                    <a:pt x="1875" y="1415"/>
                  </a:lnTo>
                  <a:lnTo>
                    <a:pt x="1800" y="1422"/>
                  </a:lnTo>
                  <a:lnTo>
                    <a:pt x="1725" y="1415"/>
                  </a:lnTo>
                  <a:lnTo>
                    <a:pt x="1653" y="1400"/>
                  </a:lnTo>
                  <a:lnTo>
                    <a:pt x="1585" y="1375"/>
                  </a:lnTo>
                  <a:lnTo>
                    <a:pt x="1524" y="1338"/>
                  </a:lnTo>
                  <a:lnTo>
                    <a:pt x="1467" y="1297"/>
                  </a:lnTo>
                  <a:lnTo>
                    <a:pt x="1416" y="1246"/>
                  </a:lnTo>
                  <a:lnTo>
                    <a:pt x="1375" y="1189"/>
                  </a:lnTo>
                  <a:lnTo>
                    <a:pt x="1340" y="1127"/>
                  </a:lnTo>
                  <a:lnTo>
                    <a:pt x="1313" y="1060"/>
                  </a:lnTo>
                  <a:lnTo>
                    <a:pt x="1298" y="987"/>
                  </a:lnTo>
                  <a:lnTo>
                    <a:pt x="1293" y="913"/>
                  </a:lnTo>
                  <a:lnTo>
                    <a:pt x="1298" y="838"/>
                  </a:lnTo>
                  <a:lnTo>
                    <a:pt x="1313" y="766"/>
                  </a:lnTo>
                  <a:lnTo>
                    <a:pt x="1340" y="698"/>
                  </a:lnTo>
                  <a:lnTo>
                    <a:pt x="1375" y="637"/>
                  </a:lnTo>
                  <a:lnTo>
                    <a:pt x="1416" y="580"/>
                  </a:lnTo>
                  <a:lnTo>
                    <a:pt x="1467" y="529"/>
                  </a:lnTo>
                  <a:lnTo>
                    <a:pt x="1524" y="487"/>
                  </a:lnTo>
                  <a:lnTo>
                    <a:pt x="1585" y="453"/>
                  </a:lnTo>
                  <a:lnTo>
                    <a:pt x="1653" y="427"/>
                  </a:lnTo>
                  <a:lnTo>
                    <a:pt x="1725" y="411"/>
                  </a:lnTo>
                  <a:lnTo>
                    <a:pt x="1800" y="406"/>
                  </a:lnTo>
                  <a:close/>
                  <a:moveTo>
                    <a:pt x="2356" y="257"/>
                  </a:moveTo>
                  <a:lnTo>
                    <a:pt x="2444" y="349"/>
                  </a:lnTo>
                  <a:lnTo>
                    <a:pt x="2478" y="391"/>
                  </a:lnTo>
                  <a:lnTo>
                    <a:pt x="2513" y="437"/>
                  </a:lnTo>
                  <a:lnTo>
                    <a:pt x="2545" y="484"/>
                  </a:lnTo>
                  <a:lnTo>
                    <a:pt x="2575" y="533"/>
                  </a:lnTo>
                  <a:lnTo>
                    <a:pt x="2596" y="586"/>
                  </a:lnTo>
                  <a:lnTo>
                    <a:pt x="2622" y="677"/>
                  </a:lnTo>
                  <a:lnTo>
                    <a:pt x="2638" y="764"/>
                  </a:lnTo>
                  <a:lnTo>
                    <a:pt x="2645" y="847"/>
                  </a:lnTo>
                  <a:lnTo>
                    <a:pt x="2647" y="926"/>
                  </a:lnTo>
                  <a:lnTo>
                    <a:pt x="2644" y="1000"/>
                  </a:lnTo>
                  <a:lnTo>
                    <a:pt x="2633" y="1071"/>
                  </a:lnTo>
                  <a:lnTo>
                    <a:pt x="2616" y="1137"/>
                  </a:lnTo>
                  <a:lnTo>
                    <a:pt x="2598" y="1197"/>
                  </a:lnTo>
                  <a:lnTo>
                    <a:pt x="2575" y="1255"/>
                  </a:lnTo>
                  <a:lnTo>
                    <a:pt x="2549" y="1307"/>
                  </a:lnTo>
                  <a:lnTo>
                    <a:pt x="2520" y="1355"/>
                  </a:lnTo>
                  <a:lnTo>
                    <a:pt x="2491" y="1400"/>
                  </a:lnTo>
                  <a:lnTo>
                    <a:pt x="2460" y="1440"/>
                  </a:lnTo>
                  <a:lnTo>
                    <a:pt x="2431" y="1475"/>
                  </a:lnTo>
                  <a:lnTo>
                    <a:pt x="2402" y="1507"/>
                  </a:lnTo>
                  <a:lnTo>
                    <a:pt x="2373" y="1535"/>
                  </a:lnTo>
                  <a:lnTo>
                    <a:pt x="2347" y="1558"/>
                  </a:lnTo>
                  <a:lnTo>
                    <a:pt x="2324" y="1577"/>
                  </a:lnTo>
                  <a:lnTo>
                    <a:pt x="2482" y="1515"/>
                  </a:lnTo>
                  <a:lnTo>
                    <a:pt x="2633" y="1446"/>
                  </a:lnTo>
                  <a:lnTo>
                    <a:pt x="2780" y="1369"/>
                  </a:lnTo>
                  <a:lnTo>
                    <a:pt x="2920" y="1286"/>
                  </a:lnTo>
                  <a:lnTo>
                    <a:pt x="3053" y="1200"/>
                  </a:lnTo>
                  <a:lnTo>
                    <a:pt x="3180" y="1109"/>
                  </a:lnTo>
                  <a:lnTo>
                    <a:pt x="3198" y="1097"/>
                  </a:lnTo>
                  <a:lnTo>
                    <a:pt x="3220" y="1078"/>
                  </a:lnTo>
                  <a:lnTo>
                    <a:pt x="3244" y="1060"/>
                  </a:lnTo>
                  <a:lnTo>
                    <a:pt x="3271" y="1038"/>
                  </a:lnTo>
                  <a:lnTo>
                    <a:pt x="3296" y="1015"/>
                  </a:lnTo>
                  <a:lnTo>
                    <a:pt x="3322" y="993"/>
                  </a:lnTo>
                  <a:lnTo>
                    <a:pt x="3345" y="969"/>
                  </a:lnTo>
                  <a:lnTo>
                    <a:pt x="3365" y="947"/>
                  </a:lnTo>
                  <a:lnTo>
                    <a:pt x="3382" y="927"/>
                  </a:lnTo>
                  <a:lnTo>
                    <a:pt x="3391" y="909"/>
                  </a:lnTo>
                  <a:lnTo>
                    <a:pt x="3393" y="897"/>
                  </a:lnTo>
                  <a:lnTo>
                    <a:pt x="3385" y="886"/>
                  </a:lnTo>
                  <a:lnTo>
                    <a:pt x="3371" y="871"/>
                  </a:lnTo>
                  <a:lnTo>
                    <a:pt x="3353" y="853"/>
                  </a:lnTo>
                  <a:lnTo>
                    <a:pt x="3329" y="831"/>
                  </a:lnTo>
                  <a:lnTo>
                    <a:pt x="3304" y="807"/>
                  </a:lnTo>
                  <a:lnTo>
                    <a:pt x="3275" y="782"/>
                  </a:lnTo>
                  <a:lnTo>
                    <a:pt x="3245" y="757"/>
                  </a:lnTo>
                  <a:lnTo>
                    <a:pt x="3216" y="733"/>
                  </a:lnTo>
                  <a:lnTo>
                    <a:pt x="3187" y="707"/>
                  </a:lnTo>
                  <a:lnTo>
                    <a:pt x="3160" y="686"/>
                  </a:lnTo>
                  <a:lnTo>
                    <a:pt x="3071" y="622"/>
                  </a:lnTo>
                  <a:lnTo>
                    <a:pt x="2980" y="560"/>
                  </a:lnTo>
                  <a:lnTo>
                    <a:pt x="2885" y="498"/>
                  </a:lnTo>
                  <a:lnTo>
                    <a:pt x="2787" y="438"/>
                  </a:lnTo>
                  <a:lnTo>
                    <a:pt x="2685" y="384"/>
                  </a:lnTo>
                  <a:lnTo>
                    <a:pt x="2580" y="335"/>
                  </a:lnTo>
                  <a:lnTo>
                    <a:pt x="2469" y="291"/>
                  </a:lnTo>
                  <a:lnTo>
                    <a:pt x="2356" y="257"/>
                  </a:lnTo>
                  <a:close/>
                  <a:moveTo>
                    <a:pt x="1224" y="257"/>
                  </a:moveTo>
                  <a:lnTo>
                    <a:pt x="1016" y="337"/>
                  </a:lnTo>
                  <a:lnTo>
                    <a:pt x="716" y="493"/>
                  </a:lnTo>
                  <a:lnTo>
                    <a:pt x="636" y="540"/>
                  </a:lnTo>
                  <a:lnTo>
                    <a:pt x="558" y="593"/>
                  </a:lnTo>
                  <a:lnTo>
                    <a:pt x="484" y="649"/>
                  </a:lnTo>
                  <a:lnTo>
                    <a:pt x="409" y="706"/>
                  </a:lnTo>
                  <a:lnTo>
                    <a:pt x="336" y="760"/>
                  </a:lnTo>
                  <a:lnTo>
                    <a:pt x="313" y="782"/>
                  </a:lnTo>
                  <a:lnTo>
                    <a:pt x="293" y="800"/>
                  </a:lnTo>
                  <a:lnTo>
                    <a:pt x="276" y="815"/>
                  </a:lnTo>
                  <a:lnTo>
                    <a:pt x="258" y="831"/>
                  </a:lnTo>
                  <a:lnTo>
                    <a:pt x="240" y="847"/>
                  </a:lnTo>
                  <a:lnTo>
                    <a:pt x="216" y="869"/>
                  </a:lnTo>
                  <a:lnTo>
                    <a:pt x="215" y="875"/>
                  </a:lnTo>
                  <a:lnTo>
                    <a:pt x="209" y="884"/>
                  </a:lnTo>
                  <a:lnTo>
                    <a:pt x="205" y="897"/>
                  </a:lnTo>
                  <a:lnTo>
                    <a:pt x="202" y="913"/>
                  </a:lnTo>
                  <a:lnTo>
                    <a:pt x="202" y="929"/>
                  </a:lnTo>
                  <a:lnTo>
                    <a:pt x="207" y="946"/>
                  </a:lnTo>
                  <a:lnTo>
                    <a:pt x="242" y="977"/>
                  </a:lnTo>
                  <a:lnTo>
                    <a:pt x="271" y="1004"/>
                  </a:lnTo>
                  <a:lnTo>
                    <a:pt x="296" y="1026"/>
                  </a:lnTo>
                  <a:lnTo>
                    <a:pt x="320" y="1044"/>
                  </a:lnTo>
                  <a:lnTo>
                    <a:pt x="340" y="1060"/>
                  </a:lnTo>
                  <a:lnTo>
                    <a:pt x="360" y="1077"/>
                  </a:lnTo>
                  <a:lnTo>
                    <a:pt x="382" y="1093"/>
                  </a:lnTo>
                  <a:lnTo>
                    <a:pt x="404" y="1109"/>
                  </a:lnTo>
                  <a:lnTo>
                    <a:pt x="427" y="1129"/>
                  </a:lnTo>
                  <a:lnTo>
                    <a:pt x="484" y="1169"/>
                  </a:lnTo>
                  <a:lnTo>
                    <a:pt x="547" y="1215"/>
                  </a:lnTo>
                  <a:lnTo>
                    <a:pt x="616" y="1262"/>
                  </a:lnTo>
                  <a:lnTo>
                    <a:pt x="689" y="1309"/>
                  </a:lnTo>
                  <a:lnTo>
                    <a:pt x="767" y="1357"/>
                  </a:lnTo>
                  <a:lnTo>
                    <a:pt x="845" y="1404"/>
                  </a:lnTo>
                  <a:lnTo>
                    <a:pt x="927" y="1446"/>
                  </a:lnTo>
                  <a:lnTo>
                    <a:pt x="1007" y="1486"/>
                  </a:lnTo>
                  <a:lnTo>
                    <a:pt x="1087" y="1518"/>
                  </a:lnTo>
                  <a:lnTo>
                    <a:pt x="1165" y="1544"/>
                  </a:lnTo>
                  <a:lnTo>
                    <a:pt x="1240" y="1562"/>
                  </a:lnTo>
                  <a:lnTo>
                    <a:pt x="1196" y="1507"/>
                  </a:lnTo>
                  <a:lnTo>
                    <a:pt x="1155" y="1453"/>
                  </a:lnTo>
                  <a:lnTo>
                    <a:pt x="1115" y="1398"/>
                  </a:lnTo>
                  <a:lnTo>
                    <a:pt x="1078" y="1344"/>
                  </a:lnTo>
                  <a:lnTo>
                    <a:pt x="1044" y="1286"/>
                  </a:lnTo>
                  <a:lnTo>
                    <a:pt x="1015" y="1227"/>
                  </a:lnTo>
                  <a:lnTo>
                    <a:pt x="991" y="1166"/>
                  </a:lnTo>
                  <a:lnTo>
                    <a:pt x="971" y="1100"/>
                  </a:lnTo>
                  <a:lnTo>
                    <a:pt x="956" y="1031"/>
                  </a:lnTo>
                  <a:lnTo>
                    <a:pt x="947" y="960"/>
                  </a:lnTo>
                  <a:lnTo>
                    <a:pt x="945" y="884"/>
                  </a:lnTo>
                  <a:lnTo>
                    <a:pt x="951" y="802"/>
                  </a:lnTo>
                  <a:lnTo>
                    <a:pt x="964" y="717"/>
                  </a:lnTo>
                  <a:lnTo>
                    <a:pt x="984" y="626"/>
                  </a:lnTo>
                  <a:lnTo>
                    <a:pt x="1005" y="562"/>
                  </a:lnTo>
                  <a:lnTo>
                    <a:pt x="1036" y="502"/>
                  </a:lnTo>
                  <a:lnTo>
                    <a:pt x="1073" y="446"/>
                  </a:lnTo>
                  <a:lnTo>
                    <a:pt x="1115" y="395"/>
                  </a:lnTo>
                  <a:lnTo>
                    <a:pt x="1158" y="344"/>
                  </a:lnTo>
                  <a:lnTo>
                    <a:pt x="1200" y="298"/>
                  </a:lnTo>
                  <a:lnTo>
                    <a:pt x="1240" y="257"/>
                  </a:lnTo>
                  <a:lnTo>
                    <a:pt x="1224" y="257"/>
                  </a:lnTo>
                  <a:close/>
                  <a:moveTo>
                    <a:pt x="1733" y="213"/>
                  </a:moveTo>
                  <a:lnTo>
                    <a:pt x="1567" y="249"/>
                  </a:lnTo>
                  <a:lnTo>
                    <a:pt x="1500" y="278"/>
                  </a:lnTo>
                  <a:lnTo>
                    <a:pt x="1436" y="313"/>
                  </a:lnTo>
                  <a:lnTo>
                    <a:pt x="1376" y="355"/>
                  </a:lnTo>
                  <a:lnTo>
                    <a:pt x="1322" y="400"/>
                  </a:lnTo>
                  <a:lnTo>
                    <a:pt x="1271" y="451"/>
                  </a:lnTo>
                  <a:lnTo>
                    <a:pt x="1225" y="507"/>
                  </a:lnTo>
                  <a:lnTo>
                    <a:pt x="1185" y="567"/>
                  </a:lnTo>
                  <a:lnTo>
                    <a:pt x="1155" y="635"/>
                  </a:lnTo>
                  <a:lnTo>
                    <a:pt x="1127" y="706"/>
                  </a:lnTo>
                  <a:lnTo>
                    <a:pt x="1109" y="786"/>
                  </a:lnTo>
                  <a:lnTo>
                    <a:pt x="1102" y="867"/>
                  </a:lnTo>
                  <a:lnTo>
                    <a:pt x="1104" y="947"/>
                  </a:lnTo>
                  <a:lnTo>
                    <a:pt x="1115" y="1027"/>
                  </a:lnTo>
                  <a:lnTo>
                    <a:pt x="1135" y="1106"/>
                  </a:lnTo>
                  <a:lnTo>
                    <a:pt x="1162" y="1182"/>
                  </a:lnTo>
                  <a:lnTo>
                    <a:pt x="1198" y="1253"/>
                  </a:lnTo>
                  <a:lnTo>
                    <a:pt x="1240" y="1320"/>
                  </a:lnTo>
                  <a:lnTo>
                    <a:pt x="1289" y="1384"/>
                  </a:lnTo>
                  <a:lnTo>
                    <a:pt x="1345" y="1440"/>
                  </a:lnTo>
                  <a:lnTo>
                    <a:pt x="1405" y="1489"/>
                  </a:lnTo>
                  <a:lnTo>
                    <a:pt x="1471" y="1533"/>
                  </a:lnTo>
                  <a:lnTo>
                    <a:pt x="1540" y="1567"/>
                  </a:lnTo>
                  <a:lnTo>
                    <a:pt x="1613" y="1591"/>
                  </a:lnTo>
                  <a:lnTo>
                    <a:pt x="1689" y="1607"/>
                  </a:lnTo>
                  <a:lnTo>
                    <a:pt x="1767" y="1611"/>
                  </a:lnTo>
                  <a:lnTo>
                    <a:pt x="1847" y="1606"/>
                  </a:lnTo>
                  <a:lnTo>
                    <a:pt x="1940" y="1586"/>
                  </a:lnTo>
                  <a:lnTo>
                    <a:pt x="2025" y="1562"/>
                  </a:lnTo>
                  <a:lnTo>
                    <a:pt x="2104" y="1529"/>
                  </a:lnTo>
                  <a:lnTo>
                    <a:pt x="2176" y="1491"/>
                  </a:lnTo>
                  <a:lnTo>
                    <a:pt x="2240" y="1446"/>
                  </a:lnTo>
                  <a:lnTo>
                    <a:pt x="2298" y="1393"/>
                  </a:lnTo>
                  <a:lnTo>
                    <a:pt x="2349" y="1335"/>
                  </a:lnTo>
                  <a:lnTo>
                    <a:pt x="2393" y="1269"/>
                  </a:lnTo>
                  <a:lnTo>
                    <a:pt x="2433" y="1197"/>
                  </a:lnTo>
                  <a:lnTo>
                    <a:pt x="2465" y="1113"/>
                  </a:lnTo>
                  <a:lnTo>
                    <a:pt x="2485" y="1029"/>
                  </a:lnTo>
                  <a:lnTo>
                    <a:pt x="2495" y="946"/>
                  </a:lnTo>
                  <a:lnTo>
                    <a:pt x="2493" y="864"/>
                  </a:lnTo>
                  <a:lnTo>
                    <a:pt x="2482" y="784"/>
                  </a:lnTo>
                  <a:lnTo>
                    <a:pt x="2462" y="707"/>
                  </a:lnTo>
                  <a:lnTo>
                    <a:pt x="2433" y="633"/>
                  </a:lnTo>
                  <a:lnTo>
                    <a:pt x="2396" y="564"/>
                  </a:lnTo>
                  <a:lnTo>
                    <a:pt x="2355" y="500"/>
                  </a:lnTo>
                  <a:lnTo>
                    <a:pt x="2307" y="440"/>
                  </a:lnTo>
                  <a:lnTo>
                    <a:pt x="2256" y="387"/>
                  </a:lnTo>
                  <a:lnTo>
                    <a:pt x="2202" y="342"/>
                  </a:lnTo>
                  <a:lnTo>
                    <a:pt x="2144" y="304"/>
                  </a:lnTo>
                  <a:lnTo>
                    <a:pt x="2084" y="273"/>
                  </a:lnTo>
                  <a:lnTo>
                    <a:pt x="2024" y="251"/>
                  </a:lnTo>
                  <a:lnTo>
                    <a:pt x="1958" y="233"/>
                  </a:lnTo>
                  <a:lnTo>
                    <a:pt x="1891" y="222"/>
                  </a:lnTo>
                  <a:lnTo>
                    <a:pt x="1815" y="215"/>
                  </a:lnTo>
                  <a:lnTo>
                    <a:pt x="1733" y="213"/>
                  </a:lnTo>
                  <a:close/>
                  <a:moveTo>
                    <a:pt x="1796" y="0"/>
                  </a:moveTo>
                  <a:lnTo>
                    <a:pt x="1849" y="2"/>
                  </a:lnTo>
                  <a:lnTo>
                    <a:pt x="1907" y="4"/>
                  </a:lnTo>
                  <a:lnTo>
                    <a:pt x="1965" y="7"/>
                  </a:lnTo>
                  <a:lnTo>
                    <a:pt x="2027" y="11"/>
                  </a:lnTo>
                  <a:lnTo>
                    <a:pt x="2087" y="18"/>
                  </a:lnTo>
                  <a:lnTo>
                    <a:pt x="2147" y="27"/>
                  </a:lnTo>
                  <a:lnTo>
                    <a:pt x="2204" y="38"/>
                  </a:lnTo>
                  <a:lnTo>
                    <a:pt x="2256" y="53"/>
                  </a:lnTo>
                  <a:lnTo>
                    <a:pt x="2405" y="102"/>
                  </a:lnTo>
                  <a:lnTo>
                    <a:pt x="2545" y="157"/>
                  </a:lnTo>
                  <a:lnTo>
                    <a:pt x="2680" y="215"/>
                  </a:lnTo>
                  <a:lnTo>
                    <a:pt x="2809" y="277"/>
                  </a:lnTo>
                  <a:lnTo>
                    <a:pt x="2933" y="346"/>
                  </a:lnTo>
                  <a:lnTo>
                    <a:pt x="3051" y="417"/>
                  </a:lnTo>
                  <a:lnTo>
                    <a:pt x="3167" y="495"/>
                  </a:lnTo>
                  <a:lnTo>
                    <a:pt x="3280" y="577"/>
                  </a:lnTo>
                  <a:lnTo>
                    <a:pt x="3331" y="615"/>
                  </a:lnTo>
                  <a:lnTo>
                    <a:pt x="3382" y="653"/>
                  </a:lnTo>
                  <a:lnTo>
                    <a:pt x="3431" y="691"/>
                  </a:lnTo>
                  <a:lnTo>
                    <a:pt x="3480" y="733"/>
                  </a:lnTo>
                  <a:lnTo>
                    <a:pt x="3524" y="777"/>
                  </a:lnTo>
                  <a:lnTo>
                    <a:pt x="3564" y="826"/>
                  </a:lnTo>
                  <a:lnTo>
                    <a:pt x="3584" y="855"/>
                  </a:lnTo>
                  <a:lnTo>
                    <a:pt x="3596" y="882"/>
                  </a:lnTo>
                  <a:lnTo>
                    <a:pt x="3600" y="913"/>
                  </a:lnTo>
                  <a:lnTo>
                    <a:pt x="3596" y="944"/>
                  </a:lnTo>
                  <a:lnTo>
                    <a:pt x="3584" y="977"/>
                  </a:lnTo>
                  <a:lnTo>
                    <a:pt x="3562" y="998"/>
                  </a:lnTo>
                  <a:lnTo>
                    <a:pt x="3542" y="1015"/>
                  </a:lnTo>
                  <a:lnTo>
                    <a:pt x="3525" y="1031"/>
                  </a:lnTo>
                  <a:lnTo>
                    <a:pt x="3507" y="1047"/>
                  </a:lnTo>
                  <a:lnTo>
                    <a:pt x="3484" y="1069"/>
                  </a:lnTo>
                  <a:lnTo>
                    <a:pt x="3402" y="1137"/>
                  </a:lnTo>
                  <a:lnTo>
                    <a:pt x="3320" y="1206"/>
                  </a:lnTo>
                  <a:lnTo>
                    <a:pt x="3236" y="1273"/>
                  </a:lnTo>
                  <a:lnTo>
                    <a:pt x="3147" y="1337"/>
                  </a:lnTo>
                  <a:lnTo>
                    <a:pt x="3047" y="1404"/>
                  </a:lnTo>
                  <a:lnTo>
                    <a:pt x="2944" y="1467"/>
                  </a:lnTo>
                  <a:lnTo>
                    <a:pt x="2838" y="1527"/>
                  </a:lnTo>
                  <a:lnTo>
                    <a:pt x="2727" y="1586"/>
                  </a:lnTo>
                  <a:lnTo>
                    <a:pt x="2613" y="1638"/>
                  </a:lnTo>
                  <a:lnTo>
                    <a:pt x="2495" y="1687"/>
                  </a:lnTo>
                  <a:lnTo>
                    <a:pt x="2371" y="1731"/>
                  </a:lnTo>
                  <a:lnTo>
                    <a:pt x="2240" y="1769"/>
                  </a:lnTo>
                  <a:lnTo>
                    <a:pt x="2107" y="1798"/>
                  </a:lnTo>
                  <a:lnTo>
                    <a:pt x="1975" y="1817"/>
                  </a:lnTo>
                  <a:lnTo>
                    <a:pt x="1844" y="1824"/>
                  </a:lnTo>
                  <a:lnTo>
                    <a:pt x="1715" y="1822"/>
                  </a:lnTo>
                  <a:lnTo>
                    <a:pt x="1589" y="1809"/>
                  </a:lnTo>
                  <a:lnTo>
                    <a:pt x="1465" y="1791"/>
                  </a:lnTo>
                  <a:lnTo>
                    <a:pt x="1344" y="1764"/>
                  </a:lnTo>
                  <a:lnTo>
                    <a:pt x="1225" y="1731"/>
                  </a:lnTo>
                  <a:lnTo>
                    <a:pt x="1113" y="1693"/>
                  </a:lnTo>
                  <a:lnTo>
                    <a:pt x="1002" y="1649"/>
                  </a:lnTo>
                  <a:lnTo>
                    <a:pt x="896" y="1604"/>
                  </a:lnTo>
                  <a:lnTo>
                    <a:pt x="798" y="1553"/>
                  </a:lnTo>
                  <a:lnTo>
                    <a:pt x="704" y="1502"/>
                  </a:lnTo>
                  <a:lnTo>
                    <a:pt x="615" y="1449"/>
                  </a:lnTo>
                  <a:lnTo>
                    <a:pt x="533" y="1397"/>
                  </a:lnTo>
                  <a:lnTo>
                    <a:pt x="422" y="1320"/>
                  </a:lnTo>
                  <a:lnTo>
                    <a:pt x="316" y="1238"/>
                  </a:lnTo>
                  <a:lnTo>
                    <a:pt x="215" y="1157"/>
                  </a:lnTo>
                  <a:lnTo>
                    <a:pt x="113" y="1073"/>
                  </a:lnTo>
                  <a:lnTo>
                    <a:pt x="85" y="1049"/>
                  </a:lnTo>
                  <a:lnTo>
                    <a:pt x="58" y="1020"/>
                  </a:lnTo>
                  <a:lnTo>
                    <a:pt x="33" y="989"/>
                  </a:lnTo>
                  <a:lnTo>
                    <a:pt x="13" y="953"/>
                  </a:lnTo>
                  <a:lnTo>
                    <a:pt x="0" y="917"/>
                  </a:lnTo>
                  <a:lnTo>
                    <a:pt x="0" y="898"/>
                  </a:lnTo>
                  <a:lnTo>
                    <a:pt x="9" y="875"/>
                  </a:lnTo>
                  <a:lnTo>
                    <a:pt x="24" y="851"/>
                  </a:lnTo>
                  <a:lnTo>
                    <a:pt x="45" y="822"/>
                  </a:lnTo>
                  <a:lnTo>
                    <a:pt x="69" y="793"/>
                  </a:lnTo>
                  <a:lnTo>
                    <a:pt x="98" y="764"/>
                  </a:lnTo>
                  <a:lnTo>
                    <a:pt x="129" y="735"/>
                  </a:lnTo>
                  <a:lnTo>
                    <a:pt x="160" y="704"/>
                  </a:lnTo>
                  <a:lnTo>
                    <a:pt x="191" y="677"/>
                  </a:lnTo>
                  <a:lnTo>
                    <a:pt x="222" y="649"/>
                  </a:lnTo>
                  <a:lnTo>
                    <a:pt x="251" y="626"/>
                  </a:lnTo>
                  <a:lnTo>
                    <a:pt x="276" y="606"/>
                  </a:lnTo>
                  <a:lnTo>
                    <a:pt x="296" y="589"/>
                  </a:lnTo>
                  <a:lnTo>
                    <a:pt x="313" y="577"/>
                  </a:lnTo>
                  <a:lnTo>
                    <a:pt x="431" y="491"/>
                  </a:lnTo>
                  <a:lnTo>
                    <a:pt x="545" y="415"/>
                  </a:lnTo>
                  <a:lnTo>
                    <a:pt x="655" y="346"/>
                  </a:lnTo>
                  <a:lnTo>
                    <a:pt x="760" y="286"/>
                  </a:lnTo>
                  <a:lnTo>
                    <a:pt x="860" y="233"/>
                  </a:lnTo>
                  <a:lnTo>
                    <a:pt x="956" y="187"/>
                  </a:lnTo>
                  <a:lnTo>
                    <a:pt x="1047" y="149"/>
                  </a:lnTo>
                  <a:lnTo>
                    <a:pt x="1131" y="117"/>
                  </a:lnTo>
                  <a:lnTo>
                    <a:pt x="1211" y="89"/>
                  </a:lnTo>
                  <a:lnTo>
                    <a:pt x="1284" y="66"/>
                  </a:lnTo>
                  <a:lnTo>
                    <a:pt x="1351" y="49"/>
                  </a:lnTo>
                  <a:lnTo>
                    <a:pt x="1411" y="35"/>
                  </a:lnTo>
                  <a:lnTo>
                    <a:pt x="1464" y="24"/>
                  </a:lnTo>
                  <a:lnTo>
                    <a:pt x="1509" y="17"/>
                  </a:lnTo>
                  <a:lnTo>
                    <a:pt x="1547" y="11"/>
                  </a:lnTo>
                  <a:lnTo>
                    <a:pt x="1580" y="7"/>
                  </a:lnTo>
                  <a:lnTo>
                    <a:pt x="1602" y="6"/>
                  </a:lnTo>
                  <a:lnTo>
                    <a:pt x="1618" y="6"/>
                  </a:lnTo>
                  <a:lnTo>
                    <a:pt x="1624" y="6"/>
                  </a:lnTo>
                  <a:lnTo>
                    <a:pt x="1618" y="6"/>
                  </a:lnTo>
                  <a:lnTo>
                    <a:pt x="1624" y="6"/>
                  </a:lnTo>
                  <a:lnTo>
                    <a:pt x="1642" y="4"/>
                  </a:lnTo>
                  <a:lnTo>
                    <a:pt x="1669" y="2"/>
                  </a:lnTo>
                  <a:lnTo>
                    <a:pt x="1704" y="2"/>
                  </a:lnTo>
                  <a:lnTo>
                    <a:pt x="1747" y="0"/>
                  </a:lnTo>
                  <a:lnTo>
                    <a:pt x="1796"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4" name="Oval 1">
              <a:extLst>
                <a:ext uri="{FF2B5EF4-FFF2-40B4-BE49-F238E27FC236}">
                  <a16:creationId xmlns:a16="http://schemas.microsoft.com/office/drawing/2014/main" id="{5D5C6A2F-396D-4A03-BAC9-8C68979DCB9A}"/>
                </a:ext>
              </a:extLst>
            </p:cNvPr>
            <p:cNvSpPr/>
            <p:nvPr/>
          </p:nvSpPr>
          <p:spPr>
            <a:xfrm>
              <a:off x="3725628" y="94418"/>
              <a:ext cx="284572" cy="306011"/>
            </a:xfrm>
            <a:custGeom>
              <a:avLst/>
              <a:gdLst/>
              <a:ahLst/>
              <a:cxnLst/>
              <a:rect l="l" t="t" r="r" b="b"/>
              <a:pathLst>
                <a:path w="4669637" h="5021437">
                  <a:moveTo>
                    <a:pt x="3221000" y="0"/>
                  </a:moveTo>
                  <a:cubicBezTo>
                    <a:pt x="3362423" y="0"/>
                    <a:pt x="3491529" y="52734"/>
                    <a:pt x="3588254" y="141276"/>
                  </a:cubicBezTo>
                  <a:cubicBezTo>
                    <a:pt x="3684978" y="52735"/>
                    <a:pt x="3814082" y="3"/>
                    <a:pt x="3955503" y="3"/>
                  </a:cubicBezTo>
                  <a:cubicBezTo>
                    <a:pt x="4262962" y="3"/>
                    <a:pt x="4512207" y="249248"/>
                    <a:pt x="4512207" y="556707"/>
                  </a:cubicBezTo>
                  <a:cubicBezTo>
                    <a:pt x="4512207" y="669790"/>
                    <a:pt x="4478490" y="774998"/>
                    <a:pt x="4420089" y="862515"/>
                  </a:cubicBezTo>
                  <a:cubicBezTo>
                    <a:pt x="4570580" y="961849"/>
                    <a:pt x="4669637" y="1132542"/>
                    <a:pt x="4669637" y="1326370"/>
                  </a:cubicBezTo>
                  <a:cubicBezTo>
                    <a:pt x="4669637" y="1487821"/>
                    <a:pt x="4600910" y="1633219"/>
                    <a:pt x="4490000" y="1733701"/>
                  </a:cubicBezTo>
                  <a:cubicBezTo>
                    <a:pt x="4600910" y="1834183"/>
                    <a:pt x="4669637" y="1979581"/>
                    <a:pt x="4669637" y="2141032"/>
                  </a:cubicBezTo>
                  <a:cubicBezTo>
                    <a:pt x="4669637" y="2302483"/>
                    <a:pt x="4600910" y="2447881"/>
                    <a:pt x="4490000" y="2548363"/>
                  </a:cubicBezTo>
                  <a:cubicBezTo>
                    <a:pt x="4600910" y="2648845"/>
                    <a:pt x="4669637" y="2794244"/>
                    <a:pt x="4669637" y="2955694"/>
                  </a:cubicBezTo>
                  <a:cubicBezTo>
                    <a:pt x="4669637" y="3224895"/>
                    <a:pt x="4478563" y="3449467"/>
                    <a:pt x="4224627" y="3501139"/>
                  </a:cubicBezTo>
                  <a:cubicBezTo>
                    <a:pt x="4173492" y="3755645"/>
                    <a:pt x="3948659" y="3947273"/>
                    <a:pt x="3679069" y="3947273"/>
                  </a:cubicBezTo>
                  <a:cubicBezTo>
                    <a:pt x="3559167" y="3947273"/>
                    <a:pt x="3448117" y="3909367"/>
                    <a:pt x="3357878" y="3844002"/>
                  </a:cubicBezTo>
                  <a:cubicBezTo>
                    <a:pt x="3259607" y="3937451"/>
                    <a:pt x="3126492" y="3993881"/>
                    <a:pt x="2980197" y="3993881"/>
                  </a:cubicBezTo>
                  <a:cubicBezTo>
                    <a:pt x="2931818" y="3993881"/>
                    <a:pt x="2884880" y="3987710"/>
                    <a:pt x="2841084" y="3972961"/>
                  </a:cubicBezTo>
                  <a:cubicBezTo>
                    <a:pt x="2832044" y="4069054"/>
                    <a:pt x="2794874" y="4156856"/>
                    <a:pt x="2737231" y="4227693"/>
                  </a:cubicBezTo>
                  <a:cubicBezTo>
                    <a:pt x="2806079" y="4310086"/>
                    <a:pt x="2846234" y="4416407"/>
                    <a:pt x="2846234" y="4532107"/>
                  </a:cubicBezTo>
                  <a:cubicBezTo>
                    <a:pt x="2846234" y="4802356"/>
                    <a:pt x="2627153" y="5021437"/>
                    <a:pt x="2356904" y="5021437"/>
                  </a:cubicBezTo>
                  <a:cubicBezTo>
                    <a:pt x="2086655" y="5021437"/>
                    <a:pt x="1867574" y="4802356"/>
                    <a:pt x="1867574" y="4532107"/>
                  </a:cubicBezTo>
                  <a:cubicBezTo>
                    <a:pt x="1867574" y="4416078"/>
                    <a:pt x="1907958" y="4309481"/>
                    <a:pt x="1977158" y="4226990"/>
                  </a:cubicBezTo>
                  <a:cubicBezTo>
                    <a:pt x="1907958" y="4144498"/>
                    <a:pt x="1867574" y="4037901"/>
                    <a:pt x="1867574" y="3921872"/>
                  </a:cubicBezTo>
                  <a:lnTo>
                    <a:pt x="1870634" y="3891520"/>
                  </a:lnTo>
                  <a:cubicBezTo>
                    <a:pt x="1824903" y="3813479"/>
                    <a:pt x="1800200" y="3722456"/>
                    <a:pt x="1800200" y="3625662"/>
                  </a:cubicBezTo>
                  <a:cubicBezTo>
                    <a:pt x="1800200" y="3318203"/>
                    <a:pt x="2049445" y="3068958"/>
                    <a:pt x="2356904" y="3068958"/>
                  </a:cubicBezTo>
                  <a:cubicBezTo>
                    <a:pt x="2420773" y="3068958"/>
                    <a:pt x="2482129" y="3079714"/>
                    <a:pt x="2538468" y="3101802"/>
                  </a:cubicBezTo>
                  <a:cubicBezTo>
                    <a:pt x="2638465" y="2966803"/>
                    <a:pt x="2799249" y="2880473"/>
                    <a:pt x="2980197" y="2880473"/>
                  </a:cubicBezTo>
                  <a:cubicBezTo>
                    <a:pt x="3100008" y="2880473"/>
                    <a:pt x="3210978" y="2918321"/>
                    <a:pt x="3301190" y="2983581"/>
                  </a:cubicBezTo>
                  <a:cubicBezTo>
                    <a:pt x="3373807" y="2914346"/>
                    <a:pt x="3465808" y="2865716"/>
                    <a:pt x="3567959" y="2845066"/>
                  </a:cubicBezTo>
                  <a:cubicBezTo>
                    <a:pt x="3590854" y="2728399"/>
                    <a:pt x="3651016" y="2625236"/>
                    <a:pt x="3735867" y="2548363"/>
                  </a:cubicBezTo>
                  <a:cubicBezTo>
                    <a:pt x="3624957" y="2447881"/>
                    <a:pt x="3556229" y="2302483"/>
                    <a:pt x="3556229" y="2141032"/>
                  </a:cubicBezTo>
                  <a:cubicBezTo>
                    <a:pt x="3556229" y="1979581"/>
                    <a:pt x="3624957" y="1834183"/>
                    <a:pt x="3735867" y="1733701"/>
                  </a:cubicBezTo>
                  <a:cubicBezTo>
                    <a:pt x="3624957" y="1633219"/>
                    <a:pt x="3556229" y="1487821"/>
                    <a:pt x="3556229" y="1326370"/>
                  </a:cubicBezTo>
                  <a:cubicBezTo>
                    <a:pt x="3556229" y="1213287"/>
                    <a:pt x="3589946" y="1108079"/>
                    <a:pt x="3648347" y="1020561"/>
                  </a:cubicBezTo>
                  <a:cubicBezTo>
                    <a:pt x="3626565" y="1006627"/>
                    <a:pt x="3606074" y="990873"/>
                    <a:pt x="3588250" y="972135"/>
                  </a:cubicBezTo>
                  <a:cubicBezTo>
                    <a:pt x="3491526" y="1060675"/>
                    <a:pt x="3362421" y="1113408"/>
                    <a:pt x="3221000" y="1113408"/>
                  </a:cubicBezTo>
                  <a:cubicBezTo>
                    <a:pt x="3065923" y="1113408"/>
                    <a:pt x="2925655" y="1049999"/>
                    <a:pt x="2824957" y="947451"/>
                  </a:cubicBezTo>
                  <a:cubicBezTo>
                    <a:pt x="2724258" y="1050000"/>
                    <a:pt x="2583990" y="1113409"/>
                    <a:pt x="2428912" y="1113409"/>
                  </a:cubicBezTo>
                  <a:cubicBezTo>
                    <a:pt x="2253449" y="1113409"/>
                    <a:pt x="2096946" y="1032234"/>
                    <a:pt x="1996865" y="903815"/>
                  </a:cubicBezTo>
                  <a:cubicBezTo>
                    <a:pt x="1896784" y="1032234"/>
                    <a:pt x="1740280" y="1113410"/>
                    <a:pt x="1564816" y="1113410"/>
                  </a:cubicBezTo>
                  <a:cubicBezTo>
                    <a:pt x="1377378" y="1113410"/>
                    <a:pt x="1211575" y="1020776"/>
                    <a:pt x="1111593" y="878151"/>
                  </a:cubicBezTo>
                  <a:cubicBezTo>
                    <a:pt x="1080053" y="927774"/>
                    <a:pt x="1038222" y="969598"/>
                    <a:pt x="990563" y="1003955"/>
                  </a:cubicBezTo>
                  <a:cubicBezTo>
                    <a:pt x="1068182" y="1097494"/>
                    <a:pt x="1113408" y="1217901"/>
                    <a:pt x="1113408" y="1348870"/>
                  </a:cubicBezTo>
                  <a:cubicBezTo>
                    <a:pt x="1113408" y="1503969"/>
                    <a:pt x="1049982" y="1644253"/>
                    <a:pt x="947405" y="1744951"/>
                  </a:cubicBezTo>
                  <a:cubicBezTo>
                    <a:pt x="1049982" y="1845649"/>
                    <a:pt x="1113408" y="1985934"/>
                    <a:pt x="1113408" y="2141033"/>
                  </a:cubicBezTo>
                  <a:cubicBezTo>
                    <a:pt x="1113408" y="2296132"/>
                    <a:pt x="1049982" y="2436417"/>
                    <a:pt x="947405" y="2537115"/>
                  </a:cubicBezTo>
                  <a:cubicBezTo>
                    <a:pt x="1049982" y="2637813"/>
                    <a:pt x="1113408" y="2778098"/>
                    <a:pt x="1113408" y="2933196"/>
                  </a:cubicBezTo>
                  <a:cubicBezTo>
                    <a:pt x="1113408" y="3160411"/>
                    <a:pt x="977287" y="3355833"/>
                    <a:pt x="781802" y="3441590"/>
                  </a:cubicBezTo>
                  <a:cubicBezTo>
                    <a:pt x="781802" y="3467025"/>
                    <a:pt x="781802" y="3492460"/>
                    <a:pt x="781802" y="3517895"/>
                  </a:cubicBezTo>
                  <a:cubicBezTo>
                    <a:pt x="781802" y="3642214"/>
                    <a:pt x="681021" y="3742995"/>
                    <a:pt x="556702" y="3742995"/>
                  </a:cubicBezTo>
                  <a:lnTo>
                    <a:pt x="556703" y="3742994"/>
                  </a:lnTo>
                  <a:cubicBezTo>
                    <a:pt x="432384" y="3742994"/>
                    <a:pt x="331603" y="3642213"/>
                    <a:pt x="331603" y="3517894"/>
                  </a:cubicBezTo>
                  <a:lnTo>
                    <a:pt x="331603" y="3441589"/>
                  </a:lnTo>
                  <a:cubicBezTo>
                    <a:pt x="136120" y="3355831"/>
                    <a:pt x="0" y="3160410"/>
                    <a:pt x="0" y="2933196"/>
                  </a:cubicBezTo>
                  <a:cubicBezTo>
                    <a:pt x="0" y="2778098"/>
                    <a:pt x="63426" y="2637813"/>
                    <a:pt x="166003" y="2537115"/>
                  </a:cubicBezTo>
                  <a:cubicBezTo>
                    <a:pt x="63426" y="2436417"/>
                    <a:pt x="0" y="2296132"/>
                    <a:pt x="0" y="2141033"/>
                  </a:cubicBezTo>
                  <a:cubicBezTo>
                    <a:pt x="0" y="1985934"/>
                    <a:pt x="63426" y="1845649"/>
                    <a:pt x="166003" y="1744951"/>
                  </a:cubicBezTo>
                  <a:cubicBezTo>
                    <a:pt x="63426" y="1644253"/>
                    <a:pt x="0" y="1503969"/>
                    <a:pt x="0" y="1348870"/>
                  </a:cubicBezTo>
                  <a:cubicBezTo>
                    <a:pt x="0" y="1164802"/>
                    <a:pt x="89333" y="1001598"/>
                    <a:pt x="228018" y="901622"/>
                  </a:cubicBezTo>
                  <a:cubicBezTo>
                    <a:pt x="150398" y="808082"/>
                    <a:pt x="105172" y="687676"/>
                    <a:pt x="105172" y="556707"/>
                  </a:cubicBezTo>
                  <a:cubicBezTo>
                    <a:pt x="105172" y="249248"/>
                    <a:pt x="354417" y="3"/>
                    <a:pt x="661876" y="3"/>
                  </a:cubicBezTo>
                  <a:cubicBezTo>
                    <a:pt x="848326" y="3"/>
                    <a:pt x="1013368" y="91662"/>
                    <a:pt x="1113346" y="233137"/>
                  </a:cubicBezTo>
                  <a:cubicBezTo>
                    <a:pt x="1213323" y="91662"/>
                    <a:pt x="1378365" y="2"/>
                    <a:pt x="1564816" y="2"/>
                  </a:cubicBezTo>
                  <a:cubicBezTo>
                    <a:pt x="1740279" y="2"/>
                    <a:pt x="1896783" y="81177"/>
                    <a:pt x="1996864" y="209596"/>
                  </a:cubicBezTo>
                  <a:cubicBezTo>
                    <a:pt x="2096945" y="81176"/>
                    <a:pt x="2253449" y="1"/>
                    <a:pt x="2428912" y="1"/>
                  </a:cubicBezTo>
                  <a:cubicBezTo>
                    <a:pt x="2583990" y="1"/>
                    <a:pt x="2724257" y="63410"/>
                    <a:pt x="2824956" y="165958"/>
                  </a:cubicBezTo>
                  <a:cubicBezTo>
                    <a:pt x="2925654" y="63409"/>
                    <a:pt x="3065922" y="0"/>
                    <a:pt x="32210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85" name="Group 84">
              <a:extLst>
                <a:ext uri="{FF2B5EF4-FFF2-40B4-BE49-F238E27FC236}">
                  <a16:creationId xmlns:a16="http://schemas.microsoft.com/office/drawing/2014/main" id="{95FE7030-8F72-4935-9126-EDB88D74B4F4}"/>
                </a:ext>
              </a:extLst>
            </p:cNvPr>
            <p:cNvGrpSpPr/>
            <p:nvPr/>
          </p:nvGrpSpPr>
          <p:grpSpPr>
            <a:xfrm>
              <a:off x="3100246" y="76423"/>
              <a:ext cx="323876" cy="330677"/>
              <a:chOff x="2062550" y="1001048"/>
              <a:chExt cx="5068291" cy="5174720"/>
            </a:xfrm>
            <a:grpFill/>
          </p:grpSpPr>
          <p:sp>
            <p:nvSpPr>
              <p:cNvPr id="94" name="Freeform 18">
                <a:extLst>
                  <a:ext uri="{FF2B5EF4-FFF2-40B4-BE49-F238E27FC236}">
                    <a16:creationId xmlns:a16="http://schemas.microsoft.com/office/drawing/2014/main" id="{BF0130B1-1DB4-4DCE-BA50-A6D983547CBF}"/>
                  </a:ext>
                </a:extLst>
              </p:cNvPr>
              <p:cNvSpPr>
                <a:spLocks/>
              </p:cNvSpPr>
              <p:nvPr/>
            </p:nvSpPr>
            <p:spPr bwMode="auto">
              <a:xfrm>
                <a:off x="4767053"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5" name="Freeform 27">
                <a:extLst>
                  <a:ext uri="{FF2B5EF4-FFF2-40B4-BE49-F238E27FC236}">
                    <a16:creationId xmlns:a16="http://schemas.microsoft.com/office/drawing/2014/main" id="{128C298D-42DD-454C-9129-1F0DE52DAFB3}"/>
                  </a:ext>
                </a:extLst>
              </p:cNvPr>
              <p:cNvSpPr>
                <a:spLocks noEditPoints="1"/>
              </p:cNvSpPr>
              <p:nvPr/>
            </p:nvSpPr>
            <p:spPr bwMode="auto">
              <a:xfrm>
                <a:off x="3419872" y="2274221"/>
                <a:ext cx="1925638" cy="3692538"/>
              </a:xfrm>
              <a:custGeom>
                <a:avLst/>
                <a:gdLst>
                  <a:gd name="T0" fmla="*/ 673 w 1213"/>
                  <a:gd name="T1" fmla="*/ 1963 h 2416"/>
                  <a:gd name="T2" fmla="*/ 674 w 1213"/>
                  <a:gd name="T3" fmla="*/ 2032 h 2416"/>
                  <a:gd name="T4" fmla="*/ 682 w 1213"/>
                  <a:gd name="T5" fmla="*/ 2170 h 2416"/>
                  <a:gd name="T6" fmla="*/ 753 w 1213"/>
                  <a:gd name="T7" fmla="*/ 2340 h 2416"/>
                  <a:gd name="T8" fmla="*/ 724 w 1213"/>
                  <a:gd name="T9" fmla="*/ 2341 h 2416"/>
                  <a:gd name="T10" fmla="*/ 624 w 1213"/>
                  <a:gd name="T11" fmla="*/ 2161 h 2416"/>
                  <a:gd name="T12" fmla="*/ 622 w 1213"/>
                  <a:gd name="T13" fmla="*/ 2007 h 2416"/>
                  <a:gd name="T14" fmla="*/ 573 w 1213"/>
                  <a:gd name="T15" fmla="*/ 980 h 2416"/>
                  <a:gd name="T16" fmla="*/ 662 w 1213"/>
                  <a:gd name="T17" fmla="*/ 1029 h 2416"/>
                  <a:gd name="T18" fmla="*/ 604 w 1213"/>
                  <a:gd name="T19" fmla="*/ 1089 h 2416"/>
                  <a:gd name="T20" fmla="*/ 558 w 1213"/>
                  <a:gd name="T21" fmla="*/ 1212 h 2416"/>
                  <a:gd name="T22" fmla="*/ 640 w 1213"/>
                  <a:gd name="T23" fmla="*/ 1354 h 2416"/>
                  <a:gd name="T24" fmla="*/ 796 w 1213"/>
                  <a:gd name="T25" fmla="*/ 1463 h 2416"/>
                  <a:gd name="T26" fmla="*/ 936 w 1213"/>
                  <a:gd name="T27" fmla="*/ 1585 h 2416"/>
                  <a:gd name="T28" fmla="*/ 956 w 1213"/>
                  <a:gd name="T29" fmla="*/ 1714 h 2416"/>
                  <a:gd name="T30" fmla="*/ 887 w 1213"/>
                  <a:gd name="T31" fmla="*/ 1836 h 2416"/>
                  <a:gd name="T32" fmla="*/ 829 w 1213"/>
                  <a:gd name="T33" fmla="*/ 1869 h 2416"/>
                  <a:gd name="T34" fmla="*/ 816 w 1213"/>
                  <a:gd name="T35" fmla="*/ 1860 h 2416"/>
                  <a:gd name="T36" fmla="*/ 864 w 1213"/>
                  <a:gd name="T37" fmla="*/ 1736 h 2416"/>
                  <a:gd name="T38" fmla="*/ 831 w 1213"/>
                  <a:gd name="T39" fmla="*/ 1596 h 2416"/>
                  <a:gd name="T40" fmla="*/ 711 w 1213"/>
                  <a:gd name="T41" fmla="*/ 1509 h 2416"/>
                  <a:gd name="T42" fmla="*/ 589 w 1213"/>
                  <a:gd name="T43" fmla="*/ 1429 h 2416"/>
                  <a:gd name="T44" fmla="*/ 494 w 1213"/>
                  <a:gd name="T45" fmla="*/ 1314 h 2416"/>
                  <a:gd name="T46" fmla="*/ 449 w 1213"/>
                  <a:gd name="T47" fmla="*/ 1185 h 2416"/>
                  <a:gd name="T48" fmla="*/ 511 w 1213"/>
                  <a:gd name="T49" fmla="*/ 1043 h 2416"/>
                  <a:gd name="T50" fmla="*/ 418 w 1213"/>
                  <a:gd name="T51" fmla="*/ 1 h 2416"/>
                  <a:gd name="T52" fmla="*/ 544 w 1213"/>
                  <a:gd name="T53" fmla="*/ 38 h 2416"/>
                  <a:gd name="T54" fmla="*/ 585 w 1213"/>
                  <a:gd name="T55" fmla="*/ 129 h 2416"/>
                  <a:gd name="T56" fmla="*/ 524 w 1213"/>
                  <a:gd name="T57" fmla="*/ 170 h 2416"/>
                  <a:gd name="T58" fmla="*/ 407 w 1213"/>
                  <a:gd name="T59" fmla="*/ 160 h 2416"/>
                  <a:gd name="T60" fmla="*/ 278 w 1213"/>
                  <a:gd name="T61" fmla="*/ 116 h 2416"/>
                  <a:gd name="T62" fmla="*/ 154 w 1213"/>
                  <a:gd name="T63" fmla="*/ 101 h 2416"/>
                  <a:gd name="T64" fmla="*/ 105 w 1213"/>
                  <a:gd name="T65" fmla="*/ 174 h 2416"/>
                  <a:gd name="T66" fmla="*/ 205 w 1213"/>
                  <a:gd name="T67" fmla="*/ 270 h 2416"/>
                  <a:gd name="T68" fmla="*/ 398 w 1213"/>
                  <a:gd name="T69" fmla="*/ 327 h 2416"/>
                  <a:gd name="T70" fmla="*/ 631 w 1213"/>
                  <a:gd name="T71" fmla="*/ 360 h 2416"/>
                  <a:gd name="T72" fmla="*/ 858 w 1213"/>
                  <a:gd name="T73" fmla="*/ 387 h 2416"/>
                  <a:gd name="T74" fmla="*/ 1029 w 1213"/>
                  <a:gd name="T75" fmla="*/ 429 h 2416"/>
                  <a:gd name="T76" fmla="*/ 1133 w 1213"/>
                  <a:gd name="T77" fmla="*/ 494 h 2416"/>
                  <a:gd name="T78" fmla="*/ 1207 w 1213"/>
                  <a:gd name="T79" fmla="*/ 605 h 2416"/>
                  <a:gd name="T80" fmla="*/ 1180 w 1213"/>
                  <a:gd name="T81" fmla="*/ 743 h 2416"/>
                  <a:gd name="T82" fmla="*/ 1071 w 1213"/>
                  <a:gd name="T83" fmla="*/ 854 h 2416"/>
                  <a:gd name="T84" fmla="*/ 829 w 1213"/>
                  <a:gd name="T85" fmla="*/ 892 h 2416"/>
                  <a:gd name="T86" fmla="*/ 934 w 1213"/>
                  <a:gd name="T87" fmla="*/ 818 h 2416"/>
                  <a:gd name="T88" fmla="*/ 1009 w 1213"/>
                  <a:gd name="T89" fmla="*/ 772 h 2416"/>
                  <a:gd name="T90" fmla="*/ 1018 w 1213"/>
                  <a:gd name="T91" fmla="*/ 758 h 2416"/>
                  <a:gd name="T92" fmla="*/ 1044 w 1213"/>
                  <a:gd name="T93" fmla="*/ 723 h 2416"/>
                  <a:gd name="T94" fmla="*/ 1027 w 1213"/>
                  <a:gd name="T95" fmla="*/ 600 h 2416"/>
                  <a:gd name="T96" fmla="*/ 898 w 1213"/>
                  <a:gd name="T97" fmla="*/ 512 h 2416"/>
                  <a:gd name="T98" fmla="*/ 665 w 1213"/>
                  <a:gd name="T99" fmla="*/ 480 h 2416"/>
                  <a:gd name="T100" fmla="*/ 396 w 1213"/>
                  <a:gd name="T101" fmla="*/ 441 h 2416"/>
                  <a:gd name="T102" fmla="*/ 113 w 1213"/>
                  <a:gd name="T103" fmla="*/ 316 h 2416"/>
                  <a:gd name="T104" fmla="*/ 33 w 1213"/>
                  <a:gd name="T105" fmla="*/ 245 h 2416"/>
                  <a:gd name="T106" fmla="*/ 5 w 1213"/>
                  <a:gd name="T107" fmla="*/ 129 h 2416"/>
                  <a:gd name="T108" fmla="*/ 85 w 1213"/>
                  <a:gd name="T109" fmla="*/ 41 h 2416"/>
                  <a:gd name="T110" fmla="*/ 213 w 1213"/>
                  <a:gd name="T111" fmla="*/ 12 h 2416"/>
                  <a:gd name="T112" fmla="*/ 324 w 1213"/>
                  <a:gd name="T113" fmla="*/ 3 h 2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13" h="2416">
                    <a:moveTo>
                      <a:pt x="656" y="1932"/>
                    </a:moveTo>
                    <a:lnTo>
                      <a:pt x="673" y="1932"/>
                    </a:lnTo>
                    <a:lnTo>
                      <a:pt x="673" y="1940"/>
                    </a:lnTo>
                    <a:lnTo>
                      <a:pt x="673" y="1963"/>
                    </a:lnTo>
                    <a:lnTo>
                      <a:pt x="674" y="1981"/>
                    </a:lnTo>
                    <a:lnTo>
                      <a:pt x="674" y="1998"/>
                    </a:lnTo>
                    <a:lnTo>
                      <a:pt x="674" y="2014"/>
                    </a:lnTo>
                    <a:lnTo>
                      <a:pt x="674" y="2032"/>
                    </a:lnTo>
                    <a:lnTo>
                      <a:pt x="676" y="2054"/>
                    </a:lnTo>
                    <a:lnTo>
                      <a:pt x="676" y="2083"/>
                    </a:lnTo>
                    <a:lnTo>
                      <a:pt x="676" y="2120"/>
                    </a:lnTo>
                    <a:lnTo>
                      <a:pt x="682" y="2170"/>
                    </a:lnTo>
                    <a:lnTo>
                      <a:pt x="693" y="2216"/>
                    </a:lnTo>
                    <a:lnTo>
                      <a:pt x="709" y="2260"/>
                    </a:lnTo>
                    <a:lnTo>
                      <a:pt x="727" y="2300"/>
                    </a:lnTo>
                    <a:lnTo>
                      <a:pt x="753" y="2340"/>
                    </a:lnTo>
                    <a:lnTo>
                      <a:pt x="778" y="2378"/>
                    </a:lnTo>
                    <a:lnTo>
                      <a:pt x="805" y="2416"/>
                    </a:lnTo>
                    <a:lnTo>
                      <a:pt x="762" y="2381"/>
                    </a:lnTo>
                    <a:lnTo>
                      <a:pt x="724" y="2341"/>
                    </a:lnTo>
                    <a:lnTo>
                      <a:pt x="691" y="2298"/>
                    </a:lnTo>
                    <a:lnTo>
                      <a:pt x="664" y="2254"/>
                    </a:lnTo>
                    <a:lnTo>
                      <a:pt x="640" y="2207"/>
                    </a:lnTo>
                    <a:lnTo>
                      <a:pt x="624" y="2161"/>
                    </a:lnTo>
                    <a:lnTo>
                      <a:pt x="614" y="2116"/>
                    </a:lnTo>
                    <a:lnTo>
                      <a:pt x="609" y="2074"/>
                    </a:lnTo>
                    <a:lnTo>
                      <a:pt x="613" y="2036"/>
                    </a:lnTo>
                    <a:lnTo>
                      <a:pt x="622" y="2007"/>
                    </a:lnTo>
                    <a:lnTo>
                      <a:pt x="631" y="1980"/>
                    </a:lnTo>
                    <a:lnTo>
                      <a:pt x="644" y="1956"/>
                    </a:lnTo>
                    <a:lnTo>
                      <a:pt x="656" y="1932"/>
                    </a:lnTo>
                    <a:close/>
                    <a:moveTo>
                      <a:pt x="573" y="980"/>
                    </a:moveTo>
                    <a:lnTo>
                      <a:pt x="604" y="992"/>
                    </a:lnTo>
                    <a:lnTo>
                      <a:pt x="636" y="1007"/>
                    </a:lnTo>
                    <a:lnTo>
                      <a:pt x="665" y="1020"/>
                    </a:lnTo>
                    <a:lnTo>
                      <a:pt x="662" y="1029"/>
                    </a:lnTo>
                    <a:lnTo>
                      <a:pt x="660" y="1043"/>
                    </a:lnTo>
                    <a:lnTo>
                      <a:pt x="656" y="1052"/>
                    </a:lnTo>
                    <a:lnTo>
                      <a:pt x="629" y="1067"/>
                    </a:lnTo>
                    <a:lnTo>
                      <a:pt x="604" y="1089"/>
                    </a:lnTo>
                    <a:lnTo>
                      <a:pt x="584" y="1114"/>
                    </a:lnTo>
                    <a:lnTo>
                      <a:pt x="567" y="1145"/>
                    </a:lnTo>
                    <a:lnTo>
                      <a:pt x="560" y="1178"/>
                    </a:lnTo>
                    <a:lnTo>
                      <a:pt x="558" y="1212"/>
                    </a:lnTo>
                    <a:lnTo>
                      <a:pt x="565" y="1249"/>
                    </a:lnTo>
                    <a:lnTo>
                      <a:pt x="582" y="1285"/>
                    </a:lnTo>
                    <a:lnTo>
                      <a:pt x="609" y="1321"/>
                    </a:lnTo>
                    <a:lnTo>
                      <a:pt x="640" y="1354"/>
                    </a:lnTo>
                    <a:lnTo>
                      <a:pt x="676" y="1385"/>
                    </a:lnTo>
                    <a:lnTo>
                      <a:pt x="714" y="1410"/>
                    </a:lnTo>
                    <a:lnTo>
                      <a:pt x="754" y="1438"/>
                    </a:lnTo>
                    <a:lnTo>
                      <a:pt x="796" y="1463"/>
                    </a:lnTo>
                    <a:lnTo>
                      <a:pt x="834" y="1489"/>
                    </a:lnTo>
                    <a:lnTo>
                      <a:pt x="873" y="1518"/>
                    </a:lnTo>
                    <a:lnTo>
                      <a:pt x="907" y="1549"/>
                    </a:lnTo>
                    <a:lnTo>
                      <a:pt x="936" y="1585"/>
                    </a:lnTo>
                    <a:lnTo>
                      <a:pt x="953" y="1614"/>
                    </a:lnTo>
                    <a:lnTo>
                      <a:pt x="962" y="1647"/>
                    </a:lnTo>
                    <a:lnTo>
                      <a:pt x="962" y="1680"/>
                    </a:lnTo>
                    <a:lnTo>
                      <a:pt x="956" y="1714"/>
                    </a:lnTo>
                    <a:lnTo>
                      <a:pt x="945" y="1749"/>
                    </a:lnTo>
                    <a:lnTo>
                      <a:pt x="931" y="1781"/>
                    </a:lnTo>
                    <a:lnTo>
                      <a:pt x="911" y="1810"/>
                    </a:lnTo>
                    <a:lnTo>
                      <a:pt x="887" y="1836"/>
                    </a:lnTo>
                    <a:lnTo>
                      <a:pt x="862" y="1856"/>
                    </a:lnTo>
                    <a:lnTo>
                      <a:pt x="833" y="1872"/>
                    </a:lnTo>
                    <a:lnTo>
                      <a:pt x="833" y="1870"/>
                    </a:lnTo>
                    <a:lnTo>
                      <a:pt x="829" y="1869"/>
                    </a:lnTo>
                    <a:lnTo>
                      <a:pt x="825" y="1867"/>
                    </a:lnTo>
                    <a:lnTo>
                      <a:pt x="822" y="1863"/>
                    </a:lnTo>
                    <a:lnTo>
                      <a:pt x="818" y="1861"/>
                    </a:lnTo>
                    <a:lnTo>
                      <a:pt x="816" y="1860"/>
                    </a:lnTo>
                    <a:lnTo>
                      <a:pt x="816" y="1827"/>
                    </a:lnTo>
                    <a:lnTo>
                      <a:pt x="816" y="1792"/>
                    </a:lnTo>
                    <a:lnTo>
                      <a:pt x="844" y="1767"/>
                    </a:lnTo>
                    <a:lnTo>
                      <a:pt x="864" y="1736"/>
                    </a:lnTo>
                    <a:lnTo>
                      <a:pt x="882" y="1700"/>
                    </a:lnTo>
                    <a:lnTo>
                      <a:pt x="869" y="1660"/>
                    </a:lnTo>
                    <a:lnTo>
                      <a:pt x="853" y="1625"/>
                    </a:lnTo>
                    <a:lnTo>
                      <a:pt x="831" y="1596"/>
                    </a:lnTo>
                    <a:lnTo>
                      <a:pt x="804" y="1570"/>
                    </a:lnTo>
                    <a:lnTo>
                      <a:pt x="774" y="1547"/>
                    </a:lnTo>
                    <a:lnTo>
                      <a:pt x="744" y="1527"/>
                    </a:lnTo>
                    <a:lnTo>
                      <a:pt x="711" y="1509"/>
                    </a:lnTo>
                    <a:lnTo>
                      <a:pt x="678" y="1490"/>
                    </a:lnTo>
                    <a:lnTo>
                      <a:pt x="647" y="1470"/>
                    </a:lnTo>
                    <a:lnTo>
                      <a:pt x="616" y="1450"/>
                    </a:lnTo>
                    <a:lnTo>
                      <a:pt x="589" y="1429"/>
                    </a:lnTo>
                    <a:lnTo>
                      <a:pt x="560" y="1400"/>
                    </a:lnTo>
                    <a:lnTo>
                      <a:pt x="534" y="1369"/>
                    </a:lnTo>
                    <a:lnTo>
                      <a:pt x="509" y="1336"/>
                    </a:lnTo>
                    <a:lnTo>
                      <a:pt x="494" y="1314"/>
                    </a:lnTo>
                    <a:lnTo>
                      <a:pt x="478" y="1287"/>
                    </a:lnTo>
                    <a:lnTo>
                      <a:pt x="465" y="1254"/>
                    </a:lnTo>
                    <a:lnTo>
                      <a:pt x="454" y="1220"/>
                    </a:lnTo>
                    <a:lnTo>
                      <a:pt x="449" y="1185"/>
                    </a:lnTo>
                    <a:lnTo>
                      <a:pt x="453" y="1149"/>
                    </a:lnTo>
                    <a:lnTo>
                      <a:pt x="465" y="1112"/>
                    </a:lnTo>
                    <a:lnTo>
                      <a:pt x="485" y="1076"/>
                    </a:lnTo>
                    <a:lnTo>
                      <a:pt x="511" y="1043"/>
                    </a:lnTo>
                    <a:lnTo>
                      <a:pt x="538" y="1012"/>
                    </a:lnTo>
                    <a:lnTo>
                      <a:pt x="573" y="980"/>
                    </a:lnTo>
                    <a:close/>
                    <a:moveTo>
                      <a:pt x="380" y="0"/>
                    </a:moveTo>
                    <a:lnTo>
                      <a:pt x="418" y="1"/>
                    </a:lnTo>
                    <a:lnTo>
                      <a:pt x="454" y="7"/>
                    </a:lnTo>
                    <a:lnTo>
                      <a:pt x="487" y="14"/>
                    </a:lnTo>
                    <a:lnTo>
                      <a:pt x="518" y="23"/>
                    </a:lnTo>
                    <a:lnTo>
                      <a:pt x="544" y="38"/>
                    </a:lnTo>
                    <a:lnTo>
                      <a:pt x="564" y="54"/>
                    </a:lnTo>
                    <a:lnTo>
                      <a:pt x="578" y="74"/>
                    </a:lnTo>
                    <a:lnTo>
                      <a:pt x="585" y="100"/>
                    </a:lnTo>
                    <a:lnTo>
                      <a:pt x="585" y="129"/>
                    </a:lnTo>
                    <a:lnTo>
                      <a:pt x="576" y="138"/>
                    </a:lnTo>
                    <a:lnTo>
                      <a:pt x="562" y="150"/>
                    </a:lnTo>
                    <a:lnTo>
                      <a:pt x="545" y="161"/>
                    </a:lnTo>
                    <a:lnTo>
                      <a:pt x="524" y="170"/>
                    </a:lnTo>
                    <a:lnTo>
                      <a:pt x="496" y="176"/>
                    </a:lnTo>
                    <a:lnTo>
                      <a:pt x="467" y="176"/>
                    </a:lnTo>
                    <a:lnTo>
                      <a:pt x="433" y="169"/>
                    </a:lnTo>
                    <a:lnTo>
                      <a:pt x="407" y="160"/>
                    </a:lnTo>
                    <a:lnTo>
                      <a:pt x="378" y="149"/>
                    </a:lnTo>
                    <a:lnTo>
                      <a:pt x="345" y="138"/>
                    </a:lnTo>
                    <a:lnTo>
                      <a:pt x="313" y="127"/>
                    </a:lnTo>
                    <a:lnTo>
                      <a:pt x="278" y="116"/>
                    </a:lnTo>
                    <a:lnTo>
                      <a:pt x="245" y="109"/>
                    </a:lnTo>
                    <a:lnTo>
                      <a:pt x="213" y="103"/>
                    </a:lnTo>
                    <a:lnTo>
                      <a:pt x="182" y="100"/>
                    </a:lnTo>
                    <a:lnTo>
                      <a:pt x="154" y="101"/>
                    </a:lnTo>
                    <a:lnTo>
                      <a:pt x="133" y="109"/>
                    </a:lnTo>
                    <a:lnTo>
                      <a:pt x="114" y="121"/>
                    </a:lnTo>
                    <a:lnTo>
                      <a:pt x="102" y="140"/>
                    </a:lnTo>
                    <a:lnTo>
                      <a:pt x="105" y="174"/>
                    </a:lnTo>
                    <a:lnTo>
                      <a:pt x="120" y="203"/>
                    </a:lnTo>
                    <a:lnTo>
                      <a:pt x="142" y="229"/>
                    </a:lnTo>
                    <a:lnTo>
                      <a:pt x="171" y="250"/>
                    </a:lnTo>
                    <a:lnTo>
                      <a:pt x="205" y="270"/>
                    </a:lnTo>
                    <a:lnTo>
                      <a:pt x="247" y="289"/>
                    </a:lnTo>
                    <a:lnTo>
                      <a:pt x="293" y="303"/>
                    </a:lnTo>
                    <a:lnTo>
                      <a:pt x="344" y="316"/>
                    </a:lnTo>
                    <a:lnTo>
                      <a:pt x="398" y="327"/>
                    </a:lnTo>
                    <a:lnTo>
                      <a:pt x="454" y="336"/>
                    </a:lnTo>
                    <a:lnTo>
                      <a:pt x="513" y="345"/>
                    </a:lnTo>
                    <a:lnTo>
                      <a:pt x="571" y="352"/>
                    </a:lnTo>
                    <a:lnTo>
                      <a:pt x="631" y="360"/>
                    </a:lnTo>
                    <a:lnTo>
                      <a:pt x="691" y="365"/>
                    </a:lnTo>
                    <a:lnTo>
                      <a:pt x="749" y="372"/>
                    </a:lnTo>
                    <a:lnTo>
                      <a:pt x="805" y="380"/>
                    </a:lnTo>
                    <a:lnTo>
                      <a:pt x="858" y="387"/>
                    </a:lnTo>
                    <a:lnTo>
                      <a:pt x="907" y="394"/>
                    </a:lnTo>
                    <a:lnTo>
                      <a:pt x="954" y="405"/>
                    </a:lnTo>
                    <a:lnTo>
                      <a:pt x="994" y="416"/>
                    </a:lnTo>
                    <a:lnTo>
                      <a:pt x="1029" y="429"/>
                    </a:lnTo>
                    <a:lnTo>
                      <a:pt x="1053" y="440"/>
                    </a:lnTo>
                    <a:lnTo>
                      <a:pt x="1080" y="454"/>
                    </a:lnTo>
                    <a:lnTo>
                      <a:pt x="1105" y="472"/>
                    </a:lnTo>
                    <a:lnTo>
                      <a:pt x="1133" y="494"/>
                    </a:lnTo>
                    <a:lnTo>
                      <a:pt x="1156" y="518"/>
                    </a:lnTo>
                    <a:lnTo>
                      <a:pt x="1178" y="543"/>
                    </a:lnTo>
                    <a:lnTo>
                      <a:pt x="1196" y="572"/>
                    </a:lnTo>
                    <a:lnTo>
                      <a:pt x="1207" y="605"/>
                    </a:lnTo>
                    <a:lnTo>
                      <a:pt x="1213" y="638"/>
                    </a:lnTo>
                    <a:lnTo>
                      <a:pt x="1209" y="674"/>
                    </a:lnTo>
                    <a:lnTo>
                      <a:pt x="1196" y="712"/>
                    </a:lnTo>
                    <a:lnTo>
                      <a:pt x="1180" y="743"/>
                    </a:lnTo>
                    <a:lnTo>
                      <a:pt x="1162" y="770"/>
                    </a:lnTo>
                    <a:lnTo>
                      <a:pt x="1142" y="794"/>
                    </a:lnTo>
                    <a:lnTo>
                      <a:pt x="1116" y="816"/>
                    </a:lnTo>
                    <a:lnTo>
                      <a:pt x="1071" y="854"/>
                    </a:lnTo>
                    <a:lnTo>
                      <a:pt x="1024" y="887"/>
                    </a:lnTo>
                    <a:lnTo>
                      <a:pt x="976" y="914"/>
                    </a:lnTo>
                    <a:lnTo>
                      <a:pt x="925" y="940"/>
                    </a:lnTo>
                    <a:lnTo>
                      <a:pt x="829" y="892"/>
                    </a:lnTo>
                    <a:lnTo>
                      <a:pt x="829" y="872"/>
                    </a:lnTo>
                    <a:lnTo>
                      <a:pt x="862" y="852"/>
                    </a:lnTo>
                    <a:lnTo>
                      <a:pt x="896" y="836"/>
                    </a:lnTo>
                    <a:lnTo>
                      <a:pt x="934" y="818"/>
                    </a:lnTo>
                    <a:lnTo>
                      <a:pt x="973" y="800"/>
                    </a:lnTo>
                    <a:lnTo>
                      <a:pt x="1005" y="776"/>
                    </a:lnTo>
                    <a:lnTo>
                      <a:pt x="1007" y="774"/>
                    </a:lnTo>
                    <a:lnTo>
                      <a:pt x="1009" y="772"/>
                    </a:lnTo>
                    <a:lnTo>
                      <a:pt x="1011" y="769"/>
                    </a:lnTo>
                    <a:lnTo>
                      <a:pt x="1013" y="765"/>
                    </a:lnTo>
                    <a:lnTo>
                      <a:pt x="1016" y="761"/>
                    </a:lnTo>
                    <a:lnTo>
                      <a:pt x="1018" y="758"/>
                    </a:lnTo>
                    <a:lnTo>
                      <a:pt x="1020" y="758"/>
                    </a:lnTo>
                    <a:lnTo>
                      <a:pt x="1024" y="758"/>
                    </a:lnTo>
                    <a:lnTo>
                      <a:pt x="1025" y="760"/>
                    </a:lnTo>
                    <a:lnTo>
                      <a:pt x="1044" y="723"/>
                    </a:lnTo>
                    <a:lnTo>
                      <a:pt x="1053" y="689"/>
                    </a:lnTo>
                    <a:lnTo>
                      <a:pt x="1053" y="656"/>
                    </a:lnTo>
                    <a:lnTo>
                      <a:pt x="1044" y="627"/>
                    </a:lnTo>
                    <a:lnTo>
                      <a:pt x="1027" y="600"/>
                    </a:lnTo>
                    <a:lnTo>
                      <a:pt x="1005" y="574"/>
                    </a:lnTo>
                    <a:lnTo>
                      <a:pt x="978" y="552"/>
                    </a:lnTo>
                    <a:lnTo>
                      <a:pt x="945" y="532"/>
                    </a:lnTo>
                    <a:lnTo>
                      <a:pt x="898" y="512"/>
                    </a:lnTo>
                    <a:lnTo>
                      <a:pt x="845" y="498"/>
                    </a:lnTo>
                    <a:lnTo>
                      <a:pt x="787" y="490"/>
                    </a:lnTo>
                    <a:lnTo>
                      <a:pt x="727" y="483"/>
                    </a:lnTo>
                    <a:lnTo>
                      <a:pt x="665" y="480"/>
                    </a:lnTo>
                    <a:lnTo>
                      <a:pt x="604" y="474"/>
                    </a:lnTo>
                    <a:lnTo>
                      <a:pt x="542" y="469"/>
                    </a:lnTo>
                    <a:lnTo>
                      <a:pt x="482" y="460"/>
                    </a:lnTo>
                    <a:lnTo>
                      <a:pt x="396" y="441"/>
                    </a:lnTo>
                    <a:lnTo>
                      <a:pt x="318" y="420"/>
                    </a:lnTo>
                    <a:lnTo>
                      <a:pt x="244" y="392"/>
                    </a:lnTo>
                    <a:lnTo>
                      <a:pt x="176" y="360"/>
                    </a:lnTo>
                    <a:lnTo>
                      <a:pt x="113" y="316"/>
                    </a:lnTo>
                    <a:lnTo>
                      <a:pt x="94" y="301"/>
                    </a:lnTo>
                    <a:lnTo>
                      <a:pt x="74" y="285"/>
                    </a:lnTo>
                    <a:lnTo>
                      <a:pt x="53" y="267"/>
                    </a:lnTo>
                    <a:lnTo>
                      <a:pt x="33" y="245"/>
                    </a:lnTo>
                    <a:lnTo>
                      <a:pt x="16" y="221"/>
                    </a:lnTo>
                    <a:lnTo>
                      <a:pt x="5" y="194"/>
                    </a:lnTo>
                    <a:lnTo>
                      <a:pt x="0" y="163"/>
                    </a:lnTo>
                    <a:lnTo>
                      <a:pt x="5" y="129"/>
                    </a:lnTo>
                    <a:lnTo>
                      <a:pt x="16" y="100"/>
                    </a:lnTo>
                    <a:lnTo>
                      <a:pt x="34" y="76"/>
                    </a:lnTo>
                    <a:lnTo>
                      <a:pt x="58" y="58"/>
                    </a:lnTo>
                    <a:lnTo>
                      <a:pt x="85" y="41"/>
                    </a:lnTo>
                    <a:lnTo>
                      <a:pt x="114" y="30"/>
                    </a:lnTo>
                    <a:lnTo>
                      <a:pt x="147" y="23"/>
                    </a:lnTo>
                    <a:lnTo>
                      <a:pt x="180" y="18"/>
                    </a:lnTo>
                    <a:lnTo>
                      <a:pt x="213" y="12"/>
                    </a:lnTo>
                    <a:lnTo>
                      <a:pt x="245" y="10"/>
                    </a:lnTo>
                    <a:lnTo>
                      <a:pt x="274" y="9"/>
                    </a:lnTo>
                    <a:lnTo>
                      <a:pt x="302" y="7"/>
                    </a:lnTo>
                    <a:lnTo>
                      <a:pt x="324" y="3"/>
                    </a:lnTo>
                    <a:lnTo>
                      <a:pt x="342" y="0"/>
                    </a:lnTo>
                    <a:lnTo>
                      <a:pt x="3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6" name="Freeform 45">
                <a:extLst>
                  <a:ext uri="{FF2B5EF4-FFF2-40B4-BE49-F238E27FC236}">
                    <a16:creationId xmlns:a16="http://schemas.microsoft.com/office/drawing/2014/main" id="{7F770A3B-8E72-47CD-9D37-E372CAC33534}"/>
                  </a:ext>
                </a:extLst>
              </p:cNvPr>
              <p:cNvSpPr>
                <a:spLocks noEditPoints="1"/>
              </p:cNvSpPr>
              <p:nvPr/>
            </p:nvSpPr>
            <p:spPr bwMode="auto">
              <a:xfrm>
                <a:off x="3841671" y="2252358"/>
                <a:ext cx="1951038" cy="3489266"/>
              </a:xfrm>
              <a:custGeom>
                <a:avLst/>
                <a:gdLst>
                  <a:gd name="T0" fmla="*/ 391 w 1229"/>
                  <a:gd name="T1" fmla="*/ 1534 h 2283"/>
                  <a:gd name="T2" fmla="*/ 371 w 1229"/>
                  <a:gd name="T3" fmla="*/ 1636 h 2283"/>
                  <a:gd name="T4" fmla="*/ 353 w 1229"/>
                  <a:gd name="T5" fmla="*/ 1749 h 2283"/>
                  <a:gd name="T6" fmla="*/ 416 w 1229"/>
                  <a:gd name="T7" fmla="*/ 1823 h 2283"/>
                  <a:gd name="T8" fmla="*/ 511 w 1229"/>
                  <a:gd name="T9" fmla="*/ 1894 h 2283"/>
                  <a:gd name="T10" fmla="*/ 586 w 1229"/>
                  <a:gd name="T11" fmla="*/ 1992 h 2283"/>
                  <a:gd name="T12" fmla="*/ 596 w 1229"/>
                  <a:gd name="T13" fmla="*/ 2154 h 2283"/>
                  <a:gd name="T14" fmla="*/ 535 w 1229"/>
                  <a:gd name="T15" fmla="*/ 2283 h 2283"/>
                  <a:gd name="T16" fmla="*/ 536 w 1229"/>
                  <a:gd name="T17" fmla="*/ 2091 h 2283"/>
                  <a:gd name="T18" fmla="*/ 480 w 1229"/>
                  <a:gd name="T19" fmla="*/ 1969 h 2283"/>
                  <a:gd name="T20" fmla="*/ 369 w 1229"/>
                  <a:gd name="T21" fmla="*/ 1874 h 2283"/>
                  <a:gd name="T22" fmla="*/ 269 w 1229"/>
                  <a:gd name="T23" fmla="*/ 1763 h 2283"/>
                  <a:gd name="T24" fmla="*/ 260 w 1229"/>
                  <a:gd name="T25" fmla="*/ 1627 h 2283"/>
                  <a:gd name="T26" fmla="*/ 351 w 1229"/>
                  <a:gd name="T27" fmla="*/ 1516 h 2283"/>
                  <a:gd name="T28" fmla="*/ 276 w 1229"/>
                  <a:gd name="T29" fmla="*/ 518 h 2283"/>
                  <a:gd name="T30" fmla="*/ 255 w 1229"/>
                  <a:gd name="T31" fmla="*/ 541 h 2283"/>
                  <a:gd name="T32" fmla="*/ 156 w 1229"/>
                  <a:gd name="T33" fmla="*/ 660 h 2283"/>
                  <a:gd name="T34" fmla="*/ 207 w 1229"/>
                  <a:gd name="T35" fmla="*/ 787 h 2283"/>
                  <a:gd name="T36" fmla="*/ 362 w 1229"/>
                  <a:gd name="T37" fmla="*/ 876 h 2283"/>
                  <a:gd name="T38" fmla="*/ 540 w 1229"/>
                  <a:gd name="T39" fmla="*/ 941 h 2283"/>
                  <a:gd name="T40" fmla="*/ 691 w 1229"/>
                  <a:gd name="T41" fmla="*/ 1034 h 2283"/>
                  <a:gd name="T42" fmla="*/ 760 w 1229"/>
                  <a:gd name="T43" fmla="*/ 1185 h 2283"/>
                  <a:gd name="T44" fmla="*/ 715 w 1229"/>
                  <a:gd name="T45" fmla="*/ 1332 h 2283"/>
                  <a:gd name="T46" fmla="*/ 627 w 1229"/>
                  <a:gd name="T47" fmla="*/ 1440 h 2283"/>
                  <a:gd name="T48" fmla="*/ 567 w 1229"/>
                  <a:gd name="T49" fmla="*/ 1460 h 2283"/>
                  <a:gd name="T50" fmla="*/ 582 w 1229"/>
                  <a:gd name="T51" fmla="*/ 1354 h 2283"/>
                  <a:gd name="T52" fmla="*/ 651 w 1229"/>
                  <a:gd name="T53" fmla="*/ 1223 h 2283"/>
                  <a:gd name="T54" fmla="*/ 596 w 1229"/>
                  <a:gd name="T55" fmla="*/ 1092 h 2283"/>
                  <a:gd name="T56" fmla="*/ 433 w 1229"/>
                  <a:gd name="T57" fmla="*/ 1007 h 2283"/>
                  <a:gd name="T58" fmla="*/ 273 w 1229"/>
                  <a:gd name="T59" fmla="*/ 940 h 2283"/>
                  <a:gd name="T60" fmla="*/ 111 w 1229"/>
                  <a:gd name="T61" fmla="*/ 841 h 2283"/>
                  <a:gd name="T62" fmla="*/ 11 w 1229"/>
                  <a:gd name="T63" fmla="*/ 718 h 2283"/>
                  <a:gd name="T64" fmla="*/ 26 w 1229"/>
                  <a:gd name="T65" fmla="*/ 571 h 2283"/>
                  <a:gd name="T66" fmla="*/ 864 w 1229"/>
                  <a:gd name="T67" fmla="*/ 1 h 2283"/>
                  <a:gd name="T68" fmla="*/ 1056 w 1229"/>
                  <a:gd name="T69" fmla="*/ 31 h 2283"/>
                  <a:gd name="T70" fmla="*/ 1206 w 1229"/>
                  <a:gd name="T71" fmla="*/ 101 h 2283"/>
                  <a:gd name="T72" fmla="*/ 1215 w 1229"/>
                  <a:gd name="T73" fmla="*/ 218 h 2283"/>
                  <a:gd name="T74" fmla="*/ 1135 w 1229"/>
                  <a:gd name="T75" fmla="*/ 311 h 2283"/>
                  <a:gd name="T76" fmla="*/ 1046 w 1229"/>
                  <a:gd name="T77" fmla="*/ 369 h 2283"/>
                  <a:gd name="T78" fmla="*/ 902 w 1229"/>
                  <a:gd name="T79" fmla="*/ 432 h 2283"/>
                  <a:gd name="T80" fmla="*/ 735 w 1229"/>
                  <a:gd name="T81" fmla="*/ 396 h 2283"/>
                  <a:gd name="T82" fmla="*/ 624 w 1229"/>
                  <a:gd name="T83" fmla="*/ 360 h 2283"/>
                  <a:gd name="T84" fmla="*/ 816 w 1229"/>
                  <a:gd name="T85" fmla="*/ 340 h 2283"/>
                  <a:gd name="T86" fmla="*/ 1020 w 1229"/>
                  <a:gd name="T87" fmla="*/ 280 h 2283"/>
                  <a:gd name="T88" fmla="*/ 1126 w 1229"/>
                  <a:gd name="T89" fmla="*/ 192 h 2283"/>
                  <a:gd name="T90" fmla="*/ 1107 w 1229"/>
                  <a:gd name="T91" fmla="*/ 127 h 2283"/>
                  <a:gd name="T92" fmla="*/ 1004 w 1229"/>
                  <a:gd name="T93" fmla="*/ 114 h 2283"/>
                  <a:gd name="T94" fmla="*/ 891 w 1229"/>
                  <a:gd name="T95" fmla="*/ 131 h 2283"/>
                  <a:gd name="T96" fmla="*/ 778 w 1229"/>
                  <a:gd name="T97" fmla="*/ 174 h 2283"/>
                  <a:gd name="T98" fmla="*/ 655 w 1229"/>
                  <a:gd name="T99" fmla="*/ 165 h 2283"/>
                  <a:gd name="T100" fmla="*/ 633 w 1229"/>
                  <a:gd name="T101" fmla="*/ 98 h 2283"/>
                  <a:gd name="T102" fmla="*/ 738 w 1229"/>
                  <a:gd name="T103" fmla="*/ 11 h 2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29" h="2283">
                    <a:moveTo>
                      <a:pt x="351" y="1516"/>
                    </a:moveTo>
                    <a:lnTo>
                      <a:pt x="367" y="1521"/>
                    </a:lnTo>
                    <a:lnTo>
                      <a:pt x="382" y="1527"/>
                    </a:lnTo>
                    <a:lnTo>
                      <a:pt x="391" y="1534"/>
                    </a:lnTo>
                    <a:lnTo>
                      <a:pt x="396" y="1551"/>
                    </a:lnTo>
                    <a:lnTo>
                      <a:pt x="396" y="1572"/>
                    </a:lnTo>
                    <a:lnTo>
                      <a:pt x="395" y="1600"/>
                    </a:lnTo>
                    <a:lnTo>
                      <a:pt x="371" y="1636"/>
                    </a:lnTo>
                    <a:lnTo>
                      <a:pt x="356" y="1669"/>
                    </a:lnTo>
                    <a:lnTo>
                      <a:pt x="349" y="1698"/>
                    </a:lnTo>
                    <a:lnTo>
                      <a:pt x="347" y="1725"/>
                    </a:lnTo>
                    <a:lnTo>
                      <a:pt x="353" y="1749"/>
                    </a:lnTo>
                    <a:lnTo>
                      <a:pt x="364" y="1769"/>
                    </a:lnTo>
                    <a:lnTo>
                      <a:pt x="378" y="1789"/>
                    </a:lnTo>
                    <a:lnTo>
                      <a:pt x="396" y="1807"/>
                    </a:lnTo>
                    <a:lnTo>
                      <a:pt x="416" y="1823"/>
                    </a:lnTo>
                    <a:lnTo>
                      <a:pt x="440" y="1841"/>
                    </a:lnTo>
                    <a:lnTo>
                      <a:pt x="464" y="1858"/>
                    </a:lnTo>
                    <a:lnTo>
                      <a:pt x="487" y="1876"/>
                    </a:lnTo>
                    <a:lnTo>
                      <a:pt x="511" y="1894"/>
                    </a:lnTo>
                    <a:lnTo>
                      <a:pt x="535" y="1914"/>
                    </a:lnTo>
                    <a:lnTo>
                      <a:pt x="555" y="1934"/>
                    </a:lnTo>
                    <a:lnTo>
                      <a:pt x="571" y="1960"/>
                    </a:lnTo>
                    <a:lnTo>
                      <a:pt x="586" y="1992"/>
                    </a:lnTo>
                    <a:lnTo>
                      <a:pt x="596" y="2031"/>
                    </a:lnTo>
                    <a:lnTo>
                      <a:pt x="602" y="2071"/>
                    </a:lnTo>
                    <a:lnTo>
                      <a:pt x="602" y="2112"/>
                    </a:lnTo>
                    <a:lnTo>
                      <a:pt x="596" y="2154"/>
                    </a:lnTo>
                    <a:lnTo>
                      <a:pt x="587" y="2194"/>
                    </a:lnTo>
                    <a:lnTo>
                      <a:pt x="575" y="2231"/>
                    </a:lnTo>
                    <a:lnTo>
                      <a:pt x="556" y="2260"/>
                    </a:lnTo>
                    <a:lnTo>
                      <a:pt x="535" y="2283"/>
                    </a:lnTo>
                    <a:lnTo>
                      <a:pt x="536" y="2231"/>
                    </a:lnTo>
                    <a:lnTo>
                      <a:pt x="538" y="2180"/>
                    </a:lnTo>
                    <a:lnTo>
                      <a:pt x="540" y="2134"/>
                    </a:lnTo>
                    <a:lnTo>
                      <a:pt x="536" y="2091"/>
                    </a:lnTo>
                    <a:lnTo>
                      <a:pt x="529" y="2049"/>
                    </a:lnTo>
                    <a:lnTo>
                      <a:pt x="515" y="2011"/>
                    </a:lnTo>
                    <a:lnTo>
                      <a:pt x="500" y="1991"/>
                    </a:lnTo>
                    <a:lnTo>
                      <a:pt x="480" y="1969"/>
                    </a:lnTo>
                    <a:lnTo>
                      <a:pt x="456" y="1947"/>
                    </a:lnTo>
                    <a:lnTo>
                      <a:pt x="429" y="1923"/>
                    </a:lnTo>
                    <a:lnTo>
                      <a:pt x="400" y="1900"/>
                    </a:lnTo>
                    <a:lnTo>
                      <a:pt x="369" y="1874"/>
                    </a:lnTo>
                    <a:lnTo>
                      <a:pt x="340" y="1849"/>
                    </a:lnTo>
                    <a:lnTo>
                      <a:pt x="313" y="1821"/>
                    </a:lnTo>
                    <a:lnTo>
                      <a:pt x="289" y="1794"/>
                    </a:lnTo>
                    <a:lnTo>
                      <a:pt x="269" y="1763"/>
                    </a:lnTo>
                    <a:lnTo>
                      <a:pt x="255" y="1732"/>
                    </a:lnTo>
                    <a:lnTo>
                      <a:pt x="247" y="1700"/>
                    </a:lnTo>
                    <a:lnTo>
                      <a:pt x="249" y="1663"/>
                    </a:lnTo>
                    <a:lnTo>
                      <a:pt x="260" y="1627"/>
                    </a:lnTo>
                    <a:lnTo>
                      <a:pt x="284" y="1587"/>
                    </a:lnTo>
                    <a:lnTo>
                      <a:pt x="304" y="1561"/>
                    </a:lnTo>
                    <a:lnTo>
                      <a:pt x="327" y="1538"/>
                    </a:lnTo>
                    <a:lnTo>
                      <a:pt x="351" y="1516"/>
                    </a:lnTo>
                    <a:close/>
                    <a:moveTo>
                      <a:pt x="95" y="491"/>
                    </a:moveTo>
                    <a:lnTo>
                      <a:pt x="264" y="516"/>
                    </a:lnTo>
                    <a:lnTo>
                      <a:pt x="267" y="518"/>
                    </a:lnTo>
                    <a:lnTo>
                      <a:pt x="276" y="518"/>
                    </a:lnTo>
                    <a:lnTo>
                      <a:pt x="289" y="516"/>
                    </a:lnTo>
                    <a:lnTo>
                      <a:pt x="298" y="516"/>
                    </a:lnTo>
                    <a:lnTo>
                      <a:pt x="304" y="520"/>
                    </a:lnTo>
                    <a:lnTo>
                      <a:pt x="255" y="541"/>
                    </a:lnTo>
                    <a:lnTo>
                      <a:pt x="216" y="569"/>
                    </a:lnTo>
                    <a:lnTo>
                      <a:pt x="187" y="596"/>
                    </a:lnTo>
                    <a:lnTo>
                      <a:pt x="167" y="627"/>
                    </a:lnTo>
                    <a:lnTo>
                      <a:pt x="156" y="660"/>
                    </a:lnTo>
                    <a:lnTo>
                      <a:pt x="155" y="692"/>
                    </a:lnTo>
                    <a:lnTo>
                      <a:pt x="162" y="723"/>
                    </a:lnTo>
                    <a:lnTo>
                      <a:pt x="180" y="756"/>
                    </a:lnTo>
                    <a:lnTo>
                      <a:pt x="207" y="787"/>
                    </a:lnTo>
                    <a:lnTo>
                      <a:pt x="242" y="814"/>
                    </a:lnTo>
                    <a:lnTo>
                      <a:pt x="278" y="838"/>
                    </a:lnTo>
                    <a:lnTo>
                      <a:pt x="320" y="858"/>
                    </a:lnTo>
                    <a:lnTo>
                      <a:pt x="362" y="876"/>
                    </a:lnTo>
                    <a:lnTo>
                      <a:pt x="406" y="892"/>
                    </a:lnTo>
                    <a:lnTo>
                      <a:pt x="451" y="909"/>
                    </a:lnTo>
                    <a:lnTo>
                      <a:pt x="496" y="925"/>
                    </a:lnTo>
                    <a:lnTo>
                      <a:pt x="540" y="941"/>
                    </a:lnTo>
                    <a:lnTo>
                      <a:pt x="582" y="960"/>
                    </a:lnTo>
                    <a:lnTo>
                      <a:pt x="622" y="981"/>
                    </a:lnTo>
                    <a:lnTo>
                      <a:pt x="658" y="1005"/>
                    </a:lnTo>
                    <a:lnTo>
                      <a:pt x="691" y="1034"/>
                    </a:lnTo>
                    <a:lnTo>
                      <a:pt x="720" y="1069"/>
                    </a:lnTo>
                    <a:lnTo>
                      <a:pt x="744" y="1107"/>
                    </a:lnTo>
                    <a:lnTo>
                      <a:pt x="756" y="1145"/>
                    </a:lnTo>
                    <a:lnTo>
                      <a:pt x="760" y="1185"/>
                    </a:lnTo>
                    <a:lnTo>
                      <a:pt x="758" y="1223"/>
                    </a:lnTo>
                    <a:lnTo>
                      <a:pt x="749" y="1261"/>
                    </a:lnTo>
                    <a:lnTo>
                      <a:pt x="735" y="1298"/>
                    </a:lnTo>
                    <a:lnTo>
                      <a:pt x="715" y="1332"/>
                    </a:lnTo>
                    <a:lnTo>
                      <a:pt x="695" y="1365"/>
                    </a:lnTo>
                    <a:lnTo>
                      <a:pt x="671" y="1394"/>
                    </a:lnTo>
                    <a:lnTo>
                      <a:pt x="649" y="1418"/>
                    </a:lnTo>
                    <a:lnTo>
                      <a:pt x="627" y="1440"/>
                    </a:lnTo>
                    <a:lnTo>
                      <a:pt x="607" y="1454"/>
                    </a:lnTo>
                    <a:lnTo>
                      <a:pt x="591" y="1463"/>
                    </a:lnTo>
                    <a:lnTo>
                      <a:pt x="578" y="1467"/>
                    </a:lnTo>
                    <a:lnTo>
                      <a:pt x="567" y="1460"/>
                    </a:lnTo>
                    <a:lnTo>
                      <a:pt x="555" y="1451"/>
                    </a:lnTo>
                    <a:lnTo>
                      <a:pt x="544" y="1443"/>
                    </a:lnTo>
                    <a:lnTo>
                      <a:pt x="547" y="1383"/>
                    </a:lnTo>
                    <a:lnTo>
                      <a:pt x="582" y="1354"/>
                    </a:lnTo>
                    <a:lnTo>
                      <a:pt x="611" y="1323"/>
                    </a:lnTo>
                    <a:lnTo>
                      <a:pt x="633" y="1291"/>
                    </a:lnTo>
                    <a:lnTo>
                      <a:pt x="646" y="1258"/>
                    </a:lnTo>
                    <a:lnTo>
                      <a:pt x="651" y="1223"/>
                    </a:lnTo>
                    <a:lnTo>
                      <a:pt x="649" y="1189"/>
                    </a:lnTo>
                    <a:lnTo>
                      <a:pt x="640" y="1154"/>
                    </a:lnTo>
                    <a:lnTo>
                      <a:pt x="622" y="1121"/>
                    </a:lnTo>
                    <a:lnTo>
                      <a:pt x="596" y="1092"/>
                    </a:lnTo>
                    <a:lnTo>
                      <a:pt x="562" y="1063"/>
                    </a:lnTo>
                    <a:lnTo>
                      <a:pt x="518" y="1040"/>
                    </a:lnTo>
                    <a:lnTo>
                      <a:pt x="467" y="1020"/>
                    </a:lnTo>
                    <a:lnTo>
                      <a:pt x="433" y="1007"/>
                    </a:lnTo>
                    <a:lnTo>
                      <a:pt x="396" y="994"/>
                    </a:lnTo>
                    <a:lnTo>
                      <a:pt x="356" y="978"/>
                    </a:lnTo>
                    <a:lnTo>
                      <a:pt x="315" y="960"/>
                    </a:lnTo>
                    <a:lnTo>
                      <a:pt x="273" y="940"/>
                    </a:lnTo>
                    <a:lnTo>
                      <a:pt x="229" y="918"/>
                    </a:lnTo>
                    <a:lnTo>
                      <a:pt x="187" y="894"/>
                    </a:lnTo>
                    <a:lnTo>
                      <a:pt x="149" y="869"/>
                    </a:lnTo>
                    <a:lnTo>
                      <a:pt x="111" y="841"/>
                    </a:lnTo>
                    <a:lnTo>
                      <a:pt x="78" y="812"/>
                    </a:lnTo>
                    <a:lnTo>
                      <a:pt x="51" y="783"/>
                    </a:lnTo>
                    <a:lnTo>
                      <a:pt x="27" y="751"/>
                    </a:lnTo>
                    <a:lnTo>
                      <a:pt x="11" y="718"/>
                    </a:lnTo>
                    <a:lnTo>
                      <a:pt x="2" y="683"/>
                    </a:lnTo>
                    <a:lnTo>
                      <a:pt x="0" y="647"/>
                    </a:lnTo>
                    <a:lnTo>
                      <a:pt x="7" y="609"/>
                    </a:lnTo>
                    <a:lnTo>
                      <a:pt x="26" y="571"/>
                    </a:lnTo>
                    <a:lnTo>
                      <a:pt x="55" y="532"/>
                    </a:lnTo>
                    <a:lnTo>
                      <a:pt x="95" y="491"/>
                    </a:lnTo>
                    <a:close/>
                    <a:moveTo>
                      <a:pt x="822" y="0"/>
                    </a:moveTo>
                    <a:lnTo>
                      <a:pt x="864" y="1"/>
                    </a:lnTo>
                    <a:lnTo>
                      <a:pt x="909" y="5"/>
                    </a:lnTo>
                    <a:lnTo>
                      <a:pt x="958" y="11"/>
                    </a:lnTo>
                    <a:lnTo>
                      <a:pt x="1007" y="18"/>
                    </a:lnTo>
                    <a:lnTo>
                      <a:pt x="1056" y="31"/>
                    </a:lnTo>
                    <a:lnTo>
                      <a:pt x="1102" y="43"/>
                    </a:lnTo>
                    <a:lnTo>
                      <a:pt x="1144" y="60"/>
                    </a:lnTo>
                    <a:lnTo>
                      <a:pt x="1178" y="80"/>
                    </a:lnTo>
                    <a:lnTo>
                      <a:pt x="1206" y="101"/>
                    </a:lnTo>
                    <a:lnTo>
                      <a:pt x="1224" y="127"/>
                    </a:lnTo>
                    <a:lnTo>
                      <a:pt x="1229" y="158"/>
                    </a:lnTo>
                    <a:lnTo>
                      <a:pt x="1226" y="189"/>
                    </a:lnTo>
                    <a:lnTo>
                      <a:pt x="1215" y="218"/>
                    </a:lnTo>
                    <a:lnTo>
                      <a:pt x="1198" y="245"/>
                    </a:lnTo>
                    <a:lnTo>
                      <a:pt x="1176" y="271"/>
                    </a:lnTo>
                    <a:lnTo>
                      <a:pt x="1156" y="292"/>
                    </a:lnTo>
                    <a:lnTo>
                      <a:pt x="1135" y="311"/>
                    </a:lnTo>
                    <a:lnTo>
                      <a:pt x="1118" y="325"/>
                    </a:lnTo>
                    <a:lnTo>
                      <a:pt x="1100" y="336"/>
                    </a:lnTo>
                    <a:lnTo>
                      <a:pt x="1076" y="351"/>
                    </a:lnTo>
                    <a:lnTo>
                      <a:pt x="1046" y="369"/>
                    </a:lnTo>
                    <a:lnTo>
                      <a:pt x="1011" y="385"/>
                    </a:lnTo>
                    <a:lnTo>
                      <a:pt x="975" y="403"/>
                    </a:lnTo>
                    <a:lnTo>
                      <a:pt x="936" y="420"/>
                    </a:lnTo>
                    <a:lnTo>
                      <a:pt x="902" y="432"/>
                    </a:lnTo>
                    <a:lnTo>
                      <a:pt x="867" y="443"/>
                    </a:lnTo>
                    <a:lnTo>
                      <a:pt x="838" y="447"/>
                    </a:lnTo>
                    <a:lnTo>
                      <a:pt x="787" y="421"/>
                    </a:lnTo>
                    <a:lnTo>
                      <a:pt x="735" y="396"/>
                    </a:lnTo>
                    <a:lnTo>
                      <a:pt x="711" y="387"/>
                    </a:lnTo>
                    <a:lnTo>
                      <a:pt x="678" y="378"/>
                    </a:lnTo>
                    <a:lnTo>
                      <a:pt x="647" y="369"/>
                    </a:lnTo>
                    <a:lnTo>
                      <a:pt x="624" y="360"/>
                    </a:lnTo>
                    <a:lnTo>
                      <a:pt x="664" y="358"/>
                    </a:lnTo>
                    <a:lnTo>
                      <a:pt x="711" y="354"/>
                    </a:lnTo>
                    <a:lnTo>
                      <a:pt x="762" y="349"/>
                    </a:lnTo>
                    <a:lnTo>
                      <a:pt x="816" y="340"/>
                    </a:lnTo>
                    <a:lnTo>
                      <a:pt x="871" y="327"/>
                    </a:lnTo>
                    <a:lnTo>
                      <a:pt x="924" y="314"/>
                    </a:lnTo>
                    <a:lnTo>
                      <a:pt x="975" y="298"/>
                    </a:lnTo>
                    <a:lnTo>
                      <a:pt x="1020" y="280"/>
                    </a:lnTo>
                    <a:lnTo>
                      <a:pt x="1060" y="260"/>
                    </a:lnTo>
                    <a:lnTo>
                      <a:pt x="1091" y="238"/>
                    </a:lnTo>
                    <a:lnTo>
                      <a:pt x="1111" y="214"/>
                    </a:lnTo>
                    <a:lnTo>
                      <a:pt x="1126" y="192"/>
                    </a:lnTo>
                    <a:lnTo>
                      <a:pt x="1131" y="172"/>
                    </a:lnTo>
                    <a:lnTo>
                      <a:pt x="1129" y="154"/>
                    </a:lnTo>
                    <a:lnTo>
                      <a:pt x="1120" y="138"/>
                    </a:lnTo>
                    <a:lnTo>
                      <a:pt x="1107" y="127"/>
                    </a:lnTo>
                    <a:lnTo>
                      <a:pt x="1089" y="120"/>
                    </a:lnTo>
                    <a:lnTo>
                      <a:pt x="1066" y="114"/>
                    </a:lnTo>
                    <a:lnTo>
                      <a:pt x="1036" y="112"/>
                    </a:lnTo>
                    <a:lnTo>
                      <a:pt x="1004" y="114"/>
                    </a:lnTo>
                    <a:lnTo>
                      <a:pt x="969" y="116"/>
                    </a:lnTo>
                    <a:lnTo>
                      <a:pt x="938" y="120"/>
                    </a:lnTo>
                    <a:lnTo>
                      <a:pt x="911" y="125"/>
                    </a:lnTo>
                    <a:lnTo>
                      <a:pt x="891" y="131"/>
                    </a:lnTo>
                    <a:lnTo>
                      <a:pt x="878" y="134"/>
                    </a:lnTo>
                    <a:lnTo>
                      <a:pt x="847" y="154"/>
                    </a:lnTo>
                    <a:lnTo>
                      <a:pt x="813" y="167"/>
                    </a:lnTo>
                    <a:lnTo>
                      <a:pt x="778" y="174"/>
                    </a:lnTo>
                    <a:lnTo>
                      <a:pt x="742" y="178"/>
                    </a:lnTo>
                    <a:lnTo>
                      <a:pt x="709" y="178"/>
                    </a:lnTo>
                    <a:lnTo>
                      <a:pt x="680" y="172"/>
                    </a:lnTo>
                    <a:lnTo>
                      <a:pt x="655" y="165"/>
                    </a:lnTo>
                    <a:lnTo>
                      <a:pt x="636" y="152"/>
                    </a:lnTo>
                    <a:lnTo>
                      <a:pt x="627" y="140"/>
                    </a:lnTo>
                    <a:lnTo>
                      <a:pt x="626" y="120"/>
                    </a:lnTo>
                    <a:lnTo>
                      <a:pt x="633" y="98"/>
                    </a:lnTo>
                    <a:lnTo>
                      <a:pt x="647" y="74"/>
                    </a:lnTo>
                    <a:lnTo>
                      <a:pt x="669" y="51"/>
                    </a:lnTo>
                    <a:lnTo>
                      <a:pt x="700" y="29"/>
                    </a:lnTo>
                    <a:lnTo>
                      <a:pt x="738" y="11"/>
                    </a:lnTo>
                    <a:lnTo>
                      <a:pt x="758" y="5"/>
                    </a:lnTo>
                    <a:lnTo>
                      <a:pt x="786" y="1"/>
                    </a:lnTo>
                    <a:lnTo>
                      <a:pt x="8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7" name="Freeform 18">
                <a:extLst>
                  <a:ext uri="{FF2B5EF4-FFF2-40B4-BE49-F238E27FC236}">
                    <a16:creationId xmlns:a16="http://schemas.microsoft.com/office/drawing/2014/main" id="{6ECB69C1-D825-49B3-9786-DAC4CDF0F59D}"/>
                  </a:ext>
                </a:extLst>
              </p:cNvPr>
              <p:cNvSpPr>
                <a:spLocks/>
              </p:cNvSpPr>
              <p:nvPr/>
            </p:nvSpPr>
            <p:spPr bwMode="auto">
              <a:xfrm flipH="1">
                <a:off x="2062550" y="1142826"/>
                <a:ext cx="2363788" cy="985838"/>
              </a:xfrm>
              <a:custGeom>
                <a:avLst/>
                <a:gdLst>
                  <a:gd name="T0" fmla="*/ 548 w 1489"/>
                  <a:gd name="T1" fmla="*/ 1 h 621"/>
                  <a:gd name="T2" fmla="*/ 640 w 1489"/>
                  <a:gd name="T3" fmla="*/ 16 h 621"/>
                  <a:gd name="T4" fmla="*/ 722 w 1489"/>
                  <a:gd name="T5" fmla="*/ 51 h 621"/>
                  <a:gd name="T6" fmla="*/ 786 w 1489"/>
                  <a:gd name="T7" fmla="*/ 80 h 621"/>
                  <a:gd name="T8" fmla="*/ 842 w 1489"/>
                  <a:gd name="T9" fmla="*/ 101 h 621"/>
                  <a:gd name="T10" fmla="*/ 900 w 1489"/>
                  <a:gd name="T11" fmla="*/ 123 h 621"/>
                  <a:gd name="T12" fmla="*/ 973 w 1489"/>
                  <a:gd name="T13" fmla="*/ 151 h 621"/>
                  <a:gd name="T14" fmla="*/ 1064 w 1489"/>
                  <a:gd name="T15" fmla="*/ 180 h 621"/>
                  <a:gd name="T16" fmla="*/ 1171 w 1489"/>
                  <a:gd name="T17" fmla="*/ 192 h 621"/>
                  <a:gd name="T18" fmla="*/ 1286 w 1489"/>
                  <a:gd name="T19" fmla="*/ 192 h 621"/>
                  <a:gd name="T20" fmla="*/ 1389 w 1489"/>
                  <a:gd name="T21" fmla="*/ 181 h 621"/>
                  <a:gd name="T22" fmla="*/ 1464 w 1489"/>
                  <a:gd name="T23" fmla="*/ 167 h 621"/>
                  <a:gd name="T24" fmla="*/ 1486 w 1489"/>
                  <a:gd name="T25" fmla="*/ 174 h 621"/>
                  <a:gd name="T26" fmla="*/ 1489 w 1489"/>
                  <a:gd name="T27" fmla="*/ 192 h 621"/>
                  <a:gd name="T28" fmla="*/ 1469 w 1489"/>
                  <a:gd name="T29" fmla="*/ 227 h 621"/>
                  <a:gd name="T30" fmla="*/ 1433 w 1489"/>
                  <a:gd name="T31" fmla="*/ 272 h 621"/>
                  <a:gd name="T32" fmla="*/ 1377 w 1489"/>
                  <a:gd name="T33" fmla="*/ 311 h 621"/>
                  <a:gd name="T34" fmla="*/ 1293 w 1489"/>
                  <a:gd name="T35" fmla="*/ 341 h 621"/>
                  <a:gd name="T36" fmla="*/ 1177 w 1489"/>
                  <a:gd name="T37" fmla="*/ 360 h 621"/>
                  <a:gd name="T38" fmla="*/ 1171 w 1489"/>
                  <a:gd name="T39" fmla="*/ 387 h 621"/>
                  <a:gd name="T40" fmla="*/ 1155 w 1489"/>
                  <a:gd name="T41" fmla="*/ 409 h 621"/>
                  <a:gd name="T42" fmla="*/ 1122 w 1489"/>
                  <a:gd name="T43" fmla="*/ 423 h 621"/>
                  <a:gd name="T44" fmla="*/ 1069 w 1489"/>
                  <a:gd name="T45" fmla="*/ 429 h 621"/>
                  <a:gd name="T46" fmla="*/ 993 w 1489"/>
                  <a:gd name="T47" fmla="*/ 418 h 621"/>
                  <a:gd name="T48" fmla="*/ 944 w 1489"/>
                  <a:gd name="T49" fmla="*/ 414 h 621"/>
                  <a:gd name="T50" fmla="*/ 944 w 1489"/>
                  <a:gd name="T51" fmla="*/ 431 h 621"/>
                  <a:gd name="T52" fmla="*/ 942 w 1489"/>
                  <a:gd name="T53" fmla="*/ 449 h 621"/>
                  <a:gd name="T54" fmla="*/ 933 w 1489"/>
                  <a:gd name="T55" fmla="*/ 465 h 621"/>
                  <a:gd name="T56" fmla="*/ 909 w 1489"/>
                  <a:gd name="T57" fmla="*/ 480 h 621"/>
                  <a:gd name="T58" fmla="*/ 864 w 1489"/>
                  <a:gd name="T59" fmla="*/ 485 h 621"/>
                  <a:gd name="T60" fmla="*/ 795 w 1489"/>
                  <a:gd name="T61" fmla="*/ 480 h 621"/>
                  <a:gd name="T62" fmla="*/ 733 w 1489"/>
                  <a:gd name="T63" fmla="*/ 505 h 621"/>
                  <a:gd name="T64" fmla="*/ 697 w 1489"/>
                  <a:gd name="T65" fmla="*/ 545 h 621"/>
                  <a:gd name="T66" fmla="*/ 655 w 1489"/>
                  <a:gd name="T67" fmla="*/ 560 h 621"/>
                  <a:gd name="T68" fmla="*/ 611 w 1489"/>
                  <a:gd name="T69" fmla="*/ 556 h 621"/>
                  <a:gd name="T70" fmla="*/ 569 w 1489"/>
                  <a:gd name="T71" fmla="*/ 545 h 621"/>
                  <a:gd name="T72" fmla="*/ 533 w 1489"/>
                  <a:gd name="T73" fmla="*/ 536 h 621"/>
                  <a:gd name="T74" fmla="*/ 499 w 1489"/>
                  <a:gd name="T75" fmla="*/ 565 h 621"/>
                  <a:gd name="T76" fmla="*/ 455 w 1489"/>
                  <a:gd name="T77" fmla="*/ 596 h 621"/>
                  <a:gd name="T78" fmla="*/ 402 w 1489"/>
                  <a:gd name="T79" fmla="*/ 603 h 621"/>
                  <a:gd name="T80" fmla="*/ 348 w 1489"/>
                  <a:gd name="T81" fmla="*/ 592 h 621"/>
                  <a:gd name="T82" fmla="*/ 297 w 1489"/>
                  <a:gd name="T83" fmla="*/ 576 h 621"/>
                  <a:gd name="T84" fmla="*/ 257 w 1489"/>
                  <a:gd name="T85" fmla="*/ 563 h 621"/>
                  <a:gd name="T86" fmla="*/ 199 w 1489"/>
                  <a:gd name="T87" fmla="*/ 612 h 621"/>
                  <a:gd name="T88" fmla="*/ 137 w 1489"/>
                  <a:gd name="T89" fmla="*/ 621 h 621"/>
                  <a:gd name="T90" fmla="*/ 71 w 1489"/>
                  <a:gd name="T91" fmla="*/ 605 h 621"/>
                  <a:gd name="T92" fmla="*/ 0 w 1489"/>
                  <a:gd name="T93" fmla="*/ 576 h 621"/>
                  <a:gd name="T94" fmla="*/ 42 w 1489"/>
                  <a:gd name="T95" fmla="*/ 269 h 621"/>
                  <a:gd name="T96" fmla="*/ 106 w 1489"/>
                  <a:gd name="T97" fmla="*/ 238 h 621"/>
                  <a:gd name="T98" fmla="*/ 159 w 1489"/>
                  <a:gd name="T99" fmla="*/ 191 h 621"/>
                  <a:gd name="T100" fmla="*/ 208 w 1489"/>
                  <a:gd name="T101" fmla="*/ 132 h 621"/>
                  <a:gd name="T102" fmla="*/ 262 w 1489"/>
                  <a:gd name="T103" fmla="*/ 76 h 621"/>
                  <a:gd name="T104" fmla="*/ 333 w 1489"/>
                  <a:gd name="T105" fmla="*/ 31 h 621"/>
                  <a:gd name="T106" fmla="*/ 411 w 1489"/>
                  <a:gd name="T107" fmla="*/ 7 h 621"/>
                  <a:gd name="T108" fmla="*/ 499 w 1489"/>
                  <a:gd name="T109" fmla="*/ 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89" h="621">
                    <a:moveTo>
                      <a:pt x="499" y="0"/>
                    </a:moveTo>
                    <a:lnTo>
                      <a:pt x="548" y="1"/>
                    </a:lnTo>
                    <a:lnTo>
                      <a:pt x="595" y="7"/>
                    </a:lnTo>
                    <a:lnTo>
                      <a:pt x="640" y="16"/>
                    </a:lnTo>
                    <a:lnTo>
                      <a:pt x="682" y="32"/>
                    </a:lnTo>
                    <a:lnTo>
                      <a:pt x="722" y="51"/>
                    </a:lnTo>
                    <a:lnTo>
                      <a:pt x="757" y="67"/>
                    </a:lnTo>
                    <a:lnTo>
                      <a:pt x="786" y="80"/>
                    </a:lnTo>
                    <a:lnTo>
                      <a:pt x="815" y="91"/>
                    </a:lnTo>
                    <a:lnTo>
                      <a:pt x="842" y="101"/>
                    </a:lnTo>
                    <a:lnTo>
                      <a:pt x="869" y="112"/>
                    </a:lnTo>
                    <a:lnTo>
                      <a:pt x="900" y="123"/>
                    </a:lnTo>
                    <a:lnTo>
                      <a:pt x="933" y="136"/>
                    </a:lnTo>
                    <a:lnTo>
                      <a:pt x="973" y="151"/>
                    </a:lnTo>
                    <a:lnTo>
                      <a:pt x="1020" y="167"/>
                    </a:lnTo>
                    <a:lnTo>
                      <a:pt x="1064" y="180"/>
                    </a:lnTo>
                    <a:lnTo>
                      <a:pt x="1115" y="189"/>
                    </a:lnTo>
                    <a:lnTo>
                      <a:pt x="1171" y="192"/>
                    </a:lnTo>
                    <a:lnTo>
                      <a:pt x="1228" y="194"/>
                    </a:lnTo>
                    <a:lnTo>
                      <a:pt x="1286" y="192"/>
                    </a:lnTo>
                    <a:lnTo>
                      <a:pt x="1340" y="189"/>
                    </a:lnTo>
                    <a:lnTo>
                      <a:pt x="1389" y="181"/>
                    </a:lnTo>
                    <a:lnTo>
                      <a:pt x="1431" y="174"/>
                    </a:lnTo>
                    <a:lnTo>
                      <a:pt x="1464" y="167"/>
                    </a:lnTo>
                    <a:lnTo>
                      <a:pt x="1479" y="169"/>
                    </a:lnTo>
                    <a:lnTo>
                      <a:pt x="1486" y="174"/>
                    </a:lnTo>
                    <a:lnTo>
                      <a:pt x="1489" y="181"/>
                    </a:lnTo>
                    <a:lnTo>
                      <a:pt x="1489" y="192"/>
                    </a:lnTo>
                    <a:lnTo>
                      <a:pt x="1484" y="203"/>
                    </a:lnTo>
                    <a:lnTo>
                      <a:pt x="1469" y="227"/>
                    </a:lnTo>
                    <a:lnTo>
                      <a:pt x="1453" y="251"/>
                    </a:lnTo>
                    <a:lnTo>
                      <a:pt x="1433" y="272"/>
                    </a:lnTo>
                    <a:lnTo>
                      <a:pt x="1408" y="292"/>
                    </a:lnTo>
                    <a:lnTo>
                      <a:pt x="1377" y="311"/>
                    </a:lnTo>
                    <a:lnTo>
                      <a:pt x="1339" y="327"/>
                    </a:lnTo>
                    <a:lnTo>
                      <a:pt x="1293" y="341"/>
                    </a:lnTo>
                    <a:lnTo>
                      <a:pt x="1239" y="352"/>
                    </a:lnTo>
                    <a:lnTo>
                      <a:pt x="1177" y="360"/>
                    </a:lnTo>
                    <a:lnTo>
                      <a:pt x="1175" y="372"/>
                    </a:lnTo>
                    <a:lnTo>
                      <a:pt x="1171" y="387"/>
                    </a:lnTo>
                    <a:lnTo>
                      <a:pt x="1166" y="398"/>
                    </a:lnTo>
                    <a:lnTo>
                      <a:pt x="1155" y="409"/>
                    </a:lnTo>
                    <a:lnTo>
                      <a:pt x="1140" y="418"/>
                    </a:lnTo>
                    <a:lnTo>
                      <a:pt x="1122" y="423"/>
                    </a:lnTo>
                    <a:lnTo>
                      <a:pt x="1099" y="429"/>
                    </a:lnTo>
                    <a:lnTo>
                      <a:pt x="1069" y="429"/>
                    </a:lnTo>
                    <a:lnTo>
                      <a:pt x="1035" y="425"/>
                    </a:lnTo>
                    <a:lnTo>
                      <a:pt x="993" y="418"/>
                    </a:lnTo>
                    <a:lnTo>
                      <a:pt x="944" y="407"/>
                    </a:lnTo>
                    <a:lnTo>
                      <a:pt x="944" y="414"/>
                    </a:lnTo>
                    <a:lnTo>
                      <a:pt x="944" y="421"/>
                    </a:lnTo>
                    <a:lnTo>
                      <a:pt x="944" y="431"/>
                    </a:lnTo>
                    <a:lnTo>
                      <a:pt x="944" y="440"/>
                    </a:lnTo>
                    <a:lnTo>
                      <a:pt x="942" y="449"/>
                    </a:lnTo>
                    <a:lnTo>
                      <a:pt x="939" y="458"/>
                    </a:lnTo>
                    <a:lnTo>
                      <a:pt x="933" y="465"/>
                    </a:lnTo>
                    <a:lnTo>
                      <a:pt x="922" y="474"/>
                    </a:lnTo>
                    <a:lnTo>
                      <a:pt x="909" y="480"/>
                    </a:lnTo>
                    <a:lnTo>
                      <a:pt x="889" y="483"/>
                    </a:lnTo>
                    <a:lnTo>
                      <a:pt x="864" y="485"/>
                    </a:lnTo>
                    <a:lnTo>
                      <a:pt x="833" y="483"/>
                    </a:lnTo>
                    <a:lnTo>
                      <a:pt x="795" y="480"/>
                    </a:lnTo>
                    <a:lnTo>
                      <a:pt x="748" y="471"/>
                    </a:lnTo>
                    <a:lnTo>
                      <a:pt x="733" y="505"/>
                    </a:lnTo>
                    <a:lnTo>
                      <a:pt x="715" y="529"/>
                    </a:lnTo>
                    <a:lnTo>
                      <a:pt x="697" y="545"/>
                    </a:lnTo>
                    <a:lnTo>
                      <a:pt x="677" y="554"/>
                    </a:lnTo>
                    <a:lnTo>
                      <a:pt x="655" y="560"/>
                    </a:lnTo>
                    <a:lnTo>
                      <a:pt x="633" y="560"/>
                    </a:lnTo>
                    <a:lnTo>
                      <a:pt x="611" y="556"/>
                    </a:lnTo>
                    <a:lnTo>
                      <a:pt x="591" y="551"/>
                    </a:lnTo>
                    <a:lnTo>
                      <a:pt x="569" y="545"/>
                    </a:lnTo>
                    <a:lnTo>
                      <a:pt x="549" y="540"/>
                    </a:lnTo>
                    <a:lnTo>
                      <a:pt x="533" y="536"/>
                    </a:lnTo>
                    <a:lnTo>
                      <a:pt x="517" y="534"/>
                    </a:lnTo>
                    <a:lnTo>
                      <a:pt x="499" y="565"/>
                    </a:lnTo>
                    <a:lnTo>
                      <a:pt x="479" y="585"/>
                    </a:lnTo>
                    <a:lnTo>
                      <a:pt x="455" y="596"/>
                    </a:lnTo>
                    <a:lnTo>
                      <a:pt x="429" y="601"/>
                    </a:lnTo>
                    <a:lnTo>
                      <a:pt x="402" y="603"/>
                    </a:lnTo>
                    <a:lnTo>
                      <a:pt x="375" y="600"/>
                    </a:lnTo>
                    <a:lnTo>
                      <a:pt x="348" y="592"/>
                    </a:lnTo>
                    <a:lnTo>
                      <a:pt x="322" y="585"/>
                    </a:lnTo>
                    <a:lnTo>
                      <a:pt x="297" y="576"/>
                    </a:lnTo>
                    <a:lnTo>
                      <a:pt x="275" y="569"/>
                    </a:lnTo>
                    <a:lnTo>
                      <a:pt x="257" y="563"/>
                    </a:lnTo>
                    <a:lnTo>
                      <a:pt x="228" y="592"/>
                    </a:lnTo>
                    <a:lnTo>
                      <a:pt x="199" y="612"/>
                    </a:lnTo>
                    <a:lnTo>
                      <a:pt x="168" y="620"/>
                    </a:lnTo>
                    <a:lnTo>
                      <a:pt x="137" y="621"/>
                    </a:lnTo>
                    <a:lnTo>
                      <a:pt x="104" y="614"/>
                    </a:lnTo>
                    <a:lnTo>
                      <a:pt x="71" y="605"/>
                    </a:lnTo>
                    <a:lnTo>
                      <a:pt x="37" y="591"/>
                    </a:lnTo>
                    <a:lnTo>
                      <a:pt x="0" y="576"/>
                    </a:lnTo>
                    <a:lnTo>
                      <a:pt x="4" y="274"/>
                    </a:lnTo>
                    <a:lnTo>
                      <a:pt x="42" y="269"/>
                    </a:lnTo>
                    <a:lnTo>
                      <a:pt x="77" y="256"/>
                    </a:lnTo>
                    <a:lnTo>
                      <a:pt x="106" y="238"/>
                    </a:lnTo>
                    <a:lnTo>
                      <a:pt x="133" y="216"/>
                    </a:lnTo>
                    <a:lnTo>
                      <a:pt x="159" y="191"/>
                    </a:lnTo>
                    <a:lnTo>
                      <a:pt x="182" y="161"/>
                    </a:lnTo>
                    <a:lnTo>
                      <a:pt x="208" y="132"/>
                    </a:lnTo>
                    <a:lnTo>
                      <a:pt x="233" y="103"/>
                    </a:lnTo>
                    <a:lnTo>
                      <a:pt x="262" y="76"/>
                    </a:lnTo>
                    <a:lnTo>
                      <a:pt x="295" y="52"/>
                    </a:lnTo>
                    <a:lnTo>
                      <a:pt x="333" y="31"/>
                    </a:lnTo>
                    <a:lnTo>
                      <a:pt x="377" y="16"/>
                    </a:lnTo>
                    <a:lnTo>
                      <a:pt x="411" y="7"/>
                    </a:lnTo>
                    <a:lnTo>
                      <a:pt x="453" y="1"/>
                    </a:lnTo>
                    <a:lnTo>
                      <a:pt x="4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sp>
            <p:nvSpPr>
              <p:cNvPr id="98" name="Freeform 54">
                <a:extLst>
                  <a:ext uri="{FF2B5EF4-FFF2-40B4-BE49-F238E27FC236}">
                    <a16:creationId xmlns:a16="http://schemas.microsoft.com/office/drawing/2014/main" id="{C03A5604-D7B1-457F-B824-FF3C0BA24069}"/>
                  </a:ext>
                </a:extLst>
              </p:cNvPr>
              <p:cNvSpPr>
                <a:spLocks noEditPoints="1"/>
              </p:cNvSpPr>
              <p:nvPr/>
            </p:nvSpPr>
            <p:spPr bwMode="auto">
              <a:xfrm>
                <a:off x="4366556" y="1001048"/>
                <a:ext cx="460794" cy="5174720"/>
              </a:xfrm>
              <a:custGeom>
                <a:avLst/>
                <a:gdLst>
                  <a:gd name="T0" fmla="*/ 147 w 300"/>
                  <a:gd name="T1" fmla="*/ 3238 h 3369"/>
                  <a:gd name="T2" fmla="*/ 184 w 300"/>
                  <a:gd name="T3" fmla="*/ 3277 h 3369"/>
                  <a:gd name="T4" fmla="*/ 180 w 300"/>
                  <a:gd name="T5" fmla="*/ 3309 h 3369"/>
                  <a:gd name="T6" fmla="*/ 167 w 300"/>
                  <a:gd name="T7" fmla="*/ 3360 h 3369"/>
                  <a:gd name="T8" fmla="*/ 136 w 300"/>
                  <a:gd name="T9" fmla="*/ 3340 h 3369"/>
                  <a:gd name="T10" fmla="*/ 124 w 300"/>
                  <a:gd name="T11" fmla="*/ 3251 h 3369"/>
                  <a:gd name="T12" fmla="*/ 142 w 300"/>
                  <a:gd name="T13" fmla="*/ 2813 h 3369"/>
                  <a:gd name="T14" fmla="*/ 184 w 300"/>
                  <a:gd name="T15" fmla="*/ 2884 h 3369"/>
                  <a:gd name="T16" fmla="*/ 195 w 300"/>
                  <a:gd name="T17" fmla="*/ 2986 h 3369"/>
                  <a:gd name="T18" fmla="*/ 191 w 300"/>
                  <a:gd name="T19" fmla="*/ 3087 h 3369"/>
                  <a:gd name="T20" fmla="*/ 184 w 300"/>
                  <a:gd name="T21" fmla="*/ 3140 h 3369"/>
                  <a:gd name="T22" fmla="*/ 156 w 300"/>
                  <a:gd name="T23" fmla="*/ 3082 h 3369"/>
                  <a:gd name="T24" fmla="*/ 120 w 300"/>
                  <a:gd name="T25" fmla="*/ 2986 h 3369"/>
                  <a:gd name="T26" fmla="*/ 120 w 300"/>
                  <a:gd name="T27" fmla="*/ 2857 h 3369"/>
                  <a:gd name="T28" fmla="*/ 124 w 300"/>
                  <a:gd name="T29" fmla="*/ 2386 h 3369"/>
                  <a:gd name="T30" fmla="*/ 196 w 300"/>
                  <a:gd name="T31" fmla="*/ 2449 h 3369"/>
                  <a:gd name="T32" fmla="*/ 193 w 300"/>
                  <a:gd name="T33" fmla="*/ 2666 h 3369"/>
                  <a:gd name="T34" fmla="*/ 182 w 300"/>
                  <a:gd name="T35" fmla="*/ 2658 h 3369"/>
                  <a:gd name="T36" fmla="*/ 171 w 300"/>
                  <a:gd name="T37" fmla="*/ 2649 h 3369"/>
                  <a:gd name="T38" fmla="*/ 136 w 300"/>
                  <a:gd name="T39" fmla="*/ 2626 h 3369"/>
                  <a:gd name="T40" fmla="*/ 113 w 300"/>
                  <a:gd name="T41" fmla="*/ 1866 h 3369"/>
                  <a:gd name="T42" fmla="*/ 200 w 300"/>
                  <a:gd name="T43" fmla="*/ 1931 h 3369"/>
                  <a:gd name="T44" fmla="*/ 200 w 300"/>
                  <a:gd name="T45" fmla="*/ 2067 h 3369"/>
                  <a:gd name="T46" fmla="*/ 198 w 300"/>
                  <a:gd name="T47" fmla="*/ 2215 h 3369"/>
                  <a:gd name="T48" fmla="*/ 138 w 300"/>
                  <a:gd name="T49" fmla="*/ 2213 h 3369"/>
                  <a:gd name="T50" fmla="*/ 113 w 300"/>
                  <a:gd name="T51" fmla="*/ 1866 h 3369"/>
                  <a:gd name="T52" fmla="*/ 204 w 300"/>
                  <a:gd name="T53" fmla="*/ 1709 h 3369"/>
                  <a:gd name="T54" fmla="*/ 144 w 300"/>
                  <a:gd name="T55" fmla="*/ 1693 h 3369"/>
                  <a:gd name="T56" fmla="*/ 104 w 300"/>
                  <a:gd name="T57" fmla="*/ 1357 h 3369"/>
                  <a:gd name="T58" fmla="*/ 224 w 300"/>
                  <a:gd name="T59" fmla="*/ 20 h 3369"/>
                  <a:gd name="T60" fmla="*/ 287 w 300"/>
                  <a:gd name="T61" fmla="*/ 89 h 3369"/>
                  <a:gd name="T62" fmla="*/ 298 w 300"/>
                  <a:gd name="T63" fmla="*/ 173 h 3369"/>
                  <a:gd name="T64" fmla="*/ 260 w 300"/>
                  <a:gd name="T65" fmla="*/ 242 h 3369"/>
                  <a:gd name="T66" fmla="*/ 222 w 300"/>
                  <a:gd name="T67" fmla="*/ 377 h 3369"/>
                  <a:gd name="T68" fmla="*/ 218 w 300"/>
                  <a:gd name="T69" fmla="*/ 640 h 3369"/>
                  <a:gd name="T70" fmla="*/ 216 w 300"/>
                  <a:gd name="T71" fmla="*/ 880 h 3369"/>
                  <a:gd name="T72" fmla="*/ 213 w 300"/>
                  <a:gd name="T73" fmla="*/ 1166 h 3369"/>
                  <a:gd name="T74" fmla="*/ 96 w 300"/>
                  <a:gd name="T75" fmla="*/ 958 h 3369"/>
                  <a:gd name="T76" fmla="*/ 87 w 300"/>
                  <a:gd name="T77" fmla="*/ 637 h 3369"/>
                  <a:gd name="T78" fmla="*/ 82 w 300"/>
                  <a:gd name="T79" fmla="*/ 380 h 3369"/>
                  <a:gd name="T80" fmla="*/ 31 w 300"/>
                  <a:gd name="T81" fmla="*/ 237 h 3369"/>
                  <a:gd name="T82" fmla="*/ 0 w 300"/>
                  <a:gd name="T83" fmla="*/ 155 h 3369"/>
                  <a:gd name="T84" fmla="*/ 18 w 300"/>
                  <a:gd name="T85" fmla="*/ 73 h 3369"/>
                  <a:gd name="T86" fmla="*/ 85 w 300"/>
                  <a:gd name="T87" fmla="*/ 15 h 3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00" h="3369">
                    <a:moveTo>
                      <a:pt x="127" y="3220"/>
                    </a:moveTo>
                    <a:lnTo>
                      <a:pt x="136" y="3227"/>
                    </a:lnTo>
                    <a:lnTo>
                      <a:pt x="147" y="3238"/>
                    </a:lnTo>
                    <a:lnTo>
                      <a:pt x="160" y="3251"/>
                    </a:lnTo>
                    <a:lnTo>
                      <a:pt x="173" y="3266"/>
                    </a:lnTo>
                    <a:lnTo>
                      <a:pt x="184" y="3277"/>
                    </a:lnTo>
                    <a:lnTo>
                      <a:pt x="182" y="3282"/>
                    </a:lnTo>
                    <a:lnTo>
                      <a:pt x="182" y="3293"/>
                    </a:lnTo>
                    <a:lnTo>
                      <a:pt x="180" y="3309"/>
                    </a:lnTo>
                    <a:lnTo>
                      <a:pt x="178" y="3327"/>
                    </a:lnTo>
                    <a:lnTo>
                      <a:pt x="175" y="3346"/>
                    </a:lnTo>
                    <a:lnTo>
                      <a:pt x="167" y="3360"/>
                    </a:lnTo>
                    <a:lnTo>
                      <a:pt x="156" y="3369"/>
                    </a:lnTo>
                    <a:lnTo>
                      <a:pt x="147" y="3358"/>
                    </a:lnTo>
                    <a:lnTo>
                      <a:pt x="136" y="3340"/>
                    </a:lnTo>
                    <a:lnTo>
                      <a:pt x="129" y="3313"/>
                    </a:lnTo>
                    <a:lnTo>
                      <a:pt x="125" y="3282"/>
                    </a:lnTo>
                    <a:lnTo>
                      <a:pt x="124" y="3251"/>
                    </a:lnTo>
                    <a:lnTo>
                      <a:pt x="127" y="3220"/>
                    </a:lnTo>
                    <a:close/>
                    <a:moveTo>
                      <a:pt x="120" y="2800"/>
                    </a:moveTo>
                    <a:lnTo>
                      <a:pt x="142" y="2813"/>
                    </a:lnTo>
                    <a:lnTo>
                      <a:pt x="160" y="2833"/>
                    </a:lnTo>
                    <a:lnTo>
                      <a:pt x="173" y="2857"/>
                    </a:lnTo>
                    <a:lnTo>
                      <a:pt x="184" y="2884"/>
                    </a:lnTo>
                    <a:lnTo>
                      <a:pt x="189" y="2917"/>
                    </a:lnTo>
                    <a:lnTo>
                      <a:pt x="193" y="2949"/>
                    </a:lnTo>
                    <a:lnTo>
                      <a:pt x="195" y="2986"/>
                    </a:lnTo>
                    <a:lnTo>
                      <a:pt x="195" y="3020"/>
                    </a:lnTo>
                    <a:lnTo>
                      <a:pt x="195" y="3055"/>
                    </a:lnTo>
                    <a:lnTo>
                      <a:pt x="191" y="3087"/>
                    </a:lnTo>
                    <a:lnTo>
                      <a:pt x="189" y="3118"/>
                    </a:lnTo>
                    <a:lnTo>
                      <a:pt x="187" y="3146"/>
                    </a:lnTo>
                    <a:lnTo>
                      <a:pt x="184" y="3140"/>
                    </a:lnTo>
                    <a:lnTo>
                      <a:pt x="176" y="3127"/>
                    </a:lnTo>
                    <a:lnTo>
                      <a:pt x="167" y="3107"/>
                    </a:lnTo>
                    <a:lnTo>
                      <a:pt x="156" y="3082"/>
                    </a:lnTo>
                    <a:lnTo>
                      <a:pt x="144" y="3053"/>
                    </a:lnTo>
                    <a:lnTo>
                      <a:pt x="131" y="3020"/>
                    </a:lnTo>
                    <a:lnTo>
                      <a:pt x="120" y="2986"/>
                    </a:lnTo>
                    <a:lnTo>
                      <a:pt x="120" y="2944"/>
                    </a:lnTo>
                    <a:lnTo>
                      <a:pt x="120" y="2904"/>
                    </a:lnTo>
                    <a:lnTo>
                      <a:pt x="120" y="2857"/>
                    </a:lnTo>
                    <a:lnTo>
                      <a:pt x="120" y="2800"/>
                    </a:lnTo>
                    <a:close/>
                    <a:moveTo>
                      <a:pt x="116" y="2386"/>
                    </a:moveTo>
                    <a:lnTo>
                      <a:pt x="124" y="2386"/>
                    </a:lnTo>
                    <a:lnTo>
                      <a:pt x="151" y="2407"/>
                    </a:lnTo>
                    <a:lnTo>
                      <a:pt x="176" y="2427"/>
                    </a:lnTo>
                    <a:lnTo>
                      <a:pt x="196" y="2449"/>
                    </a:lnTo>
                    <a:lnTo>
                      <a:pt x="195" y="2520"/>
                    </a:lnTo>
                    <a:lnTo>
                      <a:pt x="193" y="2593"/>
                    </a:lnTo>
                    <a:lnTo>
                      <a:pt x="193" y="2666"/>
                    </a:lnTo>
                    <a:lnTo>
                      <a:pt x="189" y="2664"/>
                    </a:lnTo>
                    <a:lnTo>
                      <a:pt x="185" y="2662"/>
                    </a:lnTo>
                    <a:lnTo>
                      <a:pt x="182" y="2658"/>
                    </a:lnTo>
                    <a:lnTo>
                      <a:pt x="178" y="2655"/>
                    </a:lnTo>
                    <a:lnTo>
                      <a:pt x="175" y="2653"/>
                    </a:lnTo>
                    <a:lnTo>
                      <a:pt x="171" y="2649"/>
                    </a:lnTo>
                    <a:lnTo>
                      <a:pt x="167" y="2649"/>
                    </a:lnTo>
                    <a:lnTo>
                      <a:pt x="151" y="2637"/>
                    </a:lnTo>
                    <a:lnTo>
                      <a:pt x="136" y="2626"/>
                    </a:lnTo>
                    <a:lnTo>
                      <a:pt x="120" y="2613"/>
                    </a:lnTo>
                    <a:lnTo>
                      <a:pt x="116" y="2386"/>
                    </a:lnTo>
                    <a:close/>
                    <a:moveTo>
                      <a:pt x="113" y="1866"/>
                    </a:moveTo>
                    <a:lnTo>
                      <a:pt x="156" y="1884"/>
                    </a:lnTo>
                    <a:lnTo>
                      <a:pt x="200" y="1902"/>
                    </a:lnTo>
                    <a:lnTo>
                      <a:pt x="200" y="1931"/>
                    </a:lnTo>
                    <a:lnTo>
                      <a:pt x="200" y="1971"/>
                    </a:lnTo>
                    <a:lnTo>
                      <a:pt x="202" y="2018"/>
                    </a:lnTo>
                    <a:lnTo>
                      <a:pt x="200" y="2067"/>
                    </a:lnTo>
                    <a:lnTo>
                      <a:pt x="200" y="2118"/>
                    </a:lnTo>
                    <a:lnTo>
                      <a:pt x="200" y="2169"/>
                    </a:lnTo>
                    <a:lnTo>
                      <a:pt x="198" y="2215"/>
                    </a:lnTo>
                    <a:lnTo>
                      <a:pt x="196" y="2253"/>
                    </a:lnTo>
                    <a:lnTo>
                      <a:pt x="169" y="2233"/>
                    </a:lnTo>
                    <a:lnTo>
                      <a:pt x="138" y="2213"/>
                    </a:lnTo>
                    <a:lnTo>
                      <a:pt x="113" y="2193"/>
                    </a:lnTo>
                    <a:lnTo>
                      <a:pt x="113" y="2029"/>
                    </a:lnTo>
                    <a:lnTo>
                      <a:pt x="113" y="1866"/>
                    </a:lnTo>
                    <a:close/>
                    <a:moveTo>
                      <a:pt x="104" y="1357"/>
                    </a:moveTo>
                    <a:lnTo>
                      <a:pt x="207" y="1362"/>
                    </a:lnTo>
                    <a:lnTo>
                      <a:pt x="204" y="1709"/>
                    </a:lnTo>
                    <a:lnTo>
                      <a:pt x="180" y="1706"/>
                    </a:lnTo>
                    <a:lnTo>
                      <a:pt x="160" y="1700"/>
                    </a:lnTo>
                    <a:lnTo>
                      <a:pt x="144" y="1693"/>
                    </a:lnTo>
                    <a:lnTo>
                      <a:pt x="127" y="1684"/>
                    </a:lnTo>
                    <a:lnTo>
                      <a:pt x="107" y="1677"/>
                    </a:lnTo>
                    <a:lnTo>
                      <a:pt x="104" y="1357"/>
                    </a:lnTo>
                    <a:close/>
                    <a:moveTo>
                      <a:pt x="156" y="0"/>
                    </a:moveTo>
                    <a:lnTo>
                      <a:pt x="193" y="7"/>
                    </a:lnTo>
                    <a:lnTo>
                      <a:pt x="224" y="20"/>
                    </a:lnTo>
                    <a:lnTo>
                      <a:pt x="251" y="38"/>
                    </a:lnTo>
                    <a:lnTo>
                      <a:pt x="271" y="62"/>
                    </a:lnTo>
                    <a:lnTo>
                      <a:pt x="287" y="89"/>
                    </a:lnTo>
                    <a:lnTo>
                      <a:pt x="296" y="120"/>
                    </a:lnTo>
                    <a:lnTo>
                      <a:pt x="300" y="153"/>
                    </a:lnTo>
                    <a:lnTo>
                      <a:pt x="298" y="173"/>
                    </a:lnTo>
                    <a:lnTo>
                      <a:pt x="289" y="197"/>
                    </a:lnTo>
                    <a:lnTo>
                      <a:pt x="276" y="220"/>
                    </a:lnTo>
                    <a:lnTo>
                      <a:pt x="260" y="242"/>
                    </a:lnTo>
                    <a:lnTo>
                      <a:pt x="244" y="260"/>
                    </a:lnTo>
                    <a:lnTo>
                      <a:pt x="224" y="273"/>
                    </a:lnTo>
                    <a:lnTo>
                      <a:pt x="222" y="377"/>
                    </a:lnTo>
                    <a:lnTo>
                      <a:pt x="222" y="471"/>
                    </a:lnTo>
                    <a:lnTo>
                      <a:pt x="220" y="557"/>
                    </a:lnTo>
                    <a:lnTo>
                      <a:pt x="218" y="640"/>
                    </a:lnTo>
                    <a:lnTo>
                      <a:pt x="218" y="718"/>
                    </a:lnTo>
                    <a:lnTo>
                      <a:pt x="216" y="798"/>
                    </a:lnTo>
                    <a:lnTo>
                      <a:pt x="216" y="880"/>
                    </a:lnTo>
                    <a:lnTo>
                      <a:pt x="215" y="967"/>
                    </a:lnTo>
                    <a:lnTo>
                      <a:pt x="213" y="1062"/>
                    </a:lnTo>
                    <a:lnTo>
                      <a:pt x="213" y="1166"/>
                    </a:lnTo>
                    <a:lnTo>
                      <a:pt x="100" y="1153"/>
                    </a:lnTo>
                    <a:lnTo>
                      <a:pt x="98" y="1051"/>
                    </a:lnTo>
                    <a:lnTo>
                      <a:pt x="96" y="958"/>
                    </a:lnTo>
                    <a:lnTo>
                      <a:pt x="95" y="873"/>
                    </a:lnTo>
                    <a:lnTo>
                      <a:pt x="93" y="793"/>
                    </a:lnTo>
                    <a:lnTo>
                      <a:pt x="87" y="637"/>
                    </a:lnTo>
                    <a:lnTo>
                      <a:pt x="85" y="557"/>
                    </a:lnTo>
                    <a:lnTo>
                      <a:pt x="84" y="471"/>
                    </a:lnTo>
                    <a:lnTo>
                      <a:pt x="82" y="380"/>
                    </a:lnTo>
                    <a:lnTo>
                      <a:pt x="80" y="277"/>
                    </a:lnTo>
                    <a:lnTo>
                      <a:pt x="53" y="258"/>
                    </a:lnTo>
                    <a:lnTo>
                      <a:pt x="31" y="237"/>
                    </a:lnTo>
                    <a:lnTo>
                      <a:pt x="16" y="211"/>
                    </a:lnTo>
                    <a:lnTo>
                      <a:pt x="5" y="184"/>
                    </a:lnTo>
                    <a:lnTo>
                      <a:pt x="0" y="155"/>
                    </a:lnTo>
                    <a:lnTo>
                      <a:pt x="0" y="127"/>
                    </a:lnTo>
                    <a:lnTo>
                      <a:pt x="7" y="98"/>
                    </a:lnTo>
                    <a:lnTo>
                      <a:pt x="18" y="73"/>
                    </a:lnTo>
                    <a:lnTo>
                      <a:pt x="35" y="49"/>
                    </a:lnTo>
                    <a:lnTo>
                      <a:pt x="56" y="29"/>
                    </a:lnTo>
                    <a:lnTo>
                      <a:pt x="85" y="15"/>
                    </a:lnTo>
                    <a:lnTo>
                      <a:pt x="118" y="4"/>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2701"/>
              </a:p>
            </p:txBody>
          </p:sp>
        </p:grpSp>
        <p:sp>
          <p:nvSpPr>
            <p:cNvPr id="86" name="Oval 19">
              <a:extLst>
                <a:ext uri="{FF2B5EF4-FFF2-40B4-BE49-F238E27FC236}">
                  <a16:creationId xmlns:a16="http://schemas.microsoft.com/office/drawing/2014/main" id="{C7375531-F86A-4D1A-9B4F-9B7767347969}"/>
                </a:ext>
              </a:extLst>
            </p:cNvPr>
            <p:cNvSpPr/>
            <p:nvPr/>
          </p:nvSpPr>
          <p:spPr>
            <a:xfrm rot="7840081">
              <a:off x="5220968" y="21654"/>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87" name="Round Same Side Corner Rectangle 3">
              <a:extLst>
                <a:ext uri="{FF2B5EF4-FFF2-40B4-BE49-F238E27FC236}">
                  <a16:creationId xmlns:a16="http://schemas.microsoft.com/office/drawing/2014/main" id="{74977F66-66AB-4681-8579-CB275BDE1343}"/>
                </a:ext>
              </a:extLst>
            </p:cNvPr>
            <p:cNvSpPr/>
            <p:nvPr/>
          </p:nvSpPr>
          <p:spPr>
            <a:xfrm>
              <a:off x="4099789" y="53492"/>
              <a:ext cx="313419" cy="205786"/>
            </a:xfrm>
            <a:custGeom>
              <a:avLst/>
              <a:gdLst/>
              <a:ahLst/>
              <a:cxnLst/>
              <a:rect l="l" t="t" r="r" b="b"/>
              <a:pathLst>
                <a:path w="3948136" h="2592287">
                  <a:moveTo>
                    <a:pt x="658036" y="1188131"/>
                  </a:moveTo>
                  <a:lnTo>
                    <a:pt x="1067865" y="1188131"/>
                  </a:lnTo>
                  <a:cubicBezTo>
                    <a:pt x="1127518" y="1188131"/>
                    <a:pt x="1175877" y="1236490"/>
                    <a:pt x="1175877" y="1296143"/>
                  </a:cubicBezTo>
                  <a:lnTo>
                    <a:pt x="1175877" y="1404155"/>
                  </a:lnTo>
                  <a:lnTo>
                    <a:pt x="550024" y="1404155"/>
                  </a:lnTo>
                  <a:lnTo>
                    <a:pt x="550024" y="1296143"/>
                  </a:lnTo>
                  <a:cubicBezTo>
                    <a:pt x="550024" y="1236490"/>
                    <a:pt x="598383" y="1188131"/>
                    <a:pt x="658036" y="1188131"/>
                  </a:cubicBezTo>
                  <a:close/>
                  <a:moveTo>
                    <a:pt x="1643930" y="756083"/>
                  </a:moveTo>
                  <a:lnTo>
                    <a:pt x="3084090" y="756083"/>
                  </a:lnTo>
                  <a:cubicBezTo>
                    <a:pt x="3263050" y="756083"/>
                    <a:pt x="3408126" y="901159"/>
                    <a:pt x="3408126" y="1080119"/>
                  </a:cubicBezTo>
                  <a:lnTo>
                    <a:pt x="3408126" y="1404155"/>
                  </a:lnTo>
                  <a:lnTo>
                    <a:pt x="1319894" y="1404155"/>
                  </a:lnTo>
                  <a:lnTo>
                    <a:pt x="1319894" y="1080119"/>
                  </a:lnTo>
                  <a:cubicBezTo>
                    <a:pt x="1319894" y="901159"/>
                    <a:pt x="1464970" y="756083"/>
                    <a:pt x="1643930" y="756083"/>
                  </a:cubicBezTo>
                  <a:close/>
                  <a:moveTo>
                    <a:pt x="869386" y="585928"/>
                  </a:moveTo>
                  <a:cubicBezTo>
                    <a:pt x="1011160" y="585928"/>
                    <a:pt x="1126090" y="700858"/>
                    <a:pt x="1126090" y="842632"/>
                  </a:cubicBezTo>
                  <a:cubicBezTo>
                    <a:pt x="1126090" y="984406"/>
                    <a:pt x="1011160" y="1099336"/>
                    <a:pt x="869386" y="1099336"/>
                  </a:cubicBezTo>
                  <a:cubicBezTo>
                    <a:pt x="727612" y="1099336"/>
                    <a:pt x="612682" y="984406"/>
                    <a:pt x="612682" y="842632"/>
                  </a:cubicBezTo>
                  <a:cubicBezTo>
                    <a:pt x="612682" y="700858"/>
                    <a:pt x="727612" y="585928"/>
                    <a:pt x="869386" y="585928"/>
                  </a:cubicBezTo>
                  <a:close/>
                  <a:moveTo>
                    <a:pt x="130829" y="0"/>
                  </a:moveTo>
                  <a:lnTo>
                    <a:pt x="337171" y="0"/>
                  </a:lnTo>
                  <a:cubicBezTo>
                    <a:pt x="409426" y="0"/>
                    <a:pt x="468000" y="58574"/>
                    <a:pt x="468000" y="130829"/>
                  </a:cubicBezTo>
                  <a:lnTo>
                    <a:pt x="468000" y="1512169"/>
                  </a:lnTo>
                  <a:lnTo>
                    <a:pt x="3480134" y="1512169"/>
                  </a:lnTo>
                  <a:lnTo>
                    <a:pt x="3480134" y="743121"/>
                  </a:lnTo>
                  <a:cubicBezTo>
                    <a:pt x="3480134" y="670866"/>
                    <a:pt x="3538708" y="612292"/>
                    <a:pt x="3610963" y="612292"/>
                  </a:cubicBezTo>
                  <a:lnTo>
                    <a:pt x="3817305" y="612292"/>
                  </a:lnTo>
                  <a:cubicBezTo>
                    <a:pt x="3889560" y="612292"/>
                    <a:pt x="3948134" y="670866"/>
                    <a:pt x="3948134" y="743121"/>
                  </a:cubicBezTo>
                  <a:lnTo>
                    <a:pt x="3948134" y="1512169"/>
                  </a:lnTo>
                  <a:lnTo>
                    <a:pt x="3948136" y="1512169"/>
                  </a:lnTo>
                  <a:lnTo>
                    <a:pt x="3948136" y="1980169"/>
                  </a:lnTo>
                  <a:lnTo>
                    <a:pt x="3948134" y="1980169"/>
                  </a:lnTo>
                  <a:lnTo>
                    <a:pt x="3948134" y="2592287"/>
                  </a:lnTo>
                  <a:lnTo>
                    <a:pt x="3480134" y="2592287"/>
                  </a:lnTo>
                  <a:lnTo>
                    <a:pt x="3480134" y="1980169"/>
                  </a:lnTo>
                  <a:lnTo>
                    <a:pt x="468000" y="1980169"/>
                  </a:lnTo>
                  <a:lnTo>
                    <a:pt x="468000" y="2592287"/>
                  </a:lnTo>
                  <a:lnTo>
                    <a:pt x="0" y="2592287"/>
                  </a:lnTo>
                  <a:lnTo>
                    <a:pt x="0" y="130829"/>
                  </a:lnTo>
                  <a:cubicBezTo>
                    <a:pt x="0" y="58574"/>
                    <a:pt x="58574" y="0"/>
                    <a:pt x="13082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Freeform 36">
              <a:extLst>
                <a:ext uri="{FF2B5EF4-FFF2-40B4-BE49-F238E27FC236}">
                  <a16:creationId xmlns:a16="http://schemas.microsoft.com/office/drawing/2014/main" id="{CBB4D6DF-9648-4CA9-961E-66717844E6FC}"/>
                </a:ext>
              </a:extLst>
            </p:cNvPr>
            <p:cNvSpPr>
              <a:spLocks noEditPoints="1"/>
            </p:cNvSpPr>
            <p:nvPr/>
          </p:nvSpPr>
          <p:spPr bwMode="auto">
            <a:xfrm>
              <a:off x="5836172" y="550811"/>
              <a:ext cx="271140" cy="292344"/>
            </a:xfrm>
            <a:custGeom>
              <a:avLst/>
              <a:gdLst>
                <a:gd name="T0" fmla="*/ 1409 w 3363"/>
                <a:gd name="T1" fmla="*/ 1886 h 3626"/>
                <a:gd name="T2" fmla="*/ 1554 w 3363"/>
                <a:gd name="T3" fmla="*/ 2044 h 3626"/>
                <a:gd name="T4" fmla="*/ 972 w 3363"/>
                <a:gd name="T5" fmla="*/ 2917 h 3626"/>
                <a:gd name="T6" fmla="*/ 852 w 3363"/>
                <a:gd name="T7" fmla="*/ 3126 h 3626"/>
                <a:gd name="T8" fmla="*/ 820 w 3363"/>
                <a:gd name="T9" fmla="*/ 3247 h 3626"/>
                <a:gd name="T10" fmla="*/ 836 w 3363"/>
                <a:gd name="T11" fmla="*/ 3317 h 3626"/>
                <a:gd name="T12" fmla="*/ 850 w 3363"/>
                <a:gd name="T13" fmla="*/ 3389 h 3626"/>
                <a:gd name="T14" fmla="*/ 829 w 3363"/>
                <a:gd name="T15" fmla="*/ 3475 h 3626"/>
                <a:gd name="T16" fmla="*/ 761 w 3363"/>
                <a:gd name="T17" fmla="*/ 3557 h 3626"/>
                <a:gd name="T18" fmla="*/ 656 w 3363"/>
                <a:gd name="T19" fmla="*/ 3607 h 3626"/>
                <a:gd name="T20" fmla="*/ 538 w 3363"/>
                <a:gd name="T21" fmla="*/ 3626 h 3626"/>
                <a:gd name="T22" fmla="*/ 436 w 3363"/>
                <a:gd name="T23" fmla="*/ 3602 h 3626"/>
                <a:gd name="T24" fmla="*/ 374 w 3363"/>
                <a:gd name="T25" fmla="*/ 3520 h 3626"/>
                <a:gd name="T26" fmla="*/ 358 w 3363"/>
                <a:gd name="T27" fmla="*/ 3413 h 3626"/>
                <a:gd name="T28" fmla="*/ 361 w 3363"/>
                <a:gd name="T29" fmla="*/ 3322 h 3626"/>
                <a:gd name="T30" fmla="*/ 338 w 3363"/>
                <a:gd name="T31" fmla="*/ 3238 h 3626"/>
                <a:gd name="T32" fmla="*/ 278 w 3363"/>
                <a:gd name="T33" fmla="*/ 3184 h 3626"/>
                <a:gd name="T34" fmla="*/ 198 w 3363"/>
                <a:gd name="T35" fmla="*/ 3138 h 3626"/>
                <a:gd name="T36" fmla="*/ 112 w 3363"/>
                <a:gd name="T37" fmla="*/ 3095 h 3626"/>
                <a:gd name="T38" fmla="*/ 41 w 3363"/>
                <a:gd name="T39" fmla="*/ 3040 h 3626"/>
                <a:gd name="T40" fmla="*/ 1 w 3363"/>
                <a:gd name="T41" fmla="*/ 2964 h 3626"/>
                <a:gd name="T42" fmla="*/ 12 w 3363"/>
                <a:gd name="T43" fmla="*/ 2855 h 3626"/>
                <a:gd name="T44" fmla="*/ 74 w 3363"/>
                <a:gd name="T45" fmla="*/ 2747 h 3626"/>
                <a:gd name="T46" fmla="*/ 170 w 3363"/>
                <a:gd name="T47" fmla="*/ 2702 h 3626"/>
                <a:gd name="T48" fmla="*/ 289 w 3363"/>
                <a:gd name="T49" fmla="*/ 2684 h 3626"/>
                <a:gd name="T50" fmla="*/ 412 w 3363"/>
                <a:gd name="T51" fmla="*/ 2660 h 3626"/>
                <a:gd name="T52" fmla="*/ 585 w 3363"/>
                <a:gd name="T53" fmla="*/ 2573 h 3626"/>
                <a:gd name="T54" fmla="*/ 760 w 3363"/>
                <a:gd name="T55" fmla="*/ 2437 h 3626"/>
                <a:gd name="T56" fmla="*/ 941 w 3363"/>
                <a:gd name="T57" fmla="*/ 2282 h 3626"/>
                <a:gd name="T58" fmla="*/ 1136 w 3363"/>
                <a:gd name="T59" fmla="*/ 2066 h 3626"/>
                <a:gd name="T60" fmla="*/ 1316 w 3363"/>
                <a:gd name="T61" fmla="*/ 1831 h 3626"/>
                <a:gd name="T62" fmla="*/ 2690 w 3363"/>
                <a:gd name="T63" fmla="*/ 9 h 3626"/>
                <a:gd name="T64" fmla="*/ 2761 w 3363"/>
                <a:gd name="T65" fmla="*/ 57 h 3626"/>
                <a:gd name="T66" fmla="*/ 2796 w 3363"/>
                <a:gd name="T67" fmla="*/ 138 h 3626"/>
                <a:gd name="T68" fmla="*/ 2814 w 3363"/>
                <a:gd name="T69" fmla="*/ 249 h 3626"/>
                <a:gd name="T70" fmla="*/ 2905 w 3363"/>
                <a:gd name="T71" fmla="*/ 282 h 3626"/>
                <a:gd name="T72" fmla="*/ 2990 w 3363"/>
                <a:gd name="T73" fmla="*/ 238 h 3626"/>
                <a:gd name="T74" fmla="*/ 3081 w 3363"/>
                <a:gd name="T75" fmla="*/ 184 h 3626"/>
                <a:gd name="T76" fmla="*/ 3200 w 3363"/>
                <a:gd name="T77" fmla="*/ 189 h 3626"/>
                <a:gd name="T78" fmla="*/ 3296 w 3363"/>
                <a:gd name="T79" fmla="*/ 255 h 3626"/>
                <a:gd name="T80" fmla="*/ 3354 w 3363"/>
                <a:gd name="T81" fmla="*/ 366 h 3626"/>
                <a:gd name="T82" fmla="*/ 3356 w 3363"/>
                <a:gd name="T83" fmla="*/ 526 h 3626"/>
                <a:gd name="T84" fmla="*/ 3301 w 3363"/>
                <a:gd name="T85" fmla="*/ 624 h 3626"/>
                <a:gd name="T86" fmla="*/ 3205 w 3363"/>
                <a:gd name="T87" fmla="*/ 680 h 3626"/>
                <a:gd name="T88" fmla="*/ 3094 w 3363"/>
                <a:gd name="T89" fmla="*/ 689 h 3626"/>
                <a:gd name="T90" fmla="*/ 2994 w 3363"/>
                <a:gd name="T91" fmla="*/ 644 h 3626"/>
                <a:gd name="T92" fmla="*/ 2883 w 3363"/>
                <a:gd name="T93" fmla="*/ 575 h 3626"/>
                <a:gd name="T94" fmla="*/ 2712 w 3363"/>
                <a:gd name="T95" fmla="*/ 607 h 3626"/>
                <a:gd name="T96" fmla="*/ 2570 w 3363"/>
                <a:gd name="T97" fmla="*/ 695 h 3626"/>
                <a:gd name="T98" fmla="*/ 2454 w 3363"/>
                <a:gd name="T99" fmla="*/ 815 h 3626"/>
                <a:gd name="T100" fmla="*/ 2354 w 3363"/>
                <a:gd name="T101" fmla="*/ 949 h 3626"/>
                <a:gd name="T102" fmla="*/ 2267 w 3363"/>
                <a:gd name="T103" fmla="*/ 1073 h 3626"/>
                <a:gd name="T104" fmla="*/ 1698 w 3363"/>
                <a:gd name="T105" fmla="*/ 1762 h 3626"/>
                <a:gd name="T106" fmla="*/ 1465 w 3363"/>
                <a:gd name="T107" fmla="*/ 1769 h 3626"/>
                <a:gd name="T108" fmla="*/ 1625 w 3363"/>
                <a:gd name="T109" fmla="*/ 1426 h 3626"/>
                <a:gd name="T110" fmla="*/ 1823 w 3363"/>
                <a:gd name="T111" fmla="*/ 1177 h 3626"/>
                <a:gd name="T112" fmla="*/ 2390 w 3363"/>
                <a:gd name="T113" fmla="*/ 369 h 3626"/>
                <a:gd name="T114" fmla="*/ 2416 w 3363"/>
                <a:gd name="T115" fmla="*/ 304 h 3626"/>
                <a:gd name="T116" fmla="*/ 2405 w 3363"/>
                <a:gd name="T117" fmla="*/ 231 h 3626"/>
                <a:gd name="T118" fmla="*/ 2400 w 3363"/>
                <a:gd name="T119" fmla="*/ 157 h 3626"/>
                <a:gd name="T120" fmla="*/ 2440 w 3363"/>
                <a:gd name="T121" fmla="*/ 82 h 3626"/>
                <a:gd name="T122" fmla="*/ 2610 w 3363"/>
                <a:gd name="T123" fmla="*/ 0 h 3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63" h="3626">
                  <a:moveTo>
                    <a:pt x="1316" y="1831"/>
                  </a:moveTo>
                  <a:lnTo>
                    <a:pt x="1345" y="1926"/>
                  </a:lnTo>
                  <a:lnTo>
                    <a:pt x="1409" y="1886"/>
                  </a:lnTo>
                  <a:lnTo>
                    <a:pt x="1429" y="1946"/>
                  </a:lnTo>
                  <a:lnTo>
                    <a:pt x="1552" y="1929"/>
                  </a:lnTo>
                  <a:lnTo>
                    <a:pt x="1554" y="2044"/>
                  </a:lnTo>
                  <a:lnTo>
                    <a:pt x="1283" y="2446"/>
                  </a:lnTo>
                  <a:lnTo>
                    <a:pt x="1012" y="2853"/>
                  </a:lnTo>
                  <a:lnTo>
                    <a:pt x="972" y="2917"/>
                  </a:lnTo>
                  <a:lnTo>
                    <a:pt x="929" y="2984"/>
                  </a:lnTo>
                  <a:lnTo>
                    <a:pt x="887" y="3053"/>
                  </a:lnTo>
                  <a:lnTo>
                    <a:pt x="852" y="3126"/>
                  </a:lnTo>
                  <a:lnTo>
                    <a:pt x="825" y="3197"/>
                  </a:lnTo>
                  <a:lnTo>
                    <a:pt x="820" y="3224"/>
                  </a:lnTo>
                  <a:lnTo>
                    <a:pt x="820" y="3247"/>
                  </a:lnTo>
                  <a:lnTo>
                    <a:pt x="823" y="3271"/>
                  </a:lnTo>
                  <a:lnTo>
                    <a:pt x="829" y="3295"/>
                  </a:lnTo>
                  <a:lnTo>
                    <a:pt x="836" y="3317"/>
                  </a:lnTo>
                  <a:lnTo>
                    <a:pt x="841" y="3340"/>
                  </a:lnTo>
                  <a:lnTo>
                    <a:pt x="847" y="3364"/>
                  </a:lnTo>
                  <a:lnTo>
                    <a:pt x="850" y="3389"/>
                  </a:lnTo>
                  <a:lnTo>
                    <a:pt x="849" y="3415"/>
                  </a:lnTo>
                  <a:lnTo>
                    <a:pt x="841" y="3444"/>
                  </a:lnTo>
                  <a:lnTo>
                    <a:pt x="829" y="3475"/>
                  </a:lnTo>
                  <a:lnTo>
                    <a:pt x="809" y="3509"/>
                  </a:lnTo>
                  <a:lnTo>
                    <a:pt x="789" y="3533"/>
                  </a:lnTo>
                  <a:lnTo>
                    <a:pt x="761" y="3557"/>
                  </a:lnTo>
                  <a:lnTo>
                    <a:pt x="729" y="3577"/>
                  </a:lnTo>
                  <a:lnTo>
                    <a:pt x="694" y="3593"/>
                  </a:lnTo>
                  <a:lnTo>
                    <a:pt x="656" y="3607"/>
                  </a:lnTo>
                  <a:lnTo>
                    <a:pt x="616" y="3617"/>
                  </a:lnTo>
                  <a:lnTo>
                    <a:pt x="576" y="3624"/>
                  </a:lnTo>
                  <a:lnTo>
                    <a:pt x="538" y="3626"/>
                  </a:lnTo>
                  <a:lnTo>
                    <a:pt x="501" y="3622"/>
                  </a:lnTo>
                  <a:lnTo>
                    <a:pt x="467" y="3615"/>
                  </a:lnTo>
                  <a:lnTo>
                    <a:pt x="436" y="3602"/>
                  </a:lnTo>
                  <a:lnTo>
                    <a:pt x="412" y="3586"/>
                  </a:lnTo>
                  <a:lnTo>
                    <a:pt x="392" y="3560"/>
                  </a:lnTo>
                  <a:lnTo>
                    <a:pt x="374" y="3520"/>
                  </a:lnTo>
                  <a:lnTo>
                    <a:pt x="363" y="3482"/>
                  </a:lnTo>
                  <a:lnTo>
                    <a:pt x="358" y="3446"/>
                  </a:lnTo>
                  <a:lnTo>
                    <a:pt x="358" y="3413"/>
                  </a:lnTo>
                  <a:lnTo>
                    <a:pt x="358" y="3382"/>
                  </a:lnTo>
                  <a:lnTo>
                    <a:pt x="361" y="3351"/>
                  </a:lnTo>
                  <a:lnTo>
                    <a:pt x="361" y="3322"/>
                  </a:lnTo>
                  <a:lnTo>
                    <a:pt x="358" y="3291"/>
                  </a:lnTo>
                  <a:lnTo>
                    <a:pt x="349" y="3262"/>
                  </a:lnTo>
                  <a:lnTo>
                    <a:pt x="338" y="3238"/>
                  </a:lnTo>
                  <a:lnTo>
                    <a:pt x="321" y="3218"/>
                  </a:lnTo>
                  <a:lnTo>
                    <a:pt x="301" y="3200"/>
                  </a:lnTo>
                  <a:lnTo>
                    <a:pt x="278" y="3184"/>
                  </a:lnTo>
                  <a:lnTo>
                    <a:pt x="252" y="3167"/>
                  </a:lnTo>
                  <a:lnTo>
                    <a:pt x="225" y="3153"/>
                  </a:lnTo>
                  <a:lnTo>
                    <a:pt x="198" y="3138"/>
                  </a:lnTo>
                  <a:lnTo>
                    <a:pt x="169" y="3126"/>
                  </a:lnTo>
                  <a:lnTo>
                    <a:pt x="140" y="3111"/>
                  </a:lnTo>
                  <a:lnTo>
                    <a:pt x="112" y="3095"/>
                  </a:lnTo>
                  <a:lnTo>
                    <a:pt x="87" y="3078"/>
                  </a:lnTo>
                  <a:lnTo>
                    <a:pt x="61" y="3060"/>
                  </a:lnTo>
                  <a:lnTo>
                    <a:pt x="41" y="3040"/>
                  </a:lnTo>
                  <a:lnTo>
                    <a:pt x="23" y="3017"/>
                  </a:lnTo>
                  <a:lnTo>
                    <a:pt x="10" y="2991"/>
                  </a:lnTo>
                  <a:lnTo>
                    <a:pt x="1" y="2964"/>
                  </a:lnTo>
                  <a:lnTo>
                    <a:pt x="0" y="2931"/>
                  </a:lnTo>
                  <a:lnTo>
                    <a:pt x="1" y="2895"/>
                  </a:lnTo>
                  <a:lnTo>
                    <a:pt x="12" y="2855"/>
                  </a:lnTo>
                  <a:lnTo>
                    <a:pt x="29" y="2809"/>
                  </a:lnTo>
                  <a:lnTo>
                    <a:pt x="49" y="2775"/>
                  </a:lnTo>
                  <a:lnTo>
                    <a:pt x="74" y="2747"/>
                  </a:lnTo>
                  <a:lnTo>
                    <a:pt x="101" y="2727"/>
                  </a:lnTo>
                  <a:lnTo>
                    <a:pt x="134" y="2713"/>
                  </a:lnTo>
                  <a:lnTo>
                    <a:pt x="170" y="2702"/>
                  </a:lnTo>
                  <a:lnTo>
                    <a:pt x="209" y="2695"/>
                  </a:lnTo>
                  <a:lnTo>
                    <a:pt x="247" y="2689"/>
                  </a:lnTo>
                  <a:lnTo>
                    <a:pt x="289" y="2684"/>
                  </a:lnTo>
                  <a:lnTo>
                    <a:pt x="330" y="2678"/>
                  </a:lnTo>
                  <a:lnTo>
                    <a:pt x="372" y="2671"/>
                  </a:lnTo>
                  <a:lnTo>
                    <a:pt x="412" y="2660"/>
                  </a:lnTo>
                  <a:lnTo>
                    <a:pt x="469" y="2640"/>
                  </a:lnTo>
                  <a:lnTo>
                    <a:pt x="527" y="2609"/>
                  </a:lnTo>
                  <a:lnTo>
                    <a:pt x="585" y="2573"/>
                  </a:lnTo>
                  <a:lnTo>
                    <a:pt x="643" y="2529"/>
                  </a:lnTo>
                  <a:lnTo>
                    <a:pt x="701" y="2484"/>
                  </a:lnTo>
                  <a:lnTo>
                    <a:pt x="760" y="2437"/>
                  </a:lnTo>
                  <a:lnTo>
                    <a:pt x="816" y="2389"/>
                  </a:lnTo>
                  <a:lnTo>
                    <a:pt x="869" y="2346"/>
                  </a:lnTo>
                  <a:lnTo>
                    <a:pt x="941" y="2282"/>
                  </a:lnTo>
                  <a:lnTo>
                    <a:pt x="1009" y="2215"/>
                  </a:lnTo>
                  <a:lnTo>
                    <a:pt x="1074" y="2142"/>
                  </a:lnTo>
                  <a:lnTo>
                    <a:pt x="1136" y="2066"/>
                  </a:lnTo>
                  <a:lnTo>
                    <a:pt x="1196" y="1989"/>
                  </a:lnTo>
                  <a:lnTo>
                    <a:pt x="1252" y="1913"/>
                  </a:lnTo>
                  <a:lnTo>
                    <a:pt x="1316" y="1831"/>
                  </a:lnTo>
                  <a:close/>
                  <a:moveTo>
                    <a:pt x="2610" y="0"/>
                  </a:moveTo>
                  <a:lnTo>
                    <a:pt x="2654" y="2"/>
                  </a:lnTo>
                  <a:lnTo>
                    <a:pt x="2690" y="9"/>
                  </a:lnTo>
                  <a:lnTo>
                    <a:pt x="2720" y="20"/>
                  </a:lnTo>
                  <a:lnTo>
                    <a:pt x="2743" y="37"/>
                  </a:lnTo>
                  <a:lnTo>
                    <a:pt x="2761" y="57"/>
                  </a:lnTo>
                  <a:lnTo>
                    <a:pt x="2776" y="80"/>
                  </a:lnTo>
                  <a:lnTo>
                    <a:pt x="2787" y="107"/>
                  </a:lnTo>
                  <a:lnTo>
                    <a:pt x="2796" y="138"/>
                  </a:lnTo>
                  <a:lnTo>
                    <a:pt x="2803" y="173"/>
                  </a:lnTo>
                  <a:lnTo>
                    <a:pt x="2809" y="209"/>
                  </a:lnTo>
                  <a:lnTo>
                    <a:pt x="2814" y="249"/>
                  </a:lnTo>
                  <a:lnTo>
                    <a:pt x="2841" y="266"/>
                  </a:lnTo>
                  <a:lnTo>
                    <a:pt x="2872" y="278"/>
                  </a:lnTo>
                  <a:lnTo>
                    <a:pt x="2905" y="282"/>
                  </a:lnTo>
                  <a:lnTo>
                    <a:pt x="2940" y="278"/>
                  </a:lnTo>
                  <a:lnTo>
                    <a:pt x="2976" y="266"/>
                  </a:lnTo>
                  <a:lnTo>
                    <a:pt x="2990" y="238"/>
                  </a:lnTo>
                  <a:lnTo>
                    <a:pt x="3016" y="215"/>
                  </a:lnTo>
                  <a:lnTo>
                    <a:pt x="3047" y="197"/>
                  </a:lnTo>
                  <a:lnTo>
                    <a:pt x="3081" y="184"/>
                  </a:lnTo>
                  <a:lnTo>
                    <a:pt x="3120" y="177"/>
                  </a:lnTo>
                  <a:lnTo>
                    <a:pt x="3160" y="178"/>
                  </a:lnTo>
                  <a:lnTo>
                    <a:pt x="3200" y="189"/>
                  </a:lnTo>
                  <a:lnTo>
                    <a:pt x="3234" y="206"/>
                  </a:lnTo>
                  <a:lnTo>
                    <a:pt x="3267" y="227"/>
                  </a:lnTo>
                  <a:lnTo>
                    <a:pt x="3296" y="255"/>
                  </a:lnTo>
                  <a:lnTo>
                    <a:pt x="3320" y="287"/>
                  </a:lnTo>
                  <a:lnTo>
                    <a:pt x="3340" y="324"/>
                  </a:lnTo>
                  <a:lnTo>
                    <a:pt x="3354" y="366"/>
                  </a:lnTo>
                  <a:lnTo>
                    <a:pt x="3361" y="415"/>
                  </a:lnTo>
                  <a:lnTo>
                    <a:pt x="3363" y="467"/>
                  </a:lnTo>
                  <a:lnTo>
                    <a:pt x="3356" y="526"/>
                  </a:lnTo>
                  <a:lnTo>
                    <a:pt x="3343" y="562"/>
                  </a:lnTo>
                  <a:lnTo>
                    <a:pt x="3325" y="597"/>
                  </a:lnTo>
                  <a:lnTo>
                    <a:pt x="3301" y="624"/>
                  </a:lnTo>
                  <a:lnTo>
                    <a:pt x="3272" y="647"/>
                  </a:lnTo>
                  <a:lnTo>
                    <a:pt x="3241" y="667"/>
                  </a:lnTo>
                  <a:lnTo>
                    <a:pt x="3205" y="680"/>
                  </a:lnTo>
                  <a:lnTo>
                    <a:pt x="3169" y="689"/>
                  </a:lnTo>
                  <a:lnTo>
                    <a:pt x="3132" y="693"/>
                  </a:lnTo>
                  <a:lnTo>
                    <a:pt x="3094" y="689"/>
                  </a:lnTo>
                  <a:lnTo>
                    <a:pt x="3058" y="680"/>
                  </a:lnTo>
                  <a:lnTo>
                    <a:pt x="3025" y="666"/>
                  </a:lnTo>
                  <a:lnTo>
                    <a:pt x="2994" y="644"/>
                  </a:lnTo>
                  <a:lnTo>
                    <a:pt x="2969" y="617"/>
                  </a:lnTo>
                  <a:lnTo>
                    <a:pt x="2947" y="582"/>
                  </a:lnTo>
                  <a:lnTo>
                    <a:pt x="2883" y="575"/>
                  </a:lnTo>
                  <a:lnTo>
                    <a:pt x="2821" y="578"/>
                  </a:lnTo>
                  <a:lnTo>
                    <a:pt x="2765" y="589"/>
                  </a:lnTo>
                  <a:lnTo>
                    <a:pt x="2712" y="607"/>
                  </a:lnTo>
                  <a:lnTo>
                    <a:pt x="2661" y="631"/>
                  </a:lnTo>
                  <a:lnTo>
                    <a:pt x="2614" y="660"/>
                  </a:lnTo>
                  <a:lnTo>
                    <a:pt x="2570" y="695"/>
                  </a:lnTo>
                  <a:lnTo>
                    <a:pt x="2529" y="731"/>
                  </a:lnTo>
                  <a:lnTo>
                    <a:pt x="2490" y="773"/>
                  </a:lnTo>
                  <a:lnTo>
                    <a:pt x="2454" y="815"/>
                  </a:lnTo>
                  <a:lnTo>
                    <a:pt x="2420" y="858"/>
                  </a:lnTo>
                  <a:lnTo>
                    <a:pt x="2385" y="904"/>
                  </a:lnTo>
                  <a:lnTo>
                    <a:pt x="2354" y="949"/>
                  </a:lnTo>
                  <a:lnTo>
                    <a:pt x="2325" y="993"/>
                  </a:lnTo>
                  <a:lnTo>
                    <a:pt x="2296" y="1035"/>
                  </a:lnTo>
                  <a:lnTo>
                    <a:pt x="2267" y="1073"/>
                  </a:lnTo>
                  <a:lnTo>
                    <a:pt x="2060" y="1326"/>
                  </a:lnTo>
                  <a:lnTo>
                    <a:pt x="1692" y="1844"/>
                  </a:lnTo>
                  <a:lnTo>
                    <a:pt x="1698" y="1762"/>
                  </a:lnTo>
                  <a:lnTo>
                    <a:pt x="1565" y="1793"/>
                  </a:lnTo>
                  <a:lnTo>
                    <a:pt x="1541" y="1713"/>
                  </a:lnTo>
                  <a:lnTo>
                    <a:pt x="1465" y="1769"/>
                  </a:lnTo>
                  <a:lnTo>
                    <a:pt x="1441" y="1669"/>
                  </a:lnTo>
                  <a:lnTo>
                    <a:pt x="1534" y="1549"/>
                  </a:lnTo>
                  <a:lnTo>
                    <a:pt x="1625" y="1426"/>
                  </a:lnTo>
                  <a:lnTo>
                    <a:pt x="1689" y="1338"/>
                  </a:lnTo>
                  <a:lnTo>
                    <a:pt x="1756" y="1257"/>
                  </a:lnTo>
                  <a:lnTo>
                    <a:pt x="1823" y="1177"/>
                  </a:lnTo>
                  <a:lnTo>
                    <a:pt x="1890" y="1093"/>
                  </a:lnTo>
                  <a:lnTo>
                    <a:pt x="2183" y="689"/>
                  </a:lnTo>
                  <a:lnTo>
                    <a:pt x="2390" y="369"/>
                  </a:lnTo>
                  <a:lnTo>
                    <a:pt x="2405" y="349"/>
                  </a:lnTo>
                  <a:lnTo>
                    <a:pt x="2412" y="327"/>
                  </a:lnTo>
                  <a:lnTo>
                    <a:pt x="2416" y="304"/>
                  </a:lnTo>
                  <a:lnTo>
                    <a:pt x="2414" y="280"/>
                  </a:lnTo>
                  <a:lnTo>
                    <a:pt x="2410" y="257"/>
                  </a:lnTo>
                  <a:lnTo>
                    <a:pt x="2405" y="231"/>
                  </a:lnTo>
                  <a:lnTo>
                    <a:pt x="2401" y="207"/>
                  </a:lnTo>
                  <a:lnTo>
                    <a:pt x="2400" y="182"/>
                  </a:lnTo>
                  <a:lnTo>
                    <a:pt x="2400" y="157"/>
                  </a:lnTo>
                  <a:lnTo>
                    <a:pt x="2407" y="131"/>
                  </a:lnTo>
                  <a:lnTo>
                    <a:pt x="2420" y="106"/>
                  </a:lnTo>
                  <a:lnTo>
                    <a:pt x="2440" y="82"/>
                  </a:lnTo>
                  <a:lnTo>
                    <a:pt x="2470" y="57"/>
                  </a:lnTo>
                  <a:lnTo>
                    <a:pt x="2510" y="33"/>
                  </a:lnTo>
                  <a:lnTo>
                    <a:pt x="2610" y="0"/>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89" name="Oval 19">
              <a:extLst>
                <a:ext uri="{FF2B5EF4-FFF2-40B4-BE49-F238E27FC236}">
                  <a16:creationId xmlns:a16="http://schemas.microsoft.com/office/drawing/2014/main" id="{B9C37C1B-F8A9-48AD-ABA4-C1BD4BDD0F95}"/>
                </a:ext>
              </a:extLst>
            </p:cNvPr>
            <p:cNvSpPr/>
            <p:nvPr/>
          </p:nvSpPr>
          <p:spPr>
            <a:xfrm rot="7840081">
              <a:off x="3586804" y="1467179"/>
              <a:ext cx="262540" cy="223955"/>
            </a:xfrm>
            <a:custGeom>
              <a:avLst/>
              <a:gdLst/>
              <a:ahLst/>
              <a:cxnLst/>
              <a:rect l="l" t="t" r="r" b="b"/>
              <a:pathLst>
                <a:path w="4290840" h="3660228">
                  <a:moveTo>
                    <a:pt x="2325835" y="1430901"/>
                  </a:moveTo>
                  <a:cubicBezTo>
                    <a:pt x="2336670" y="1441414"/>
                    <a:pt x="2351639" y="1447919"/>
                    <a:pt x="2368172" y="1447919"/>
                  </a:cubicBezTo>
                  <a:cubicBezTo>
                    <a:pt x="2401241" y="1447919"/>
                    <a:pt x="2428048" y="1421905"/>
                    <a:pt x="2428048" y="1389815"/>
                  </a:cubicBezTo>
                  <a:lnTo>
                    <a:pt x="2428048" y="290423"/>
                  </a:lnTo>
                  <a:cubicBezTo>
                    <a:pt x="2428048" y="258334"/>
                    <a:pt x="2401241" y="232319"/>
                    <a:pt x="2368173" y="232320"/>
                  </a:cubicBezTo>
                  <a:cubicBezTo>
                    <a:pt x="2335105" y="232319"/>
                    <a:pt x="2308298" y="258334"/>
                    <a:pt x="2308298" y="290424"/>
                  </a:cubicBezTo>
                  <a:lnTo>
                    <a:pt x="2308298" y="1389814"/>
                  </a:lnTo>
                  <a:cubicBezTo>
                    <a:pt x="2308297" y="1405860"/>
                    <a:pt x="2314999" y="1420385"/>
                    <a:pt x="2325835" y="1430901"/>
                  </a:cubicBezTo>
                  <a:close/>
                  <a:moveTo>
                    <a:pt x="1712446" y="1346642"/>
                  </a:moveTo>
                  <a:cubicBezTo>
                    <a:pt x="1591450" y="1204364"/>
                    <a:pt x="1518764" y="1021961"/>
                    <a:pt x="1518764" y="823084"/>
                  </a:cubicBezTo>
                  <a:cubicBezTo>
                    <a:pt x="1518764" y="368507"/>
                    <a:pt x="1898505" y="1"/>
                    <a:pt x="2366939" y="0"/>
                  </a:cubicBezTo>
                  <a:cubicBezTo>
                    <a:pt x="2835373" y="1"/>
                    <a:pt x="3215115" y="368508"/>
                    <a:pt x="3215114" y="823084"/>
                  </a:cubicBezTo>
                  <a:cubicBezTo>
                    <a:pt x="3215114" y="1277660"/>
                    <a:pt x="2835373" y="1646168"/>
                    <a:pt x="2366939" y="1646167"/>
                  </a:cubicBezTo>
                  <a:cubicBezTo>
                    <a:pt x="2132723" y="1646167"/>
                    <a:pt x="1920679" y="1554040"/>
                    <a:pt x="1767189" y="1405093"/>
                  </a:cubicBezTo>
                  <a:cubicBezTo>
                    <a:pt x="1748003" y="1386474"/>
                    <a:pt x="1729732" y="1366968"/>
                    <a:pt x="1712446" y="1346642"/>
                  </a:cubicBezTo>
                  <a:close/>
                  <a:moveTo>
                    <a:pt x="2442785" y="3276067"/>
                  </a:moveTo>
                  <a:cubicBezTo>
                    <a:pt x="2452539" y="3288725"/>
                    <a:pt x="2467121" y="3297661"/>
                    <a:pt x="2484220" y="3299876"/>
                  </a:cubicBezTo>
                  <a:lnTo>
                    <a:pt x="3567493" y="3440235"/>
                  </a:lnTo>
                  <a:cubicBezTo>
                    <a:pt x="3601691" y="3444665"/>
                    <a:pt x="3633005" y="3420535"/>
                    <a:pt x="3637436" y="3386337"/>
                  </a:cubicBezTo>
                  <a:lnTo>
                    <a:pt x="3638507" y="3378082"/>
                  </a:lnTo>
                  <a:cubicBezTo>
                    <a:pt x="3642938" y="3343884"/>
                    <a:pt x="3618808" y="3312570"/>
                    <a:pt x="3584610" y="3308139"/>
                  </a:cubicBezTo>
                  <a:cubicBezTo>
                    <a:pt x="3223518" y="3261353"/>
                    <a:pt x="2862428" y="3214566"/>
                    <a:pt x="2501336" y="3167780"/>
                  </a:cubicBezTo>
                  <a:cubicBezTo>
                    <a:pt x="2467138" y="3163349"/>
                    <a:pt x="2435824" y="3187479"/>
                    <a:pt x="2431392" y="3221677"/>
                  </a:cubicBezTo>
                  <a:lnTo>
                    <a:pt x="2430323" y="3229933"/>
                  </a:lnTo>
                  <a:cubicBezTo>
                    <a:pt x="2428107" y="3247032"/>
                    <a:pt x="2433032" y="3263410"/>
                    <a:pt x="2442785" y="3276067"/>
                  </a:cubicBezTo>
                  <a:close/>
                  <a:moveTo>
                    <a:pt x="2077965" y="3502921"/>
                  </a:moveTo>
                  <a:cubicBezTo>
                    <a:pt x="2211151" y="3366898"/>
                    <a:pt x="2317658" y="3113548"/>
                    <a:pt x="2352262" y="2815726"/>
                  </a:cubicBezTo>
                  <a:cubicBezTo>
                    <a:pt x="2386865" y="2517903"/>
                    <a:pt x="2341165" y="2247898"/>
                    <a:pt x="2242534" y="2086510"/>
                  </a:cubicBezTo>
                  <a:lnTo>
                    <a:pt x="3638641" y="2239266"/>
                  </a:lnTo>
                  <a:cubicBezTo>
                    <a:pt x="4041695" y="2283368"/>
                    <a:pt x="4331596" y="2636192"/>
                    <a:pt x="4286150" y="3027324"/>
                  </a:cubicBezTo>
                  <a:cubicBezTo>
                    <a:pt x="4240705" y="3418455"/>
                    <a:pt x="3877125" y="3699778"/>
                    <a:pt x="3474071" y="3655676"/>
                  </a:cubicBezTo>
                  <a:close/>
                  <a:moveTo>
                    <a:pt x="554154" y="3094005"/>
                  </a:moveTo>
                  <a:cubicBezTo>
                    <a:pt x="563899" y="3106651"/>
                    <a:pt x="578469" y="3115580"/>
                    <a:pt x="595552" y="3117793"/>
                  </a:cubicBezTo>
                  <a:lnTo>
                    <a:pt x="1844342" y="3279597"/>
                  </a:lnTo>
                  <a:cubicBezTo>
                    <a:pt x="1878509" y="3284024"/>
                    <a:pt x="1909796" y="3259914"/>
                    <a:pt x="1914223" y="3225747"/>
                  </a:cubicBezTo>
                  <a:lnTo>
                    <a:pt x="1915292" y="3217498"/>
                  </a:lnTo>
                  <a:cubicBezTo>
                    <a:pt x="1919719" y="3183330"/>
                    <a:pt x="1895610" y="3152043"/>
                    <a:pt x="1861442" y="3147616"/>
                  </a:cubicBezTo>
                  <a:lnTo>
                    <a:pt x="612653" y="2985812"/>
                  </a:lnTo>
                  <a:cubicBezTo>
                    <a:pt x="578485" y="2981385"/>
                    <a:pt x="547198" y="3005495"/>
                    <a:pt x="542771" y="3039662"/>
                  </a:cubicBezTo>
                  <a:lnTo>
                    <a:pt x="541702" y="3047911"/>
                  </a:lnTo>
                  <a:cubicBezTo>
                    <a:pt x="539489" y="3064995"/>
                    <a:pt x="544409" y="3081359"/>
                    <a:pt x="554154" y="3094005"/>
                  </a:cubicBezTo>
                  <a:close/>
                  <a:moveTo>
                    <a:pt x="160256" y="3083028"/>
                  </a:moveTo>
                  <a:cubicBezTo>
                    <a:pt x="43080" y="2940417"/>
                    <a:pt x="-18033" y="2754428"/>
                    <a:pt x="4690" y="2558864"/>
                  </a:cubicBezTo>
                  <a:cubicBezTo>
                    <a:pt x="50134" y="2167732"/>
                    <a:pt x="413715" y="1886409"/>
                    <a:pt x="816769" y="1930509"/>
                  </a:cubicBezTo>
                  <a:lnTo>
                    <a:pt x="2159669" y="2077444"/>
                  </a:lnTo>
                  <a:cubicBezTo>
                    <a:pt x="2252567" y="2248534"/>
                    <a:pt x="2291731" y="2517583"/>
                    <a:pt x="2258286" y="2805444"/>
                  </a:cubicBezTo>
                  <a:cubicBezTo>
                    <a:pt x="2224840" y="3093304"/>
                    <a:pt x="2124922" y="3347135"/>
                    <a:pt x="1995098" y="3493855"/>
                  </a:cubicBezTo>
                  <a:lnTo>
                    <a:pt x="652198" y="3346920"/>
                  </a:lnTo>
                  <a:cubicBezTo>
                    <a:pt x="450671" y="3324868"/>
                    <a:pt x="277431" y="3225638"/>
                    <a:pt x="160256" y="30830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latin typeface="Arial" pitchFamily="34" charset="0"/>
                <a:cs typeface="Arial" pitchFamily="34" charset="0"/>
              </a:endParaRPr>
            </a:p>
          </p:txBody>
        </p:sp>
        <p:sp>
          <p:nvSpPr>
            <p:cNvPr id="90" name="Oval 12287">
              <a:extLst>
                <a:ext uri="{FF2B5EF4-FFF2-40B4-BE49-F238E27FC236}">
                  <a16:creationId xmlns:a16="http://schemas.microsoft.com/office/drawing/2014/main" id="{A377721E-E48C-4A19-81A9-72DB12437466}"/>
                </a:ext>
              </a:extLst>
            </p:cNvPr>
            <p:cNvSpPr/>
            <p:nvPr/>
          </p:nvSpPr>
          <p:spPr>
            <a:xfrm>
              <a:off x="4229581" y="2162779"/>
              <a:ext cx="282062" cy="281027"/>
            </a:xfrm>
            <a:custGeom>
              <a:avLst/>
              <a:gdLst/>
              <a:ahLst/>
              <a:cxnLst/>
              <a:rect l="l" t="t" r="r" b="b"/>
              <a:pathLst>
                <a:path w="3960440" h="3945921">
                  <a:moveTo>
                    <a:pt x="1598844" y="0"/>
                  </a:moveTo>
                  <a:cubicBezTo>
                    <a:pt x="1857342" y="0"/>
                    <a:pt x="2066896" y="209554"/>
                    <a:pt x="2066896" y="468052"/>
                  </a:cubicBezTo>
                  <a:cubicBezTo>
                    <a:pt x="2066896" y="646802"/>
                    <a:pt x="1966694" y="802149"/>
                    <a:pt x="1818364" y="879058"/>
                  </a:cubicBezTo>
                  <a:lnTo>
                    <a:pt x="1965948" y="1429850"/>
                  </a:lnTo>
                  <a:cubicBezTo>
                    <a:pt x="2234183" y="1439289"/>
                    <a:pt x="2449559" y="1654793"/>
                    <a:pt x="2458766" y="1923094"/>
                  </a:cubicBezTo>
                  <a:lnTo>
                    <a:pt x="3052787" y="2082261"/>
                  </a:lnTo>
                  <a:cubicBezTo>
                    <a:pt x="3115207" y="1899813"/>
                    <a:pt x="3288586" y="1769556"/>
                    <a:pt x="3492388" y="1769556"/>
                  </a:cubicBezTo>
                  <a:cubicBezTo>
                    <a:pt x="3750886" y="1769556"/>
                    <a:pt x="3960440" y="1979110"/>
                    <a:pt x="3960440" y="2237608"/>
                  </a:cubicBezTo>
                  <a:cubicBezTo>
                    <a:pt x="3960440" y="2496106"/>
                    <a:pt x="3750886" y="2705660"/>
                    <a:pt x="3492388" y="2705660"/>
                  </a:cubicBezTo>
                  <a:cubicBezTo>
                    <a:pt x="3255123" y="2705660"/>
                    <a:pt x="3059091" y="2529117"/>
                    <a:pt x="3030620" y="2299941"/>
                  </a:cubicBezTo>
                  <a:lnTo>
                    <a:pt x="2422827" y="2137084"/>
                  </a:lnTo>
                  <a:cubicBezTo>
                    <a:pt x="2374914" y="2257246"/>
                    <a:pt x="2282973" y="2354960"/>
                    <a:pt x="2166800" y="2410258"/>
                  </a:cubicBezTo>
                  <a:lnTo>
                    <a:pt x="2329067" y="3015847"/>
                  </a:lnTo>
                  <a:cubicBezTo>
                    <a:pt x="2559464" y="3043136"/>
                    <a:pt x="2737303" y="3239734"/>
                    <a:pt x="2737303" y="3477869"/>
                  </a:cubicBezTo>
                  <a:cubicBezTo>
                    <a:pt x="2737303" y="3736367"/>
                    <a:pt x="2527749" y="3945921"/>
                    <a:pt x="2269251" y="3945921"/>
                  </a:cubicBezTo>
                  <a:cubicBezTo>
                    <a:pt x="2010753" y="3945921"/>
                    <a:pt x="1801199" y="3736367"/>
                    <a:pt x="1801199" y="3477869"/>
                  </a:cubicBezTo>
                  <a:cubicBezTo>
                    <a:pt x="1801199" y="3274904"/>
                    <a:pt x="1930388" y="3102113"/>
                    <a:pt x="2111643" y="3038969"/>
                  </a:cubicBezTo>
                  <a:lnTo>
                    <a:pt x="1956503" y="2459980"/>
                  </a:lnTo>
                  <a:cubicBezTo>
                    <a:pt x="1952432" y="2460875"/>
                    <a:pt x="1948330" y="2460923"/>
                    <a:pt x="1944216" y="2460923"/>
                  </a:cubicBezTo>
                  <a:cubicBezTo>
                    <a:pt x="1742647" y="2460923"/>
                    <a:pt x="1568040" y="2345487"/>
                    <a:pt x="1484865" y="2176122"/>
                  </a:cubicBezTo>
                  <a:lnTo>
                    <a:pt x="930415" y="2324686"/>
                  </a:lnTo>
                  <a:cubicBezTo>
                    <a:pt x="904712" y="2556716"/>
                    <a:pt x="707355" y="2736304"/>
                    <a:pt x="468052" y="2736304"/>
                  </a:cubicBezTo>
                  <a:cubicBezTo>
                    <a:pt x="209554" y="2736304"/>
                    <a:pt x="0" y="2526750"/>
                    <a:pt x="0" y="2268252"/>
                  </a:cubicBezTo>
                  <a:cubicBezTo>
                    <a:pt x="0" y="2009754"/>
                    <a:pt x="209554" y="1800200"/>
                    <a:pt x="468052" y="1800200"/>
                  </a:cubicBezTo>
                  <a:cubicBezTo>
                    <a:pt x="669892" y="1800200"/>
                    <a:pt x="841893" y="1927961"/>
                    <a:pt x="906009" y="2107606"/>
                  </a:cubicBezTo>
                  <a:lnTo>
                    <a:pt x="1429897" y="1967231"/>
                  </a:lnTo>
                  <a:cubicBezTo>
                    <a:pt x="1427753" y="1959679"/>
                    <a:pt x="1427584" y="1952005"/>
                    <a:pt x="1427584" y="1944291"/>
                  </a:cubicBezTo>
                  <a:cubicBezTo>
                    <a:pt x="1427584" y="1727054"/>
                    <a:pt x="1561663" y="1541133"/>
                    <a:pt x="1751891" y="1465536"/>
                  </a:cubicBezTo>
                  <a:lnTo>
                    <a:pt x="1609736" y="935006"/>
                  </a:lnTo>
                  <a:cubicBezTo>
                    <a:pt x="1606130" y="936062"/>
                    <a:pt x="1602492" y="936104"/>
                    <a:pt x="1598844" y="936104"/>
                  </a:cubicBezTo>
                  <a:cubicBezTo>
                    <a:pt x="1340346" y="936104"/>
                    <a:pt x="1130792" y="726550"/>
                    <a:pt x="1130792" y="468052"/>
                  </a:cubicBezTo>
                  <a:cubicBezTo>
                    <a:pt x="1130792" y="209554"/>
                    <a:pt x="1340346" y="0"/>
                    <a:pt x="159884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1" name="Parallelogram 8">
              <a:extLst>
                <a:ext uri="{FF2B5EF4-FFF2-40B4-BE49-F238E27FC236}">
                  <a16:creationId xmlns:a16="http://schemas.microsoft.com/office/drawing/2014/main" id="{1AFB9642-ECF9-4FE5-9B03-243282BF3D7A}"/>
                </a:ext>
              </a:extLst>
            </p:cNvPr>
            <p:cNvSpPr/>
            <p:nvPr/>
          </p:nvSpPr>
          <p:spPr>
            <a:xfrm>
              <a:off x="4912032" y="1041811"/>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2" name="Parallelogram 8">
              <a:extLst>
                <a:ext uri="{FF2B5EF4-FFF2-40B4-BE49-F238E27FC236}">
                  <a16:creationId xmlns:a16="http://schemas.microsoft.com/office/drawing/2014/main" id="{18375353-3718-44BC-9FA2-A26491B2C1C0}"/>
                </a:ext>
              </a:extLst>
            </p:cNvPr>
            <p:cNvSpPr/>
            <p:nvPr/>
          </p:nvSpPr>
          <p:spPr>
            <a:xfrm>
              <a:off x="4118225" y="1037486"/>
              <a:ext cx="273280" cy="166694"/>
            </a:xfrm>
            <a:custGeom>
              <a:avLst/>
              <a:gdLst/>
              <a:ahLst/>
              <a:cxnLst/>
              <a:rect l="l" t="t" r="r" b="b"/>
              <a:pathLst>
                <a:path w="3990895" h="3087182">
                  <a:moveTo>
                    <a:pt x="1740403" y="2573711"/>
                  </a:moveTo>
                  <a:cubicBezTo>
                    <a:pt x="1526257" y="2580937"/>
                    <a:pt x="1290256" y="2583516"/>
                    <a:pt x="1065139" y="2579843"/>
                  </a:cubicBezTo>
                  <a:lnTo>
                    <a:pt x="1065139" y="2871158"/>
                  </a:lnTo>
                  <a:lnTo>
                    <a:pt x="1740403" y="2871158"/>
                  </a:lnTo>
                  <a:close/>
                  <a:moveTo>
                    <a:pt x="3583963" y="1148535"/>
                  </a:moveTo>
                  <a:cubicBezTo>
                    <a:pt x="3442121" y="1148535"/>
                    <a:pt x="3324432" y="1262284"/>
                    <a:pt x="3303071" y="1411513"/>
                  </a:cubicBezTo>
                  <a:lnTo>
                    <a:pt x="3604802" y="1436594"/>
                  </a:lnTo>
                  <a:cubicBezTo>
                    <a:pt x="3607651" y="1483680"/>
                    <a:pt x="3627953" y="1483631"/>
                    <a:pt x="3630802" y="1530717"/>
                  </a:cubicBezTo>
                  <a:lnTo>
                    <a:pt x="3339635" y="1623071"/>
                  </a:lnTo>
                  <a:cubicBezTo>
                    <a:pt x="3388511" y="1715368"/>
                    <a:pt x="3479714" y="1776813"/>
                    <a:pt x="3583963" y="1776813"/>
                  </a:cubicBezTo>
                  <a:cubicBezTo>
                    <a:pt x="3741685" y="1776813"/>
                    <a:pt x="3869544" y="1636168"/>
                    <a:pt x="3869544" y="1462674"/>
                  </a:cubicBezTo>
                  <a:cubicBezTo>
                    <a:pt x="3869544" y="1289180"/>
                    <a:pt x="3741685" y="1148535"/>
                    <a:pt x="3583963" y="1148535"/>
                  </a:cubicBezTo>
                  <a:close/>
                  <a:moveTo>
                    <a:pt x="1942038" y="765538"/>
                  </a:moveTo>
                  <a:cubicBezTo>
                    <a:pt x="1858825" y="765538"/>
                    <a:pt x="1791368" y="832995"/>
                    <a:pt x="1791368" y="916208"/>
                  </a:cubicBezTo>
                  <a:lnTo>
                    <a:pt x="1791368" y="1175206"/>
                  </a:lnTo>
                  <a:lnTo>
                    <a:pt x="1596655" y="1175206"/>
                  </a:lnTo>
                  <a:cubicBezTo>
                    <a:pt x="1505121" y="1175206"/>
                    <a:pt x="1430918" y="1249409"/>
                    <a:pt x="1430918" y="1340943"/>
                  </a:cubicBezTo>
                  <a:lnTo>
                    <a:pt x="1430918" y="1369861"/>
                  </a:lnTo>
                  <a:cubicBezTo>
                    <a:pt x="1430918" y="1461395"/>
                    <a:pt x="1505121" y="1535598"/>
                    <a:pt x="1596655" y="1535598"/>
                  </a:cubicBezTo>
                  <a:lnTo>
                    <a:pt x="1791368" y="1535598"/>
                  </a:lnTo>
                  <a:lnTo>
                    <a:pt x="1791368" y="1768249"/>
                  </a:lnTo>
                  <a:cubicBezTo>
                    <a:pt x="1791368" y="1851462"/>
                    <a:pt x="1858825" y="1918919"/>
                    <a:pt x="1942038" y="1918919"/>
                  </a:cubicBezTo>
                  <a:lnTo>
                    <a:pt x="1968327" y="1918919"/>
                  </a:lnTo>
                  <a:cubicBezTo>
                    <a:pt x="2051540" y="1918919"/>
                    <a:pt x="2118997" y="1851462"/>
                    <a:pt x="2118997" y="1768249"/>
                  </a:cubicBezTo>
                  <a:lnTo>
                    <a:pt x="2118997" y="1535598"/>
                  </a:lnTo>
                  <a:lnTo>
                    <a:pt x="2313709" y="1535598"/>
                  </a:lnTo>
                  <a:cubicBezTo>
                    <a:pt x="2377432" y="1535598"/>
                    <a:pt x="2432756" y="1499636"/>
                    <a:pt x="2458635" y="1445923"/>
                  </a:cubicBezTo>
                  <a:lnTo>
                    <a:pt x="2460889" y="1424521"/>
                  </a:lnTo>
                  <a:lnTo>
                    <a:pt x="2465213" y="1420689"/>
                  </a:lnTo>
                  <a:lnTo>
                    <a:pt x="2471533" y="1306607"/>
                  </a:lnTo>
                  <a:cubicBezTo>
                    <a:pt x="2459663" y="1231205"/>
                    <a:pt x="2393226" y="1175206"/>
                    <a:pt x="2313709" y="1175206"/>
                  </a:cubicBezTo>
                  <a:lnTo>
                    <a:pt x="2118997" y="1175206"/>
                  </a:lnTo>
                  <a:lnTo>
                    <a:pt x="2118997" y="916208"/>
                  </a:lnTo>
                  <a:cubicBezTo>
                    <a:pt x="2118997" y="832995"/>
                    <a:pt x="2051540" y="765538"/>
                    <a:pt x="1968327" y="765538"/>
                  </a:cubicBezTo>
                  <a:close/>
                  <a:moveTo>
                    <a:pt x="1226605" y="630723"/>
                  </a:moveTo>
                  <a:cubicBezTo>
                    <a:pt x="838390" y="598973"/>
                    <a:pt x="590161" y="1384786"/>
                    <a:pt x="585832" y="1535598"/>
                  </a:cubicBezTo>
                  <a:lnTo>
                    <a:pt x="1226028" y="1522898"/>
                  </a:lnTo>
                  <a:cubicBezTo>
                    <a:pt x="1226221" y="1225506"/>
                    <a:pt x="1226412" y="928115"/>
                    <a:pt x="1226605" y="630723"/>
                  </a:cubicBezTo>
                  <a:close/>
                  <a:moveTo>
                    <a:pt x="1740403" y="0"/>
                  </a:moveTo>
                  <a:lnTo>
                    <a:pt x="1871327" y="0"/>
                  </a:lnTo>
                  <a:lnTo>
                    <a:pt x="1871327" y="90089"/>
                  </a:lnTo>
                  <a:lnTo>
                    <a:pt x="3425865" y="90089"/>
                  </a:lnTo>
                  <a:lnTo>
                    <a:pt x="3425865" y="270089"/>
                  </a:lnTo>
                  <a:lnTo>
                    <a:pt x="1871327" y="270089"/>
                  </a:lnTo>
                  <a:lnTo>
                    <a:pt x="1871327" y="427547"/>
                  </a:lnTo>
                  <a:cubicBezTo>
                    <a:pt x="2156809" y="438659"/>
                    <a:pt x="2415168" y="481953"/>
                    <a:pt x="2487431" y="551123"/>
                  </a:cubicBezTo>
                  <a:cubicBezTo>
                    <a:pt x="2638328" y="637553"/>
                    <a:pt x="2742817" y="987481"/>
                    <a:pt x="2780551" y="1368079"/>
                  </a:cubicBezTo>
                  <a:lnTo>
                    <a:pt x="3165273" y="1400059"/>
                  </a:lnTo>
                  <a:cubicBezTo>
                    <a:pt x="3190861" y="1176596"/>
                    <a:pt x="3364791" y="1004519"/>
                    <a:pt x="3575259" y="1004519"/>
                  </a:cubicBezTo>
                  <a:cubicBezTo>
                    <a:pt x="3804809" y="1004519"/>
                    <a:pt x="3990895" y="1209214"/>
                    <a:pt x="3990895" y="1461719"/>
                  </a:cubicBezTo>
                  <a:cubicBezTo>
                    <a:pt x="3990895" y="1714224"/>
                    <a:pt x="3804809" y="1918919"/>
                    <a:pt x="3575259" y="1918919"/>
                  </a:cubicBezTo>
                  <a:cubicBezTo>
                    <a:pt x="3412624" y="1918919"/>
                    <a:pt x="3271807" y="1816170"/>
                    <a:pt x="3205139" y="1665732"/>
                  </a:cubicBezTo>
                  <a:lnTo>
                    <a:pt x="2796520" y="1795340"/>
                  </a:lnTo>
                  <a:cubicBezTo>
                    <a:pt x="2783205" y="2186453"/>
                    <a:pt x="2688635" y="2514652"/>
                    <a:pt x="2490527" y="2506536"/>
                  </a:cubicBezTo>
                  <a:cubicBezTo>
                    <a:pt x="2438297" y="2531587"/>
                    <a:pt x="2205857" y="2554006"/>
                    <a:pt x="1904505" y="2567479"/>
                  </a:cubicBezTo>
                  <a:lnTo>
                    <a:pt x="1904505" y="2871158"/>
                  </a:lnTo>
                  <a:lnTo>
                    <a:pt x="2689643" y="2871158"/>
                  </a:lnTo>
                  <a:cubicBezTo>
                    <a:pt x="2749296" y="2871158"/>
                    <a:pt x="2797655" y="2919517"/>
                    <a:pt x="2797655" y="2979170"/>
                  </a:cubicBezTo>
                  <a:cubicBezTo>
                    <a:pt x="2797655" y="3038823"/>
                    <a:pt x="2749296" y="3087182"/>
                    <a:pt x="2689643" y="3087182"/>
                  </a:cubicBezTo>
                  <a:lnTo>
                    <a:pt x="457395" y="3087182"/>
                  </a:lnTo>
                  <a:lnTo>
                    <a:pt x="430555" y="3081994"/>
                  </a:lnTo>
                  <a:lnTo>
                    <a:pt x="427761" y="3087182"/>
                  </a:lnTo>
                  <a:lnTo>
                    <a:pt x="366119" y="3053981"/>
                  </a:lnTo>
                  <a:cubicBezTo>
                    <a:pt x="365594" y="3054050"/>
                    <a:pt x="365174" y="3053869"/>
                    <a:pt x="364754" y="3053685"/>
                  </a:cubicBezTo>
                  <a:lnTo>
                    <a:pt x="64754" y="2922467"/>
                  </a:lnTo>
                  <a:cubicBezTo>
                    <a:pt x="10101" y="2898562"/>
                    <a:pt x="-14826" y="2834876"/>
                    <a:pt x="9079" y="2780223"/>
                  </a:cubicBezTo>
                  <a:cubicBezTo>
                    <a:pt x="27008" y="2739232"/>
                    <a:pt x="67313" y="2714963"/>
                    <a:pt x="109402" y="2715476"/>
                  </a:cubicBezTo>
                  <a:cubicBezTo>
                    <a:pt x="123432" y="2715647"/>
                    <a:pt x="137660" y="2718571"/>
                    <a:pt x="151323" y="2724547"/>
                  </a:cubicBezTo>
                  <a:lnTo>
                    <a:pt x="439379" y="2850541"/>
                  </a:lnTo>
                  <a:lnTo>
                    <a:pt x="493513" y="2871158"/>
                  </a:lnTo>
                  <a:lnTo>
                    <a:pt x="921139" y="2871158"/>
                  </a:lnTo>
                  <a:lnTo>
                    <a:pt x="921139" y="2576699"/>
                  </a:lnTo>
                  <a:lnTo>
                    <a:pt x="936415" y="2576699"/>
                  </a:lnTo>
                  <a:cubicBezTo>
                    <a:pt x="497926" y="2565212"/>
                    <a:pt x="127915" y="2527380"/>
                    <a:pt x="86500" y="2449386"/>
                  </a:cubicBezTo>
                  <a:cubicBezTo>
                    <a:pt x="-44935" y="2322713"/>
                    <a:pt x="-80455" y="1751442"/>
                    <a:pt x="377076" y="1584573"/>
                  </a:cubicBezTo>
                  <a:cubicBezTo>
                    <a:pt x="427628" y="1274829"/>
                    <a:pt x="742960" y="651754"/>
                    <a:pt x="991911" y="524245"/>
                  </a:cubicBezTo>
                  <a:cubicBezTo>
                    <a:pt x="1112248" y="450334"/>
                    <a:pt x="1428043" y="418134"/>
                    <a:pt x="1740403" y="422848"/>
                  </a:cubicBezTo>
                  <a:lnTo>
                    <a:pt x="1740403" y="270089"/>
                  </a:lnTo>
                  <a:lnTo>
                    <a:pt x="185865" y="270089"/>
                  </a:lnTo>
                  <a:lnTo>
                    <a:pt x="185865" y="90089"/>
                  </a:lnTo>
                  <a:lnTo>
                    <a:pt x="1740403" y="900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3" name="Rounded Rectangle 8">
              <a:extLst>
                <a:ext uri="{FF2B5EF4-FFF2-40B4-BE49-F238E27FC236}">
                  <a16:creationId xmlns:a16="http://schemas.microsoft.com/office/drawing/2014/main" id="{F21F4706-2269-4A6F-B3ED-D504FA6B9FA1}"/>
                </a:ext>
              </a:extLst>
            </p:cNvPr>
            <p:cNvSpPr/>
            <p:nvPr/>
          </p:nvSpPr>
          <p:spPr>
            <a:xfrm>
              <a:off x="3935401" y="1256727"/>
              <a:ext cx="262075" cy="197747"/>
            </a:xfrm>
            <a:custGeom>
              <a:avLst/>
              <a:gdLst/>
              <a:ahLst/>
              <a:cxnLst/>
              <a:rect l="l" t="t" r="r" b="b"/>
              <a:pathLst>
                <a:path w="3960440" h="2988329">
                  <a:moveTo>
                    <a:pt x="1906134" y="1614050"/>
                  </a:moveTo>
                  <a:cubicBezTo>
                    <a:pt x="1848735" y="1614050"/>
                    <a:pt x="1802205" y="1659775"/>
                    <a:pt x="1802205" y="1716180"/>
                  </a:cubicBezTo>
                  <a:lnTo>
                    <a:pt x="1802205" y="1952130"/>
                  </a:lnTo>
                  <a:lnTo>
                    <a:pt x="1562097" y="1952130"/>
                  </a:lnTo>
                  <a:cubicBezTo>
                    <a:pt x="1504698" y="1952130"/>
                    <a:pt x="1458167" y="1997855"/>
                    <a:pt x="1458167" y="2054260"/>
                  </a:cubicBezTo>
                  <a:lnTo>
                    <a:pt x="1458167" y="2188080"/>
                  </a:lnTo>
                  <a:cubicBezTo>
                    <a:pt x="1458167" y="2244485"/>
                    <a:pt x="1504698" y="2290210"/>
                    <a:pt x="1562097" y="2290210"/>
                  </a:cubicBezTo>
                  <a:lnTo>
                    <a:pt x="1802205" y="2290210"/>
                  </a:lnTo>
                  <a:lnTo>
                    <a:pt x="1802205" y="2526160"/>
                  </a:lnTo>
                  <a:cubicBezTo>
                    <a:pt x="1802205" y="2582565"/>
                    <a:pt x="1848735" y="2628290"/>
                    <a:pt x="1906134" y="2628290"/>
                  </a:cubicBezTo>
                  <a:lnTo>
                    <a:pt x="2042312" y="2628290"/>
                  </a:lnTo>
                  <a:cubicBezTo>
                    <a:pt x="2099711" y="2628290"/>
                    <a:pt x="2146242" y="2582565"/>
                    <a:pt x="2146242" y="2526160"/>
                  </a:cubicBezTo>
                  <a:lnTo>
                    <a:pt x="2146242" y="2290210"/>
                  </a:lnTo>
                  <a:lnTo>
                    <a:pt x="2386349" y="2290210"/>
                  </a:lnTo>
                  <a:cubicBezTo>
                    <a:pt x="2443749" y="2290210"/>
                    <a:pt x="2490279" y="2244485"/>
                    <a:pt x="2490279" y="2188080"/>
                  </a:cubicBezTo>
                  <a:lnTo>
                    <a:pt x="2490279" y="2054260"/>
                  </a:lnTo>
                  <a:cubicBezTo>
                    <a:pt x="2490279" y="1997855"/>
                    <a:pt x="2443749" y="1952130"/>
                    <a:pt x="2386349" y="1952130"/>
                  </a:cubicBezTo>
                  <a:lnTo>
                    <a:pt x="2146242" y="1952130"/>
                  </a:lnTo>
                  <a:lnTo>
                    <a:pt x="2146242" y="1716180"/>
                  </a:lnTo>
                  <a:cubicBezTo>
                    <a:pt x="2146242" y="1659775"/>
                    <a:pt x="2099711" y="1614050"/>
                    <a:pt x="2042312" y="1614050"/>
                  </a:cubicBezTo>
                  <a:close/>
                  <a:moveTo>
                    <a:pt x="0" y="1368149"/>
                  </a:moveTo>
                  <a:lnTo>
                    <a:pt x="3960440" y="1368149"/>
                  </a:lnTo>
                  <a:lnTo>
                    <a:pt x="3960440" y="2489988"/>
                  </a:lnTo>
                  <a:cubicBezTo>
                    <a:pt x="3960440" y="2765214"/>
                    <a:pt x="3737325" y="2988329"/>
                    <a:pt x="3462099" y="2988329"/>
                  </a:cubicBezTo>
                  <a:lnTo>
                    <a:pt x="498341" y="2988329"/>
                  </a:lnTo>
                  <a:cubicBezTo>
                    <a:pt x="223115" y="2988329"/>
                    <a:pt x="0" y="2765214"/>
                    <a:pt x="0" y="2489988"/>
                  </a:cubicBezTo>
                  <a:close/>
                  <a:moveTo>
                    <a:pt x="1399199" y="277487"/>
                  </a:moveTo>
                  <a:cubicBezTo>
                    <a:pt x="1340514" y="277487"/>
                    <a:pt x="1292941" y="325060"/>
                    <a:pt x="1292941" y="383745"/>
                  </a:cubicBezTo>
                  <a:lnTo>
                    <a:pt x="1292941" y="684073"/>
                  </a:lnTo>
                  <a:lnTo>
                    <a:pt x="2667496" y="684073"/>
                  </a:lnTo>
                  <a:lnTo>
                    <a:pt x="2667496" y="383745"/>
                  </a:lnTo>
                  <a:cubicBezTo>
                    <a:pt x="2667496" y="325060"/>
                    <a:pt x="2619923" y="277487"/>
                    <a:pt x="2561238" y="277487"/>
                  </a:cubicBezTo>
                  <a:close/>
                  <a:moveTo>
                    <a:pt x="1139543" y="0"/>
                  </a:moveTo>
                  <a:lnTo>
                    <a:pt x="2820896" y="0"/>
                  </a:lnTo>
                  <a:cubicBezTo>
                    <a:pt x="2920320" y="0"/>
                    <a:pt x="3000919" y="80599"/>
                    <a:pt x="3000919" y="180023"/>
                  </a:cubicBezTo>
                  <a:lnTo>
                    <a:pt x="3000919" y="684073"/>
                  </a:lnTo>
                  <a:lnTo>
                    <a:pt x="3462099" y="684073"/>
                  </a:lnTo>
                  <a:cubicBezTo>
                    <a:pt x="3727111" y="684073"/>
                    <a:pt x="3943808" y="890935"/>
                    <a:pt x="3957387" y="1152125"/>
                  </a:cubicBezTo>
                  <a:lnTo>
                    <a:pt x="3053" y="1152125"/>
                  </a:lnTo>
                  <a:cubicBezTo>
                    <a:pt x="16632" y="890935"/>
                    <a:pt x="233329" y="684073"/>
                    <a:pt x="498341" y="684073"/>
                  </a:cubicBezTo>
                  <a:lnTo>
                    <a:pt x="959520" y="684073"/>
                  </a:lnTo>
                  <a:lnTo>
                    <a:pt x="959520" y="180023"/>
                  </a:lnTo>
                  <a:cubicBezTo>
                    <a:pt x="959520" y="80599"/>
                    <a:pt x="1040119" y="0"/>
                    <a:pt x="11395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latin typeface="Arial" pitchFamily="34" charset="0"/>
                <a:cs typeface="Arial" pitchFamily="34" charset="0"/>
              </a:endParaRPr>
            </a:p>
          </p:txBody>
        </p:sp>
      </p:grpSp>
      <p:sp>
        <p:nvSpPr>
          <p:cNvPr id="114" name="Oval 113">
            <a:extLst>
              <a:ext uri="{FF2B5EF4-FFF2-40B4-BE49-F238E27FC236}">
                <a16:creationId xmlns:a16="http://schemas.microsoft.com/office/drawing/2014/main" id="{6AFBAC7B-E17A-446C-B760-72494A5F2EC1}"/>
              </a:ext>
            </a:extLst>
          </p:cNvPr>
          <p:cNvSpPr/>
          <p:nvPr/>
        </p:nvSpPr>
        <p:spPr>
          <a:xfrm>
            <a:off x="5629928" y="6221558"/>
            <a:ext cx="948541" cy="310325"/>
          </a:xfrm>
          <a:prstGeom prst="ellipse">
            <a:avLst/>
          </a:prstGeom>
          <a:solidFill>
            <a:schemeClr val="tx1">
              <a:lumMod val="75000"/>
              <a:lumOff val="25000"/>
              <a:alpha val="58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15" name="Group 114">
            <a:extLst>
              <a:ext uri="{FF2B5EF4-FFF2-40B4-BE49-F238E27FC236}">
                <a16:creationId xmlns:a16="http://schemas.microsoft.com/office/drawing/2014/main" id="{EE9696DE-A1A5-4801-8BBF-5F4A015810BD}"/>
              </a:ext>
            </a:extLst>
          </p:cNvPr>
          <p:cNvGrpSpPr/>
          <p:nvPr/>
        </p:nvGrpSpPr>
        <p:grpSpPr>
          <a:xfrm>
            <a:off x="488628" y="4620638"/>
            <a:ext cx="4170787" cy="1699998"/>
            <a:chOff x="5375473" y="2822446"/>
            <a:chExt cx="3504970" cy="1699998"/>
          </a:xfrm>
        </p:grpSpPr>
        <p:sp>
          <p:nvSpPr>
            <p:cNvPr id="116" name="TextBox 115">
              <a:extLst>
                <a:ext uri="{FF2B5EF4-FFF2-40B4-BE49-F238E27FC236}">
                  <a16:creationId xmlns:a16="http://schemas.microsoft.com/office/drawing/2014/main" id="{80B3F7C7-3A3D-4A1D-AE3D-569DBEB95ADB}"/>
                </a:ext>
              </a:extLst>
            </p:cNvPr>
            <p:cNvSpPr txBox="1"/>
            <p:nvPr/>
          </p:nvSpPr>
          <p:spPr>
            <a:xfrm>
              <a:off x="5375473" y="3199005"/>
              <a:ext cx="3504970" cy="1323439"/>
            </a:xfrm>
            <a:prstGeom prst="rect">
              <a:avLst/>
            </a:prstGeom>
            <a:noFill/>
          </p:spPr>
          <p:txBody>
            <a:bodyPr wrap="square" rtlCol="0">
              <a:spAutoFit/>
            </a:bodyPr>
            <a:lstStyle/>
            <a:p>
              <a:r>
                <a:rPr lang="en-US" sz="1600" dirty="0">
                  <a:solidFill>
                    <a:schemeClr val="tx1">
                      <a:lumMod val="75000"/>
                      <a:lumOff val="25000"/>
                    </a:schemeClr>
                  </a:solidFill>
                  <a:cs typeface="Arial" pitchFamily="34" charset="0"/>
                </a:rPr>
                <a:t>DNA sequence classification is the activity of determining whether or not an unlabeled sequence S belongs to an existing class C. The arrangement of these  classes is very important as it determines genetic coding.</a:t>
              </a:r>
              <a:endParaRPr lang="ko-KR" altLang="en-US" sz="1600" dirty="0">
                <a:solidFill>
                  <a:schemeClr val="tx1">
                    <a:lumMod val="75000"/>
                    <a:lumOff val="25000"/>
                  </a:schemeClr>
                </a:solidFill>
                <a:cs typeface="Arial" pitchFamily="34" charset="0"/>
              </a:endParaRPr>
            </a:p>
          </p:txBody>
        </p:sp>
        <p:sp>
          <p:nvSpPr>
            <p:cNvPr id="117" name="TextBox 116">
              <a:extLst>
                <a:ext uri="{FF2B5EF4-FFF2-40B4-BE49-F238E27FC236}">
                  <a16:creationId xmlns:a16="http://schemas.microsoft.com/office/drawing/2014/main" id="{45C33F92-21EB-4230-BB75-A3D84D74144F}"/>
                </a:ext>
              </a:extLst>
            </p:cNvPr>
            <p:cNvSpPr txBox="1"/>
            <p:nvPr/>
          </p:nvSpPr>
          <p:spPr>
            <a:xfrm>
              <a:off x="5375474" y="2822446"/>
              <a:ext cx="3312368" cy="707886"/>
            </a:xfrm>
            <a:prstGeom prst="rect">
              <a:avLst/>
            </a:prstGeom>
            <a:noFill/>
          </p:spPr>
          <p:txBody>
            <a:bodyPr wrap="square" rtlCol="0">
              <a:spAutoFit/>
            </a:bodyPr>
            <a:lstStyle/>
            <a:p>
              <a:r>
                <a:rPr lang="en-IN" altLang="ko-KR" sz="2000" b="1" dirty="0">
                  <a:solidFill>
                    <a:schemeClr val="tx1">
                      <a:lumMod val="75000"/>
                      <a:lumOff val="25000"/>
                    </a:schemeClr>
                  </a:solidFill>
                  <a:cs typeface="Arial" pitchFamily="34" charset="0"/>
                </a:rPr>
                <a:t>Classifying DNA Sequences:</a:t>
              </a:r>
              <a:endParaRPr lang="ko-KR" altLang="en-US" sz="2000" b="1" dirty="0">
                <a:solidFill>
                  <a:schemeClr val="tx1">
                    <a:lumMod val="75000"/>
                    <a:lumOff val="25000"/>
                  </a:schemeClr>
                </a:solidFill>
                <a:cs typeface="Arial" pitchFamily="34" charset="0"/>
              </a:endParaRPr>
            </a:p>
          </p:txBody>
        </p:sp>
      </p:grpSp>
      <p:grpSp>
        <p:nvGrpSpPr>
          <p:cNvPr id="118" name="Group 117">
            <a:extLst>
              <a:ext uri="{FF2B5EF4-FFF2-40B4-BE49-F238E27FC236}">
                <a16:creationId xmlns:a16="http://schemas.microsoft.com/office/drawing/2014/main" id="{BA62E8FD-9232-4A9D-9A13-3A3EE5D7D0CA}"/>
              </a:ext>
            </a:extLst>
          </p:cNvPr>
          <p:cNvGrpSpPr/>
          <p:nvPr/>
        </p:nvGrpSpPr>
        <p:grpSpPr>
          <a:xfrm>
            <a:off x="7983470" y="1837062"/>
            <a:ext cx="4065655" cy="1253771"/>
            <a:chOff x="5371080" y="2822446"/>
            <a:chExt cx="3316762" cy="1253771"/>
          </a:xfrm>
        </p:grpSpPr>
        <p:sp>
          <p:nvSpPr>
            <p:cNvPr id="119" name="TextBox 118">
              <a:extLst>
                <a:ext uri="{FF2B5EF4-FFF2-40B4-BE49-F238E27FC236}">
                  <a16:creationId xmlns:a16="http://schemas.microsoft.com/office/drawing/2014/main" id="{D98D1460-80B6-497C-B4B9-F1CD970BECDB}"/>
                </a:ext>
              </a:extLst>
            </p:cNvPr>
            <p:cNvSpPr txBox="1"/>
            <p:nvPr/>
          </p:nvSpPr>
          <p:spPr>
            <a:xfrm>
              <a:off x="5371080" y="3245220"/>
              <a:ext cx="3312368" cy="830997"/>
            </a:xfrm>
            <a:prstGeom prst="rect">
              <a:avLst/>
            </a:prstGeom>
            <a:noFill/>
          </p:spPr>
          <p:txBody>
            <a:bodyPr wrap="square" rtlCol="0">
              <a:spAutoFit/>
            </a:bodyPr>
            <a:lstStyle/>
            <a:p>
              <a:r>
                <a:rPr lang="en-US" sz="1600" dirty="0">
                  <a:solidFill>
                    <a:schemeClr val="tx1">
                      <a:lumMod val="75000"/>
                      <a:lumOff val="25000"/>
                    </a:schemeClr>
                  </a:solidFill>
                  <a:cs typeface="Arial" pitchFamily="34" charset="0"/>
                </a:rPr>
                <a:t>The UCI dataset consists of this genetic coding, using which, we determine if a person belongs to a promoter class or not.</a:t>
              </a:r>
              <a:endParaRPr lang="ko-KR" altLang="en-US" sz="1600" dirty="0">
                <a:solidFill>
                  <a:schemeClr val="tx1">
                    <a:lumMod val="75000"/>
                    <a:lumOff val="25000"/>
                  </a:schemeClr>
                </a:solidFill>
                <a:cs typeface="Arial" pitchFamily="34" charset="0"/>
              </a:endParaRPr>
            </a:p>
          </p:txBody>
        </p:sp>
        <p:sp>
          <p:nvSpPr>
            <p:cNvPr id="120" name="TextBox 119">
              <a:extLst>
                <a:ext uri="{FF2B5EF4-FFF2-40B4-BE49-F238E27FC236}">
                  <a16:creationId xmlns:a16="http://schemas.microsoft.com/office/drawing/2014/main" id="{6B334FBB-6A7D-4890-8ED0-C0D0D9B4472B}"/>
                </a:ext>
              </a:extLst>
            </p:cNvPr>
            <p:cNvSpPr txBox="1"/>
            <p:nvPr/>
          </p:nvSpPr>
          <p:spPr>
            <a:xfrm>
              <a:off x="5375474" y="2822446"/>
              <a:ext cx="3312368" cy="400110"/>
            </a:xfrm>
            <a:prstGeom prst="rect">
              <a:avLst/>
            </a:prstGeom>
            <a:noFill/>
          </p:spPr>
          <p:txBody>
            <a:bodyPr wrap="square" rtlCol="0">
              <a:spAutoFit/>
            </a:bodyPr>
            <a:lstStyle/>
            <a:p>
              <a:r>
                <a:rPr lang="en-IN" altLang="ko-KR" sz="2000" b="1" dirty="0">
                  <a:solidFill>
                    <a:schemeClr val="tx1">
                      <a:lumMod val="75000"/>
                      <a:lumOff val="25000"/>
                    </a:schemeClr>
                  </a:solidFill>
                  <a:cs typeface="Arial" pitchFamily="34" charset="0"/>
                </a:rPr>
                <a:t>UCI DNA Sequence Data:</a:t>
              </a:r>
              <a:endParaRPr lang="ko-KR" altLang="en-US" sz="2000" b="1" dirty="0">
                <a:solidFill>
                  <a:schemeClr val="tx1">
                    <a:lumMod val="75000"/>
                    <a:lumOff val="25000"/>
                  </a:schemeClr>
                </a:solidFill>
                <a:cs typeface="Arial" pitchFamily="34" charset="0"/>
              </a:endParaRPr>
            </a:p>
          </p:txBody>
        </p:sp>
      </p:grpSp>
      <p:sp>
        <p:nvSpPr>
          <p:cNvPr id="121" name="TextBox 120">
            <a:extLst>
              <a:ext uri="{FF2B5EF4-FFF2-40B4-BE49-F238E27FC236}">
                <a16:creationId xmlns:a16="http://schemas.microsoft.com/office/drawing/2014/main" id="{6B09A46B-44E6-4B10-BCA7-C604E7A29BB4}"/>
              </a:ext>
            </a:extLst>
          </p:cNvPr>
          <p:cNvSpPr txBox="1"/>
          <p:nvPr/>
        </p:nvSpPr>
        <p:spPr>
          <a:xfrm>
            <a:off x="7071615" y="4262126"/>
            <a:ext cx="1611076"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2400" b="1" dirty="0">
                <a:solidFill>
                  <a:schemeClr val="bg1"/>
                </a:solidFill>
                <a:cs typeface="Arial" pitchFamily="34" charset="0"/>
              </a:rPr>
              <a:t>CLASS ‘-’</a:t>
            </a:r>
            <a:endParaRPr lang="ko-KR" altLang="en-US" sz="2400" b="1" dirty="0">
              <a:solidFill>
                <a:schemeClr val="bg1"/>
              </a:solidFill>
              <a:cs typeface="Arial" pitchFamily="34" charset="0"/>
            </a:endParaRPr>
          </a:p>
        </p:txBody>
      </p:sp>
      <p:sp>
        <p:nvSpPr>
          <p:cNvPr id="122" name="TextBox 121">
            <a:extLst>
              <a:ext uri="{FF2B5EF4-FFF2-40B4-BE49-F238E27FC236}">
                <a16:creationId xmlns:a16="http://schemas.microsoft.com/office/drawing/2014/main" id="{CCA7A064-ED5F-45B7-AE0D-6B44D02BD8D7}"/>
              </a:ext>
            </a:extLst>
          </p:cNvPr>
          <p:cNvSpPr txBox="1"/>
          <p:nvPr/>
        </p:nvSpPr>
        <p:spPr>
          <a:xfrm>
            <a:off x="4120607" y="3447014"/>
            <a:ext cx="1074024"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1200" b="1" dirty="0">
                <a:solidFill>
                  <a:schemeClr val="bg1"/>
                </a:solidFill>
                <a:cs typeface="Arial" pitchFamily="34" charset="0"/>
              </a:rPr>
              <a:t>(is promoter)</a:t>
            </a:r>
            <a:endParaRPr lang="ko-KR" altLang="en-US" sz="1200" b="1" dirty="0">
              <a:solidFill>
                <a:schemeClr val="bg1"/>
              </a:solidFill>
              <a:cs typeface="Arial" pitchFamily="34" charset="0"/>
            </a:endParaRPr>
          </a:p>
        </p:txBody>
      </p:sp>
      <p:sp>
        <p:nvSpPr>
          <p:cNvPr id="124" name="TextBox 123">
            <a:extLst>
              <a:ext uri="{FF2B5EF4-FFF2-40B4-BE49-F238E27FC236}">
                <a16:creationId xmlns:a16="http://schemas.microsoft.com/office/drawing/2014/main" id="{16EF64DC-3897-4CBC-A049-D957C8660108}"/>
              </a:ext>
            </a:extLst>
          </p:cNvPr>
          <p:cNvSpPr txBox="1"/>
          <p:nvPr/>
        </p:nvSpPr>
        <p:spPr>
          <a:xfrm>
            <a:off x="7249517" y="4581946"/>
            <a:ext cx="1370138"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ko-KR" sz="1200" b="1" dirty="0">
                <a:solidFill>
                  <a:schemeClr val="bg1"/>
                </a:solidFill>
                <a:cs typeface="Arial" pitchFamily="34" charset="0"/>
              </a:rPr>
              <a:t>(is not promoter)</a:t>
            </a:r>
            <a:endParaRPr lang="ko-KR" altLang="en-US" sz="1200" b="1" dirty="0">
              <a:solidFill>
                <a:schemeClr val="bg1"/>
              </a:solidFill>
              <a:cs typeface="Arial" pitchFamily="34" charset="0"/>
            </a:endParaRPr>
          </a:p>
        </p:txBody>
      </p:sp>
      <p:sp>
        <p:nvSpPr>
          <p:cNvPr id="2" name="Oval 1">
            <a:extLst>
              <a:ext uri="{FF2B5EF4-FFF2-40B4-BE49-F238E27FC236}">
                <a16:creationId xmlns:a16="http://schemas.microsoft.com/office/drawing/2014/main" id="{B3B6AAB7-EE95-4429-8C17-14002F7C07E1}"/>
              </a:ext>
            </a:extLst>
          </p:cNvPr>
          <p:cNvSpPr/>
          <p:nvPr/>
        </p:nvSpPr>
        <p:spPr>
          <a:xfrm>
            <a:off x="2823167" y="3084965"/>
            <a:ext cx="756000" cy="639048"/>
          </a:xfrm>
          <a:prstGeom prst="ellipse">
            <a:avLst/>
          </a:prstGeom>
          <a:no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Oval 124">
            <a:extLst>
              <a:ext uri="{FF2B5EF4-FFF2-40B4-BE49-F238E27FC236}">
                <a16:creationId xmlns:a16="http://schemas.microsoft.com/office/drawing/2014/main" id="{82E84B6B-A48F-4434-B453-1CEC01BEF7D0}"/>
              </a:ext>
            </a:extLst>
          </p:cNvPr>
          <p:cNvSpPr/>
          <p:nvPr/>
        </p:nvSpPr>
        <p:spPr>
          <a:xfrm>
            <a:off x="8797557" y="4193830"/>
            <a:ext cx="756000" cy="639048"/>
          </a:xfrm>
          <a:prstGeom prst="ellipse">
            <a:avLst/>
          </a:prstGeom>
          <a:no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864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b="1" dirty="0">
                <a:solidFill>
                  <a:schemeClr val="accent1"/>
                </a:solidFill>
                <a:ea typeface="+mj-ea"/>
                <a:cs typeface="+mj-cs"/>
              </a:rPr>
              <a:t>Training Methodology</a:t>
            </a:r>
          </a:p>
        </p:txBody>
      </p:sp>
      <p:sp>
        <p:nvSpPr>
          <p:cNvPr id="3" name="Block Arc 7">
            <a:extLst>
              <a:ext uri="{FF2B5EF4-FFF2-40B4-BE49-F238E27FC236}">
                <a16:creationId xmlns:a16="http://schemas.microsoft.com/office/drawing/2014/main" id="{8604B045-6D8B-4EB4-BEE4-6C566FF4E527}"/>
              </a:ext>
            </a:extLst>
          </p:cNvPr>
          <p:cNvSpPr/>
          <p:nvPr/>
        </p:nvSpPr>
        <p:spPr>
          <a:xfrm flipV="1">
            <a:off x="1146225" y="1966265"/>
            <a:ext cx="7903879" cy="2008900"/>
          </a:xfrm>
          <a:custGeom>
            <a:avLst/>
            <a:gdLst/>
            <a:ahLst/>
            <a:cxnLst/>
            <a:rect l="l" t="t" r="r" b="b"/>
            <a:pathLst>
              <a:path w="7903879" h="2008900">
                <a:moveTo>
                  <a:pt x="1008112" y="0"/>
                </a:moveTo>
                <a:cubicBezTo>
                  <a:pt x="1562433" y="0"/>
                  <a:pt x="2012259" y="447393"/>
                  <a:pt x="2015854" y="1000788"/>
                </a:cubicBezTo>
                <a:lnTo>
                  <a:pt x="2017300" y="1000788"/>
                </a:lnTo>
                <a:cubicBezTo>
                  <a:pt x="2017300" y="1527632"/>
                  <a:pt x="2444392" y="1954724"/>
                  <a:pt x="2971236" y="1954724"/>
                </a:cubicBezTo>
                <a:cubicBezTo>
                  <a:pt x="3495636" y="1954724"/>
                  <a:pt x="3921207" y="1531586"/>
                  <a:pt x="3924802" y="1008112"/>
                </a:cubicBezTo>
                <a:lnTo>
                  <a:pt x="3924531" y="1008112"/>
                </a:lnTo>
                <a:cubicBezTo>
                  <a:pt x="3924531" y="451347"/>
                  <a:pt x="4375878" y="0"/>
                  <a:pt x="4932643" y="0"/>
                </a:cubicBezTo>
                <a:cubicBezTo>
                  <a:pt x="5486964" y="0"/>
                  <a:pt x="5936790" y="447393"/>
                  <a:pt x="5940385" y="1000788"/>
                </a:cubicBezTo>
                <a:lnTo>
                  <a:pt x="5941831" y="1000788"/>
                </a:lnTo>
                <a:cubicBezTo>
                  <a:pt x="5941831" y="1527632"/>
                  <a:pt x="6368923" y="1954724"/>
                  <a:pt x="6895767" y="1954724"/>
                </a:cubicBezTo>
                <a:cubicBezTo>
                  <a:pt x="7422611" y="1954724"/>
                  <a:pt x="7849703" y="1527632"/>
                  <a:pt x="7849703" y="1000788"/>
                </a:cubicBezTo>
                <a:lnTo>
                  <a:pt x="7903879" y="1000788"/>
                </a:lnTo>
                <a:cubicBezTo>
                  <a:pt x="7903879" y="1557553"/>
                  <a:pt x="7452532" y="2008900"/>
                  <a:pt x="6895767" y="2008900"/>
                </a:cubicBezTo>
                <a:cubicBezTo>
                  <a:pt x="6341446" y="2008900"/>
                  <a:pt x="5891620" y="1561507"/>
                  <a:pt x="5888025" y="1008112"/>
                </a:cubicBezTo>
                <a:lnTo>
                  <a:pt x="5886579" y="1008112"/>
                </a:lnTo>
                <a:cubicBezTo>
                  <a:pt x="5886579" y="481268"/>
                  <a:pt x="5459487" y="54176"/>
                  <a:pt x="4932643" y="54176"/>
                </a:cubicBezTo>
                <a:cubicBezTo>
                  <a:pt x="4408244" y="54176"/>
                  <a:pt x="3982672" y="477314"/>
                  <a:pt x="3979077" y="1000788"/>
                </a:cubicBezTo>
                <a:lnTo>
                  <a:pt x="3979348" y="1000788"/>
                </a:lnTo>
                <a:cubicBezTo>
                  <a:pt x="3979348" y="1557553"/>
                  <a:pt x="3528001" y="2008900"/>
                  <a:pt x="2971236" y="2008900"/>
                </a:cubicBezTo>
                <a:cubicBezTo>
                  <a:pt x="2416915" y="2008900"/>
                  <a:pt x="1967089" y="1561507"/>
                  <a:pt x="1963494" y="1008112"/>
                </a:cubicBezTo>
                <a:lnTo>
                  <a:pt x="1962048" y="1008112"/>
                </a:lnTo>
                <a:cubicBezTo>
                  <a:pt x="1962048" y="481268"/>
                  <a:pt x="1534956" y="54176"/>
                  <a:pt x="1008112" y="54176"/>
                </a:cubicBezTo>
                <a:cubicBezTo>
                  <a:pt x="481268" y="54176"/>
                  <a:pt x="54176" y="481268"/>
                  <a:pt x="54176" y="1008112"/>
                </a:cubicBezTo>
                <a:lnTo>
                  <a:pt x="0" y="1008112"/>
                </a:lnTo>
                <a:cubicBezTo>
                  <a:pt x="0" y="451347"/>
                  <a:pt x="451347" y="0"/>
                  <a:pt x="100811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4" name="Oval 3">
            <a:extLst>
              <a:ext uri="{FF2B5EF4-FFF2-40B4-BE49-F238E27FC236}">
                <a16:creationId xmlns:a16="http://schemas.microsoft.com/office/drawing/2014/main" id="{6E27349D-DAD3-49F5-A898-B02E568A7036}"/>
              </a:ext>
            </a:extLst>
          </p:cNvPr>
          <p:cNvSpPr/>
          <p:nvPr/>
        </p:nvSpPr>
        <p:spPr>
          <a:xfrm>
            <a:off x="1697904" y="2542488"/>
            <a:ext cx="866378" cy="866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 name="Oval 4">
            <a:extLst>
              <a:ext uri="{FF2B5EF4-FFF2-40B4-BE49-F238E27FC236}">
                <a16:creationId xmlns:a16="http://schemas.microsoft.com/office/drawing/2014/main" id="{CD6A043E-D640-4CA5-9163-E3FCB60F376B}"/>
              </a:ext>
            </a:extLst>
          </p:cNvPr>
          <p:cNvSpPr/>
          <p:nvPr/>
        </p:nvSpPr>
        <p:spPr>
          <a:xfrm>
            <a:off x="3663998" y="2542488"/>
            <a:ext cx="866378" cy="8663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Oval 5">
            <a:extLst>
              <a:ext uri="{FF2B5EF4-FFF2-40B4-BE49-F238E27FC236}">
                <a16:creationId xmlns:a16="http://schemas.microsoft.com/office/drawing/2014/main" id="{BBE41D47-7471-4AD8-876E-1B5D9478CC91}"/>
              </a:ext>
            </a:extLst>
          </p:cNvPr>
          <p:cNvSpPr/>
          <p:nvPr/>
        </p:nvSpPr>
        <p:spPr>
          <a:xfrm>
            <a:off x="5630092" y="2542488"/>
            <a:ext cx="866378" cy="8663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28DFD35C-355D-400A-8D67-9CBF7A7C5A02}"/>
              </a:ext>
            </a:extLst>
          </p:cNvPr>
          <p:cNvSpPr/>
          <p:nvPr/>
        </p:nvSpPr>
        <p:spPr>
          <a:xfrm>
            <a:off x="7596186" y="2542488"/>
            <a:ext cx="866378" cy="866378"/>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8" name="Group 7">
            <a:extLst>
              <a:ext uri="{FF2B5EF4-FFF2-40B4-BE49-F238E27FC236}">
                <a16:creationId xmlns:a16="http://schemas.microsoft.com/office/drawing/2014/main" id="{F0096ED6-F319-4112-A48D-C9D12A836AE5}"/>
              </a:ext>
            </a:extLst>
          </p:cNvPr>
          <p:cNvGrpSpPr/>
          <p:nvPr/>
        </p:nvGrpSpPr>
        <p:grpSpPr>
          <a:xfrm>
            <a:off x="1346703" y="4416979"/>
            <a:ext cx="1625933" cy="1859425"/>
            <a:chOff x="575693" y="4105536"/>
            <a:chExt cx="1625933" cy="1859425"/>
          </a:xfrm>
        </p:grpSpPr>
        <p:sp>
          <p:nvSpPr>
            <p:cNvPr id="9" name="TextBox 8">
              <a:extLst>
                <a:ext uri="{FF2B5EF4-FFF2-40B4-BE49-F238E27FC236}">
                  <a16:creationId xmlns:a16="http://schemas.microsoft.com/office/drawing/2014/main" id="{3288D48B-0CBD-4EBD-B8D4-126640DC7CCF}"/>
                </a:ext>
              </a:extLst>
            </p:cNvPr>
            <p:cNvSpPr txBox="1"/>
            <p:nvPr/>
          </p:nvSpPr>
          <p:spPr>
            <a:xfrm>
              <a:off x="578400" y="4395301"/>
              <a:ext cx="1617335"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data is a 1990 generated collection of 106 instances across 58 attributes.</a:t>
              </a:r>
            </a:p>
            <a:p>
              <a:pPr algn="ctr"/>
              <a:r>
                <a:rPr lang="en-US" altLang="ko-KR" sz="1200" dirty="0">
                  <a:solidFill>
                    <a:schemeClr val="tx1">
                      <a:lumMod val="75000"/>
                      <a:lumOff val="25000"/>
                    </a:schemeClr>
                  </a:solidFill>
                  <a:cs typeface="Arial" pitchFamily="34" charset="0"/>
                </a:rPr>
                <a:t>All the instances are labelled with binary labels i.e. ‘+’ and ‘-’</a:t>
              </a:r>
            </a:p>
            <a:p>
              <a:pPr algn="ctr"/>
              <a:endParaRPr lang="en-US" altLang="ko-KR" sz="1200" dirty="0">
                <a:solidFill>
                  <a:schemeClr val="tx1">
                    <a:lumMod val="75000"/>
                    <a:lumOff val="25000"/>
                  </a:schemeClr>
                </a:solidFill>
                <a:cs typeface="Arial" pitchFamily="34" charset="0"/>
              </a:endParaRPr>
            </a:p>
          </p:txBody>
        </p:sp>
        <p:sp>
          <p:nvSpPr>
            <p:cNvPr id="10" name="TextBox 9">
              <a:extLst>
                <a:ext uri="{FF2B5EF4-FFF2-40B4-BE49-F238E27FC236}">
                  <a16:creationId xmlns:a16="http://schemas.microsoft.com/office/drawing/2014/main" id="{74DA8169-79FB-4514-BAA6-D04D652A2737}"/>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Data-set</a:t>
              </a:r>
              <a:endParaRPr lang="ko-KR" altLang="en-US" sz="1400" b="1" dirty="0">
                <a:solidFill>
                  <a:schemeClr val="tx1">
                    <a:lumMod val="75000"/>
                    <a:lumOff val="25000"/>
                  </a:schemeClr>
                </a:solidFill>
                <a:cs typeface="Arial" pitchFamily="34" charset="0"/>
              </a:endParaRPr>
            </a:p>
          </p:txBody>
        </p:sp>
      </p:grpSp>
      <p:grpSp>
        <p:nvGrpSpPr>
          <p:cNvPr id="11" name="Group 10">
            <a:extLst>
              <a:ext uri="{FF2B5EF4-FFF2-40B4-BE49-F238E27FC236}">
                <a16:creationId xmlns:a16="http://schemas.microsoft.com/office/drawing/2014/main" id="{695F6446-7ED6-48EF-9C42-896436125397}"/>
              </a:ext>
            </a:extLst>
          </p:cNvPr>
          <p:cNvGrpSpPr/>
          <p:nvPr/>
        </p:nvGrpSpPr>
        <p:grpSpPr>
          <a:xfrm>
            <a:off x="3316267" y="4416979"/>
            <a:ext cx="1625933" cy="1674760"/>
            <a:chOff x="575693" y="4105536"/>
            <a:chExt cx="1625933" cy="1674760"/>
          </a:xfrm>
        </p:grpSpPr>
        <p:sp>
          <p:nvSpPr>
            <p:cNvPr id="12" name="TextBox 11">
              <a:extLst>
                <a:ext uri="{FF2B5EF4-FFF2-40B4-BE49-F238E27FC236}">
                  <a16:creationId xmlns:a16="http://schemas.microsoft.com/office/drawing/2014/main" id="{573A612C-9A21-413F-AB10-BED6CB75A252}"/>
                </a:ext>
              </a:extLst>
            </p:cNvPr>
            <p:cNvSpPr txBox="1"/>
            <p:nvPr/>
          </p:nvSpPr>
          <p:spPr>
            <a:xfrm>
              <a:off x="578400" y="4395301"/>
              <a:ext cx="1617335"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data is split into training and test data for validation of the model later.</a:t>
              </a:r>
            </a:p>
            <a:p>
              <a:pPr algn="ctr"/>
              <a:r>
                <a:rPr lang="en-US" altLang="ko-KR" sz="1200" dirty="0">
                  <a:solidFill>
                    <a:schemeClr val="tx1">
                      <a:lumMod val="75000"/>
                      <a:lumOff val="25000"/>
                    </a:schemeClr>
                  </a:solidFill>
                  <a:cs typeface="Arial" pitchFamily="34" charset="0"/>
                </a:rPr>
                <a:t>The training data size is set to 25% of the original data</a:t>
              </a:r>
            </a:p>
          </p:txBody>
        </p:sp>
        <p:sp>
          <p:nvSpPr>
            <p:cNvPr id="13" name="TextBox 12">
              <a:extLst>
                <a:ext uri="{FF2B5EF4-FFF2-40B4-BE49-F238E27FC236}">
                  <a16:creationId xmlns:a16="http://schemas.microsoft.com/office/drawing/2014/main" id="{A5624225-80E4-4376-B118-7B60F751374A}"/>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Train-test split</a:t>
              </a:r>
              <a:endParaRPr lang="ko-KR" altLang="en-US" sz="1400" b="1" dirty="0">
                <a:solidFill>
                  <a:schemeClr val="tx1">
                    <a:lumMod val="75000"/>
                    <a:lumOff val="25000"/>
                  </a:schemeClr>
                </a:solidFill>
                <a:cs typeface="Arial" pitchFamily="34" charset="0"/>
              </a:endParaRPr>
            </a:p>
          </p:txBody>
        </p:sp>
      </p:grpSp>
      <p:grpSp>
        <p:nvGrpSpPr>
          <p:cNvPr id="14" name="Group 13">
            <a:extLst>
              <a:ext uri="{FF2B5EF4-FFF2-40B4-BE49-F238E27FC236}">
                <a16:creationId xmlns:a16="http://schemas.microsoft.com/office/drawing/2014/main" id="{7C376FEA-917E-42C8-B367-ABAFF7B016B2}"/>
              </a:ext>
            </a:extLst>
          </p:cNvPr>
          <p:cNvGrpSpPr/>
          <p:nvPr/>
        </p:nvGrpSpPr>
        <p:grpSpPr>
          <a:xfrm>
            <a:off x="5285831" y="4416979"/>
            <a:ext cx="1625933" cy="1859425"/>
            <a:chOff x="575693" y="4105536"/>
            <a:chExt cx="1625933" cy="1859425"/>
          </a:xfrm>
        </p:grpSpPr>
        <p:sp>
          <p:nvSpPr>
            <p:cNvPr id="15" name="TextBox 14">
              <a:extLst>
                <a:ext uri="{FF2B5EF4-FFF2-40B4-BE49-F238E27FC236}">
                  <a16:creationId xmlns:a16="http://schemas.microsoft.com/office/drawing/2014/main" id="{5DD2D7B5-9339-40BA-8BB4-377F47BB48CB}"/>
                </a:ext>
              </a:extLst>
            </p:cNvPr>
            <p:cNvSpPr txBox="1"/>
            <p:nvPr/>
          </p:nvSpPr>
          <p:spPr>
            <a:xfrm>
              <a:off x="578400" y="4395301"/>
              <a:ext cx="1617335" cy="1569660"/>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To select which model performs best for the given dataset, we train a host of different models, like Logistic Regression,</a:t>
              </a:r>
            </a:p>
            <a:p>
              <a:pPr algn="ctr"/>
              <a:r>
                <a:rPr lang="en-US" altLang="ko-KR" sz="1200" dirty="0">
                  <a:solidFill>
                    <a:schemeClr val="tx1">
                      <a:lumMod val="75000"/>
                      <a:lumOff val="25000"/>
                    </a:schemeClr>
                  </a:solidFill>
                  <a:cs typeface="Arial" pitchFamily="34" charset="0"/>
                </a:rPr>
                <a:t>SVM, Naïve Bayes, Neural Networks etc.</a:t>
              </a:r>
            </a:p>
          </p:txBody>
        </p:sp>
        <p:sp>
          <p:nvSpPr>
            <p:cNvPr id="16" name="TextBox 15">
              <a:extLst>
                <a:ext uri="{FF2B5EF4-FFF2-40B4-BE49-F238E27FC236}">
                  <a16:creationId xmlns:a16="http://schemas.microsoft.com/office/drawing/2014/main" id="{D2A537BE-852C-46E4-A875-3CBB8BC9B100}"/>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Model Selection</a:t>
              </a:r>
              <a:endParaRPr lang="ko-KR" altLang="en-US" sz="1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13F65FD6-83F5-40F3-B3DD-853FC11ADBFB}"/>
              </a:ext>
            </a:extLst>
          </p:cNvPr>
          <p:cNvGrpSpPr/>
          <p:nvPr/>
        </p:nvGrpSpPr>
        <p:grpSpPr>
          <a:xfrm>
            <a:off x="7255395" y="4416979"/>
            <a:ext cx="1625933" cy="1674760"/>
            <a:chOff x="575693" y="4105536"/>
            <a:chExt cx="1625933" cy="1674760"/>
          </a:xfrm>
        </p:grpSpPr>
        <p:sp>
          <p:nvSpPr>
            <p:cNvPr id="18" name="TextBox 17">
              <a:extLst>
                <a:ext uri="{FF2B5EF4-FFF2-40B4-BE49-F238E27FC236}">
                  <a16:creationId xmlns:a16="http://schemas.microsoft.com/office/drawing/2014/main" id="{F9A9AF34-D962-430F-8D98-1ACD75B5B2AB}"/>
                </a:ext>
              </a:extLst>
            </p:cNvPr>
            <p:cNvSpPr txBox="1"/>
            <p:nvPr/>
          </p:nvSpPr>
          <p:spPr>
            <a:xfrm>
              <a:off x="578400" y="4395301"/>
              <a:ext cx="1617335"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models are trained one-by one with the training data. The model parameters are updated using </a:t>
              </a:r>
              <a:r>
                <a:rPr lang="en-US" altLang="ko-KR" sz="1200" i="1" dirty="0">
                  <a:solidFill>
                    <a:schemeClr val="tx1">
                      <a:lumMod val="75000"/>
                      <a:lumOff val="25000"/>
                    </a:schemeClr>
                  </a:solidFill>
                  <a:cs typeface="Arial" pitchFamily="34" charset="0"/>
                </a:rPr>
                <a:t>gradient descent</a:t>
              </a:r>
              <a:r>
                <a:rPr lang="en-US" altLang="ko-KR" sz="1200" dirty="0">
                  <a:solidFill>
                    <a:schemeClr val="tx1">
                      <a:lumMod val="75000"/>
                      <a:lumOff val="25000"/>
                    </a:schemeClr>
                  </a:solidFill>
                  <a:cs typeface="Arial" pitchFamily="34" charset="0"/>
                </a:rPr>
                <a:t>.</a:t>
              </a:r>
            </a:p>
          </p:txBody>
        </p:sp>
        <p:sp>
          <p:nvSpPr>
            <p:cNvPr id="19" name="TextBox 18">
              <a:extLst>
                <a:ext uri="{FF2B5EF4-FFF2-40B4-BE49-F238E27FC236}">
                  <a16:creationId xmlns:a16="http://schemas.microsoft.com/office/drawing/2014/main" id="{FD3FA32D-731E-4333-A09E-6C607CB89772}"/>
                </a:ext>
              </a:extLst>
            </p:cNvPr>
            <p:cNvSpPr txBox="1"/>
            <p:nvPr/>
          </p:nvSpPr>
          <p:spPr>
            <a:xfrm>
              <a:off x="575693" y="4105536"/>
              <a:ext cx="1625933"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Model Training</a:t>
              </a:r>
              <a:endParaRPr lang="ko-KR" altLang="en-US" sz="1400" b="1" dirty="0">
                <a:solidFill>
                  <a:schemeClr val="tx1">
                    <a:lumMod val="75000"/>
                    <a:lumOff val="25000"/>
                  </a:schemeClr>
                </a:solidFill>
                <a:cs typeface="Arial" pitchFamily="34" charset="0"/>
              </a:endParaRPr>
            </a:p>
          </p:txBody>
        </p:sp>
      </p:grpSp>
      <p:sp>
        <p:nvSpPr>
          <p:cNvPr id="20" name="막힌 원호 3">
            <a:extLst>
              <a:ext uri="{FF2B5EF4-FFF2-40B4-BE49-F238E27FC236}">
                <a16:creationId xmlns:a16="http://schemas.microsoft.com/office/drawing/2014/main" id="{6917349C-3AD1-4CD8-8283-8236531EA490}"/>
              </a:ext>
            </a:extLst>
          </p:cNvPr>
          <p:cNvSpPr/>
          <p:nvPr/>
        </p:nvSpPr>
        <p:spPr>
          <a:xfrm>
            <a:off x="1150740" y="1974732"/>
            <a:ext cx="2016000" cy="2016000"/>
          </a:xfrm>
          <a:prstGeom prst="blockArc">
            <a:avLst>
              <a:gd name="adj1" fmla="val 10800000"/>
              <a:gd name="adj2" fmla="val 0"/>
              <a:gd name="adj3" fmla="val 267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막힌 원호 38">
            <a:extLst>
              <a:ext uri="{FF2B5EF4-FFF2-40B4-BE49-F238E27FC236}">
                <a16:creationId xmlns:a16="http://schemas.microsoft.com/office/drawing/2014/main" id="{2DB1BEE9-8154-400E-A00E-5CDC0DC74E01}"/>
              </a:ext>
            </a:extLst>
          </p:cNvPr>
          <p:cNvSpPr/>
          <p:nvPr/>
        </p:nvSpPr>
        <p:spPr>
          <a:xfrm rot="10800000">
            <a:off x="3112770" y="1966265"/>
            <a:ext cx="2016000" cy="2016000"/>
          </a:xfrm>
          <a:prstGeom prst="blockArc">
            <a:avLst>
              <a:gd name="adj1" fmla="val 10800000"/>
              <a:gd name="adj2" fmla="val 0"/>
              <a:gd name="adj3" fmla="val 26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2" name="막힌 원호 39">
            <a:extLst>
              <a:ext uri="{FF2B5EF4-FFF2-40B4-BE49-F238E27FC236}">
                <a16:creationId xmlns:a16="http://schemas.microsoft.com/office/drawing/2014/main" id="{82DD56FA-74F1-4734-A321-C5568529127D}"/>
              </a:ext>
            </a:extLst>
          </p:cNvPr>
          <p:cNvSpPr/>
          <p:nvPr/>
        </p:nvSpPr>
        <p:spPr>
          <a:xfrm>
            <a:off x="5077963" y="1966265"/>
            <a:ext cx="2016000" cy="2016000"/>
          </a:xfrm>
          <a:prstGeom prst="blockArc">
            <a:avLst>
              <a:gd name="adj1" fmla="val 10800000"/>
              <a:gd name="adj2" fmla="val 0"/>
              <a:gd name="adj3" fmla="val 267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24" name="Group 23">
            <a:extLst>
              <a:ext uri="{FF2B5EF4-FFF2-40B4-BE49-F238E27FC236}">
                <a16:creationId xmlns:a16="http://schemas.microsoft.com/office/drawing/2014/main" id="{64B8BA1C-7283-4C3B-A13B-88CDA3C75843}"/>
              </a:ext>
            </a:extLst>
          </p:cNvPr>
          <p:cNvGrpSpPr/>
          <p:nvPr/>
        </p:nvGrpSpPr>
        <p:grpSpPr>
          <a:xfrm>
            <a:off x="7929833" y="3800822"/>
            <a:ext cx="288032" cy="288032"/>
            <a:chOff x="1475656" y="1654935"/>
            <a:chExt cx="288032" cy="288032"/>
          </a:xfrm>
        </p:grpSpPr>
        <p:sp>
          <p:nvSpPr>
            <p:cNvPr id="25" name="Oval 24">
              <a:extLst>
                <a:ext uri="{FF2B5EF4-FFF2-40B4-BE49-F238E27FC236}">
                  <a16:creationId xmlns:a16="http://schemas.microsoft.com/office/drawing/2014/main" id="{CF43F7DE-2B66-48CA-8BCA-64764AED910E}"/>
                </a:ext>
              </a:extLst>
            </p:cNvPr>
            <p:cNvSpPr/>
            <p:nvPr/>
          </p:nvSpPr>
          <p:spPr>
            <a:xfrm>
              <a:off x="1475656" y="1654935"/>
              <a:ext cx="288032" cy="288032"/>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6" name="Flowchart: Extract 25">
              <a:extLst>
                <a:ext uri="{FF2B5EF4-FFF2-40B4-BE49-F238E27FC236}">
                  <a16:creationId xmlns:a16="http://schemas.microsoft.com/office/drawing/2014/main" id="{91FD99CE-1834-4A24-B9D5-971083F1CC04}"/>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27" name="Group 26">
            <a:extLst>
              <a:ext uri="{FF2B5EF4-FFF2-40B4-BE49-F238E27FC236}">
                <a16:creationId xmlns:a16="http://schemas.microsoft.com/office/drawing/2014/main" id="{54D31522-63CF-44C5-9C0B-08A70E3AC086}"/>
              </a:ext>
            </a:extLst>
          </p:cNvPr>
          <p:cNvGrpSpPr/>
          <p:nvPr/>
        </p:nvGrpSpPr>
        <p:grpSpPr>
          <a:xfrm>
            <a:off x="1987077" y="1850824"/>
            <a:ext cx="288032" cy="288032"/>
            <a:chOff x="1475656" y="1654935"/>
            <a:chExt cx="288032" cy="288032"/>
          </a:xfrm>
        </p:grpSpPr>
        <p:sp>
          <p:nvSpPr>
            <p:cNvPr id="28" name="Oval 27">
              <a:extLst>
                <a:ext uri="{FF2B5EF4-FFF2-40B4-BE49-F238E27FC236}">
                  <a16:creationId xmlns:a16="http://schemas.microsoft.com/office/drawing/2014/main" id="{80DBAB17-2111-45AC-95CC-5437F07487C4}"/>
                </a:ext>
              </a:extLst>
            </p:cNvPr>
            <p:cNvSpPr/>
            <p:nvPr/>
          </p:nvSpPr>
          <p:spPr>
            <a:xfrm>
              <a:off x="1475656" y="1654935"/>
              <a:ext cx="288032"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9" name="Flowchart: Extract 28">
              <a:extLst>
                <a:ext uri="{FF2B5EF4-FFF2-40B4-BE49-F238E27FC236}">
                  <a16:creationId xmlns:a16="http://schemas.microsoft.com/office/drawing/2014/main" id="{7D11DCF8-0058-40F9-BBB6-D4DC383AE0F8}"/>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0" name="Group 29">
            <a:extLst>
              <a:ext uri="{FF2B5EF4-FFF2-40B4-BE49-F238E27FC236}">
                <a16:creationId xmlns:a16="http://schemas.microsoft.com/office/drawing/2014/main" id="{399A8222-DD7A-4331-B6CB-61D0ECCB019F}"/>
              </a:ext>
            </a:extLst>
          </p:cNvPr>
          <p:cNvGrpSpPr/>
          <p:nvPr/>
        </p:nvGrpSpPr>
        <p:grpSpPr>
          <a:xfrm>
            <a:off x="3988443" y="3793049"/>
            <a:ext cx="288032" cy="288032"/>
            <a:chOff x="1475656" y="1654935"/>
            <a:chExt cx="288032" cy="288032"/>
          </a:xfrm>
        </p:grpSpPr>
        <p:sp>
          <p:nvSpPr>
            <p:cNvPr id="31" name="Oval 30">
              <a:extLst>
                <a:ext uri="{FF2B5EF4-FFF2-40B4-BE49-F238E27FC236}">
                  <a16:creationId xmlns:a16="http://schemas.microsoft.com/office/drawing/2014/main" id="{3B183DCB-8464-4BA0-A319-9143DE6D7C7F}"/>
                </a:ext>
              </a:extLst>
            </p:cNvPr>
            <p:cNvSpPr/>
            <p:nvPr/>
          </p:nvSpPr>
          <p:spPr>
            <a:xfrm>
              <a:off x="1475656" y="1654935"/>
              <a:ext cx="288032" cy="28803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2" name="Flowchart: Extract 31">
              <a:extLst>
                <a:ext uri="{FF2B5EF4-FFF2-40B4-BE49-F238E27FC236}">
                  <a16:creationId xmlns:a16="http://schemas.microsoft.com/office/drawing/2014/main" id="{201A4961-41B3-470B-B139-03CD386099CD}"/>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grpSp>
        <p:nvGrpSpPr>
          <p:cNvPr id="33" name="Group 32">
            <a:extLst>
              <a:ext uri="{FF2B5EF4-FFF2-40B4-BE49-F238E27FC236}">
                <a16:creationId xmlns:a16="http://schemas.microsoft.com/office/drawing/2014/main" id="{BB96EAAF-A1B8-4E8F-A89B-3D7A9D775808}"/>
              </a:ext>
            </a:extLst>
          </p:cNvPr>
          <p:cNvGrpSpPr/>
          <p:nvPr/>
        </p:nvGrpSpPr>
        <p:grpSpPr>
          <a:xfrm>
            <a:off x="5928466" y="1860349"/>
            <a:ext cx="288032" cy="288032"/>
            <a:chOff x="1475656" y="1654935"/>
            <a:chExt cx="288032" cy="288032"/>
          </a:xfrm>
        </p:grpSpPr>
        <p:sp>
          <p:nvSpPr>
            <p:cNvPr id="34" name="Oval 33">
              <a:extLst>
                <a:ext uri="{FF2B5EF4-FFF2-40B4-BE49-F238E27FC236}">
                  <a16:creationId xmlns:a16="http://schemas.microsoft.com/office/drawing/2014/main" id="{D0C290DD-E5A1-4053-90C4-119AD2A747BD}"/>
                </a:ext>
              </a:extLst>
            </p:cNvPr>
            <p:cNvSpPr/>
            <p:nvPr/>
          </p:nvSpPr>
          <p:spPr>
            <a:xfrm>
              <a:off x="1475656" y="1654935"/>
              <a:ext cx="288032"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Flowchart: Extract 34">
              <a:extLst>
                <a:ext uri="{FF2B5EF4-FFF2-40B4-BE49-F238E27FC236}">
                  <a16:creationId xmlns:a16="http://schemas.microsoft.com/office/drawing/2014/main" id="{BCBDB0FD-4A65-4BBD-9124-96945B1926C9}"/>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36" name="Oval 61">
            <a:extLst>
              <a:ext uri="{FF2B5EF4-FFF2-40B4-BE49-F238E27FC236}">
                <a16:creationId xmlns:a16="http://schemas.microsoft.com/office/drawing/2014/main" id="{1A1D5901-B748-405D-B751-BAC58398DD1E}"/>
              </a:ext>
            </a:extLst>
          </p:cNvPr>
          <p:cNvSpPr/>
          <p:nvPr/>
        </p:nvSpPr>
        <p:spPr>
          <a:xfrm>
            <a:off x="9550524" y="2542488"/>
            <a:ext cx="866378" cy="8663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nvGrpSpPr>
          <p:cNvPr id="37" name="Group 69">
            <a:extLst>
              <a:ext uri="{FF2B5EF4-FFF2-40B4-BE49-F238E27FC236}">
                <a16:creationId xmlns:a16="http://schemas.microsoft.com/office/drawing/2014/main" id="{0461461E-F04D-4BDD-9980-1DEEC82CE7AD}"/>
              </a:ext>
            </a:extLst>
          </p:cNvPr>
          <p:cNvGrpSpPr/>
          <p:nvPr/>
        </p:nvGrpSpPr>
        <p:grpSpPr>
          <a:xfrm>
            <a:off x="9224959" y="4416979"/>
            <a:ext cx="1881006" cy="1674760"/>
            <a:chOff x="575693" y="4105536"/>
            <a:chExt cx="1881006" cy="1674760"/>
          </a:xfrm>
        </p:grpSpPr>
        <p:sp>
          <p:nvSpPr>
            <p:cNvPr id="38" name="TextBox 37">
              <a:extLst>
                <a:ext uri="{FF2B5EF4-FFF2-40B4-BE49-F238E27FC236}">
                  <a16:creationId xmlns:a16="http://schemas.microsoft.com/office/drawing/2014/main" id="{96D54DE8-A236-4A3F-8D25-BD3EC3EC68D6}"/>
                </a:ext>
              </a:extLst>
            </p:cNvPr>
            <p:cNvSpPr txBox="1"/>
            <p:nvPr/>
          </p:nvSpPr>
          <p:spPr>
            <a:xfrm>
              <a:off x="578400" y="4395301"/>
              <a:ext cx="1878299" cy="1384995"/>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Model performances are compared using the metric of Accuracy Score, which tells us the proportion of correct classifications made by the model.</a:t>
              </a:r>
            </a:p>
          </p:txBody>
        </p:sp>
        <p:sp>
          <p:nvSpPr>
            <p:cNvPr id="39" name="TextBox 38">
              <a:extLst>
                <a:ext uri="{FF2B5EF4-FFF2-40B4-BE49-F238E27FC236}">
                  <a16:creationId xmlns:a16="http://schemas.microsoft.com/office/drawing/2014/main" id="{BF70CEE9-F14D-4BAE-B069-F910A4FAE518}"/>
                </a:ext>
              </a:extLst>
            </p:cNvPr>
            <p:cNvSpPr txBox="1"/>
            <p:nvPr/>
          </p:nvSpPr>
          <p:spPr>
            <a:xfrm>
              <a:off x="575693" y="4105536"/>
              <a:ext cx="1881006" cy="307777"/>
            </a:xfrm>
            <a:prstGeom prst="rect">
              <a:avLst/>
            </a:prstGeom>
            <a:noFill/>
          </p:spPr>
          <p:txBody>
            <a:bodyPr wrap="square" lIns="108000" rIns="108000" rtlCol="0">
              <a:spAutoFit/>
            </a:bodyPr>
            <a:lstStyle/>
            <a:p>
              <a:pPr algn="ctr"/>
              <a:r>
                <a:rPr lang="en-US" altLang="ko-KR" sz="1400" b="1" dirty="0">
                  <a:solidFill>
                    <a:schemeClr val="tx1">
                      <a:lumMod val="75000"/>
                      <a:lumOff val="25000"/>
                    </a:schemeClr>
                  </a:solidFill>
                  <a:cs typeface="Arial" pitchFamily="34" charset="0"/>
                </a:rPr>
                <a:t>Model Performance</a:t>
              </a:r>
              <a:endParaRPr lang="ko-KR" altLang="en-US" sz="1400" b="1" dirty="0">
                <a:solidFill>
                  <a:schemeClr val="tx1">
                    <a:lumMod val="75000"/>
                    <a:lumOff val="25000"/>
                  </a:schemeClr>
                </a:solidFill>
                <a:cs typeface="Arial" pitchFamily="34" charset="0"/>
              </a:endParaRPr>
            </a:p>
          </p:txBody>
        </p:sp>
      </p:grpSp>
      <p:sp>
        <p:nvSpPr>
          <p:cNvPr id="40" name="막힌 원호 46">
            <a:extLst>
              <a:ext uri="{FF2B5EF4-FFF2-40B4-BE49-F238E27FC236}">
                <a16:creationId xmlns:a16="http://schemas.microsoft.com/office/drawing/2014/main" id="{C66BEE02-206A-4343-ADEB-BEDD2E76D0AF}"/>
              </a:ext>
            </a:extLst>
          </p:cNvPr>
          <p:cNvSpPr/>
          <p:nvPr/>
        </p:nvSpPr>
        <p:spPr>
          <a:xfrm>
            <a:off x="8998395" y="1966265"/>
            <a:ext cx="2016000" cy="2016000"/>
          </a:xfrm>
          <a:prstGeom prst="blockArc">
            <a:avLst>
              <a:gd name="adj1" fmla="val 10800000"/>
              <a:gd name="adj2" fmla="val 0"/>
              <a:gd name="adj3" fmla="val 267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41" name="Group 54">
            <a:extLst>
              <a:ext uri="{FF2B5EF4-FFF2-40B4-BE49-F238E27FC236}">
                <a16:creationId xmlns:a16="http://schemas.microsoft.com/office/drawing/2014/main" id="{8A7FFEF2-16F5-4EB3-98AB-4C5AF940E2A1}"/>
              </a:ext>
            </a:extLst>
          </p:cNvPr>
          <p:cNvGrpSpPr/>
          <p:nvPr/>
        </p:nvGrpSpPr>
        <p:grpSpPr>
          <a:xfrm>
            <a:off x="9848898" y="1860349"/>
            <a:ext cx="288032" cy="288032"/>
            <a:chOff x="1475656" y="1654935"/>
            <a:chExt cx="288032" cy="288032"/>
          </a:xfrm>
        </p:grpSpPr>
        <p:sp>
          <p:nvSpPr>
            <p:cNvPr id="42" name="Oval 55">
              <a:extLst>
                <a:ext uri="{FF2B5EF4-FFF2-40B4-BE49-F238E27FC236}">
                  <a16:creationId xmlns:a16="http://schemas.microsoft.com/office/drawing/2014/main" id="{2891E552-BA8D-4E8F-B40B-F65EECC8B8DC}"/>
                </a:ext>
              </a:extLst>
            </p:cNvPr>
            <p:cNvSpPr/>
            <p:nvPr/>
          </p:nvSpPr>
          <p:spPr>
            <a:xfrm>
              <a:off x="1475656" y="1654935"/>
              <a:ext cx="288032" cy="28803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43" name="Flowchart: Extract 56">
              <a:extLst>
                <a:ext uri="{FF2B5EF4-FFF2-40B4-BE49-F238E27FC236}">
                  <a16:creationId xmlns:a16="http://schemas.microsoft.com/office/drawing/2014/main" id="{901FE8F5-E607-4626-81AC-46E9F08402EF}"/>
                </a:ext>
              </a:extLst>
            </p:cNvPr>
            <p:cNvSpPr/>
            <p:nvPr/>
          </p:nvSpPr>
          <p:spPr>
            <a:xfrm rot="5400000">
              <a:off x="1575197" y="1744951"/>
              <a:ext cx="108000" cy="108000"/>
            </a:xfrm>
            <a:prstGeom prst="flowChartExtra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bg1"/>
                </a:solidFill>
              </a:endParaRPr>
            </a:p>
          </p:txBody>
        </p:sp>
      </p:grpSp>
      <p:sp>
        <p:nvSpPr>
          <p:cNvPr id="53" name="막힌 원호 46">
            <a:extLst>
              <a:ext uri="{FF2B5EF4-FFF2-40B4-BE49-F238E27FC236}">
                <a16:creationId xmlns:a16="http://schemas.microsoft.com/office/drawing/2014/main" id="{70017591-557A-4B84-B808-379E4E6FD472}"/>
              </a:ext>
            </a:extLst>
          </p:cNvPr>
          <p:cNvSpPr/>
          <p:nvPr/>
        </p:nvSpPr>
        <p:spPr>
          <a:xfrm rot="10800000">
            <a:off x="8998395" y="1969617"/>
            <a:ext cx="2016000" cy="2016000"/>
          </a:xfrm>
          <a:prstGeom prst="blockArc">
            <a:avLst>
              <a:gd name="adj1" fmla="val 10800000"/>
              <a:gd name="adj2" fmla="val 0"/>
              <a:gd name="adj3" fmla="val 2676"/>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6" name="Teardrop 1">
            <a:extLst>
              <a:ext uri="{FF2B5EF4-FFF2-40B4-BE49-F238E27FC236}">
                <a16:creationId xmlns:a16="http://schemas.microsoft.com/office/drawing/2014/main" id="{A854C850-1D8F-4E5E-8320-6CF3C545BC52}"/>
              </a:ext>
            </a:extLst>
          </p:cNvPr>
          <p:cNvSpPr/>
          <p:nvPr/>
        </p:nvSpPr>
        <p:spPr>
          <a:xfrm rot="18805991">
            <a:off x="7808408" y="2718565"/>
            <a:ext cx="441931" cy="458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9" name="Freeform 39">
            <a:extLst>
              <a:ext uri="{FF2B5EF4-FFF2-40B4-BE49-F238E27FC236}">
                <a16:creationId xmlns:a16="http://schemas.microsoft.com/office/drawing/2014/main" id="{4C9DCC89-4003-4FA4-9EFE-53C25A674EAC}"/>
              </a:ext>
            </a:extLst>
          </p:cNvPr>
          <p:cNvSpPr>
            <a:spLocks noChangeAspect="1"/>
          </p:cNvSpPr>
          <p:nvPr/>
        </p:nvSpPr>
        <p:spPr>
          <a:xfrm rot="8580000">
            <a:off x="1941461" y="2746572"/>
            <a:ext cx="415180" cy="414075"/>
          </a:xfrm>
          <a:custGeom>
            <a:avLst/>
            <a:gdLst/>
            <a:ahLst/>
            <a:cxnLst/>
            <a:rect l="l" t="t" r="r" b="b"/>
            <a:pathLst>
              <a:path w="3872365" h="3862045">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0" name="Frame 17">
            <a:extLst>
              <a:ext uri="{FF2B5EF4-FFF2-40B4-BE49-F238E27FC236}">
                <a16:creationId xmlns:a16="http://schemas.microsoft.com/office/drawing/2014/main" id="{69C919B0-3AD9-4BF6-9E4F-093A191622CA}"/>
              </a:ext>
            </a:extLst>
          </p:cNvPr>
          <p:cNvSpPr/>
          <p:nvPr/>
        </p:nvSpPr>
        <p:spPr>
          <a:xfrm>
            <a:off x="9836591" y="2777753"/>
            <a:ext cx="361737" cy="32539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1" name="Rectangle 16">
            <a:extLst>
              <a:ext uri="{FF2B5EF4-FFF2-40B4-BE49-F238E27FC236}">
                <a16:creationId xmlns:a16="http://schemas.microsoft.com/office/drawing/2014/main" id="{46E02FE3-5550-441D-A66B-BC438D4764D2}"/>
              </a:ext>
            </a:extLst>
          </p:cNvPr>
          <p:cNvSpPr/>
          <p:nvPr/>
        </p:nvSpPr>
        <p:spPr>
          <a:xfrm rot="2700000">
            <a:off x="3987808" y="2735893"/>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2" name="Rounded Rectangle 51">
            <a:extLst>
              <a:ext uri="{FF2B5EF4-FFF2-40B4-BE49-F238E27FC236}">
                <a16:creationId xmlns:a16="http://schemas.microsoft.com/office/drawing/2014/main" id="{44930015-9E34-4637-8DA7-10DB717DD3BD}"/>
              </a:ext>
            </a:extLst>
          </p:cNvPr>
          <p:cNvSpPr/>
          <p:nvPr/>
        </p:nvSpPr>
        <p:spPr>
          <a:xfrm rot="16200000" flipH="1">
            <a:off x="5819959" y="2726261"/>
            <a:ext cx="500257" cy="471122"/>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3" name="막힌 원호 40">
            <a:extLst>
              <a:ext uri="{FF2B5EF4-FFF2-40B4-BE49-F238E27FC236}">
                <a16:creationId xmlns:a16="http://schemas.microsoft.com/office/drawing/2014/main" id="{594581A7-0D53-4187-9591-A629F8F9F725}"/>
              </a:ext>
            </a:extLst>
          </p:cNvPr>
          <p:cNvSpPr/>
          <p:nvPr/>
        </p:nvSpPr>
        <p:spPr>
          <a:xfrm rot="10800000">
            <a:off x="7043155" y="1966265"/>
            <a:ext cx="2016000" cy="2016000"/>
          </a:xfrm>
          <a:prstGeom prst="blockArc">
            <a:avLst>
              <a:gd name="adj1" fmla="val 10800000"/>
              <a:gd name="adj2" fmla="val 0"/>
              <a:gd name="adj3" fmla="val 2676"/>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477545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sz="5800" b="1" dirty="0">
                <a:solidFill>
                  <a:schemeClr val="accent1"/>
                </a:solidFill>
                <a:ea typeface="+mj-ea"/>
                <a:cs typeface="+mj-cs"/>
              </a:rPr>
              <a:t>Modelling</a:t>
            </a:r>
            <a:r>
              <a:rPr lang="en-US" b="1" dirty="0"/>
              <a:t> </a:t>
            </a:r>
            <a:r>
              <a:rPr lang="en-US" sz="5800" b="1" dirty="0">
                <a:solidFill>
                  <a:schemeClr val="accent1"/>
                </a:solidFill>
                <a:ea typeface="+mj-ea"/>
                <a:cs typeface="+mj-cs"/>
              </a:rPr>
              <a:t>Techniques Deployed</a:t>
            </a:r>
          </a:p>
        </p:txBody>
      </p:sp>
      <p:sp>
        <p:nvSpPr>
          <p:cNvPr id="3" name="Rectangle 40">
            <a:extLst>
              <a:ext uri="{FF2B5EF4-FFF2-40B4-BE49-F238E27FC236}">
                <a16:creationId xmlns:a16="http://schemas.microsoft.com/office/drawing/2014/main" id="{3742DCAE-E073-435D-B2A5-EB08ABB32E71}"/>
              </a:ext>
            </a:extLst>
          </p:cNvPr>
          <p:cNvSpPr/>
          <p:nvPr/>
        </p:nvSpPr>
        <p:spPr>
          <a:xfrm>
            <a:off x="323529" y="3059077"/>
            <a:ext cx="6306964" cy="2957202"/>
          </a:xfrm>
          <a:custGeom>
            <a:avLst/>
            <a:gdLst/>
            <a:ahLst/>
            <a:cxnLst/>
            <a:rect l="l" t="t" r="r" b="b"/>
            <a:pathLst>
              <a:path w="4104456" h="2943944">
                <a:moveTo>
                  <a:pt x="279254" y="79832"/>
                </a:moveTo>
                <a:cubicBezTo>
                  <a:pt x="176595" y="79832"/>
                  <a:pt x="93373" y="163054"/>
                  <a:pt x="93373" y="265713"/>
                </a:cubicBezTo>
                <a:lnTo>
                  <a:pt x="93373" y="1441962"/>
                </a:lnTo>
                <a:lnTo>
                  <a:pt x="4011084" y="1441962"/>
                </a:lnTo>
                <a:lnTo>
                  <a:pt x="4011084" y="265713"/>
                </a:lnTo>
                <a:cubicBezTo>
                  <a:pt x="4011084" y="163054"/>
                  <a:pt x="3927862" y="79832"/>
                  <a:pt x="3825203" y="79832"/>
                </a:cubicBezTo>
                <a:close/>
                <a:moveTo>
                  <a:pt x="243023" y="0"/>
                </a:moveTo>
                <a:lnTo>
                  <a:pt x="3861433" y="0"/>
                </a:lnTo>
                <a:cubicBezTo>
                  <a:pt x="3995651" y="0"/>
                  <a:pt x="4104456" y="108805"/>
                  <a:pt x="4104456" y="243023"/>
                </a:cubicBezTo>
                <a:lnTo>
                  <a:pt x="4104456" y="2943944"/>
                </a:lnTo>
                <a:lnTo>
                  <a:pt x="4011084" y="2943944"/>
                </a:lnTo>
                <a:lnTo>
                  <a:pt x="4011084" y="1699747"/>
                </a:lnTo>
                <a:lnTo>
                  <a:pt x="93373" y="1699747"/>
                </a:lnTo>
                <a:lnTo>
                  <a:pt x="93373" y="2943944"/>
                </a:lnTo>
                <a:lnTo>
                  <a:pt x="0" y="2943944"/>
                </a:lnTo>
                <a:lnTo>
                  <a:pt x="0" y="243023"/>
                </a:lnTo>
                <a:cubicBezTo>
                  <a:pt x="0" y="108805"/>
                  <a:pt x="108805" y="0"/>
                  <a:pt x="243023"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nvGrpSpPr>
          <p:cNvPr id="4" name="그룹 9">
            <a:extLst>
              <a:ext uri="{FF2B5EF4-FFF2-40B4-BE49-F238E27FC236}">
                <a16:creationId xmlns:a16="http://schemas.microsoft.com/office/drawing/2014/main" id="{24E45A64-8911-4F99-99D4-A0828B08078E}"/>
              </a:ext>
            </a:extLst>
          </p:cNvPr>
          <p:cNvGrpSpPr/>
          <p:nvPr/>
        </p:nvGrpSpPr>
        <p:grpSpPr>
          <a:xfrm>
            <a:off x="758538" y="2195524"/>
            <a:ext cx="658800" cy="3738394"/>
            <a:chOff x="1335587" y="2195524"/>
            <a:chExt cx="658800" cy="3738394"/>
          </a:xfrm>
        </p:grpSpPr>
        <p:sp>
          <p:nvSpPr>
            <p:cNvPr id="5" name="Rounded Rectangle 9">
              <a:extLst>
                <a:ext uri="{FF2B5EF4-FFF2-40B4-BE49-F238E27FC236}">
                  <a16:creationId xmlns:a16="http://schemas.microsoft.com/office/drawing/2014/main" id="{79BBF297-26BA-494A-95EA-5CA266B4CD2C}"/>
                </a:ext>
              </a:extLst>
            </p:cNvPr>
            <p:cNvSpPr/>
            <p:nvPr/>
          </p:nvSpPr>
          <p:spPr>
            <a:xfrm rot="10800000">
              <a:off x="1337144" y="2495490"/>
              <a:ext cx="657242" cy="3438428"/>
            </a:xfrm>
            <a:custGeom>
              <a:avLst/>
              <a:gdLst/>
              <a:ahLst/>
              <a:cxnLst/>
              <a:rect l="l" t="t" r="r" b="b"/>
              <a:pathLst>
                <a:path w="657242" h="3438428">
                  <a:moveTo>
                    <a:pt x="657241" y="3438428"/>
                  </a:moveTo>
                  <a:lnTo>
                    <a:pt x="0" y="3438428"/>
                  </a:lnTo>
                  <a:lnTo>
                    <a:pt x="0" y="328621"/>
                  </a:lnTo>
                  <a:cubicBezTo>
                    <a:pt x="0" y="147129"/>
                    <a:pt x="147129" y="0"/>
                    <a:pt x="328621" y="0"/>
                  </a:cubicBezTo>
                  <a:cubicBezTo>
                    <a:pt x="510113" y="0"/>
                    <a:pt x="657242" y="147129"/>
                    <a:pt x="657242" y="32862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ounded Rectangle 75">
              <a:extLst>
                <a:ext uri="{FF2B5EF4-FFF2-40B4-BE49-F238E27FC236}">
                  <a16:creationId xmlns:a16="http://schemas.microsoft.com/office/drawing/2014/main" id="{115BD0CD-1A4E-4A6C-AF68-7818FCCCB83F}"/>
                </a:ext>
              </a:extLst>
            </p:cNvPr>
            <p:cNvSpPr/>
            <p:nvPr/>
          </p:nvSpPr>
          <p:spPr>
            <a:xfrm rot="10800000">
              <a:off x="1419438" y="4734790"/>
              <a:ext cx="478800" cy="1080000"/>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 Same Side Corner Rectangle 50">
              <a:extLst>
                <a:ext uri="{FF2B5EF4-FFF2-40B4-BE49-F238E27FC236}">
                  <a16:creationId xmlns:a16="http://schemas.microsoft.com/office/drawing/2014/main" id="{A4C5EB77-0BA0-4A3E-A1E0-5D6BDFB38816}"/>
                </a:ext>
              </a:extLst>
            </p:cNvPr>
            <p:cNvSpPr/>
            <p:nvPr/>
          </p:nvSpPr>
          <p:spPr>
            <a:xfrm>
              <a:off x="1335587"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 name="그룹 6">
            <a:extLst>
              <a:ext uri="{FF2B5EF4-FFF2-40B4-BE49-F238E27FC236}">
                <a16:creationId xmlns:a16="http://schemas.microsoft.com/office/drawing/2014/main" id="{5C727EFB-B5C0-4C47-A21B-1E04F3791E8C}"/>
              </a:ext>
            </a:extLst>
          </p:cNvPr>
          <p:cNvGrpSpPr/>
          <p:nvPr/>
        </p:nvGrpSpPr>
        <p:grpSpPr>
          <a:xfrm>
            <a:off x="2996407" y="2195524"/>
            <a:ext cx="658800" cy="3738394"/>
            <a:chOff x="3573456" y="2195524"/>
            <a:chExt cx="658800" cy="3738394"/>
          </a:xfrm>
        </p:grpSpPr>
        <p:sp>
          <p:nvSpPr>
            <p:cNvPr id="9" name="Rounded Rectangle 6">
              <a:extLst>
                <a:ext uri="{FF2B5EF4-FFF2-40B4-BE49-F238E27FC236}">
                  <a16:creationId xmlns:a16="http://schemas.microsoft.com/office/drawing/2014/main" id="{24FF4D3C-16D2-42C8-ADDD-D82B12A17246}"/>
                </a:ext>
              </a:extLst>
            </p:cNvPr>
            <p:cNvSpPr/>
            <p:nvPr/>
          </p:nvSpPr>
          <p:spPr>
            <a:xfrm rot="10800000">
              <a:off x="3583761"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ounded Rectangle 73">
              <a:extLst>
                <a:ext uri="{FF2B5EF4-FFF2-40B4-BE49-F238E27FC236}">
                  <a16:creationId xmlns:a16="http://schemas.microsoft.com/office/drawing/2014/main" id="{B1EFA425-AD81-4580-95FD-AF4E01694A81}"/>
                </a:ext>
              </a:extLst>
            </p:cNvPr>
            <p:cNvSpPr/>
            <p:nvPr/>
          </p:nvSpPr>
          <p:spPr>
            <a:xfrm rot="10800000">
              <a:off x="3662143" y="4734790"/>
              <a:ext cx="486000" cy="108000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Round Same Side Corner Rectangle 54">
              <a:extLst>
                <a:ext uri="{FF2B5EF4-FFF2-40B4-BE49-F238E27FC236}">
                  <a16:creationId xmlns:a16="http://schemas.microsoft.com/office/drawing/2014/main" id="{CDDC358D-27C1-490F-B5F7-57DF2CC563FF}"/>
                </a:ext>
              </a:extLst>
            </p:cNvPr>
            <p:cNvSpPr/>
            <p:nvPr/>
          </p:nvSpPr>
          <p:spPr>
            <a:xfrm>
              <a:off x="357345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 name="그룹 7">
            <a:extLst>
              <a:ext uri="{FF2B5EF4-FFF2-40B4-BE49-F238E27FC236}">
                <a16:creationId xmlns:a16="http://schemas.microsoft.com/office/drawing/2014/main" id="{0656EC92-9A54-4661-B447-849027078910}"/>
              </a:ext>
            </a:extLst>
          </p:cNvPr>
          <p:cNvGrpSpPr/>
          <p:nvPr/>
        </p:nvGrpSpPr>
        <p:grpSpPr>
          <a:xfrm>
            <a:off x="4116417" y="2195524"/>
            <a:ext cx="658800" cy="3738394"/>
            <a:chOff x="4693466" y="2195524"/>
            <a:chExt cx="658800" cy="3738394"/>
          </a:xfrm>
        </p:grpSpPr>
        <p:sp>
          <p:nvSpPr>
            <p:cNvPr id="13" name="Rounded Rectangle 12">
              <a:extLst>
                <a:ext uri="{FF2B5EF4-FFF2-40B4-BE49-F238E27FC236}">
                  <a16:creationId xmlns:a16="http://schemas.microsoft.com/office/drawing/2014/main" id="{3CA4B09D-547E-44AE-BF08-F6EE1EC25651}"/>
                </a:ext>
              </a:extLst>
            </p:cNvPr>
            <p:cNvSpPr/>
            <p:nvPr/>
          </p:nvSpPr>
          <p:spPr>
            <a:xfrm rot="10800000">
              <a:off x="471407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Rounded Rectangle 82">
              <a:extLst>
                <a:ext uri="{FF2B5EF4-FFF2-40B4-BE49-F238E27FC236}">
                  <a16:creationId xmlns:a16="http://schemas.microsoft.com/office/drawing/2014/main" id="{FE217264-8686-45C7-8079-147628B18458}"/>
                </a:ext>
              </a:extLst>
            </p:cNvPr>
            <p:cNvSpPr/>
            <p:nvPr/>
          </p:nvSpPr>
          <p:spPr>
            <a:xfrm rot="10800000">
              <a:off x="4792749" y="4734791"/>
              <a:ext cx="482400" cy="1080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Round Same Side Corner Rectangle 55">
              <a:extLst>
                <a:ext uri="{FF2B5EF4-FFF2-40B4-BE49-F238E27FC236}">
                  <a16:creationId xmlns:a16="http://schemas.microsoft.com/office/drawing/2014/main" id="{72A5692C-ACB7-4283-957A-B6E16A068727}"/>
                </a:ext>
              </a:extLst>
            </p:cNvPr>
            <p:cNvSpPr/>
            <p:nvPr/>
          </p:nvSpPr>
          <p:spPr>
            <a:xfrm>
              <a:off x="469346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6" name="그룹 8">
            <a:extLst>
              <a:ext uri="{FF2B5EF4-FFF2-40B4-BE49-F238E27FC236}">
                <a16:creationId xmlns:a16="http://schemas.microsoft.com/office/drawing/2014/main" id="{C3DB8D70-62C0-4E9E-8972-84610E50BF17}"/>
              </a:ext>
            </a:extLst>
          </p:cNvPr>
          <p:cNvGrpSpPr/>
          <p:nvPr/>
        </p:nvGrpSpPr>
        <p:grpSpPr>
          <a:xfrm>
            <a:off x="1885381" y="2195526"/>
            <a:ext cx="658800" cy="3738393"/>
            <a:chOff x="2462430" y="2195525"/>
            <a:chExt cx="658800" cy="3738393"/>
          </a:xfrm>
        </p:grpSpPr>
        <p:sp>
          <p:nvSpPr>
            <p:cNvPr id="17" name="Rounded Rectangle 3">
              <a:extLst>
                <a:ext uri="{FF2B5EF4-FFF2-40B4-BE49-F238E27FC236}">
                  <a16:creationId xmlns:a16="http://schemas.microsoft.com/office/drawing/2014/main" id="{4C83C5A3-B7C4-471A-AA18-81AFF0ECFF5F}"/>
                </a:ext>
              </a:extLst>
            </p:cNvPr>
            <p:cNvSpPr/>
            <p:nvPr/>
          </p:nvSpPr>
          <p:spPr>
            <a:xfrm rot="10800000">
              <a:off x="247273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Rounded Rectangle 58">
              <a:extLst>
                <a:ext uri="{FF2B5EF4-FFF2-40B4-BE49-F238E27FC236}">
                  <a16:creationId xmlns:a16="http://schemas.microsoft.com/office/drawing/2014/main" id="{7551233A-5A69-4E53-AC09-89FA4CE490F6}"/>
                </a:ext>
              </a:extLst>
            </p:cNvPr>
            <p:cNvSpPr/>
            <p:nvPr/>
          </p:nvSpPr>
          <p:spPr>
            <a:xfrm rot="10800000">
              <a:off x="2550630" y="4734789"/>
              <a:ext cx="482400" cy="1080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9" name="Round Same Side Corner Rectangle 57">
              <a:extLst>
                <a:ext uri="{FF2B5EF4-FFF2-40B4-BE49-F238E27FC236}">
                  <a16:creationId xmlns:a16="http://schemas.microsoft.com/office/drawing/2014/main" id="{C4A0502D-FB80-49B6-9C10-319D346E0D01}"/>
                </a:ext>
              </a:extLst>
            </p:cNvPr>
            <p:cNvSpPr/>
            <p:nvPr/>
          </p:nvSpPr>
          <p:spPr>
            <a:xfrm rot="10800000">
              <a:off x="2462430" y="2195525"/>
              <a:ext cx="658800" cy="389670"/>
            </a:xfrm>
            <a:custGeom>
              <a:avLst/>
              <a:gdLst/>
              <a:ahLst/>
              <a:cxnLst/>
              <a:rect l="l" t="t" r="r" b="b"/>
              <a:pathLst>
                <a:path w="658800" h="389670">
                  <a:moveTo>
                    <a:pt x="615404" y="389670"/>
                  </a:moveTo>
                  <a:lnTo>
                    <a:pt x="43396" y="389670"/>
                  </a:lnTo>
                  <a:cubicBezTo>
                    <a:pt x="19429" y="389670"/>
                    <a:pt x="0" y="370241"/>
                    <a:pt x="0" y="346274"/>
                  </a:cubicBezTo>
                  <a:lnTo>
                    <a:pt x="0" y="129297"/>
                  </a:lnTo>
                  <a:lnTo>
                    <a:pt x="112845" y="129297"/>
                  </a:lnTo>
                  <a:lnTo>
                    <a:pt x="112845" y="43396"/>
                  </a:lnTo>
                  <a:cubicBezTo>
                    <a:pt x="112845" y="19429"/>
                    <a:pt x="132274" y="0"/>
                    <a:pt x="156241" y="0"/>
                  </a:cubicBezTo>
                  <a:lnTo>
                    <a:pt x="502557" y="0"/>
                  </a:lnTo>
                  <a:cubicBezTo>
                    <a:pt x="526524" y="0"/>
                    <a:pt x="545953" y="19429"/>
                    <a:pt x="545953" y="43396"/>
                  </a:cubicBezTo>
                  <a:lnTo>
                    <a:pt x="545953" y="129297"/>
                  </a:lnTo>
                  <a:lnTo>
                    <a:pt x="658800" y="129297"/>
                  </a:lnTo>
                  <a:lnTo>
                    <a:pt x="658800" y="346274"/>
                  </a:lnTo>
                  <a:cubicBezTo>
                    <a:pt x="658800" y="370241"/>
                    <a:pt x="639371" y="389670"/>
                    <a:pt x="615404" y="38967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0" name="TextBox 19">
            <a:extLst>
              <a:ext uri="{FF2B5EF4-FFF2-40B4-BE49-F238E27FC236}">
                <a16:creationId xmlns:a16="http://schemas.microsoft.com/office/drawing/2014/main" id="{1F35EDB5-5569-4BD6-97C9-782C62E2632C}"/>
              </a:ext>
            </a:extLst>
          </p:cNvPr>
          <p:cNvSpPr txBox="1"/>
          <p:nvPr/>
        </p:nvSpPr>
        <p:spPr>
          <a:xfrm>
            <a:off x="713331"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92%</a:t>
            </a:r>
            <a:endParaRPr lang="ko-KR" altLang="en-US" sz="1600" b="1" dirty="0">
              <a:solidFill>
                <a:schemeClr val="bg1"/>
              </a:solidFill>
              <a:cs typeface="Arial" pitchFamily="34" charset="0"/>
            </a:endParaRPr>
          </a:p>
        </p:txBody>
      </p:sp>
      <p:sp>
        <p:nvSpPr>
          <p:cNvPr id="21" name="TextBox 20">
            <a:extLst>
              <a:ext uri="{FF2B5EF4-FFF2-40B4-BE49-F238E27FC236}">
                <a16:creationId xmlns:a16="http://schemas.microsoft.com/office/drawing/2014/main" id="{CAA6B873-8EEA-4A70-85DA-181FD112B91A}"/>
              </a:ext>
            </a:extLst>
          </p:cNvPr>
          <p:cNvSpPr txBox="1"/>
          <p:nvPr/>
        </p:nvSpPr>
        <p:spPr>
          <a:xfrm>
            <a:off x="4082621"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93%</a:t>
            </a:r>
            <a:endParaRPr lang="ko-KR" altLang="en-US" sz="1600" b="1" dirty="0">
              <a:solidFill>
                <a:schemeClr val="bg1"/>
              </a:solidFill>
              <a:cs typeface="Arial" pitchFamily="34" charset="0"/>
            </a:endParaRPr>
          </a:p>
        </p:txBody>
      </p:sp>
      <p:sp>
        <p:nvSpPr>
          <p:cNvPr id="22" name="TextBox 21">
            <a:extLst>
              <a:ext uri="{FF2B5EF4-FFF2-40B4-BE49-F238E27FC236}">
                <a16:creationId xmlns:a16="http://schemas.microsoft.com/office/drawing/2014/main" id="{E0D1226D-F99F-4548-911A-AE4A9424A59E}"/>
              </a:ext>
            </a:extLst>
          </p:cNvPr>
          <p:cNvSpPr txBox="1"/>
          <p:nvPr/>
        </p:nvSpPr>
        <p:spPr>
          <a:xfrm>
            <a:off x="2950937"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89%</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5E1A39BA-F6CA-4FA7-8884-BDFEA0777B88}"/>
              </a:ext>
            </a:extLst>
          </p:cNvPr>
          <p:cNvSpPr txBox="1"/>
          <p:nvPr/>
        </p:nvSpPr>
        <p:spPr>
          <a:xfrm>
            <a:off x="1843979"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63%</a:t>
            </a:r>
            <a:endParaRPr lang="ko-KR" altLang="en-US" sz="1600" b="1" dirty="0">
              <a:solidFill>
                <a:schemeClr val="bg1"/>
              </a:solidFill>
              <a:cs typeface="Arial" pitchFamily="34" charset="0"/>
            </a:endParaRPr>
          </a:p>
        </p:txBody>
      </p:sp>
      <p:sp>
        <p:nvSpPr>
          <p:cNvPr id="25" name="Oval 55">
            <a:extLst>
              <a:ext uri="{FF2B5EF4-FFF2-40B4-BE49-F238E27FC236}">
                <a16:creationId xmlns:a16="http://schemas.microsoft.com/office/drawing/2014/main" id="{DB293601-4F9A-4B4D-A44B-02E3B974E19A}"/>
              </a:ext>
            </a:extLst>
          </p:cNvPr>
          <p:cNvSpPr/>
          <p:nvPr/>
        </p:nvSpPr>
        <p:spPr>
          <a:xfrm>
            <a:off x="6885439" y="2617528"/>
            <a:ext cx="630965" cy="630965"/>
          </a:xfrm>
          <a:prstGeom prst="ellipse">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6" name="Oval 56">
            <a:extLst>
              <a:ext uri="{FF2B5EF4-FFF2-40B4-BE49-F238E27FC236}">
                <a16:creationId xmlns:a16="http://schemas.microsoft.com/office/drawing/2014/main" id="{E8619124-9122-474E-86F4-87584F80ED00}"/>
              </a:ext>
            </a:extLst>
          </p:cNvPr>
          <p:cNvSpPr/>
          <p:nvPr/>
        </p:nvSpPr>
        <p:spPr>
          <a:xfrm>
            <a:off x="6885439" y="1541001"/>
            <a:ext cx="630965" cy="630965"/>
          </a:xfrm>
          <a:prstGeom prst="ellipse">
            <a:avLst/>
          </a:prstGeom>
          <a:solidFill>
            <a:schemeClr val="bg1"/>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accent4"/>
              </a:solidFill>
              <a:latin typeface="Arial" pitchFamily="34" charset="0"/>
              <a:cs typeface="Arial" pitchFamily="34" charset="0"/>
            </a:endParaRPr>
          </a:p>
        </p:txBody>
      </p:sp>
      <p:sp>
        <p:nvSpPr>
          <p:cNvPr id="27" name="Oval 67">
            <a:extLst>
              <a:ext uri="{FF2B5EF4-FFF2-40B4-BE49-F238E27FC236}">
                <a16:creationId xmlns:a16="http://schemas.microsoft.com/office/drawing/2014/main" id="{7284D79C-C021-4558-B079-28582173386D}"/>
              </a:ext>
            </a:extLst>
          </p:cNvPr>
          <p:cNvSpPr/>
          <p:nvPr/>
        </p:nvSpPr>
        <p:spPr>
          <a:xfrm>
            <a:off x="6885439" y="3694055"/>
            <a:ext cx="630965" cy="630965"/>
          </a:xfrm>
          <a:prstGeom prst="ellipse">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8" name="Oval 68">
            <a:extLst>
              <a:ext uri="{FF2B5EF4-FFF2-40B4-BE49-F238E27FC236}">
                <a16:creationId xmlns:a16="http://schemas.microsoft.com/office/drawing/2014/main" id="{66A13B92-12C4-4D35-AE06-674E3FB6C4BC}"/>
              </a:ext>
            </a:extLst>
          </p:cNvPr>
          <p:cNvSpPr/>
          <p:nvPr/>
        </p:nvSpPr>
        <p:spPr>
          <a:xfrm>
            <a:off x="6885439" y="4770581"/>
            <a:ext cx="630965" cy="630965"/>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latin typeface="Arial" pitchFamily="34" charset="0"/>
              <a:cs typeface="Arial" pitchFamily="34" charset="0"/>
            </a:endParaRPr>
          </a:p>
        </p:txBody>
      </p:sp>
      <p:sp>
        <p:nvSpPr>
          <p:cNvPr id="29" name="TextBox 28">
            <a:extLst>
              <a:ext uri="{FF2B5EF4-FFF2-40B4-BE49-F238E27FC236}">
                <a16:creationId xmlns:a16="http://schemas.microsoft.com/office/drawing/2014/main" id="{70102316-8F48-4849-A0A3-048F8EAF10F3}"/>
              </a:ext>
            </a:extLst>
          </p:cNvPr>
          <p:cNvSpPr txBox="1"/>
          <p:nvPr/>
        </p:nvSpPr>
        <p:spPr>
          <a:xfrm>
            <a:off x="6949755" y="1671815"/>
            <a:ext cx="502330" cy="400110"/>
          </a:xfrm>
          <a:prstGeom prst="rect">
            <a:avLst/>
          </a:prstGeom>
          <a:noFill/>
        </p:spPr>
        <p:txBody>
          <a:bodyPr wrap="square" rtlCol="0">
            <a:spAutoFit/>
          </a:bodyPr>
          <a:lstStyle/>
          <a:p>
            <a:pPr algn="ctr"/>
            <a:r>
              <a:rPr lang="en-US" altLang="ko-KR" sz="2000" b="1" dirty="0">
                <a:solidFill>
                  <a:schemeClr val="accent6"/>
                </a:solidFill>
                <a:latin typeface="Arial" pitchFamily="34" charset="0"/>
                <a:cs typeface="Arial" pitchFamily="34" charset="0"/>
              </a:rPr>
              <a:t>01</a:t>
            </a:r>
            <a:endParaRPr lang="ko-KR" altLang="en-US" sz="2000" b="1" dirty="0">
              <a:solidFill>
                <a:schemeClr val="accent6"/>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D2CCD847-B855-4FCB-95BA-9CD194AF8CDB}"/>
              </a:ext>
            </a:extLst>
          </p:cNvPr>
          <p:cNvSpPr txBox="1"/>
          <p:nvPr/>
        </p:nvSpPr>
        <p:spPr>
          <a:xfrm>
            <a:off x="6949755" y="2748343"/>
            <a:ext cx="502330" cy="400110"/>
          </a:xfrm>
          <a:prstGeom prst="rect">
            <a:avLst/>
          </a:prstGeom>
          <a:noFill/>
        </p:spPr>
        <p:txBody>
          <a:bodyPr wrap="square" rtlCol="0">
            <a:spAutoFit/>
          </a:bodyPr>
          <a:lstStyle/>
          <a:p>
            <a:pPr algn="ctr"/>
            <a:r>
              <a:rPr lang="en-US" altLang="ko-KR" sz="2000" b="1" dirty="0">
                <a:solidFill>
                  <a:schemeClr val="accent3"/>
                </a:solidFill>
                <a:latin typeface="Arial" pitchFamily="34" charset="0"/>
                <a:cs typeface="Arial" pitchFamily="34" charset="0"/>
              </a:rPr>
              <a:t>02</a:t>
            </a:r>
            <a:endParaRPr lang="ko-KR" altLang="en-US" sz="2000" b="1" dirty="0">
              <a:solidFill>
                <a:schemeClr val="accent3"/>
              </a:solidFill>
              <a:latin typeface="Arial" pitchFamily="34" charset="0"/>
              <a:cs typeface="Arial" pitchFamily="34" charset="0"/>
            </a:endParaRPr>
          </a:p>
        </p:txBody>
      </p:sp>
      <p:sp>
        <p:nvSpPr>
          <p:cNvPr id="31" name="TextBox 30">
            <a:extLst>
              <a:ext uri="{FF2B5EF4-FFF2-40B4-BE49-F238E27FC236}">
                <a16:creationId xmlns:a16="http://schemas.microsoft.com/office/drawing/2014/main" id="{B1BF4CF6-AA25-4C52-A2E8-5DB8E10EDA1A}"/>
              </a:ext>
            </a:extLst>
          </p:cNvPr>
          <p:cNvSpPr txBox="1"/>
          <p:nvPr/>
        </p:nvSpPr>
        <p:spPr>
          <a:xfrm>
            <a:off x="6949755" y="3824869"/>
            <a:ext cx="502330" cy="400110"/>
          </a:xfrm>
          <a:prstGeom prst="rect">
            <a:avLst/>
          </a:prstGeom>
          <a:noFill/>
        </p:spPr>
        <p:txBody>
          <a:bodyPr wrap="square" rtlCol="0">
            <a:spAutoFit/>
          </a:bodyPr>
          <a:lstStyle/>
          <a:p>
            <a:pPr algn="ctr"/>
            <a:r>
              <a:rPr lang="en-US" altLang="ko-KR" sz="2000" b="1" dirty="0">
                <a:solidFill>
                  <a:srgbClr val="C00000"/>
                </a:solidFill>
                <a:latin typeface="Arial" pitchFamily="34" charset="0"/>
                <a:cs typeface="Arial" pitchFamily="34" charset="0"/>
              </a:rPr>
              <a:t>03</a:t>
            </a:r>
            <a:endParaRPr lang="ko-KR" altLang="en-US" sz="2000" b="1" dirty="0">
              <a:solidFill>
                <a:srgbClr val="C00000"/>
              </a:solidFill>
              <a:latin typeface="Arial" pitchFamily="34" charset="0"/>
              <a:cs typeface="Arial" pitchFamily="34" charset="0"/>
            </a:endParaRPr>
          </a:p>
        </p:txBody>
      </p:sp>
      <p:sp>
        <p:nvSpPr>
          <p:cNvPr id="32" name="TextBox 31">
            <a:extLst>
              <a:ext uri="{FF2B5EF4-FFF2-40B4-BE49-F238E27FC236}">
                <a16:creationId xmlns:a16="http://schemas.microsoft.com/office/drawing/2014/main" id="{5F8BA646-6136-4FF3-8611-1316298AD7E4}"/>
              </a:ext>
            </a:extLst>
          </p:cNvPr>
          <p:cNvSpPr txBox="1"/>
          <p:nvPr/>
        </p:nvSpPr>
        <p:spPr>
          <a:xfrm>
            <a:off x="6949755" y="4901395"/>
            <a:ext cx="502330" cy="400110"/>
          </a:xfrm>
          <a:prstGeom prst="rect">
            <a:avLst/>
          </a:prstGeom>
          <a:noFill/>
        </p:spPr>
        <p:txBody>
          <a:bodyPr wrap="square" rtlCol="0">
            <a:spAutoFit/>
          </a:bodyPr>
          <a:lstStyle/>
          <a:p>
            <a:pPr algn="ctr"/>
            <a:r>
              <a:rPr lang="en-US" altLang="ko-KR" sz="2000" b="1" dirty="0">
                <a:solidFill>
                  <a:schemeClr val="accent1"/>
                </a:solidFill>
                <a:latin typeface="Arial" pitchFamily="34" charset="0"/>
                <a:cs typeface="Arial" pitchFamily="34" charset="0"/>
              </a:rPr>
              <a:t>04</a:t>
            </a:r>
            <a:endParaRPr lang="ko-KR" altLang="en-US" sz="2000" b="1" dirty="0">
              <a:solidFill>
                <a:schemeClr val="accent1"/>
              </a:solidFill>
              <a:latin typeface="Arial" pitchFamily="34" charset="0"/>
              <a:cs typeface="Arial" pitchFamily="34" charset="0"/>
            </a:endParaRPr>
          </a:p>
        </p:txBody>
      </p:sp>
      <p:grpSp>
        <p:nvGrpSpPr>
          <p:cNvPr id="33" name="Group 79">
            <a:extLst>
              <a:ext uri="{FF2B5EF4-FFF2-40B4-BE49-F238E27FC236}">
                <a16:creationId xmlns:a16="http://schemas.microsoft.com/office/drawing/2014/main" id="{1723A50A-9E9A-4A98-9A9F-BDF6F3D1D517}"/>
              </a:ext>
            </a:extLst>
          </p:cNvPr>
          <p:cNvGrpSpPr/>
          <p:nvPr/>
        </p:nvGrpSpPr>
        <p:grpSpPr>
          <a:xfrm>
            <a:off x="7691453" y="2471343"/>
            <a:ext cx="4111923" cy="1107996"/>
            <a:chOff x="2551705" y="4283314"/>
            <a:chExt cx="2357003" cy="1107996"/>
          </a:xfrm>
        </p:grpSpPr>
        <p:sp>
          <p:nvSpPr>
            <p:cNvPr id="34" name="TextBox 33">
              <a:extLst>
                <a:ext uri="{FF2B5EF4-FFF2-40B4-BE49-F238E27FC236}">
                  <a16:creationId xmlns:a16="http://schemas.microsoft.com/office/drawing/2014/main" id="{C4AA4F0A-CF43-4660-BB80-C97211F93433}"/>
                </a:ext>
              </a:extLst>
            </p:cNvPr>
            <p:cNvSpPr txBox="1"/>
            <p:nvPr/>
          </p:nvSpPr>
          <p:spPr>
            <a:xfrm>
              <a:off x="2551706" y="4560313"/>
              <a:ext cx="2357002" cy="830997"/>
            </a:xfrm>
            <a:prstGeom prst="rect">
              <a:avLst/>
            </a:prstGeom>
            <a:noFill/>
          </p:spPr>
          <p:txBody>
            <a:bodyPr wrap="square" rtlCol="0">
              <a:spAutoFit/>
            </a:bodyPr>
            <a:lstStyle/>
            <a:p>
              <a:r>
                <a:rPr lang="en-US" sz="1200" dirty="0">
                  <a:solidFill>
                    <a:schemeClr val="tx1">
                      <a:lumMod val="75000"/>
                      <a:lumOff val="25000"/>
                    </a:schemeClr>
                  </a:solidFill>
                  <a:latin typeface="Arial" pitchFamily="34" charset="0"/>
                  <a:cs typeface="Arial" pitchFamily="34" charset="0"/>
                </a:rPr>
                <a:t>Random forests is an ensemble learning method for classification, that operates by constructing a multitude of decision trees at training time and outputting the class that is the mode of the classes of the individual trees.</a:t>
              </a:r>
              <a:endParaRPr lang="ko-KR" altLang="en-US" sz="1200" dirty="0">
                <a:solidFill>
                  <a:schemeClr val="tx1">
                    <a:lumMod val="75000"/>
                    <a:lumOff val="25000"/>
                  </a:schemeClr>
                </a:solidFill>
                <a:latin typeface="Arial" pitchFamily="34" charset="0"/>
                <a:cs typeface="Arial" pitchFamily="34" charset="0"/>
              </a:endParaRPr>
            </a:p>
          </p:txBody>
        </p:sp>
        <p:sp>
          <p:nvSpPr>
            <p:cNvPr id="35" name="TextBox 34">
              <a:extLst>
                <a:ext uri="{FF2B5EF4-FFF2-40B4-BE49-F238E27FC236}">
                  <a16:creationId xmlns:a16="http://schemas.microsoft.com/office/drawing/2014/main" id="{3EBB5F63-58EE-42EE-8217-28443AF103F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3"/>
                  </a:solidFill>
                  <a:latin typeface="Arial" pitchFamily="34" charset="0"/>
                  <a:cs typeface="Arial" pitchFamily="34" charset="0"/>
                </a:rPr>
                <a:t>Random Forest</a:t>
              </a:r>
              <a:endParaRPr lang="ko-KR" altLang="en-US" sz="1400" b="1" dirty="0">
                <a:solidFill>
                  <a:schemeClr val="accent3"/>
                </a:solidFill>
                <a:latin typeface="Arial" pitchFamily="34" charset="0"/>
                <a:cs typeface="Arial" pitchFamily="34" charset="0"/>
              </a:endParaRPr>
            </a:p>
          </p:txBody>
        </p:sp>
      </p:grpSp>
      <p:grpSp>
        <p:nvGrpSpPr>
          <p:cNvPr id="36" name="Group 82">
            <a:extLst>
              <a:ext uri="{FF2B5EF4-FFF2-40B4-BE49-F238E27FC236}">
                <a16:creationId xmlns:a16="http://schemas.microsoft.com/office/drawing/2014/main" id="{92543A19-E10A-45D8-A0CE-4EA93622F383}"/>
              </a:ext>
            </a:extLst>
          </p:cNvPr>
          <p:cNvGrpSpPr/>
          <p:nvPr/>
        </p:nvGrpSpPr>
        <p:grpSpPr>
          <a:xfrm>
            <a:off x="7691453" y="1394816"/>
            <a:ext cx="4111923" cy="1107996"/>
            <a:chOff x="2551705" y="4283314"/>
            <a:chExt cx="2357003" cy="1107996"/>
          </a:xfrm>
        </p:grpSpPr>
        <p:sp>
          <p:nvSpPr>
            <p:cNvPr id="37" name="TextBox 36">
              <a:extLst>
                <a:ext uri="{FF2B5EF4-FFF2-40B4-BE49-F238E27FC236}">
                  <a16:creationId xmlns:a16="http://schemas.microsoft.com/office/drawing/2014/main" id="{4826FC61-3534-49B8-93D0-F73EBE4EEE09}"/>
                </a:ext>
              </a:extLst>
            </p:cNvPr>
            <p:cNvSpPr txBox="1"/>
            <p:nvPr/>
          </p:nvSpPr>
          <p:spPr>
            <a:xfrm>
              <a:off x="2551706" y="4560313"/>
              <a:ext cx="2357002" cy="830997"/>
            </a:xfrm>
            <a:prstGeom prst="rect">
              <a:avLst/>
            </a:prstGeom>
            <a:noFill/>
          </p:spPr>
          <p:txBody>
            <a:bodyPr wrap="square" rtlCol="0">
              <a:spAutoFit/>
            </a:bodyPr>
            <a:lstStyle/>
            <a:p>
              <a:r>
                <a:rPr lang="en-US" sz="1200" dirty="0">
                  <a:solidFill>
                    <a:schemeClr val="tx1">
                      <a:lumMod val="75000"/>
                      <a:lumOff val="25000"/>
                    </a:schemeClr>
                  </a:solidFill>
                  <a:latin typeface="Arial" pitchFamily="34" charset="0"/>
                  <a:cs typeface="Arial" pitchFamily="34" charset="0"/>
                </a:rPr>
                <a:t>Logistic regression models the probabilities for classification problems with two possible outcomes. It’s an extension of the linear regression model for classification problems.</a:t>
              </a:r>
              <a:endParaRPr lang="ko-KR" altLang="en-US" sz="1200" dirty="0">
                <a:solidFill>
                  <a:schemeClr val="tx1">
                    <a:lumMod val="75000"/>
                    <a:lumOff val="25000"/>
                  </a:schemeClr>
                </a:solidFill>
                <a:latin typeface="Arial" pitchFamily="34" charset="0"/>
                <a:cs typeface="Arial" pitchFamily="34" charset="0"/>
              </a:endParaRPr>
            </a:p>
          </p:txBody>
        </p:sp>
        <p:sp>
          <p:nvSpPr>
            <p:cNvPr id="38" name="TextBox 37">
              <a:extLst>
                <a:ext uri="{FF2B5EF4-FFF2-40B4-BE49-F238E27FC236}">
                  <a16:creationId xmlns:a16="http://schemas.microsoft.com/office/drawing/2014/main" id="{2D79972C-8DCF-411F-8A68-FC09CF682E7C}"/>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6"/>
                  </a:solidFill>
                  <a:latin typeface="Arial" pitchFamily="34" charset="0"/>
                  <a:cs typeface="Arial" pitchFamily="34" charset="0"/>
                </a:rPr>
                <a:t>Logistic Regression</a:t>
              </a:r>
              <a:endParaRPr lang="ko-KR" altLang="en-US" sz="1400" b="1" dirty="0">
                <a:solidFill>
                  <a:schemeClr val="accent6"/>
                </a:solidFill>
                <a:latin typeface="Arial" pitchFamily="34" charset="0"/>
                <a:cs typeface="Arial" pitchFamily="34" charset="0"/>
              </a:endParaRPr>
            </a:p>
          </p:txBody>
        </p:sp>
      </p:grpSp>
      <p:grpSp>
        <p:nvGrpSpPr>
          <p:cNvPr id="39" name="Group 85">
            <a:extLst>
              <a:ext uri="{FF2B5EF4-FFF2-40B4-BE49-F238E27FC236}">
                <a16:creationId xmlns:a16="http://schemas.microsoft.com/office/drawing/2014/main" id="{979245D2-91C8-4C75-9236-5D73AFB6BF27}"/>
              </a:ext>
            </a:extLst>
          </p:cNvPr>
          <p:cNvGrpSpPr/>
          <p:nvPr/>
        </p:nvGrpSpPr>
        <p:grpSpPr>
          <a:xfrm>
            <a:off x="7691453" y="3547870"/>
            <a:ext cx="4111923" cy="1107996"/>
            <a:chOff x="2551705" y="4283314"/>
            <a:chExt cx="2357003" cy="1107996"/>
          </a:xfrm>
        </p:grpSpPr>
        <p:sp>
          <p:nvSpPr>
            <p:cNvPr id="40" name="TextBox 39">
              <a:extLst>
                <a:ext uri="{FF2B5EF4-FFF2-40B4-BE49-F238E27FC236}">
                  <a16:creationId xmlns:a16="http://schemas.microsoft.com/office/drawing/2014/main" id="{54951D8D-6C97-4929-9E74-40A474D80DA5}"/>
                </a:ext>
              </a:extLst>
            </p:cNvPr>
            <p:cNvSpPr txBox="1"/>
            <p:nvPr/>
          </p:nvSpPr>
          <p:spPr>
            <a:xfrm>
              <a:off x="2551706" y="4560313"/>
              <a:ext cx="2357002" cy="830997"/>
            </a:xfrm>
            <a:prstGeom prst="rect">
              <a:avLst/>
            </a:prstGeom>
            <a:noFill/>
          </p:spPr>
          <p:txBody>
            <a:bodyPr wrap="square" rtlCol="0">
              <a:spAutoFit/>
            </a:bodyPr>
            <a:lstStyle/>
            <a:p>
              <a:r>
                <a:rPr lang="en-US" sz="1200" dirty="0">
                  <a:solidFill>
                    <a:schemeClr val="tx1">
                      <a:lumMod val="75000"/>
                      <a:lumOff val="25000"/>
                    </a:schemeClr>
                  </a:solidFill>
                  <a:latin typeface="Arial" pitchFamily="34" charset="0"/>
                  <a:cs typeface="Arial" pitchFamily="34" charset="0"/>
                </a:rPr>
                <a:t>Artificial neural networks are computing systems inspired by the biological neural networks that "learn" to perform tasks by considering examples, generally without being programmed with task-specific rules.</a:t>
              </a:r>
              <a:endParaRPr lang="ko-KR" altLang="en-US" sz="1200" dirty="0">
                <a:solidFill>
                  <a:schemeClr val="tx1">
                    <a:lumMod val="75000"/>
                    <a:lumOff val="25000"/>
                  </a:schemeClr>
                </a:solidFill>
                <a:latin typeface="Arial" pitchFamily="34" charset="0"/>
                <a:cs typeface="Arial" pitchFamily="34" charset="0"/>
              </a:endParaRPr>
            </a:p>
          </p:txBody>
        </p:sp>
        <p:sp>
          <p:nvSpPr>
            <p:cNvPr id="41" name="TextBox 40">
              <a:extLst>
                <a:ext uri="{FF2B5EF4-FFF2-40B4-BE49-F238E27FC236}">
                  <a16:creationId xmlns:a16="http://schemas.microsoft.com/office/drawing/2014/main" id="{5315610F-24DB-4FB9-AE1A-49B17E0C3B09}"/>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rgbClr val="C00000"/>
                  </a:solidFill>
                  <a:latin typeface="Arial" pitchFamily="34" charset="0"/>
                  <a:cs typeface="Arial" pitchFamily="34" charset="0"/>
                </a:rPr>
                <a:t>Neural Networks</a:t>
              </a:r>
              <a:endParaRPr lang="ko-KR" altLang="en-US" sz="1400" b="1" dirty="0">
                <a:solidFill>
                  <a:srgbClr val="C00000"/>
                </a:solidFill>
                <a:latin typeface="Arial" pitchFamily="34" charset="0"/>
                <a:cs typeface="Arial" pitchFamily="34" charset="0"/>
              </a:endParaRPr>
            </a:p>
          </p:txBody>
        </p:sp>
      </p:grpSp>
      <p:grpSp>
        <p:nvGrpSpPr>
          <p:cNvPr id="42" name="Group 88">
            <a:extLst>
              <a:ext uri="{FF2B5EF4-FFF2-40B4-BE49-F238E27FC236}">
                <a16:creationId xmlns:a16="http://schemas.microsoft.com/office/drawing/2014/main" id="{6D846B07-B364-4185-9585-4BD9A9A3F99F}"/>
              </a:ext>
            </a:extLst>
          </p:cNvPr>
          <p:cNvGrpSpPr/>
          <p:nvPr/>
        </p:nvGrpSpPr>
        <p:grpSpPr>
          <a:xfrm>
            <a:off x="7691453" y="4624396"/>
            <a:ext cx="4252016" cy="923330"/>
            <a:chOff x="2551705" y="4283314"/>
            <a:chExt cx="2437306" cy="923330"/>
          </a:xfrm>
        </p:grpSpPr>
        <p:sp>
          <p:nvSpPr>
            <p:cNvPr id="43" name="TextBox 42">
              <a:extLst>
                <a:ext uri="{FF2B5EF4-FFF2-40B4-BE49-F238E27FC236}">
                  <a16:creationId xmlns:a16="http://schemas.microsoft.com/office/drawing/2014/main" id="{71B557C4-BAC1-464E-ACBB-4CAA8F33BD6E}"/>
                </a:ext>
              </a:extLst>
            </p:cNvPr>
            <p:cNvSpPr txBox="1"/>
            <p:nvPr/>
          </p:nvSpPr>
          <p:spPr>
            <a:xfrm>
              <a:off x="2551706" y="4560313"/>
              <a:ext cx="2437305" cy="646331"/>
            </a:xfrm>
            <a:prstGeom prst="rect">
              <a:avLst/>
            </a:prstGeom>
            <a:noFill/>
          </p:spPr>
          <p:txBody>
            <a:bodyPr wrap="square" rtlCol="0">
              <a:spAutoFit/>
            </a:bodyPr>
            <a:lstStyle/>
            <a:p>
              <a:r>
                <a:rPr lang="en-US" sz="1200" dirty="0">
                  <a:solidFill>
                    <a:schemeClr val="tx1">
                      <a:lumMod val="75000"/>
                      <a:lumOff val="25000"/>
                    </a:schemeClr>
                  </a:solidFill>
                  <a:latin typeface="Arial" pitchFamily="34" charset="0"/>
                  <a:cs typeface="Arial" pitchFamily="34" charset="0"/>
                </a:rPr>
                <a:t>Naive Bayes classifiers are a collection of algorithms based on Bayes' Theorem where every pair of features being classified is independent of each other.</a:t>
              </a:r>
              <a:endParaRPr lang="ko-KR" altLang="en-US" sz="1200" dirty="0">
                <a:solidFill>
                  <a:schemeClr val="tx1">
                    <a:lumMod val="75000"/>
                    <a:lumOff val="25000"/>
                  </a:schemeClr>
                </a:solidFill>
                <a:latin typeface="Arial" pitchFamily="34" charset="0"/>
                <a:cs typeface="Arial" pitchFamily="34" charset="0"/>
              </a:endParaRPr>
            </a:p>
          </p:txBody>
        </p:sp>
        <p:sp>
          <p:nvSpPr>
            <p:cNvPr id="44" name="TextBox 43">
              <a:extLst>
                <a:ext uri="{FF2B5EF4-FFF2-40B4-BE49-F238E27FC236}">
                  <a16:creationId xmlns:a16="http://schemas.microsoft.com/office/drawing/2014/main" id="{49BDF7FC-27B7-4023-B270-D8383BCA3680}"/>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1"/>
                  </a:solidFill>
                  <a:latin typeface="Arial" pitchFamily="34" charset="0"/>
                  <a:cs typeface="Arial" pitchFamily="34" charset="0"/>
                </a:rPr>
                <a:t>Naïve Bayes</a:t>
              </a:r>
              <a:endParaRPr lang="ko-KR" altLang="en-US" sz="1400" b="1" dirty="0">
                <a:solidFill>
                  <a:schemeClr val="accent1"/>
                </a:solidFill>
                <a:latin typeface="Arial" pitchFamily="34" charset="0"/>
                <a:cs typeface="Arial" pitchFamily="34" charset="0"/>
              </a:endParaRPr>
            </a:p>
          </p:txBody>
        </p:sp>
      </p:grpSp>
      <p:sp>
        <p:nvSpPr>
          <p:cNvPr id="48" name="Oval 21">
            <a:extLst>
              <a:ext uri="{FF2B5EF4-FFF2-40B4-BE49-F238E27FC236}">
                <a16:creationId xmlns:a16="http://schemas.microsoft.com/office/drawing/2014/main" id="{255E2DB7-AACF-4746-83C4-05F026D224DF}"/>
              </a:ext>
            </a:extLst>
          </p:cNvPr>
          <p:cNvSpPr>
            <a:spLocks noChangeAspect="1"/>
          </p:cNvSpPr>
          <p:nvPr/>
        </p:nvSpPr>
        <p:spPr>
          <a:xfrm>
            <a:off x="3183237" y="5362986"/>
            <a:ext cx="311895" cy="3144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9" name="Oval 68">
            <a:extLst>
              <a:ext uri="{FF2B5EF4-FFF2-40B4-BE49-F238E27FC236}">
                <a16:creationId xmlns:a16="http://schemas.microsoft.com/office/drawing/2014/main" id="{E5AEC14D-D3B4-41F2-91B5-092E87985BCA}"/>
              </a:ext>
            </a:extLst>
          </p:cNvPr>
          <p:cNvSpPr/>
          <p:nvPr/>
        </p:nvSpPr>
        <p:spPr>
          <a:xfrm>
            <a:off x="6892536" y="5753155"/>
            <a:ext cx="630965" cy="630965"/>
          </a:xfrm>
          <a:prstGeom prst="ellipse">
            <a:avLst/>
          </a:prstGeom>
          <a:solidFill>
            <a:schemeClr val="bg1"/>
          </a:solidFill>
          <a:ln w="508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b="1" dirty="0">
              <a:solidFill>
                <a:schemeClr val="accent5">
                  <a:lumMod val="75000"/>
                </a:schemeClr>
              </a:solidFill>
              <a:latin typeface="Arial" pitchFamily="34" charset="0"/>
              <a:cs typeface="Arial" pitchFamily="34" charset="0"/>
            </a:endParaRPr>
          </a:p>
        </p:txBody>
      </p:sp>
      <p:sp>
        <p:nvSpPr>
          <p:cNvPr id="50" name="TextBox 49">
            <a:extLst>
              <a:ext uri="{FF2B5EF4-FFF2-40B4-BE49-F238E27FC236}">
                <a16:creationId xmlns:a16="http://schemas.microsoft.com/office/drawing/2014/main" id="{024D64BD-9A12-41F9-880F-696F9A2D9D26}"/>
              </a:ext>
            </a:extLst>
          </p:cNvPr>
          <p:cNvSpPr txBox="1"/>
          <p:nvPr/>
        </p:nvSpPr>
        <p:spPr>
          <a:xfrm>
            <a:off x="6939096" y="5883969"/>
            <a:ext cx="502330" cy="400110"/>
          </a:xfrm>
          <a:prstGeom prst="rect">
            <a:avLst/>
          </a:prstGeom>
          <a:noFill/>
          <a:ln>
            <a:noFill/>
          </a:ln>
        </p:spPr>
        <p:txBody>
          <a:bodyPr wrap="square" rtlCol="0">
            <a:spAutoFit/>
          </a:bodyPr>
          <a:lstStyle/>
          <a:p>
            <a:pPr algn="ctr"/>
            <a:r>
              <a:rPr lang="en-US" altLang="ko-KR" sz="2000" b="1" dirty="0">
                <a:solidFill>
                  <a:schemeClr val="accent5">
                    <a:lumMod val="75000"/>
                  </a:schemeClr>
                </a:solidFill>
                <a:latin typeface="Arial" pitchFamily="34" charset="0"/>
                <a:cs typeface="Arial" pitchFamily="34" charset="0"/>
              </a:rPr>
              <a:t>05</a:t>
            </a:r>
            <a:endParaRPr lang="ko-KR" altLang="en-US" sz="2000" b="1" dirty="0">
              <a:solidFill>
                <a:schemeClr val="accent5">
                  <a:lumMod val="75000"/>
                </a:schemeClr>
              </a:solidFill>
              <a:latin typeface="Arial" pitchFamily="34" charset="0"/>
              <a:cs typeface="Arial" pitchFamily="34" charset="0"/>
            </a:endParaRPr>
          </a:p>
        </p:txBody>
      </p:sp>
      <p:grpSp>
        <p:nvGrpSpPr>
          <p:cNvPr id="51" name="Group 88">
            <a:extLst>
              <a:ext uri="{FF2B5EF4-FFF2-40B4-BE49-F238E27FC236}">
                <a16:creationId xmlns:a16="http://schemas.microsoft.com/office/drawing/2014/main" id="{8D8BEBD8-0B6C-40CC-B9CC-D534932B0983}"/>
              </a:ext>
            </a:extLst>
          </p:cNvPr>
          <p:cNvGrpSpPr/>
          <p:nvPr/>
        </p:nvGrpSpPr>
        <p:grpSpPr>
          <a:xfrm>
            <a:off x="7698550" y="5606970"/>
            <a:ext cx="4111923" cy="1107996"/>
            <a:chOff x="2551705" y="4283314"/>
            <a:chExt cx="2357003" cy="1107996"/>
          </a:xfrm>
        </p:grpSpPr>
        <p:sp>
          <p:nvSpPr>
            <p:cNvPr id="52" name="TextBox 51">
              <a:extLst>
                <a:ext uri="{FF2B5EF4-FFF2-40B4-BE49-F238E27FC236}">
                  <a16:creationId xmlns:a16="http://schemas.microsoft.com/office/drawing/2014/main" id="{7834941F-C6E0-4D22-AEAA-8D4895F7998D}"/>
                </a:ext>
              </a:extLst>
            </p:cNvPr>
            <p:cNvSpPr txBox="1"/>
            <p:nvPr/>
          </p:nvSpPr>
          <p:spPr>
            <a:xfrm>
              <a:off x="2551706" y="4560313"/>
              <a:ext cx="2357002" cy="830997"/>
            </a:xfrm>
            <a:prstGeom prst="rect">
              <a:avLst/>
            </a:prstGeom>
            <a:noFill/>
          </p:spPr>
          <p:txBody>
            <a:bodyPr wrap="square" rtlCol="0">
              <a:spAutoFit/>
            </a:bodyPr>
            <a:lstStyle/>
            <a:p>
              <a:r>
                <a:rPr lang="en-US" sz="1200" dirty="0">
                  <a:solidFill>
                    <a:schemeClr val="tx1">
                      <a:lumMod val="75000"/>
                      <a:lumOff val="25000"/>
                    </a:schemeClr>
                  </a:solidFill>
                  <a:latin typeface="Arial" pitchFamily="34" charset="0"/>
                  <a:cs typeface="Arial" pitchFamily="34" charset="0"/>
                </a:rPr>
                <a:t>Support-Vector Machines are supervised learning models that use a set of mathematical functions that are defined as the kernel. The function of kernel is to take data as input and transform it into the required form.</a:t>
              </a:r>
              <a:endParaRPr lang="ko-KR" altLang="en-US" sz="1200" dirty="0">
                <a:solidFill>
                  <a:schemeClr val="tx1">
                    <a:lumMod val="75000"/>
                    <a:lumOff val="25000"/>
                  </a:schemeClr>
                </a:solidFill>
                <a:latin typeface="Arial" pitchFamily="34" charset="0"/>
                <a:cs typeface="Arial" pitchFamily="34" charset="0"/>
              </a:endParaRPr>
            </a:p>
          </p:txBody>
        </p:sp>
        <p:sp>
          <p:nvSpPr>
            <p:cNvPr id="53" name="TextBox 52">
              <a:extLst>
                <a:ext uri="{FF2B5EF4-FFF2-40B4-BE49-F238E27FC236}">
                  <a16:creationId xmlns:a16="http://schemas.microsoft.com/office/drawing/2014/main" id="{A01C27C1-5EC6-449A-896A-76052EDEB98D}"/>
                </a:ext>
              </a:extLst>
            </p:cNvPr>
            <p:cNvSpPr txBox="1"/>
            <p:nvPr/>
          </p:nvSpPr>
          <p:spPr>
            <a:xfrm>
              <a:off x="2551705" y="4283314"/>
              <a:ext cx="2336966" cy="307777"/>
            </a:xfrm>
            <a:prstGeom prst="rect">
              <a:avLst/>
            </a:prstGeom>
            <a:noFill/>
          </p:spPr>
          <p:txBody>
            <a:bodyPr wrap="square" rtlCol="0">
              <a:spAutoFit/>
            </a:bodyPr>
            <a:lstStyle/>
            <a:p>
              <a:r>
                <a:rPr lang="en-US" altLang="ko-KR" sz="1400" b="1" dirty="0">
                  <a:solidFill>
                    <a:schemeClr val="accent5">
                      <a:lumMod val="75000"/>
                    </a:schemeClr>
                  </a:solidFill>
                  <a:latin typeface="Arial" pitchFamily="34" charset="0"/>
                  <a:cs typeface="Arial" pitchFamily="34" charset="0"/>
                </a:rPr>
                <a:t>Support Vector Machines</a:t>
              </a:r>
              <a:endParaRPr lang="ko-KR" altLang="en-US" sz="1400" b="1" dirty="0">
                <a:solidFill>
                  <a:schemeClr val="accent5">
                    <a:lumMod val="75000"/>
                  </a:schemeClr>
                </a:solidFill>
                <a:latin typeface="Arial" pitchFamily="34" charset="0"/>
                <a:cs typeface="Arial" pitchFamily="34" charset="0"/>
              </a:endParaRPr>
            </a:p>
          </p:txBody>
        </p:sp>
      </p:grpSp>
      <p:grpSp>
        <p:nvGrpSpPr>
          <p:cNvPr id="54" name="그룹 7">
            <a:extLst>
              <a:ext uri="{FF2B5EF4-FFF2-40B4-BE49-F238E27FC236}">
                <a16:creationId xmlns:a16="http://schemas.microsoft.com/office/drawing/2014/main" id="{0EADDE21-44AE-4BB9-82D6-FF33E29AE3F2}"/>
              </a:ext>
            </a:extLst>
          </p:cNvPr>
          <p:cNvGrpSpPr/>
          <p:nvPr/>
        </p:nvGrpSpPr>
        <p:grpSpPr>
          <a:xfrm>
            <a:off x="5263557" y="2195524"/>
            <a:ext cx="658800" cy="3738394"/>
            <a:chOff x="4693466" y="2195524"/>
            <a:chExt cx="658800" cy="3738394"/>
          </a:xfrm>
        </p:grpSpPr>
        <p:sp>
          <p:nvSpPr>
            <p:cNvPr id="55" name="Rounded Rectangle 12">
              <a:extLst>
                <a:ext uri="{FF2B5EF4-FFF2-40B4-BE49-F238E27FC236}">
                  <a16:creationId xmlns:a16="http://schemas.microsoft.com/office/drawing/2014/main" id="{1C3AEE3B-CA8C-4835-8062-43241AD342A1}"/>
                </a:ext>
              </a:extLst>
            </p:cNvPr>
            <p:cNvSpPr/>
            <p:nvPr/>
          </p:nvSpPr>
          <p:spPr>
            <a:xfrm rot="10800000">
              <a:off x="4714074" y="2495490"/>
              <a:ext cx="638192" cy="3438428"/>
            </a:xfrm>
            <a:custGeom>
              <a:avLst/>
              <a:gdLst/>
              <a:ahLst/>
              <a:cxnLst/>
              <a:rect l="l" t="t" r="r" b="b"/>
              <a:pathLst>
                <a:path w="638192" h="3438428">
                  <a:moveTo>
                    <a:pt x="638191" y="3438428"/>
                  </a:moveTo>
                  <a:lnTo>
                    <a:pt x="0" y="3438428"/>
                  </a:lnTo>
                  <a:lnTo>
                    <a:pt x="0" y="319096"/>
                  </a:lnTo>
                  <a:cubicBezTo>
                    <a:pt x="0" y="142864"/>
                    <a:pt x="142864" y="0"/>
                    <a:pt x="319096" y="0"/>
                  </a:cubicBezTo>
                  <a:cubicBezTo>
                    <a:pt x="495328" y="0"/>
                    <a:pt x="638192" y="142864"/>
                    <a:pt x="638192" y="31909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6" name="Rounded Rectangle 82">
              <a:extLst>
                <a:ext uri="{FF2B5EF4-FFF2-40B4-BE49-F238E27FC236}">
                  <a16:creationId xmlns:a16="http://schemas.microsoft.com/office/drawing/2014/main" id="{18171D3C-581C-4D48-8846-C549BFB435E7}"/>
                </a:ext>
              </a:extLst>
            </p:cNvPr>
            <p:cNvSpPr/>
            <p:nvPr/>
          </p:nvSpPr>
          <p:spPr>
            <a:xfrm rot="10800000">
              <a:off x="4792749" y="4734791"/>
              <a:ext cx="482400" cy="1080000"/>
            </a:xfrm>
            <a:prstGeom prst="roundRect">
              <a:avLst>
                <a:gd name="adj" fmla="val 5000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sz="2700" dirty="0"/>
            </a:p>
          </p:txBody>
        </p:sp>
        <p:sp>
          <p:nvSpPr>
            <p:cNvPr id="57" name="Round Same Side Corner Rectangle 55">
              <a:extLst>
                <a:ext uri="{FF2B5EF4-FFF2-40B4-BE49-F238E27FC236}">
                  <a16:creationId xmlns:a16="http://schemas.microsoft.com/office/drawing/2014/main" id="{C6FCB603-03E9-4EB4-8946-8ECABA027437}"/>
                </a:ext>
              </a:extLst>
            </p:cNvPr>
            <p:cNvSpPr/>
            <p:nvPr/>
          </p:nvSpPr>
          <p:spPr>
            <a:xfrm>
              <a:off x="4693466" y="2195524"/>
              <a:ext cx="658800" cy="389670"/>
            </a:xfrm>
            <a:custGeom>
              <a:avLst/>
              <a:gdLst/>
              <a:ahLst/>
              <a:cxnLst/>
              <a:rect l="l" t="t" r="r" b="b"/>
              <a:pathLst>
                <a:path w="658800" h="389670">
                  <a:moveTo>
                    <a:pt x="43396" y="0"/>
                  </a:moveTo>
                  <a:lnTo>
                    <a:pt x="615404" y="0"/>
                  </a:lnTo>
                  <a:cubicBezTo>
                    <a:pt x="639371" y="0"/>
                    <a:pt x="658800" y="19429"/>
                    <a:pt x="658800" y="43396"/>
                  </a:cubicBezTo>
                  <a:lnTo>
                    <a:pt x="658800" y="260373"/>
                  </a:lnTo>
                  <a:lnTo>
                    <a:pt x="545955" y="260373"/>
                  </a:lnTo>
                  <a:lnTo>
                    <a:pt x="545955" y="346274"/>
                  </a:lnTo>
                  <a:cubicBezTo>
                    <a:pt x="545955" y="370241"/>
                    <a:pt x="526526" y="389670"/>
                    <a:pt x="502559" y="389670"/>
                  </a:cubicBezTo>
                  <a:lnTo>
                    <a:pt x="156243" y="389670"/>
                  </a:lnTo>
                  <a:cubicBezTo>
                    <a:pt x="132276" y="389670"/>
                    <a:pt x="112847" y="370241"/>
                    <a:pt x="112847" y="346274"/>
                  </a:cubicBezTo>
                  <a:lnTo>
                    <a:pt x="112847" y="260373"/>
                  </a:lnTo>
                  <a:lnTo>
                    <a:pt x="0" y="260373"/>
                  </a:lnTo>
                  <a:lnTo>
                    <a:pt x="0" y="43396"/>
                  </a:lnTo>
                  <a:cubicBezTo>
                    <a:pt x="0" y="19429"/>
                    <a:pt x="19429" y="0"/>
                    <a:pt x="43396" y="0"/>
                  </a:cubicBez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58" name="TextBox 57">
            <a:extLst>
              <a:ext uri="{FF2B5EF4-FFF2-40B4-BE49-F238E27FC236}">
                <a16:creationId xmlns:a16="http://schemas.microsoft.com/office/drawing/2014/main" id="{3AEE174B-8D9A-4D08-B927-F45933596555}"/>
              </a:ext>
            </a:extLst>
          </p:cNvPr>
          <p:cNvSpPr txBox="1"/>
          <p:nvPr/>
        </p:nvSpPr>
        <p:spPr>
          <a:xfrm>
            <a:off x="5229761" y="2652860"/>
            <a:ext cx="759446" cy="338554"/>
          </a:xfrm>
          <a:prstGeom prst="rect">
            <a:avLst/>
          </a:prstGeom>
          <a:noFill/>
        </p:spPr>
        <p:txBody>
          <a:bodyPr wrap="square" rtlCol="0" anchor="ctr">
            <a:spAutoFit/>
          </a:bodyPr>
          <a:lstStyle/>
          <a:p>
            <a:pPr algn="ctr"/>
            <a:r>
              <a:rPr lang="en-US" altLang="ko-KR" sz="1600" b="1" dirty="0">
                <a:solidFill>
                  <a:schemeClr val="bg1"/>
                </a:solidFill>
                <a:cs typeface="Arial" pitchFamily="34" charset="0"/>
              </a:rPr>
              <a:t>96%</a:t>
            </a:r>
            <a:endParaRPr lang="ko-KR" altLang="en-US" sz="1600" b="1" dirty="0">
              <a:solidFill>
                <a:schemeClr val="bg1"/>
              </a:solidFill>
              <a:cs typeface="Arial" pitchFamily="34" charset="0"/>
            </a:endParaRPr>
          </a:p>
        </p:txBody>
      </p:sp>
      <p:sp>
        <p:nvSpPr>
          <p:cNvPr id="60" name="Oval 21">
            <a:extLst>
              <a:ext uri="{FF2B5EF4-FFF2-40B4-BE49-F238E27FC236}">
                <a16:creationId xmlns:a16="http://schemas.microsoft.com/office/drawing/2014/main" id="{1E32BCB7-0B13-4BBA-9F2D-3186566BF794}"/>
              </a:ext>
            </a:extLst>
          </p:cNvPr>
          <p:cNvSpPr>
            <a:spLocks noChangeAspect="1"/>
          </p:cNvSpPr>
          <p:nvPr/>
        </p:nvSpPr>
        <p:spPr>
          <a:xfrm>
            <a:off x="2051712" y="5360172"/>
            <a:ext cx="311895" cy="3144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Oval 21">
            <a:extLst>
              <a:ext uri="{FF2B5EF4-FFF2-40B4-BE49-F238E27FC236}">
                <a16:creationId xmlns:a16="http://schemas.microsoft.com/office/drawing/2014/main" id="{57E9BE8D-19A3-4B23-8C85-15B110CC6737}"/>
              </a:ext>
            </a:extLst>
          </p:cNvPr>
          <p:cNvSpPr>
            <a:spLocks noChangeAspect="1"/>
          </p:cNvSpPr>
          <p:nvPr/>
        </p:nvSpPr>
        <p:spPr>
          <a:xfrm>
            <a:off x="4294782" y="5360174"/>
            <a:ext cx="311895" cy="3144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2" name="Oval 21">
            <a:extLst>
              <a:ext uri="{FF2B5EF4-FFF2-40B4-BE49-F238E27FC236}">
                <a16:creationId xmlns:a16="http://schemas.microsoft.com/office/drawing/2014/main" id="{12B831A8-FBD9-4C2A-B09C-D0E346F176FA}"/>
              </a:ext>
            </a:extLst>
          </p:cNvPr>
          <p:cNvSpPr>
            <a:spLocks noChangeAspect="1"/>
          </p:cNvSpPr>
          <p:nvPr/>
        </p:nvSpPr>
        <p:spPr>
          <a:xfrm>
            <a:off x="941188" y="5360171"/>
            <a:ext cx="311895" cy="3144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3" name="Oval 21">
            <a:extLst>
              <a:ext uri="{FF2B5EF4-FFF2-40B4-BE49-F238E27FC236}">
                <a16:creationId xmlns:a16="http://schemas.microsoft.com/office/drawing/2014/main" id="{2145BDFE-D435-491B-B075-D3709E068139}"/>
              </a:ext>
            </a:extLst>
          </p:cNvPr>
          <p:cNvSpPr>
            <a:spLocks noChangeAspect="1"/>
          </p:cNvSpPr>
          <p:nvPr/>
        </p:nvSpPr>
        <p:spPr>
          <a:xfrm>
            <a:off x="5454262" y="5360173"/>
            <a:ext cx="311895" cy="314499"/>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4" name="Rectangle 63">
            <a:extLst>
              <a:ext uri="{FF2B5EF4-FFF2-40B4-BE49-F238E27FC236}">
                <a16:creationId xmlns:a16="http://schemas.microsoft.com/office/drawing/2014/main" id="{5D009A3F-BDE6-418C-914F-2C7049BA80D7}"/>
              </a:ext>
            </a:extLst>
          </p:cNvPr>
          <p:cNvSpPr/>
          <p:nvPr/>
        </p:nvSpPr>
        <p:spPr>
          <a:xfrm>
            <a:off x="844346" y="3248493"/>
            <a:ext cx="478400" cy="1702313"/>
          </a:xfrm>
          <a:prstGeom prst="rect">
            <a:avLst/>
          </a:prstGeom>
          <a:solidFill>
            <a:srgbClr val="FDC56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5" name="Rectangle 64">
            <a:extLst>
              <a:ext uri="{FF2B5EF4-FFF2-40B4-BE49-F238E27FC236}">
                <a16:creationId xmlns:a16="http://schemas.microsoft.com/office/drawing/2014/main" id="{EC31D43C-9B85-49CB-A3D3-C76B64CA56DD}"/>
              </a:ext>
            </a:extLst>
          </p:cNvPr>
          <p:cNvSpPr/>
          <p:nvPr/>
        </p:nvSpPr>
        <p:spPr>
          <a:xfrm>
            <a:off x="1982551" y="3855647"/>
            <a:ext cx="478400" cy="1154157"/>
          </a:xfrm>
          <a:prstGeom prst="rect">
            <a:avLst/>
          </a:prstGeom>
          <a:solidFill>
            <a:srgbClr val="80DBE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6" name="Rectangle 65">
            <a:extLst>
              <a:ext uri="{FF2B5EF4-FFF2-40B4-BE49-F238E27FC236}">
                <a16:creationId xmlns:a16="http://schemas.microsoft.com/office/drawing/2014/main" id="{4184B3DB-D55F-42D2-A287-A63BB54C4383}"/>
              </a:ext>
            </a:extLst>
          </p:cNvPr>
          <p:cNvSpPr/>
          <p:nvPr/>
        </p:nvSpPr>
        <p:spPr>
          <a:xfrm>
            <a:off x="3092517" y="3394672"/>
            <a:ext cx="478400" cy="1662033"/>
          </a:xfrm>
          <a:prstGeom prst="rect">
            <a:avLst/>
          </a:prstGeom>
          <a:solidFill>
            <a:srgbClr val="C0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7" name="Rectangle 66">
            <a:extLst>
              <a:ext uri="{FF2B5EF4-FFF2-40B4-BE49-F238E27FC236}">
                <a16:creationId xmlns:a16="http://schemas.microsoft.com/office/drawing/2014/main" id="{66D3A07B-2B8A-4477-95B5-7B2280CEE7C1}"/>
              </a:ext>
            </a:extLst>
          </p:cNvPr>
          <p:cNvSpPr/>
          <p:nvPr/>
        </p:nvSpPr>
        <p:spPr>
          <a:xfrm>
            <a:off x="4219700" y="3148453"/>
            <a:ext cx="478400" cy="1963142"/>
          </a:xfrm>
          <a:prstGeom prst="rect">
            <a:avLst/>
          </a:prstGeom>
          <a:solidFill>
            <a:srgbClr val="39A5AE"/>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7F81F525-9D3B-4906-9D74-7AF310C8AEB3}"/>
              </a:ext>
            </a:extLst>
          </p:cNvPr>
          <p:cNvSpPr/>
          <p:nvPr/>
        </p:nvSpPr>
        <p:spPr>
          <a:xfrm>
            <a:off x="5363677" y="2991414"/>
            <a:ext cx="478400" cy="2120181"/>
          </a:xfrm>
          <a:prstGeom prst="rect">
            <a:avLst/>
          </a:prstGeom>
          <a:solidFill>
            <a:srgbClr val="FE8B4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8EAC2BD6-6347-43BF-A8BE-AF4A9F00EDB7}"/>
              </a:ext>
            </a:extLst>
          </p:cNvPr>
          <p:cNvSpPr/>
          <p:nvPr/>
        </p:nvSpPr>
        <p:spPr>
          <a:xfrm>
            <a:off x="820693" y="4932173"/>
            <a:ext cx="552883" cy="307777"/>
          </a:xfrm>
          <a:prstGeom prst="rect">
            <a:avLst/>
          </a:prstGeom>
          <a:noFill/>
        </p:spPr>
        <p:txBody>
          <a:bodyPr wrap="square" lIns="91440" tIns="45720" rIns="91440" bIns="45720">
            <a:spAutoFit/>
          </a:bodyPr>
          <a:lstStyle/>
          <a:p>
            <a:pPr algn="ctr"/>
            <a:r>
              <a:rPr lang="en-US" sz="1400" b="1" cap="none" spc="0" dirty="0">
                <a:ln w="0"/>
                <a:solidFill>
                  <a:schemeClr val="bg1"/>
                </a:solidFill>
                <a:effectLst>
                  <a:outerShdw blurRad="38100" dist="19050" dir="2700000" algn="tl" rotWithShape="0">
                    <a:schemeClr val="dk1">
                      <a:alpha val="40000"/>
                    </a:schemeClr>
                  </a:outerShdw>
                </a:effectLst>
              </a:rPr>
              <a:t>LR</a:t>
            </a:r>
          </a:p>
        </p:txBody>
      </p:sp>
      <p:sp>
        <p:nvSpPr>
          <p:cNvPr id="70" name="Rectangle 69">
            <a:extLst>
              <a:ext uri="{FF2B5EF4-FFF2-40B4-BE49-F238E27FC236}">
                <a16:creationId xmlns:a16="http://schemas.microsoft.com/office/drawing/2014/main" id="{3FC4D8C2-286B-4EE7-9C72-2110EE80AD36}"/>
              </a:ext>
            </a:extLst>
          </p:cNvPr>
          <p:cNvSpPr/>
          <p:nvPr/>
        </p:nvSpPr>
        <p:spPr>
          <a:xfrm>
            <a:off x="1941122" y="4934412"/>
            <a:ext cx="552883" cy="307777"/>
          </a:xfrm>
          <a:prstGeom prst="rect">
            <a:avLst/>
          </a:prstGeom>
          <a:noFill/>
        </p:spPr>
        <p:txBody>
          <a:bodyPr wrap="square" lIns="91440" tIns="45720" rIns="91440" bIns="45720">
            <a:spAutoFit/>
          </a:bodyPr>
          <a:lstStyle/>
          <a:p>
            <a:pPr algn="ctr"/>
            <a:r>
              <a:rPr lang="en-US" sz="1400" b="1" dirty="0">
                <a:ln w="0"/>
                <a:solidFill>
                  <a:schemeClr val="bg1"/>
                </a:solidFill>
                <a:effectLst>
                  <a:outerShdw blurRad="38100" dist="19050" dir="2700000" algn="tl" rotWithShape="0">
                    <a:schemeClr val="dk1">
                      <a:alpha val="40000"/>
                    </a:schemeClr>
                  </a:outerShdw>
                </a:effectLst>
              </a:rPr>
              <a:t>RF</a:t>
            </a:r>
            <a:endParaRPr lang="en-US" sz="1400" b="1" cap="none" spc="0" dirty="0">
              <a:ln w="0"/>
              <a:solidFill>
                <a:schemeClr val="bg1"/>
              </a:solidFill>
              <a:effectLst>
                <a:outerShdw blurRad="38100" dist="19050" dir="2700000" algn="tl" rotWithShape="0">
                  <a:schemeClr val="dk1">
                    <a:alpha val="40000"/>
                  </a:schemeClr>
                </a:outerShdw>
              </a:effectLst>
            </a:endParaRPr>
          </a:p>
        </p:txBody>
      </p:sp>
      <p:sp>
        <p:nvSpPr>
          <p:cNvPr id="71" name="Rectangle 70">
            <a:extLst>
              <a:ext uri="{FF2B5EF4-FFF2-40B4-BE49-F238E27FC236}">
                <a16:creationId xmlns:a16="http://schemas.microsoft.com/office/drawing/2014/main" id="{D7C1A494-7E82-4FB2-B2DA-A3E6252EF9E4}"/>
              </a:ext>
            </a:extLst>
          </p:cNvPr>
          <p:cNvSpPr/>
          <p:nvPr/>
        </p:nvSpPr>
        <p:spPr>
          <a:xfrm>
            <a:off x="3051336" y="4954417"/>
            <a:ext cx="552883" cy="307777"/>
          </a:xfrm>
          <a:prstGeom prst="rect">
            <a:avLst/>
          </a:prstGeom>
          <a:noFill/>
        </p:spPr>
        <p:txBody>
          <a:bodyPr wrap="square" lIns="91440" tIns="45720" rIns="91440" bIns="45720">
            <a:spAutoFit/>
          </a:bodyPr>
          <a:lstStyle/>
          <a:p>
            <a:pPr algn="ctr"/>
            <a:r>
              <a:rPr lang="en-US" sz="1400" b="1" cap="none" spc="0" dirty="0">
                <a:ln w="0"/>
                <a:solidFill>
                  <a:schemeClr val="bg1"/>
                </a:solidFill>
                <a:effectLst>
                  <a:outerShdw blurRad="38100" dist="19050" dir="2700000" algn="tl" rotWithShape="0">
                    <a:schemeClr val="dk1">
                      <a:alpha val="40000"/>
                    </a:schemeClr>
                  </a:outerShdw>
                </a:effectLst>
              </a:rPr>
              <a:t>NN</a:t>
            </a:r>
          </a:p>
        </p:txBody>
      </p:sp>
      <p:sp>
        <p:nvSpPr>
          <p:cNvPr id="72" name="Rectangle 71">
            <a:extLst>
              <a:ext uri="{FF2B5EF4-FFF2-40B4-BE49-F238E27FC236}">
                <a16:creationId xmlns:a16="http://schemas.microsoft.com/office/drawing/2014/main" id="{7CA9086B-22A9-4009-A84E-8CF2365DB3EB}"/>
              </a:ext>
            </a:extLst>
          </p:cNvPr>
          <p:cNvSpPr/>
          <p:nvPr/>
        </p:nvSpPr>
        <p:spPr>
          <a:xfrm>
            <a:off x="4179573" y="4954417"/>
            <a:ext cx="552883" cy="307777"/>
          </a:xfrm>
          <a:prstGeom prst="rect">
            <a:avLst/>
          </a:prstGeom>
          <a:noFill/>
        </p:spPr>
        <p:txBody>
          <a:bodyPr wrap="square" lIns="91440" tIns="45720" rIns="91440" bIns="45720">
            <a:spAutoFit/>
          </a:bodyPr>
          <a:lstStyle/>
          <a:p>
            <a:pPr algn="ctr"/>
            <a:r>
              <a:rPr lang="en-US" sz="1400" b="1" cap="none" spc="0" dirty="0">
                <a:ln w="0"/>
                <a:solidFill>
                  <a:schemeClr val="bg1"/>
                </a:solidFill>
                <a:effectLst>
                  <a:outerShdw blurRad="38100" dist="19050" dir="2700000" algn="tl" rotWithShape="0">
                    <a:schemeClr val="dk1">
                      <a:alpha val="40000"/>
                    </a:schemeClr>
                  </a:outerShdw>
                </a:effectLst>
              </a:rPr>
              <a:t>N</a:t>
            </a:r>
            <a:r>
              <a:rPr lang="en-US" sz="1400" b="1" dirty="0">
                <a:ln w="0"/>
                <a:solidFill>
                  <a:schemeClr val="bg1"/>
                </a:solidFill>
                <a:effectLst>
                  <a:outerShdw blurRad="38100" dist="19050" dir="2700000" algn="tl" rotWithShape="0">
                    <a:schemeClr val="dk1">
                      <a:alpha val="40000"/>
                    </a:schemeClr>
                  </a:outerShdw>
                </a:effectLst>
              </a:rPr>
              <a:t>B</a:t>
            </a:r>
            <a:endParaRPr lang="en-US" sz="1400" b="1" cap="none" spc="0" dirty="0">
              <a:ln w="0"/>
              <a:solidFill>
                <a:schemeClr val="bg1"/>
              </a:solidFill>
              <a:effectLst>
                <a:outerShdw blurRad="38100" dist="19050" dir="2700000" algn="tl" rotWithShape="0">
                  <a:schemeClr val="dk1">
                    <a:alpha val="40000"/>
                  </a:schemeClr>
                </a:outerShdw>
              </a:effectLst>
            </a:endParaRPr>
          </a:p>
        </p:txBody>
      </p:sp>
      <p:sp>
        <p:nvSpPr>
          <p:cNvPr id="73" name="Rectangle 72">
            <a:extLst>
              <a:ext uri="{FF2B5EF4-FFF2-40B4-BE49-F238E27FC236}">
                <a16:creationId xmlns:a16="http://schemas.microsoft.com/office/drawing/2014/main" id="{0252393E-F68D-45C3-A091-C7BDEA61D4B0}"/>
              </a:ext>
            </a:extLst>
          </p:cNvPr>
          <p:cNvSpPr/>
          <p:nvPr/>
        </p:nvSpPr>
        <p:spPr>
          <a:xfrm>
            <a:off x="5316515" y="4946988"/>
            <a:ext cx="552883" cy="276999"/>
          </a:xfrm>
          <a:prstGeom prst="rect">
            <a:avLst/>
          </a:prstGeom>
          <a:noFill/>
        </p:spPr>
        <p:txBody>
          <a:bodyPr wrap="square" lIns="91440" tIns="45720" rIns="91440" bIns="45720">
            <a:spAutoFit/>
          </a:bodyPr>
          <a:lstStyle/>
          <a:p>
            <a:pPr algn="ctr"/>
            <a:r>
              <a:rPr lang="en-US" sz="1200" b="1" dirty="0">
                <a:ln w="0"/>
                <a:solidFill>
                  <a:schemeClr val="bg1"/>
                </a:solidFill>
                <a:effectLst>
                  <a:outerShdw blurRad="38100" dist="19050" dir="2700000" algn="tl" rotWithShape="0">
                    <a:schemeClr val="dk1">
                      <a:alpha val="40000"/>
                    </a:schemeClr>
                  </a:outerShdw>
                </a:effectLst>
              </a:rPr>
              <a:t>SVM</a:t>
            </a:r>
            <a:endParaRPr lang="en-US" sz="1200" b="1" cap="none" spc="0" dirty="0">
              <a:ln w="0"/>
              <a:solidFill>
                <a:schemeClr val="bg1"/>
              </a:solidFill>
              <a:effectLst>
                <a:outerShdw blurRad="38100" dist="19050" dir="2700000" algn="tl" rotWithShape="0">
                  <a:schemeClr val="dk1">
                    <a:alpha val="40000"/>
                  </a:schemeClr>
                </a:outerShdw>
              </a:effectLst>
            </a:endParaRPr>
          </a:p>
        </p:txBody>
      </p:sp>
      <p:sp>
        <p:nvSpPr>
          <p:cNvPr id="74" name="Rectangle 73">
            <a:extLst>
              <a:ext uri="{FF2B5EF4-FFF2-40B4-BE49-F238E27FC236}">
                <a16:creationId xmlns:a16="http://schemas.microsoft.com/office/drawing/2014/main" id="{5D1D9359-964F-4CD3-BCB8-C41195D3DE03}"/>
              </a:ext>
            </a:extLst>
          </p:cNvPr>
          <p:cNvSpPr/>
          <p:nvPr/>
        </p:nvSpPr>
        <p:spPr>
          <a:xfrm>
            <a:off x="671322" y="2189459"/>
            <a:ext cx="838974" cy="215444"/>
          </a:xfrm>
          <a:prstGeom prst="rect">
            <a:avLst/>
          </a:prstGeom>
          <a:noFill/>
        </p:spPr>
        <p:txBody>
          <a:bodyPr wrap="square" lIns="91440" tIns="45720" rIns="91440" bIns="45720">
            <a:spAutoFit/>
          </a:bodyPr>
          <a:lstStyle/>
          <a:p>
            <a:pPr algn="ctr"/>
            <a:r>
              <a:rPr lang="en-US" sz="800" b="1" cap="none" spc="0" dirty="0">
                <a:ln w="0"/>
                <a:solidFill>
                  <a:schemeClr val="bg1"/>
                </a:solidFill>
                <a:effectLst>
                  <a:outerShdw blurRad="38100" dist="19050" dir="2700000" algn="tl" rotWithShape="0">
                    <a:schemeClr val="dk1">
                      <a:alpha val="40000"/>
                    </a:schemeClr>
                  </a:outerShdw>
                </a:effectLst>
              </a:rPr>
              <a:t>ACCURACY</a:t>
            </a:r>
          </a:p>
        </p:txBody>
      </p:sp>
      <p:sp>
        <p:nvSpPr>
          <p:cNvPr id="76" name="Rectangle 75">
            <a:extLst>
              <a:ext uri="{FF2B5EF4-FFF2-40B4-BE49-F238E27FC236}">
                <a16:creationId xmlns:a16="http://schemas.microsoft.com/office/drawing/2014/main" id="{D34F9BC8-F910-409E-AAE2-2137410E76AE}"/>
              </a:ext>
            </a:extLst>
          </p:cNvPr>
          <p:cNvSpPr/>
          <p:nvPr/>
        </p:nvSpPr>
        <p:spPr>
          <a:xfrm>
            <a:off x="1802264" y="2191706"/>
            <a:ext cx="838974" cy="215444"/>
          </a:xfrm>
          <a:prstGeom prst="rect">
            <a:avLst/>
          </a:prstGeom>
          <a:noFill/>
        </p:spPr>
        <p:txBody>
          <a:bodyPr wrap="square" lIns="91440" tIns="45720" rIns="91440" bIns="45720">
            <a:spAutoFit/>
          </a:bodyPr>
          <a:lstStyle/>
          <a:p>
            <a:pPr algn="ctr"/>
            <a:r>
              <a:rPr lang="en-US" sz="800" b="1" cap="none" spc="0" dirty="0">
                <a:ln w="0"/>
                <a:solidFill>
                  <a:schemeClr val="bg1"/>
                </a:solidFill>
                <a:effectLst>
                  <a:outerShdw blurRad="38100" dist="19050" dir="2700000" algn="tl" rotWithShape="0">
                    <a:schemeClr val="dk1">
                      <a:alpha val="40000"/>
                    </a:schemeClr>
                  </a:outerShdw>
                </a:effectLst>
              </a:rPr>
              <a:t>ACCURACY</a:t>
            </a:r>
          </a:p>
        </p:txBody>
      </p:sp>
      <p:sp>
        <p:nvSpPr>
          <p:cNvPr id="77" name="Rectangle 76">
            <a:extLst>
              <a:ext uri="{FF2B5EF4-FFF2-40B4-BE49-F238E27FC236}">
                <a16:creationId xmlns:a16="http://schemas.microsoft.com/office/drawing/2014/main" id="{D8BD3342-24E9-45E1-9399-89377289D30F}"/>
              </a:ext>
            </a:extLst>
          </p:cNvPr>
          <p:cNvSpPr/>
          <p:nvPr/>
        </p:nvSpPr>
        <p:spPr>
          <a:xfrm>
            <a:off x="2919697" y="2191416"/>
            <a:ext cx="838974" cy="215444"/>
          </a:xfrm>
          <a:prstGeom prst="rect">
            <a:avLst/>
          </a:prstGeom>
          <a:noFill/>
        </p:spPr>
        <p:txBody>
          <a:bodyPr wrap="square" lIns="91440" tIns="45720" rIns="91440" bIns="45720">
            <a:spAutoFit/>
          </a:bodyPr>
          <a:lstStyle/>
          <a:p>
            <a:pPr algn="ctr"/>
            <a:r>
              <a:rPr lang="en-US" sz="800" b="1" cap="none" spc="0" dirty="0">
                <a:ln w="0"/>
                <a:solidFill>
                  <a:schemeClr val="bg1"/>
                </a:solidFill>
                <a:effectLst>
                  <a:outerShdw blurRad="38100" dist="19050" dir="2700000" algn="tl" rotWithShape="0">
                    <a:schemeClr val="dk1">
                      <a:alpha val="40000"/>
                    </a:schemeClr>
                  </a:outerShdw>
                </a:effectLst>
              </a:rPr>
              <a:t>ACCURACY</a:t>
            </a:r>
          </a:p>
        </p:txBody>
      </p:sp>
      <p:sp>
        <p:nvSpPr>
          <p:cNvPr id="78" name="Rectangle 77">
            <a:extLst>
              <a:ext uri="{FF2B5EF4-FFF2-40B4-BE49-F238E27FC236}">
                <a16:creationId xmlns:a16="http://schemas.microsoft.com/office/drawing/2014/main" id="{82813CD9-2C92-4059-96CF-E58E45CD031E}"/>
              </a:ext>
            </a:extLst>
          </p:cNvPr>
          <p:cNvSpPr/>
          <p:nvPr/>
        </p:nvSpPr>
        <p:spPr>
          <a:xfrm>
            <a:off x="5190722" y="2194771"/>
            <a:ext cx="838974" cy="215444"/>
          </a:xfrm>
          <a:prstGeom prst="rect">
            <a:avLst/>
          </a:prstGeom>
          <a:noFill/>
        </p:spPr>
        <p:txBody>
          <a:bodyPr wrap="square" lIns="91440" tIns="45720" rIns="91440" bIns="45720">
            <a:spAutoFit/>
          </a:bodyPr>
          <a:lstStyle/>
          <a:p>
            <a:pPr algn="ctr"/>
            <a:r>
              <a:rPr lang="en-US" sz="800" b="1" cap="none" spc="0" dirty="0">
                <a:ln w="0"/>
                <a:solidFill>
                  <a:schemeClr val="bg1"/>
                </a:solidFill>
                <a:effectLst>
                  <a:outerShdw blurRad="38100" dist="19050" dir="2700000" algn="tl" rotWithShape="0">
                    <a:schemeClr val="dk1">
                      <a:alpha val="40000"/>
                    </a:schemeClr>
                  </a:outerShdw>
                </a:effectLst>
              </a:rPr>
              <a:t>ACCURACY</a:t>
            </a:r>
          </a:p>
        </p:txBody>
      </p:sp>
      <p:sp>
        <p:nvSpPr>
          <p:cNvPr id="79" name="Rectangle 78">
            <a:extLst>
              <a:ext uri="{FF2B5EF4-FFF2-40B4-BE49-F238E27FC236}">
                <a16:creationId xmlns:a16="http://schemas.microsoft.com/office/drawing/2014/main" id="{37B980C0-F547-4708-9D30-43C59C8E8621}"/>
              </a:ext>
            </a:extLst>
          </p:cNvPr>
          <p:cNvSpPr/>
          <p:nvPr/>
        </p:nvSpPr>
        <p:spPr>
          <a:xfrm>
            <a:off x="4033318" y="2185523"/>
            <a:ext cx="838974" cy="215444"/>
          </a:xfrm>
          <a:prstGeom prst="rect">
            <a:avLst/>
          </a:prstGeom>
          <a:noFill/>
        </p:spPr>
        <p:txBody>
          <a:bodyPr wrap="square" lIns="91440" tIns="45720" rIns="91440" bIns="45720">
            <a:spAutoFit/>
          </a:bodyPr>
          <a:lstStyle/>
          <a:p>
            <a:pPr algn="ctr"/>
            <a:r>
              <a:rPr lang="en-US" sz="800" b="1" cap="none" spc="0" dirty="0">
                <a:ln w="0"/>
                <a:solidFill>
                  <a:schemeClr val="bg1"/>
                </a:solidFill>
                <a:effectLst>
                  <a:outerShdw blurRad="38100" dist="19050" dir="2700000" algn="tl" rotWithShape="0">
                    <a:schemeClr val="dk1">
                      <a:alpha val="40000"/>
                    </a:schemeClr>
                  </a:outerShdw>
                </a:effectLst>
              </a:rPr>
              <a:t>ACCURACY</a:t>
            </a:r>
          </a:p>
        </p:txBody>
      </p:sp>
    </p:spTree>
    <p:extLst>
      <p:ext uri="{BB962C8B-B14F-4D97-AF65-F5344CB8AC3E}">
        <p14:creationId xmlns:p14="http://schemas.microsoft.com/office/powerpoint/2010/main" val="413302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Autofit/>
          </a:bodyPr>
          <a:lstStyle/>
          <a:p>
            <a:r>
              <a:rPr lang="en-US" sz="5000" b="1" dirty="0">
                <a:solidFill>
                  <a:schemeClr val="accent1"/>
                </a:solidFill>
                <a:ea typeface="+mj-ea"/>
                <a:cs typeface="+mj-cs"/>
              </a:rPr>
              <a:t>Model Selection</a:t>
            </a:r>
          </a:p>
        </p:txBody>
      </p:sp>
      <p:graphicFrame>
        <p:nvGraphicFramePr>
          <p:cNvPr id="12" name="Table Placeholder 5">
            <a:extLst>
              <a:ext uri="{FF2B5EF4-FFF2-40B4-BE49-F238E27FC236}">
                <a16:creationId xmlns:a16="http://schemas.microsoft.com/office/drawing/2014/main" id="{79DB1354-CDBF-4116-9010-0DE6CDA44FD9}"/>
              </a:ext>
            </a:extLst>
          </p:cNvPr>
          <p:cNvGraphicFramePr>
            <a:graphicFrameLocks/>
          </p:cNvGraphicFramePr>
          <p:nvPr>
            <p:extLst>
              <p:ext uri="{D42A27DB-BD31-4B8C-83A1-F6EECF244321}">
                <p14:modId xmlns:p14="http://schemas.microsoft.com/office/powerpoint/2010/main" val="1604688289"/>
              </p:ext>
            </p:extLst>
          </p:nvPr>
        </p:nvGraphicFramePr>
        <p:xfrm>
          <a:off x="911382" y="1517079"/>
          <a:ext cx="10480516" cy="2529817"/>
        </p:xfrm>
        <a:graphic>
          <a:graphicData uri="http://schemas.openxmlformats.org/drawingml/2006/table">
            <a:tbl>
              <a:tblPr firstRow="1" bandRow="1">
                <a:tableStyleId>{5FD0F851-EC5A-4D38-B0AD-8093EC10F338}</a:tableStyleId>
              </a:tblPr>
              <a:tblGrid>
                <a:gridCol w="2620129">
                  <a:extLst>
                    <a:ext uri="{9D8B030D-6E8A-4147-A177-3AD203B41FA5}">
                      <a16:colId xmlns:a16="http://schemas.microsoft.com/office/drawing/2014/main" val="20000"/>
                    </a:ext>
                  </a:extLst>
                </a:gridCol>
                <a:gridCol w="2620129">
                  <a:extLst>
                    <a:ext uri="{9D8B030D-6E8A-4147-A177-3AD203B41FA5}">
                      <a16:colId xmlns:a16="http://schemas.microsoft.com/office/drawing/2014/main" val="20001"/>
                    </a:ext>
                  </a:extLst>
                </a:gridCol>
                <a:gridCol w="2620129">
                  <a:extLst>
                    <a:ext uri="{9D8B030D-6E8A-4147-A177-3AD203B41FA5}">
                      <a16:colId xmlns:a16="http://schemas.microsoft.com/office/drawing/2014/main" val="20002"/>
                    </a:ext>
                  </a:extLst>
                </a:gridCol>
                <a:gridCol w="2620129">
                  <a:extLst>
                    <a:ext uri="{9D8B030D-6E8A-4147-A177-3AD203B41FA5}">
                      <a16:colId xmlns:a16="http://schemas.microsoft.com/office/drawing/2014/main" val="20003"/>
                    </a:ext>
                  </a:extLst>
                </a:gridCol>
              </a:tblGrid>
              <a:tr h="375661">
                <a:tc>
                  <a:txBody>
                    <a:bodyPr/>
                    <a:lstStyle/>
                    <a:p>
                      <a:pPr algn="l"/>
                      <a:endParaRPr lang="en-JM" sz="1200" b="0" spc="0" dirty="0">
                        <a:solidFill>
                          <a:schemeClr val="bg1"/>
                        </a:solidFill>
                        <a:latin typeface="+mn-lt"/>
                      </a:endParaRPr>
                    </a:p>
                  </a:txBody>
                  <a:tcPr anchor="ctr">
                    <a:lnL>
                      <a:noFill/>
                    </a:lnL>
                    <a:lnR w="19050" cap="flat" cmpd="sng" algn="ctr">
                      <a:no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JM" altLang="ko-KR" sz="1600" b="1" spc="0" dirty="0">
                          <a:solidFill>
                            <a:schemeClr val="bg1"/>
                          </a:solidFill>
                          <a:latin typeface="+mn-lt"/>
                          <a:cs typeface="Arial" pitchFamily="34" charset="0"/>
                        </a:rPr>
                        <a:t>Training Accuracy</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M" altLang="ko-KR" sz="1600" b="1" spc="0" dirty="0">
                          <a:solidFill>
                            <a:schemeClr val="bg1"/>
                          </a:solidFill>
                          <a:latin typeface="+mn-lt"/>
                          <a:cs typeface="Arial" pitchFamily="34" charset="0"/>
                        </a:rPr>
                        <a:t>Std. Deviation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JM" altLang="ko-KR" sz="1600" b="1" spc="0" dirty="0">
                          <a:solidFill>
                            <a:schemeClr val="bg1"/>
                          </a:solidFill>
                          <a:latin typeface="+mn-lt"/>
                          <a:cs typeface="Arial" pitchFamily="34" charset="0"/>
                        </a:rPr>
                        <a:t>Testing Accuracy</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359026">
                <a:tc>
                  <a:txBody>
                    <a:bodyPr/>
                    <a:lstStyle/>
                    <a:p>
                      <a:pPr algn="ctr"/>
                      <a:r>
                        <a:rPr lang="en-US" altLang="ko-KR" sz="1200" b="0" baseline="0" dirty="0">
                          <a:solidFill>
                            <a:schemeClr val="bg1"/>
                          </a:solidFill>
                          <a:latin typeface="+mn-lt"/>
                          <a:cs typeface="Arial" pitchFamily="34" charset="0"/>
                        </a:rPr>
                        <a:t>K-Nearest Neighbor</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82%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0.1139</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78%</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026">
                <a:tc>
                  <a:txBody>
                    <a:bodyPr/>
                    <a:lstStyle/>
                    <a:p>
                      <a:pPr algn="ctr"/>
                      <a:r>
                        <a:rPr lang="en-US" altLang="ko-KR" sz="1200" b="0" baseline="0" dirty="0">
                          <a:solidFill>
                            <a:schemeClr val="bg1"/>
                          </a:solidFill>
                          <a:latin typeface="+mn-lt"/>
                          <a:cs typeface="Arial" pitchFamily="34" charset="0"/>
                        </a:rPr>
                        <a:t>Gaussian Process</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87%</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0.0561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89%</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Random Forest</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61%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0.0682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63%</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Neural Networks</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88%</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0.0968</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89%</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Naïve Bayes</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84%</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0.1375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93%</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Support Vector Machine</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85%</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0.1089</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ko-KR" sz="1100" b="1" baseline="0" dirty="0">
                          <a:solidFill>
                            <a:schemeClr val="tx1">
                              <a:lumMod val="75000"/>
                              <a:lumOff val="25000"/>
                            </a:schemeClr>
                          </a:solidFill>
                          <a:latin typeface="+mn-lt"/>
                          <a:cs typeface="Arial" pitchFamily="34" charset="0"/>
                        </a:rPr>
                        <a:t>96%</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grpSp>
        <p:nvGrpSpPr>
          <p:cNvPr id="13" name="Group 12">
            <a:extLst>
              <a:ext uri="{FF2B5EF4-FFF2-40B4-BE49-F238E27FC236}">
                <a16:creationId xmlns:a16="http://schemas.microsoft.com/office/drawing/2014/main" id="{3CFFD144-F96A-4B8B-8722-D66C9CBC06E7}"/>
              </a:ext>
            </a:extLst>
          </p:cNvPr>
          <p:cNvGrpSpPr/>
          <p:nvPr/>
        </p:nvGrpSpPr>
        <p:grpSpPr>
          <a:xfrm>
            <a:off x="911384" y="5180162"/>
            <a:ext cx="2438282" cy="1288837"/>
            <a:chOff x="395534" y="3722056"/>
            <a:chExt cx="3972999" cy="1288837"/>
          </a:xfrm>
        </p:grpSpPr>
        <p:sp>
          <p:nvSpPr>
            <p:cNvPr id="14" name="TextBox 13">
              <a:extLst>
                <a:ext uri="{FF2B5EF4-FFF2-40B4-BE49-F238E27FC236}">
                  <a16:creationId xmlns:a16="http://schemas.microsoft.com/office/drawing/2014/main" id="{8CFD20E9-B4A7-46A6-8D8D-28ADC2938507}"/>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Highest Testing Accuracy</a:t>
              </a:r>
            </a:p>
          </p:txBody>
        </p:sp>
        <p:sp>
          <p:nvSpPr>
            <p:cNvPr id="15" name="TextBox 14">
              <a:extLst>
                <a:ext uri="{FF2B5EF4-FFF2-40B4-BE49-F238E27FC236}">
                  <a16:creationId xmlns:a16="http://schemas.microsoft.com/office/drawing/2014/main" id="{B78E748E-5349-4D01-BC58-B487F1E4DF75}"/>
                </a:ext>
              </a:extLst>
            </p:cNvPr>
            <p:cNvSpPr txBox="1"/>
            <p:nvPr/>
          </p:nvSpPr>
          <p:spPr>
            <a:xfrm>
              <a:off x="395536" y="3995230"/>
              <a:ext cx="3972997"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Support Vector Machine provides the highest testing accuracy. This means it correctly classified the highest number of samples in the test data</a:t>
              </a:r>
            </a:p>
          </p:txBody>
        </p:sp>
      </p:grpSp>
      <p:grpSp>
        <p:nvGrpSpPr>
          <p:cNvPr id="16" name="Group 15">
            <a:extLst>
              <a:ext uri="{FF2B5EF4-FFF2-40B4-BE49-F238E27FC236}">
                <a16:creationId xmlns:a16="http://schemas.microsoft.com/office/drawing/2014/main" id="{55B356C5-7C67-4F38-B062-D1B4B02AE064}"/>
              </a:ext>
            </a:extLst>
          </p:cNvPr>
          <p:cNvGrpSpPr/>
          <p:nvPr/>
        </p:nvGrpSpPr>
        <p:grpSpPr>
          <a:xfrm>
            <a:off x="3561072" y="5180162"/>
            <a:ext cx="2438282" cy="1288837"/>
            <a:chOff x="395534" y="3722056"/>
            <a:chExt cx="3972999" cy="1288837"/>
          </a:xfrm>
        </p:grpSpPr>
        <p:sp>
          <p:nvSpPr>
            <p:cNvPr id="17" name="TextBox 16">
              <a:extLst>
                <a:ext uri="{FF2B5EF4-FFF2-40B4-BE49-F238E27FC236}">
                  <a16:creationId xmlns:a16="http://schemas.microsoft.com/office/drawing/2014/main" id="{25ECAA03-6DA0-4CD0-9FD7-C8326D5EF34F}"/>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Lowest Std. Deviation</a:t>
              </a:r>
            </a:p>
          </p:txBody>
        </p:sp>
        <p:sp>
          <p:nvSpPr>
            <p:cNvPr id="18" name="TextBox 17">
              <a:extLst>
                <a:ext uri="{FF2B5EF4-FFF2-40B4-BE49-F238E27FC236}">
                  <a16:creationId xmlns:a16="http://schemas.microsoft.com/office/drawing/2014/main" id="{55263404-75EF-4C5B-A9C9-0A1CB91BD174}"/>
                </a:ext>
              </a:extLst>
            </p:cNvPr>
            <p:cNvSpPr txBox="1"/>
            <p:nvPr/>
          </p:nvSpPr>
          <p:spPr>
            <a:xfrm>
              <a:off x="395536" y="3995230"/>
              <a:ext cx="3972997"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Gaussian Process gave the smallest amount of Std. Deviation in it’s test results. This means it has the most consistent accuracy score</a:t>
              </a:r>
            </a:p>
          </p:txBody>
        </p:sp>
      </p:grpSp>
      <p:grpSp>
        <p:nvGrpSpPr>
          <p:cNvPr id="19" name="Group 18">
            <a:extLst>
              <a:ext uri="{FF2B5EF4-FFF2-40B4-BE49-F238E27FC236}">
                <a16:creationId xmlns:a16="http://schemas.microsoft.com/office/drawing/2014/main" id="{74F6587F-BC5C-4C36-B897-B1D15F93FFC8}"/>
              </a:ext>
            </a:extLst>
          </p:cNvPr>
          <p:cNvGrpSpPr/>
          <p:nvPr/>
        </p:nvGrpSpPr>
        <p:grpSpPr>
          <a:xfrm>
            <a:off x="6210760" y="5180162"/>
            <a:ext cx="2438282" cy="1473503"/>
            <a:chOff x="395534" y="3722056"/>
            <a:chExt cx="3972999" cy="1473503"/>
          </a:xfrm>
        </p:grpSpPr>
        <p:sp>
          <p:nvSpPr>
            <p:cNvPr id="20" name="TextBox 19">
              <a:extLst>
                <a:ext uri="{FF2B5EF4-FFF2-40B4-BE49-F238E27FC236}">
                  <a16:creationId xmlns:a16="http://schemas.microsoft.com/office/drawing/2014/main" id="{2A1645B1-950B-4EE6-8455-6036AA4DE967}"/>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Highest Training Accuracy</a:t>
              </a:r>
            </a:p>
          </p:txBody>
        </p:sp>
        <p:sp>
          <p:nvSpPr>
            <p:cNvPr id="21" name="TextBox 20">
              <a:extLst>
                <a:ext uri="{FF2B5EF4-FFF2-40B4-BE49-F238E27FC236}">
                  <a16:creationId xmlns:a16="http://schemas.microsoft.com/office/drawing/2014/main" id="{3B3319E3-27BE-4198-A21F-6AC764A1D793}"/>
                </a:ext>
              </a:extLst>
            </p:cNvPr>
            <p:cNvSpPr txBox="1"/>
            <p:nvPr/>
          </p:nvSpPr>
          <p:spPr>
            <a:xfrm>
              <a:off x="395536" y="3995230"/>
              <a:ext cx="3972997" cy="120032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The Neural Networks offer highest amount of testing accuracy. This mean that the neural network might be better suited for a number of new unseen data.</a:t>
              </a:r>
            </a:p>
          </p:txBody>
        </p:sp>
      </p:grpSp>
      <p:grpSp>
        <p:nvGrpSpPr>
          <p:cNvPr id="22" name="Group 21">
            <a:extLst>
              <a:ext uri="{FF2B5EF4-FFF2-40B4-BE49-F238E27FC236}">
                <a16:creationId xmlns:a16="http://schemas.microsoft.com/office/drawing/2014/main" id="{0039A71E-CDD9-45E3-B6A8-022A4E703F2A}"/>
              </a:ext>
            </a:extLst>
          </p:cNvPr>
          <p:cNvGrpSpPr/>
          <p:nvPr/>
        </p:nvGrpSpPr>
        <p:grpSpPr>
          <a:xfrm>
            <a:off x="8860448" y="5180162"/>
            <a:ext cx="2438282" cy="1288837"/>
            <a:chOff x="395534" y="3722056"/>
            <a:chExt cx="3972999" cy="1288837"/>
          </a:xfrm>
        </p:grpSpPr>
        <p:sp>
          <p:nvSpPr>
            <p:cNvPr id="23" name="TextBox 22">
              <a:extLst>
                <a:ext uri="{FF2B5EF4-FFF2-40B4-BE49-F238E27FC236}">
                  <a16:creationId xmlns:a16="http://schemas.microsoft.com/office/drawing/2014/main" id="{0839C6ED-63B4-4A1D-AB31-D457752041DD}"/>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Hybrid Results</a:t>
              </a:r>
            </a:p>
          </p:txBody>
        </p:sp>
        <p:sp>
          <p:nvSpPr>
            <p:cNvPr id="24" name="TextBox 23">
              <a:extLst>
                <a:ext uri="{FF2B5EF4-FFF2-40B4-BE49-F238E27FC236}">
                  <a16:creationId xmlns:a16="http://schemas.microsoft.com/office/drawing/2014/main" id="{FC65F997-4568-4542-B20C-9B891F7B6A12}"/>
                </a:ext>
              </a:extLst>
            </p:cNvPr>
            <p:cNvSpPr txBox="1"/>
            <p:nvPr/>
          </p:nvSpPr>
          <p:spPr>
            <a:xfrm>
              <a:off x="395536" y="3995230"/>
              <a:ext cx="3972997" cy="1015663"/>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Gaussian process model offers good amount of training accuracy and low std. deviation, coupled with relatively good testing accuracy.</a:t>
              </a:r>
            </a:p>
          </p:txBody>
        </p:sp>
      </p:grpSp>
      <p:sp>
        <p:nvSpPr>
          <p:cNvPr id="25" name="Oval 24">
            <a:extLst>
              <a:ext uri="{FF2B5EF4-FFF2-40B4-BE49-F238E27FC236}">
                <a16:creationId xmlns:a16="http://schemas.microsoft.com/office/drawing/2014/main" id="{E940FCE2-BB33-46CB-813A-B7E38BBAF2BA}"/>
              </a:ext>
            </a:extLst>
          </p:cNvPr>
          <p:cNvSpPr/>
          <p:nvPr/>
        </p:nvSpPr>
        <p:spPr>
          <a:xfrm>
            <a:off x="9807618" y="453616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B73AB107-CF3A-4AE6-B843-32F42A72CAEF}"/>
              </a:ext>
            </a:extLst>
          </p:cNvPr>
          <p:cNvSpPr/>
          <p:nvPr/>
        </p:nvSpPr>
        <p:spPr>
          <a:xfrm>
            <a:off x="7157930" y="4536169"/>
            <a:ext cx="543943" cy="543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5E96BCBD-F0F6-4DF2-93EB-59391ABEE706}"/>
              </a:ext>
            </a:extLst>
          </p:cNvPr>
          <p:cNvSpPr/>
          <p:nvPr/>
        </p:nvSpPr>
        <p:spPr>
          <a:xfrm>
            <a:off x="4508242" y="4536169"/>
            <a:ext cx="543943" cy="5439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9F54DD94-6DD8-46A0-983E-772CCD6211FE}"/>
              </a:ext>
            </a:extLst>
          </p:cNvPr>
          <p:cNvSpPr/>
          <p:nvPr/>
        </p:nvSpPr>
        <p:spPr>
          <a:xfrm>
            <a:off x="1858554" y="4536169"/>
            <a:ext cx="543943" cy="5439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4" name="Group 33">
            <a:extLst>
              <a:ext uri="{FF2B5EF4-FFF2-40B4-BE49-F238E27FC236}">
                <a16:creationId xmlns:a16="http://schemas.microsoft.com/office/drawing/2014/main" id="{001AE5E5-8EF5-44EA-9302-1A5C0716FF62}"/>
              </a:ext>
            </a:extLst>
          </p:cNvPr>
          <p:cNvGrpSpPr/>
          <p:nvPr/>
        </p:nvGrpSpPr>
        <p:grpSpPr>
          <a:xfrm>
            <a:off x="1912629" y="4593901"/>
            <a:ext cx="417922" cy="426273"/>
            <a:chOff x="7322277" y="4321169"/>
            <a:chExt cx="1919053" cy="2158265"/>
          </a:xfrm>
          <a:solidFill>
            <a:schemeClr val="bg1"/>
          </a:solidFill>
        </p:grpSpPr>
        <p:sp>
          <p:nvSpPr>
            <p:cNvPr id="35" name="Freeform: Shape 34">
              <a:extLst>
                <a:ext uri="{FF2B5EF4-FFF2-40B4-BE49-F238E27FC236}">
                  <a16:creationId xmlns:a16="http://schemas.microsoft.com/office/drawing/2014/main" id="{7FE9344A-3BEC-4C0C-A5B4-58CDDC238C6C}"/>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C3D5B5C-7428-468F-94C1-FD11037F567B}"/>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C91CF8B8-68A6-40AA-A6F8-26413ED2EE28}"/>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E18113B-3311-49F0-A104-D7AB8BD05477}"/>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73A0856-BFC8-4302-9B07-AA9A9E981A3B}"/>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5FC52E0-6E27-4DA6-AEEA-77C827223E0D}"/>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99A636A-8DD2-411D-811E-47EF9B8090B9}"/>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59D5881E-79CA-4993-A143-956BEC9E692C}"/>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3E2A303-A947-4267-AFE8-3B104A16AE1B}"/>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C9E6D9B-EA00-4ACA-AC69-620BC253D110}"/>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grpSp>
        <p:nvGrpSpPr>
          <p:cNvPr id="46" name="Group 45">
            <a:extLst>
              <a:ext uri="{FF2B5EF4-FFF2-40B4-BE49-F238E27FC236}">
                <a16:creationId xmlns:a16="http://schemas.microsoft.com/office/drawing/2014/main" id="{C97E0DDF-EB6A-4C3B-8467-11E335051A0A}"/>
              </a:ext>
            </a:extLst>
          </p:cNvPr>
          <p:cNvGrpSpPr/>
          <p:nvPr/>
        </p:nvGrpSpPr>
        <p:grpSpPr>
          <a:xfrm>
            <a:off x="4571252" y="4586482"/>
            <a:ext cx="417922" cy="426273"/>
            <a:chOff x="7322277" y="4321169"/>
            <a:chExt cx="1919053" cy="2158265"/>
          </a:xfrm>
          <a:solidFill>
            <a:schemeClr val="bg1"/>
          </a:solidFill>
        </p:grpSpPr>
        <p:sp>
          <p:nvSpPr>
            <p:cNvPr id="47" name="Freeform: Shape 46">
              <a:extLst>
                <a:ext uri="{FF2B5EF4-FFF2-40B4-BE49-F238E27FC236}">
                  <a16:creationId xmlns:a16="http://schemas.microsoft.com/office/drawing/2014/main" id="{2F3BBAAA-62D5-451D-93D1-E019449F829A}"/>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F7F0EC84-2D68-4C2B-BCB3-A00F6CD4444B}"/>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2574FF3-77F5-46D5-9E65-A7B0095503AD}"/>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29B7FEF-2550-4307-B690-9CC9FFE98E1E}"/>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2D1ABE6E-C6BD-4188-BDD7-F64612E754EC}"/>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D57FC5A-8531-430D-AA2F-CBCE7FAA1E92}"/>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93BEC61-2288-42CC-BD34-12B9384BFBCE}"/>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C742C4A2-912E-4E5E-BFC2-C7652C65607F}"/>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F425EB-3DEB-490A-BC12-931336D6EF39}"/>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E54133A-B4A6-4CB2-B131-0B44C9974E45}"/>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grpSp>
        <p:nvGrpSpPr>
          <p:cNvPr id="57" name="Group 56">
            <a:extLst>
              <a:ext uri="{FF2B5EF4-FFF2-40B4-BE49-F238E27FC236}">
                <a16:creationId xmlns:a16="http://schemas.microsoft.com/office/drawing/2014/main" id="{92674F16-983A-4CF2-8BC0-3BB350CFB186}"/>
              </a:ext>
            </a:extLst>
          </p:cNvPr>
          <p:cNvGrpSpPr/>
          <p:nvPr/>
        </p:nvGrpSpPr>
        <p:grpSpPr>
          <a:xfrm>
            <a:off x="7220940" y="4586481"/>
            <a:ext cx="417922" cy="426273"/>
            <a:chOff x="7322277" y="4321169"/>
            <a:chExt cx="1919053" cy="2158265"/>
          </a:xfrm>
          <a:solidFill>
            <a:schemeClr val="bg1"/>
          </a:solidFill>
        </p:grpSpPr>
        <p:sp>
          <p:nvSpPr>
            <p:cNvPr id="58" name="Freeform: Shape 57">
              <a:extLst>
                <a:ext uri="{FF2B5EF4-FFF2-40B4-BE49-F238E27FC236}">
                  <a16:creationId xmlns:a16="http://schemas.microsoft.com/office/drawing/2014/main" id="{F32C100F-8044-4497-AAF0-7D55D9142847}"/>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4E8212C-2B28-437F-9288-03F382753C8C}"/>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1B4B81C1-5715-44C9-9A4A-CA6BE2876132}"/>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999BF71-E17D-494A-A5FF-1B667E38842C}"/>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E7E2E66-2D09-4553-A9F3-31A9A3B88125}"/>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4B8C6A7-89B7-4836-88F2-A8F9872889B1}"/>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DDC9FA3-61F5-4BD7-9DE1-2579F59BA772}"/>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CFF71380-84CA-4324-A573-EB8B48059D36}"/>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BDB247D1-5007-45C8-B749-76E4F8886340}"/>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F60E3588-8594-453F-879B-354A7BDD219E}"/>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grpSp>
        <p:nvGrpSpPr>
          <p:cNvPr id="68" name="Group 67">
            <a:extLst>
              <a:ext uri="{FF2B5EF4-FFF2-40B4-BE49-F238E27FC236}">
                <a16:creationId xmlns:a16="http://schemas.microsoft.com/office/drawing/2014/main" id="{A6BEF49C-AD32-40A7-B914-57F9994C010B}"/>
              </a:ext>
            </a:extLst>
          </p:cNvPr>
          <p:cNvGrpSpPr/>
          <p:nvPr/>
        </p:nvGrpSpPr>
        <p:grpSpPr>
          <a:xfrm>
            <a:off x="9870628" y="4593901"/>
            <a:ext cx="417922" cy="426273"/>
            <a:chOff x="7322277" y="4321169"/>
            <a:chExt cx="1919053" cy="2158265"/>
          </a:xfrm>
          <a:solidFill>
            <a:schemeClr val="bg1"/>
          </a:solidFill>
        </p:grpSpPr>
        <p:sp>
          <p:nvSpPr>
            <p:cNvPr id="69" name="Freeform: Shape 68">
              <a:extLst>
                <a:ext uri="{FF2B5EF4-FFF2-40B4-BE49-F238E27FC236}">
                  <a16:creationId xmlns:a16="http://schemas.microsoft.com/office/drawing/2014/main" id="{DD6C61CD-B047-4F14-8DD7-455A163E7887}"/>
                </a:ext>
              </a:extLst>
            </p:cNvPr>
            <p:cNvSpPr/>
            <p:nvPr/>
          </p:nvSpPr>
          <p:spPr>
            <a:xfrm>
              <a:off x="7992414" y="5103900"/>
              <a:ext cx="575537" cy="575537"/>
            </a:xfrm>
            <a:custGeom>
              <a:avLst/>
              <a:gdLst>
                <a:gd name="connsiteX0" fmla="*/ 298183 w 575537"/>
                <a:gd name="connsiteY0" fmla="*/ 531276 h 575537"/>
                <a:gd name="connsiteX1" fmla="*/ 531276 w 575537"/>
                <a:gd name="connsiteY1" fmla="*/ 298183 h 575537"/>
                <a:gd name="connsiteX2" fmla="*/ 298183 w 575537"/>
                <a:gd name="connsiteY2" fmla="*/ 65091 h 575537"/>
                <a:gd name="connsiteX3" fmla="*/ 65091 w 575537"/>
                <a:gd name="connsiteY3" fmla="*/ 298183 h 575537"/>
                <a:gd name="connsiteX4" fmla="*/ 298183 w 575537"/>
                <a:gd name="connsiteY4" fmla="*/ 531276 h 575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537" h="575537">
                  <a:moveTo>
                    <a:pt x="298183" y="531276"/>
                  </a:moveTo>
                  <a:cubicBezTo>
                    <a:pt x="427679" y="531276"/>
                    <a:pt x="531276" y="424801"/>
                    <a:pt x="531276" y="298183"/>
                  </a:cubicBezTo>
                  <a:cubicBezTo>
                    <a:pt x="531276" y="168687"/>
                    <a:pt x="424801" y="65091"/>
                    <a:pt x="298183" y="65091"/>
                  </a:cubicBezTo>
                  <a:cubicBezTo>
                    <a:pt x="168687" y="65091"/>
                    <a:pt x="65091" y="171565"/>
                    <a:pt x="65091" y="298183"/>
                  </a:cubicBezTo>
                  <a:cubicBezTo>
                    <a:pt x="65091" y="424801"/>
                    <a:pt x="168687" y="531276"/>
                    <a:pt x="298183" y="531276"/>
                  </a:cubicBezTo>
                  <a:close/>
                </a:path>
              </a:pathLst>
            </a:custGeom>
            <a:grpFill/>
            <a:ln w="28726"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B2367F5-2C3B-4CD6-9012-B9B3A8716FE0}"/>
                </a:ext>
              </a:extLst>
            </p:cNvPr>
            <p:cNvSpPr/>
            <p:nvPr/>
          </p:nvSpPr>
          <p:spPr>
            <a:xfrm>
              <a:off x="7322277" y="4745313"/>
              <a:ext cx="1899274" cy="1237406"/>
            </a:xfrm>
            <a:custGeom>
              <a:avLst/>
              <a:gdLst>
                <a:gd name="connsiteX0" fmla="*/ 1860403 w 1899273"/>
                <a:gd name="connsiteY0" fmla="*/ 158931 h 1237405"/>
                <a:gd name="connsiteX1" fmla="*/ 784148 w 1899273"/>
                <a:gd name="connsiteY1" fmla="*/ 345981 h 1237405"/>
                <a:gd name="connsiteX2" fmla="*/ 84870 w 1899273"/>
                <a:gd name="connsiteY2" fmla="*/ 1183388 h 1237405"/>
                <a:gd name="connsiteX3" fmla="*/ 139546 w 1899273"/>
                <a:gd name="connsiteY3" fmla="*/ 1151733 h 1237405"/>
                <a:gd name="connsiteX4" fmla="*/ 815803 w 1899273"/>
                <a:gd name="connsiteY4" fmla="*/ 400657 h 1237405"/>
                <a:gd name="connsiteX5" fmla="*/ 1805727 w 1899273"/>
                <a:gd name="connsiteY5" fmla="*/ 190586 h 1237405"/>
                <a:gd name="connsiteX6" fmla="*/ 1860403 w 1899273"/>
                <a:gd name="connsiteY6" fmla="*/ 15893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60403" y="158931"/>
                  </a:moveTo>
                  <a:cubicBezTo>
                    <a:pt x="1756807" y="-19486"/>
                    <a:pt x="1276233" y="63967"/>
                    <a:pt x="784148" y="345981"/>
                  </a:cubicBezTo>
                  <a:cubicBezTo>
                    <a:pt x="294941" y="627994"/>
                    <a:pt x="-18726" y="1002093"/>
                    <a:pt x="84870" y="1183388"/>
                  </a:cubicBezTo>
                  <a:lnTo>
                    <a:pt x="139546" y="1151733"/>
                  </a:lnTo>
                  <a:cubicBezTo>
                    <a:pt x="53216" y="1002093"/>
                    <a:pt x="358251" y="665404"/>
                    <a:pt x="815803" y="400657"/>
                  </a:cubicBezTo>
                  <a:cubicBezTo>
                    <a:pt x="1276233" y="135910"/>
                    <a:pt x="1719397" y="40946"/>
                    <a:pt x="1805727" y="190586"/>
                  </a:cubicBezTo>
                  <a:lnTo>
                    <a:pt x="1860403" y="158931"/>
                  </a:lnTo>
                  <a:close/>
                </a:path>
              </a:pathLst>
            </a:custGeom>
            <a:grpFill/>
            <a:ln w="28726"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0B806293-AE18-45BC-9628-EAF3DA6802EB}"/>
                </a:ext>
              </a:extLst>
            </p:cNvPr>
            <p:cNvSpPr/>
            <p:nvPr/>
          </p:nvSpPr>
          <p:spPr>
            <a:xfrm>
              <a:off x="7342056" y="4839153"/>
              <a:ext cx="1899274" cy="1237406"/>
            </a:xfrm>
            <a:custGeom>
              <a:avLst/>
              <a:gdLst>
                <a:gd name="connsiteX0" fmla="*/ 1840624 w 1899273"/>
                <a:gd name="connsiteY0" fmla="*/ 65091 h 1237405"/>
                <a:gd name="connsiteX1" fmla="*/ 1138468 w 1899273"/>
                <a:gd name="connsiteY1" fmla="*/ 899620 h 1237405"/>
                <a:gd name="connsiteX2" fmla="*/ 65091 w 1899273"/>
                <a:gd name="connsiteY2" fmla="*/ 1089547 h 1237405"/>
                <a:gd name="connsiteX3" fmla="*/ 119767 w 1899273"/>
                <a:gd name="connsiteY3" fmla="*/ 1057893 h 1237405"/>
                <a:gd name="connsiteX4" fmla="*/ 1109691 w 1899273"/>
                <a:gd name="connsiteY4" fmla="*/ 847822 h 1237405"/>
                <a:gd name="connsiteX5" fmla="*/ 1785948 w 1899273"/>
                <a:gd name="connsiteY5" fmla="*/ 96745 h 1237405"/>
                <a:gd name="connsiteX6" fmla="*/ 1840624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1840624" y="65091"/>
                  </a:moveTo>
                  <a:cubicBezTo>
                    <a:pt x="1944220" y="243507"/>
                    <a:pt x="1630552" y="617607"/>
                    <a:pt x="1138468" y="899620"/>
                  </a:cubicBezTo>
                  <a:cubicBezTo>
                    <a:pt x="649261" y="1184511"/>
                    <a:pt x="168687" y="1267964"/>
                    <a:pt x="65091" y="1089547"/>
                  </a:cubicBezTo>
                  <a:lnTo>
                    <a:pt x="119767" y="1057893"/>
                  </a:lnTo>
                  <a:cubicBezTo>
                    <a:pt x="206097" y="1207532"/>
                    <a:pt x="649261" y="1112569"/>
                    <a:pt x="1109691" y="847822"/>
                  </a:cubicBezTo>
                  <a:cubicBezTo>
                    <a:pt x="1570121" y="583074"/>
                    <a:pt x="1872278" y="246385"/>
                    <a:pt x="1785948" y="96745"/>
                  </a:cubicBezTo>
                  <a:lnTo>
                    <a:pt x="1840624" y="65091"/>
                  </a:lnTo>
                  <a:close/>
                </a:path>
              </a:pathLst>
            </a:custGeom>
            <a:grpFill/>
            <a:ln w="28726"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345183C8-5202-48F1-90BD-9F453C8D24F0}"/>
                </a:ext>
              </a:extLst>
            </p:cNvPr>
            <p:cNvSpPr/>
            <p:nvPr/>
          </p:nvSpPr>
          <p:spPr>
            <a:xfrm>
              <a:off x="7342056" y="4744038"/>
              <a:ext cx="1899274" cy="1237406"/>
            </a:xfrm>
            <a:custGeom>
              <a:avLst/>
              <a:gdLst>
                <a:gd name="connsiteX0" fmla="*/ 65091 w 1899273"/>
                <a:gd name="connsiteY0" fmla="*/ 160206 h 1237405"/>
                <a:gd name="connsiteX1" fmla="*/ 1138468 w 1899273"/>
                <a:gd name="connsiteY1" fmla="*/ 347255 h 1237405"/>
                <a:gd name="connsiteX2" fmla="*/ 1840624 w 1899273"/>
                <a:gd name="connsiteY2" fmla="*/ 1184662 h 1237405"/>
                <a:gd name="connsiteX3" fmla="*/ 1785948 w 1899273"/>
                <a:gd name="connsiteY3" fmla="*/ 1153008 h 1237405"/>
                <a:gd name="connsiteX4" fmla="*/ 1109691 w 1899273"/>
                <a:gd name="connsiteY4" fmla="*/ 401931 h 1237405"/>
                <a:gd name="connsiteX5" fmla="*/ 119767 w 1899273"/>
                <a:gd name="connsiteY5" fmla="*/ 188983 h 1237405"/>
                <a:gd name="connsiteX6" fmla="*/ 65091 w 1899273"/>
                <a:gd name="connsiteY6" fmla="*/ 160206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65091" y="160206"/>
                  </a:moveTo>
                  <a:cubicBezTo>
                    <a:pt x="168687" y="-21089"/>
                    <a:pt x="649261" y="65242"/>
                    <a:pt x="1138468" y="347255"/>
                  </a:cubicBezTo>
                  <a:cubicBezTo>
                    <a:pt x="1627675" y="629269"/>
                    <a:pt x="1944220" y="1003368"/>
                    <a:pt x="1840624" y="1184662"/>
                  </a:cubicBezTo>
                  <a:lnTo>
                    <a:pt x="1785948" y="1153008"/>
                  </a:lnTo>
                  <a:cubicBezTo>
                    <a:pt x="1872278" y="1003368"/>
                    <a:pt x="1570121" y="666679"/>
                    <a:pt x="1109691" y="401931"/>
                  </a:cubicBezTo>
                  <a:cubicBezTo>
                    <a:pt x="649261" y="137184"/>
                    <a:pt x="206097" y="42220"/>
                    <a:pt x="119767" y="188983"/>
                  </a:cubicBezTo>
                  <a:lnTo>
                    <a:pt x="65091" y="160206"/>
                  </a:lnTo>
                  <a:close/>
                </a:path>
              </a:pathLst>
            </a:custGeom>
            <a:grpFill/>
            <a:ln w="28726"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8F5F26F-CE61-4453-992F-E059F978EB0B}"/>
                </a:ext>
              </a:extLst>
            </p:cNvPr>
            <p:cNvSpPr/>
            <p:nvPr/>
          </p:nvSpPr>
          <p:spPr>
            <a:xfrm>
              <a:off x="7322277" y="4839153"/>
              <a:ext cx="1899274" cy="1237406"/>
            </a:xfrm>
            <a:custGeom>
              <a:avLst/>
              <a:gdLst>
                <a:gd name="connsiteX0" fmla="*/ 84870 w 1899273"/>
                <a:gd name="connsiteY0" fmla="*/ 65091 h 1237405"/>
                <a:gd name="connsiteX1" fmla="*/ 784148 w 1899273"/>
                <a:gd name="connsiteY1" fmla="*/ 899620 h 1237405"/>
                <a:gd name="connsiteX2" fmla="*/ 1860403 w 1899273"/>
                <a:gd name="connsiteY2" fmla="*/ 1086670 h 1237405"/>
                <a:gd name="connsiteX3" fmla="*/ 1805727 w 1899273"/>
                <a:gd name="connsiteY3" fmla="*/ 1055015 h 1237405"/>
                <a:gd name="connsiteX4" fmla="*/ 815803 w 1899273"/>
                <a:gd name="connsiteY4" fmla="*/ 844944 h 1237405"/>
                <a:gd name="connsiteX5" fmla="*/ 139546 w 1899273"/>
                <a:gd name="connsiteY5" fmla="*/ 93867 h 1237405"/>
                <a:gd name="connsiteX6" fmla="*/ 84870 w 1899273"/>
                <a:gd name="connsiteY6" fmla="*/ 65091 h 1237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9273" h="1237405">
                  <a:moveTo>
                    <a:pt x="84870" y="65091"/>
                  </a:moveTo>
                  <a:cubicBezTo>
                    <a:pt x="-18726" y="243507"/>
                    <a:pt x="294941" y="617607"/>
                    <a:pt x="784148" y="899620"/>
                  </a:cubicBezTo>
                  <a:cubicBezTo>
                    <a:pt x="1273355" y="1181633"/>
                    <a:pt x="1756807" y="1267964"/>
                    <a:pt x="1860403" y="1086670"/>
                  </a:cubicBezTo>
                  <a:lnTo>
                    <a:pt x="1805727" y="1055015"/>
                  </a:lnTo>
                  <a:cubicBezTo>
                    <a:pt x="1719397" y="1204655"/>
                    <a:pt x="1276233" y="1109691"/>
                    <a:pt x="815803" y="844944"/>
                  </a:cubicBezTo>
                  <a:cubicBezTo>
                    <a:pt x="355373" y="580197"/>
                    <a:pt x="53216" y="243507"/>
                    <a:pt x="139546" y="93867"/>
                  </a:cubicBezTo>
                  <a:lnTo>
                    <a:pt x="84870" y="65091"/>
                  </a:lnTo>
                  <a:close/>
                </a:path>
              </a:pathLst>
            </a:custGeom>
            <a:grpFill/>
            <a:ln w="28726"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684A08C-F95A-4F4D-878C-D3481E18E883}"/>
                </a:ext>
              </a:extLst>
            </p:cNvPr>
            <p:cNvSpPr/>
            <p:nvPr/>
          </p:nvSpPr>
          <p:spPr>
            <a:xfrm>
              <a:off x="7860040" y="4321169"/>
              <a:ext cx="489207" cy="2158265"/>
            </a:xfrm>
            <a:custGeom>
              <a:avLst/>
              <a:gdLst>
                <a:gd name="connsiteX0" fmla="*/ 439190 w 489206"/>
                <a:gd name="connsiteY0" fmla="*/ 2114004 h 2158265"/>
                <a:gd name="connsiteX1" fmla="*/ 65091 w 489206"/>
                <a:gd name="connsiteY1" fmla="*/ 1089547 h 2158265"/>
                <a:gd name="connsiteX2" fmla="*/ 439190 w 489206"/>
                <a:gd name="connsiteY2" fmla="*/ 65091 h 2158265"/>
                <a:gd name="connsiteX3" fmla="*/ 439190 w 489206"/>
                <a:gd name="connsiteY3" fmla="*/ 128400 h 2158265"/>
                <a:gd name="connsiteX4" fmla="*/ 128400 w 489206"/>
                <a:gd name="connsiteY4" fmla="*/ 1089547 h 2158265"/>
                <a:gd name="connsiteX5" fmla="*/ 439190 w 489206"/>
                <a:gd name="connsiteY5" fmla="*/ 2050695 h 2158265"/>
                <a:gd name="connsiteX6" fmla="*/ 439190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439190" y="2114004"/>
                  </a:moveTo>
                  <a:cubicBezTo>
                    <a:pt x="231996" y="2114004"/>
                    <a:pt x="65091" y="1656452"/>
                    <a:pt x="65091" y="1089547"/>
                  </a:cubicBezTo>
                  <a:cubicBezTo>
                    <a:pt x="65091" y="522643"/>
                    <a:pt x="234874" y="65091"/>
                    <a:pt x="439190" y="65091"/>
                  </a:cubicBezTo>
                  <a:lnTo>
                    <a:pt x="439190" y="128400"/>
                  </a:lnTo>
                  <a:cubicBezTo>
                    <a:pt x="266529" y="128400"/>
                    <a:pt x="128400" y="560053"/>
                    <a:pt x="128400" y="1089547"/>
                  </a:cubicBezTo>
                  <a:cubicBezTo>
                    <a:pt x="128400" y="1619042"/>
                    <a:pt x="269406" y="2050695"/>
                    <a:pt x="439190" y="2050695"/>
                  </a:cubicBezTo>
                  <a:lnTo>
                    <a:pt x="439190" y="2114004"/>
                  </a:lnTo>
                  <a:close/>
                </a:path>
              </a:pathLst>
            </a:custGeom>
            <a:grpFill/>
            <a:ln w="28726"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1660C52-9E45-4808-9C4A-2AA1F73ED703}"/>
                </a:ext>
              </a:extLst>
            </p:cNvPr>
            <p:cNvSpPr/>
            <p:nvPr/>
          </p:nvSpPr>
          <p:spPr>
            <a:xfrm>
              <a:off x="8234139" y="4321169"/>
              <a:ext cx="489207" cy="2158265"/>
            </a:xfrm>
            <a:custGeom>
              <a:avLst/>
              <a:gdLst>
                <a:gd name="connsiteX0" fmla="*/ 65091 w 489206"/>
                <a:gd name="connsiteY0" fmla="*/ 2114004 h 2158265"/>
                <a:gd name="connsiteX1" fmla="*/ 439190 w 489206"/>
                <a:gd name="connsiteY1" fmla="*/ 1089547 h 2158265"/>
                <a:gd name="connsiteX2" fmla="*/ 65091 w 489206"/>
                <a:gd name="connsiteY2" fmla="*/ 65091 h 2158265"/>
                <a:gd name="connsiteX3" fmla="*/ 65091 w 489206"/>
                <a:gd name="connsiteY3" fmla="*/ 128400 h 2158265"/>
                <a:gd name="connsiteX4" fmla="*/ 375881 w 489206"/>
                <a:gd name="connsiteY4" fmla="*/ 1089547 h 2158265"/>
                <a:gd name="connsiteX5" fmla="*/ 65091 w 489206"/>
                <a:gd name="connsiteY5" fmla="*/ 2050695 h 2158265"/>
                <a:gd name="connsiteX6" fmla="*/ 65091 w 489206"/>
                <a:gd name="connsiteY6" fmla="*/ 2114004 h 215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9206" h="2158265">
                  <a:moveTo>
                    <a:pt x="65091" y="2114004"/>
                  </a:moveTo>
                  <a:cubicBezTo>
                    <a:pt x="272284" y="2114004"/>
                    <a:pt x="439190" y="1656452"/>
                    <a:pt x="439190" y="1089547"/>
                  </a:cubicBezTo>
                  <a:cubicBezTo>
                    <a:pt x="439190" y="522643"/>
                    <a:pt x="272284" y="65091"/>
                    <a:pt x="65091" y="65091"/>
                  </a:cubicBezTo>
                  <a:lnTo>
                    <a:pt x="65091" y="128400"/>
                  </a:lnTo>
                  <a:cubicBezTo>
                    <a:pt x="237752" y="128400"/>
                    <a:pt x="375881" y="560053"/>
                    <a:pt x="375881" y="1089547"/>
                  </a:cubicBezTo>
                  <a:cubicBezTo>
                    <a:pt x="375881" y="1619042"/>
                    <a:pt x="237752" y="2050695"/>
                    <a:pt x="65091" y="2050695"/>
                  </a:cubicBezTo>
                  <a:lnTo>
                    <a:pt x="65091" y="2114004"/>
                  </a:lnTo>
                  <a:close/>
                </a:path>
              </a:pathLst>
            </a:custGeom>
            <a:grpFill/>
            <a:ln w="28726"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16CA60AD-90DF-4B0B-9A37-98030DB239FD}"/>
                </a:ext>
              </a:extLst>
            </p:cNvPr>
            <p:cNvSpPr/>
            <p:nvPr/>
          </p:nvSpPr>
          <p:spPr>
            <a:xfrm>
              <a:off x="8939173" y="550102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0FCFDD12-4022-4AC6-921F-576CC9171F13}"/>
                </a:ext>
              </a:extLst>
            </p:cNvPr>
            <p:cNvSpPr/>
            <p:nvPr/>
          </p:nvSpPr>
          <p:spPr>
            <a:xfrm>
              <a:off x="7906083" y="4542751"/>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A22C377-6618-4A97-A40A-AEF053BACF60}"/>
                </a:ext>
              </a:extLst>
            </p:cNvPr>
            <p:cNvSpPr/>
            <p:nvPr/>
          </p:nvSpPr>
          <p:spPr>
            <a:xfrm>
              <a:off x="7603926" y="5826200"/>
              <a:ext cx="287769" cy="287769"/>
            </a:xfrm>
            <a:custGeom>
              <a:avLst/>
              <a:gdLst>
                <a:gd name="connsiteX0" fmla="*/ 154299 w 287768"/>
                <a:gd name="connsiteY0" fmla="*/ 243507 h 287768"/>
                <a:gd name="connsiteX1" fmla="*/ 243507 w 287768"/>
                <a:gd name="connsiteY1" fmla="*/ 154299 h 287768"/>
                <a:gd name="connsiteX2" fmla="*/ 154299 w 287768"/>
                <a:gd name="connsiteY2" fmla="*/ 65091 h 287768"/>
                <a:gd name="connsiteX3" fmla="*/ 65091 w 287768"/>
                <a:gd name="connsiteY3" fmla="*/ 154299 h 287768"/>
                <a:gd name="connsiteX4" fmla="*/ 154299 w 287768"/>
                <a:gd name="connsiteY4" fmla="*/ 243507 h 287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768" h="287768">
                  <a:moveTo>
                    <a:pt x="154299" y="243507"/>
                  </a:moveTo>
                  <a:cubicBezTo>
                    <a:pt x="203220" y="243507"/>
                    <a:pt x="243507" y="203220"/>
                    <a:pt x="243507" y="154299"/>
                  </a:cubicBezTo>
                  <a:cubicBezTo>
                    <a:pt x="243507" y="105378"/>
                    <a:pt x="203220" y="65091"/>
                    <a:pt x="154299" y="65091"/>
                  </a:cubicBezTo>
                  <a:cubicBezTo>
                    <a:pt x="105378" y="65091"/>
                    <a:pt x="65091" y="105378"/>
                    <a:pt x="65091" y="154299"/>
                  </a:cubicBezTo>
                  <a:cubicBezTo>
                    <a:pt x="65091" y="203220"/>
                    <a:pt x="105378" y="243507"/>
                    <a:pt x="154299" y="243507"/>
                  </a:cubicBezTo>
                  <a:close/>
                </a:path>
              </a:pathLst>
            </a:custGeom>
            <a:grpFill/>
            <a:ln w="28726" cap="flat">
              <a:noFill/>
              <a:prstDash val="solid"/>
              <a:miter/>
            </a:ln>
          </p:spPr>
          <p:txBody>
            <a:bodyPr rtlCol="0" anchor="ctr"/>
            <a:lstStyle/>
            <a:p>
              <a:endParaRPr lang="en-US"/>
            </a:p>
          </p:txBody>
        </p:sp>
      </p:grpSp>
    </p:spTree>
    <p:extLst>
      <p:ext uri="{BB962C8B-B14F-4D97-AF65-F5344CB8AC3E}">
        <p14:creationId xmlns:p14="http://schemas.microsoft.com/office/powerpoint/2010/main" val="93253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C9F34178-DA19-402A-9706-E65F42B4686E}"/>
              </a:ext>
            </a:extLst>
          </p:cNvPr>
          <p:cNvSpPr/>
          <p:nvPr/>
        </p:nvSpPr>
        <p:spPr>
          <a:xfrm>
            <a:off x="691699" y="605393"/>
            <a:ext cx="4728531" cy="5817668"/>
          </a:xfrm>
          <a:custGeom>
            <a:avLst/>
            <a:gdLst>
              <a:gd name="connsiteX0" fmla="*/ 548548 w 4728531"/>
              <a:gd name="connsiteY0" fmla="*/ 4778763 h 5817668"/>
              <a:gd name="connsiteX1" fmla="*/ 1038907 w 4728531"/>
              <a:gd name="connsiteY1" fmla="*/ 5326503 h 5817668"/>
              <a:gd name="connsiteX2" fmla="*/ 491166 w 4728531"/>
              <a:gd name="connsiteY2" fmla="*/ 5816862 h 5817668"/>
              <a:gd name="connsiteX3" fmla="*/ 807 w 4728531"/>
              <a:gd name="connsiteY3" fmla="*/ 5269121 h 5817668"/>
              <a:gd name="connsiteX4" fmla="*/ 548548 w 4728531"/>
              <a:gd name="connsiteY4" fmla="*/ 4778763 h 5817668"/>
              <a:gd name="connsiteX5" fmla="*/ 2582068 w 4728531"/>
              <a:gd name="connsiteY5" fmla="*/ 2704 h 5817668"/>
              <a:gd name="connsiteX6" fmla="*/ 2756083 w 4728531"/>
              <a:gd name="connsiteY6" fmla="*/ 3767 h 5817668"/>
              <a:gd name="connsiteX7" fmla="*/ 3929376 w 4728531"/>
              <a:gd name="connsiteY7" fmla="*/ 449548 h 5817668"/>
              <a:gd name="connsiteX8" fmla="*/ 4286615 w 4728531"/>
              <a:gd name="connsiteY8" fmla="*/ 3129325 h 5817668"/>
              <a:gd name="connsiteX9" fmla="*/ 4355478 w 4728531"/>
              <a:gd name="connsiteY9" fmla="*/ 4036880 h 5817668"/>
              <a:gd name="connsiteX10" fmla="*/ 3844862 w 4728531"/>
              <a:gd name="connsiteY10" fmla="*/ 4021634 h 5817668"/>
              <a:gd name="connsiteX11" fmla="*/ 3795512 w 4728531"/>
              <a:gd name="connsiteY11" fmla="*/ 4317879 h 5817668"/>
              <a:gd name="connsiteX12" fmla="*/ 3646861 w 4728531"/>
              <a:gd name="connsiteY12" fmla="*/ 4323548 h 5817668"/>
              <a:gd name="connsiteX13" fmla="*/ 3606580 w 4728531"/>
              <a:gd name="connsiteY13" fmla="*/ 4469298 h 5817668"/>
              <a:gd name="connsiteX14" fmla="*/ 3369990 w 4728531"/>
              <a:gd name="connsiteY14" fmla="*/ 4521018 h 5817668"/>
              <a:gd name="connsiteX15" fmla="*/ 2899355 w 4728531"/>
              <a:gd name="connsiteY15" fmla="*/ 4971677 h 5817668"/>
              <a:gd name="connsiteX16" fmla="*/ 2141841 w 4728531"/>
              <a:gd name="connsiteY16" fmla="*/ 4344012 h 5817668"/>
              <a:gd name="connsiteX17" fmla="*/ 1400078 w 4728531"/>
              <a:gd name="connsiteY17" fmla="*/ 4911033 h 5817668"/>
              <a:gd name="connsiteX18" fmla="*/ 589931 w 4728531"/>
              <a:gd name="connsiteY18" fmla="*/ 4419825 h 5817668"/>
              <a:gd name="connsiteX19" fmla="*/ 1652307 w 4728531"/>
              <a:gd name="connsiteY19" fmla="*/ 2931722 h 5817668"/>
              <a:gd name="connsiteX20" fmla="*/ 3043158 w 4728531"/>
              <a:gd name="connsiteY20" fmla="*/ 2561200 h 5817668"/>
              <a:gd name="connsiteX21" fmla="*/ 3036113 w 4728531"/>
              <a:gd name="connsiteY21" fmla="*/ 2555987 h 5817668"/>
              <a:gd name="connsiteX22" fmla="*/ 3772668 w 4728531"/>
              <a:gd name="connsiteY22" fmla="*/ 1716322 h 5817668"/>
              <a:gd name="connsiteX23" fmla="*/ 2840209 w 4728531"/>
              <a:gd name="connsiteY23" fmla="*/ 737058 h 5817668"/>
              <a:gd name="connsiteX24" fmla="*/ 2096020 w 4728531"/>
              <a:gd name="connsiteY24" fmla="*/ 1003904 h 5817668"/>
              <a:gd name="connsiteX25" fmla="*/ 1445846 w 4728531"/>
              <a:gd name="connsiteY25" fmla="*/ 541122 h 5817668"/>
              <a:gd name="connsiteX26" fmla="*/ 2582068 w 4728531"/>
              <a:gd name="connsiteY26" fmla="*/ 2704 h 581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728531" h="5817668">
                <a:moveTo>
                  <a:pt x="548548" y="4778763"/>
                </a:moveTo>
                <a:cubicBezTo>
                  <a:pt x="835211" y="4794608"/>
                  <a:pt x="1054752" y="5039839"/>
                  <a:pt x="1038907" y="5326503"/>
                </a:cubicBezTo>
                <a:cubicBezTo>
                  <a:pt x="1023061" y="5613167"/>
                  <a:pt x="777829" y="5832707"/>
                  <a:pt x="491166" y="5816862"/>
                </a:cubicBezTo>
                <a:cubicBezTo>
                  <a:pt x="204503" y="5801016"/>
                  <a:pt x="-15038" y="5555785"/>
                  <a:pt x="807" y="5269121"/>
                </a:cubicBezTo>
                <a:cubicBezTo>
                  <a:pt x="16653" y="4982458"/>
                  <a:pt x="261885" y="4762917"/>
                  <a:pt x="548548" y="4778763"/>
                </a:cubicBezTo>
                <a:close/>
                <a:moveTo>
                  <a:pt x="2582068" y="2704"/>
                </a:moveTo>
                <a:cubicBezTo>
                  <a:pt x="2640139" y="-1161"/>
                  <a:pt x="2698224" y="-946"/>
                  <a:pt x="2756083" y="3767"/>
                </a:cubicBezTo>
                <a:cubicBezTo>
                  <a:pt x="3132633" y="34436"/>
                  <a:pt x="3493967" y="91474"/>
                  <a:pt x="3929376" y="449548"/>
                </a:cubicBezTo>
                <a:cubicBezTo>
                  <a:pt x="4919800" y="1129412"/>
                  <a:pt x="4930126" y="2421201"/>
                  <a:pt x="4286615" y="3129325"/>
                </a:cubicBezTo>
                <a:cubicBezTo>
                  <a:pt x="4309568" y="3431842"/>
                  <a:pt x="4389355" y="4005541"/>
                  <a:pt x="4355478" y="4036880"/>
                </a:cubicBezTo>
                <a:cubicBezTo>
                  <a:pt x="4255653" y="4142484"/>
                  <a:pt x="4016098" y="4042610"/>
                  <a:pt x="3844862" y="4021634"/>
                </a:cubicBezTo>
                <a:cubicBezTo>
                  <a:pt x="3836003" y="4129147"/>
                  <a:pt x="3822393" y="4296348"/>
                  <a:pt x="3795512" y="4317879"/>
                </a:cubicBezTo>
                <a:cubicBezTo>
                  <a:pt x="3758886" y="4332019"/>
                  <a:pt x="3700874" y="4326476"/>
                  <a:pt x="3646861" y="4323548"/>
                </a:cubicBezTo>
                <a:cubicBezTo>
                  <a:pt x="3633433" y="4372131"/>
                  <a:pt x="3646781" y="4449628"/>
                  <a:pt x="3606580" y="4469298"/>
                </a:cubicBezTo>
                <a:cubicBezTo>
                  <a:pt x="3537513" y="4494843"/>
                  <a:pt x="3434899" y="4475631"/>
                  <a:pt x="3369990" y="4521018"/>
                </a:cubicBezTo>
                <a:cubicBezTo>
                  <a:pt x="3252468" y="4578984"/>
                  <a:pt x="3247184" y="5024253"/>
                  <a:pt x="2899355" y="4971677"/>
                </a:cubicBezTo>
                <a:cubicBezTo>
                  <a:pt x="2598277" y="4909574"/>
                  <a:pt x="2355586" y="4565959"/>
                  <a:pt x="2141841" y="4344012"/>
                </a:cubicBezTo>
                <a:cubicBezTo>
                  <a:pt x="1981764" y="4163762"/>
                  <a:pt x="1622817" y="4698394"/>
                  <a:pt x="1400078" y="4911033"/>
                </a:cubicBezTo>
                <a:cubicBezTo>
                  <a:pt x="1075556" y="4771974"/>
                  <a:pt x="813353" y="4605488"/>
                  <a:pt x="589931" y="4419825"/>
                </a:cubicBezTo>
                <a:cubicBezTo>
                  <a:pt x="979653" y="3891924"/>
                  <a:pt x="1424727" y="3149577"/>
                  <a:pt x="1652307" y="2931722"/>
                </a:cubicBezTo>
                <a:cubicBezTo>
                  <a:pt x="1885400" y="2693969"/>
                  <a:pt x="2613272" y="2686571"/>
                  <a:pt x="3043158" y="2561200"/>
                </a:cubicBezTo>
                <a:lnTo>
                  <a:pt x="3036113" y="2555987"/>
                </a:lnTo>
                <a:cubicBezTo>
                  <a:pt x="3441848" y="2464034"/>
                  <a:pt x="3749810" y="2129847"/>
                  <a:pt x="3772668" y="1716322"/>
                </a:cubicBezTo>
                <a:cubicBezTo>
                  <a:pt x="3800903" y="1205517"/>
                  <a:pt x="3383428" y="767085"/>
                  <a:pt x="2840209" y="737058"/>
                </a:cubicBezTo>
                <a:cubicBezTo>
                  <a:pt x="2550766" y="721060"/>
                  <a:pt x="2284022" y="824238"/>
                  <a:pt x="2096020" y="1003904"/>
                </a:cubicBezTo>
                <a:lnTo>
                  <a:pt x="1445846" y="541122"/>
                </a:lnTo>
                <a:cubicBezTo>
                  <a:pt x="1769624" y="256775"/>
                  <a:pt x="2175558" y="29760"/>
                  <a:pt x="2582068" y="2704"/>
                </a:cubicBezTo>
                <a:close/>
              </a:path>
            </a:pathLst>
          </a:custGeom>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21D9BE52-0B3D-4335-9615-3FA4C4A2CCED}"/>
              </a:ext>
            </a:extLst>
          </p:cNvPr>
          <p:cNvSpPr txBox="1"/>
          <p:nvPr/>
        </p:nvSpPr>
        <p:spPr>
          <a:xfrm>
            <a:off x="5553580" y="3583547"/>
            <a:ext cx="5628770" cy="1323439"/>
          </a:xfrm>
          <a:prstGeom prst="rect">
            <a:avLst/>
          </a:prstGeom>
          <a:noFill/>
        </p:spPr>
        <p:txBody>
          <a:bodyPr wrap="square" rtlCol="0">
            <a:spAutoFit/>
          </a:bodyPr>
          <a:lstStyle/>
          <a:p>
            <a:r>
              <a:rPr lang="en-US" altLang="ko-KR" sz="4000" b="1" dirty="0">
                <a:solidFill>
                  <a:schemeClr val="tx1">
                    <a:lumMod val="65000"/>
                    <a:lumOff val="35000"/>
                  </a:schemeClr>
                </a:solidFill>
                <a:latin typeface="+mj-lt"/>
                <a:cs typeface="Arial" pitchFamily="34" charset="0"/>
              </a:rPr>
              <a:t>Which </a:t>
            </a:r>
            <a:r>
              <a:rPr lang="en-US" altLang="ko-KR" sz="4000" b="1" dirty="0">
                <a:solidFill>
                  <a:schemeClr val="accent1"/>
                </a:solidFill>
                <a:latin typeface="+mj-lt"/>
                <a:cs typeface="Arial" pitchFamily="34" charset="0"/>
              </a:rPr>
              <a:t>Model to select </a:t>
            </a:r>
            <a:r>
              <a:rPr lang="en-US" altLang="ko-KR" sz="4000" b="1" dirty="0">
                <a:solidFill>
                  <a:schemeClr val="tx1">
                    <a:lumMod val="65000"/>
                    <a:lumOff val="35000"/>
                  </a:schemeClr>
                </a:solidFill>
                <a:latin typeface="+mj-lt"/>
                <a:cs typeface="Arial" pitchFamily="34" charset="0"/>
              </a:rPr>
              <a:t>for Deployment?</a:t>
            </a:r>
            <a:endParaRPr lang="ko-KR" altLang="en-US" sz="4000" b="1" dirty="0">
              <a:solidFill>
                <a:schemeClr val="tx1">
                  <a:lumMod val="65000"/>
                  <a:lumOff val="35000"/>
                </a:schemeClr>
              </a:solidFill>
              <a:latin typeface="+mj-lt"/>
              <a:cs typeface="Arial" pitchFamily="34" charset="0"/>
            </a:endParaRPr>
          </a:p>
        </p:txBody>
      </p:sp>
      <p:sp>
        <p:nvSpPr>
          <p:cNvPr id="25" name="TextBox 24">
            <a:extLst>
              <a:ext uri="{FF2B5EF4-FFF2-40B4-BE49-F238E27FC236}">
                <a16:creationId xmlns:a16="http://schemas.microsoft.com/office/drawing/2014/main" id="{651056BB-AA55-476A-B614-2010D24AE80A}"/>
              </a:ext>
            </a:extLst>
          </p:cNvPr>
          <p:cNvSpPr txBox="1"/>
          <p:nvPr/>
        </p:nvSpPr>
        <p:spPr>
          <a:xfrm>
            <a:off x="5553580" y="4978293"/>
            <a:ext cx="6009365" cy="1938992"/>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Generally it is observed that there exist no such model that offers, train once, fit all capability. Different models perform differently for distinct data-sets. It is up to the end user to decide what he/she desires out of the model. In our case:</a:t>
            </a:r>
          </a:p>
          <a:p>
            <a:endParaRPr lang="en-US" altLang="ko-KR" sz="1200" dirty="0">
              <a:solidFill>
                <a:schemeClr val="tx1">
                  <a:lumMod val="75000"/>
                  <a:lumOff val="25000"/>
                </a:schemeClr>
              </a:solidFill>
              <a:cs typeface="Arial" pitchFamily="34" charset="0"/>
            </a:endParaRPr>
          </a:p>
          <a:p>
            <a:pPr marL="171450" indent="-171450">
              <a:buFont typeface="Wingdings" panose="05000000000000000000" pitchFamily="2" charset="2"/>
              <a:buChar char="Ø"/>
            </a:pPr>
            <a:r>
              <a:rPr lang="en-US" altLang="ko-KR" sz="1200" dirty="0">
                <a:solidFill>
                  <a:schemeClr val="tx1">
                    <a:lumMod val="75000"/>
                    <a:lumOff val="25000"/>
                  </a:schemeClr>
                </a:solidFill>
                <a:cs typeface="Arial" pitchFamily="34" charset="0"/>
              </a:rPr>
              <a:t>If accuracy is of paramount importance, then Support Vector Machines is the choice.</a:t>
            </a:r>
          </a:p>
          <a:p>
            <a:pPr marL="171450" indent="-171450">
              <a:buFont typeface="Wingdings" panose="05000000000000000000" pitchFamily="2" charset="2"/>
              <a:buChar char="Ø"/>
            </a:pPr>
            <a:r>
              <a:rPr lang="en-US" altLang="ko-KR" sz="1200" dirty="0">
                <a:solidFill>
                  <a:schemeClr val="tx1">
                    <a:lumMod val="75000"/>
                    <a:lumOff val="25000"/>
                  </a:schemeClr>
                </a:solidFill>
                <a:cs typeface="Arial" pitchFamily="34" charset="0"/>
              </a:rPr>
              <a:t>If consistency of results I required, then Gaussian Process should be chosen.</a:t>
            </a:r>
          </a:p>
          <a:p>
            <a:pPr marL="171450" indent="-171450">
              <a:buFont typeface="Wingdings" panose="05000000000000000000" pitchFamily="2" charset="2"/>
              <a:buChar char="Ø"/>
            </a:pPr>
            <a:r>
              <a:rPr lang="en-US" altLang="ko-KR" sz="1200" dirty="0">
                <a:solidFill>
                  <a:schemeClr val="tx1">
                    <a:lumMod val="75000"/>
                    <a:lumOff val="25000"/>
                  </a:schemeClr>
                </a:solidFill>
                <a:cs typeface="Arial" pitchFamily="34" charset="0"/>
              </a:rPr>
              <a:t>If the end user requires a model that is scalable, then Neural Networks fit the role.</a:t>
            </a:r>
          </a:p>
          <a:p>
            <a:pPr marL="171450" indent="-171450">
              <a:buFont typeface="Wingdings" panose="05000000000000000000" pitchFamily="2" charset="2"/>
              <a:buChar char="Ø"/>
            </a:pPr>
            <a:r>
              <a:rPr lang="en-US" altLang="ko-KR" sz="1200" dirty="0">
                <a:solidFill>
                  <a:schemeClr val="tx1">
                    <a:lumMod val="75000"/>
                    <a:lumOff val="25000"/>
                  </a:schemeClr>
                </a:solidFill>
                <a:cs typeface="Arial" pitchFamily="34" charset="0"/>
              </a:rPr>
              <a:t>If there is requirement of a model that performs relatively good on all parameters  but does not excel in any, then Gaussian process can be used.</a:t>
            </a:r>
          </a:p>
          <a:p>
            <a:pPr marL="171450" indent="-171450">
              <a:buFont typeface="Wingdings" panose="05000000000000000000" pitchFamily="2" charset="2"/>
              <a:buChar char="Ø"/>
            </a:pPr>
            <a:endParaRPr lang="en-US" altLang="ko-KR" sz="1200" dirty="0">
              <a:solidFill>
                <a:schemeClr val="tx1">
                  <a:lumMod val="75000"/>
                  <a:lumOff val="25000"/>
                </a:schemeClr>
              </a:solidFill>
              <a:cs typeface="Arial" pitchFamily="34" charset="0"/>
            </a:endParaRPr>
          </a:p>
        </p:txBody>
      </p:sp>
      <p:grpSp>
        <p:nvGrpSpPr>
          <p:cNvPr id="26" name="Group 73">
            <a:extLst>
              <a:ext uri="{FF2B5EF4-FFF2-40B4-BE49-F238E27FC236}">
                <a16:creationId xmlns:a16="http://schemas.microsoft.com/office/drawing/2014/main" id="{8E59853F-C61A-4AC2-A9B5-6AB3CD7F6454}"/>
              </a:ext>
            </a:extLst>
          </p:cNvPr>
          <p:cNvGrpSpPr/>
          <p:nvPr/>
        </p:nvGrpSpPr>
        <p:grpSpPr>
          <a:xfrm>
            <a:off x="5886955" y="1375874"/>
            <a:ext cx="2880431" cy="1292662"/>
            <a:chOff x="2551705" y="4283314"/>
            <a:chExt cx="2357002" cy="1292662"/>
          </a:xfrm>
        </p:grpSpPr>
        <p:sp>
          <p:nvSpPr>
            <p:cNvPr id="27" name="TextBox 26">
              <a:extLst>
                <a:ext uri="{FF2B5EF4-FFF2-40B4-BE49-F238E27FC236}">
                  <a16:creationId xmlns:a16="http://schemas.microsoft.com/office/drawing/2014/main" id="{312B27C2-0FDA-4F2E-A2D0-0AA58E32C066}"/>
                </a:ext>
              </a:extLst>
            </p:cNvPr>
            <p:cNvSpPr txBox="1"/>
            <p:nvPr/>
          </p:nvSpPr>
          <p:spPr>
            <a:xfrm>
              <a:off x="2551705" y="4560313"/>
              <a:ext cx="2357002"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are able to build machine learning models that can classify any new incoming data about a DNA sequence into the Binary Classes with relatively high accuracy.</a:t>
              </a:r>
              <a:endParaRPr lang="ko-KR" altLang="en-US" sz="1200"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235CF710-0E24-459B-A500-23D6DD049AA7}"/>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Business Problem</a:t>
              </a:r>
              <a:endParaRPr lang="ko-KR" altLang="en-US" sz="1200" b="1" dirty="0">
                <a:solidFill>
                  <a:schemeClr val="tx1">
                    <a:lumMod val="75000"/>
                    <a:lumOff val="25000"/>
                  </a:schemeClr>
                </a:solidFill>
                <a:cs typeface="Arial" pitchFamily="34" charset="0"/>
              </a:endParaRPr>
            </a:p>
          </p:txBody>
        </p:sp>
      </p:grpSp>
      <p:grpSp>
        <p:nvGrpSpPr>
          <p:cNvPr id="29" name="Group 73">
            <a:extLst>
              <a:ext uri="{FF2B5EF4-FFF2-40B4-BE49-F238E27FC236}">
                <a16:creationId xmlns:a16="http://schemas.microsoft.com/office/drawing/2014/main" id="{A6BD382E-97D8-42D7-AEB2-5F7455FA3CB3}"/>
              </a:ext>
            </a:extLst>
          </p:cNvPr>
          <p:cNvGrpSpPr/>
          <p:nvPr/>
        </p:nvGrpSpPr>
        <p:grpSpPr>
          <a:xfrm>
            <a:off x="9009601" y="1375874"/>
            <a:ext cx="2880431" cy="1292662"/>
            <a:chOff x="2551705" y="4283314"/>
            <a:chExt cx="2357002" cy="1292662"/>
          </a:xfrm>
        </p:grpSpPr>
        <p:sp>
          <p:nvSpPr>
            <p:cNvPr id="30" name="TextBox 29">
              <a:extLst>
                <a:ext uri="{FF2B5EF4-FFF2-40B4-BE49-F238E27FC236}">
                  <a16:creationId xmlns:a16="http://schemas.microsoft.com/office/drawing/2014/main" id="{F28B838B-AFC4-4B90-B2E6-8E0A075F8928}"/>
                </a:ext>
              </a:extLst>
            </p:cNvPr>
            <p:cNvSpPr txBox="1"/>
            <p:nvPr/>
          </p:nvSpPr>
          <p:spPr>
            <a:xfrm>
              <a:off x="2551705" y="4560313"/>
              <a:ext cx="2357002"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We are able to achieve good performance in different metrics using different models. We can do a critical analysis of these models and compare the performances on different test data. </a:t>
              </a:r>
              <a:endParaRPr lang="ko-KR" altLang="en-US" sz="1200"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053BF686-4F76-40D7-840F-22F4F03D58B6}"/>
                </a:ext>
              </a:extLst>
            </p:cNvPr>
            <p:cNvSpPr txBox="1"/>
            <p:nvPr/>
          </p:nvSpPr>
          <p:spPr>
            <a:xfrm>
              <a:off x="2551705" y="4283314"/>
              <a:ext cx="2336966"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Technical Problem</a:t>
              </a:r>
              <a:endParaRPr lang="ko-KR" altLang="en-US" sz="1200" b="1" dirty="0">
                <a:solidFill>
                  <a:schemeClr val="tx1">
                    <a:lumMod val="75000"/>
                    <a:lumOff val="25000"/>
                  </a:schemeClr>
                </a:solidFill>
                <a:cs typeface="Arial" pitchFamily="34" charset="0"/>
              </a:endParaRPr>
            </a:p>
          </p:txBody>
        </p:sp>
      </p:grpSp>
      <p:pic>
        <p:nvPicPr>
          <p:cNvPr id="12" name="Picture Placeholder 11">
            <a:extLst>
              <a:ext uri="{FF2B5EF4-FFF2-40B4-BE49-F238E27FC236}">
                <a16:creationId xmlns:a16="http://schemas.microsoft.com/office/drawing/2014/main" id="{FD1F6EDD-4512-44A7-9C6A-D6575C1C44EE}"/>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16178" r="16178"/>
          <a:stretch>
            <a:fillRect/>
          </a:stretch>
        </p:blipFill>
        <p:spPr/>
      </p:pic>
      <p:sp>
        <p:nvSpPr>
          <p:cNvPr id="22" name="Text Placeholder 1">
            <a:extLst>
              <a:ext uri="{FF2B5EF4-FFF2-40B4-BE49-F238E27FC236}">
                <a16:creationId xmlns:a16="http://schemas.microsoft.com/office/drawing/2014/main" id="{BB4E3848-02A9-4415-A079-1A025A4F6587}"/>
              </a:ext>
            </a:extLst>
          </p:cNvPr>
          <p:cNvSpPr txBox="1">
            <a:spLocks/>
          </p:cNvSpPr>
          <p:nvPr/>
        </p:nvSpPr>
        <p:spPr>
          <a:xfrm>
            <a:off x="6009065" y="243269"/>
            <a:ext cx="5467671" cy="724247"/>
          </a:xfrm>
          <a:prstGeom prst="rect">
            <a:avLst/>
          </a:prstGeom>
        </p:spPr>
        <p:txBody>
          <a:bodyPr>
            <a:noAutofit/>
          </a:bodyPr>
          <a:lst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000" b="1" dirty="0">
                <a:solidFill>
                  <a:schemeClr val="accent1"/>
                </a:solidFill>
                <a:ea typeface="+mj-ea"/>
                <a:cs typeface="+mj-cs"/>
              </a:rPr>
              <a:t>Conclusion</a:t>
            </a:r>
          </a:p>
        </p:txBody>
      </p:sp>
    </p:spTree>
    <p:extLst>
      <p:ext uri="{BB962C8B-B14F-4D97-AF65-F5344CB8AC3E}">
        <p14:creationId xmlns:p14="http://schemas.microsoft.com/office/powerpoint/2010/main" val="38653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4806889"/>
            <a:ext cx="12192000" cy="995209"/>
          </a:xfrm>
          <a:prstGeom prst="rect">
            <a:avLst/>
          </a:prstGeom>
          <a:noFill/>
        </p:spPr>
        <p:txBody>
          <a:bodyPr wrap="square" rtlCol="0" anchor="ctr">
            <a:spAutoFit/>
          </a:bodyPr>
          <a:lstStyle/>
          <a:p>
            <a:pPr algn="ctr"/>
            <a:r>
              <a:rPr lang="en-US" altLang="ko-KR" sz="5867" dirty="0">
                <a:solidFill>
                  <a:schemeClr val="tx1">
                    <a:lumMod val="85000"/>
                    <a:lumOff val="15000"/>
                  </a:schemeClr>
                </a:solidFill>
                <a:cs typeface="Arial" pitchFamily="34" charset="0"/>
              </a:rPr>
              <a:t>Thank You</a:t>
            </a:r>
            <a:endParaRPr lang="ko-KR" altLang="en-US" sz="5867" dirty="0">
              <a:solidFill>
                <a:schemeClr val="tx1">
                  <a:lumMod val="85000"/>
                  <a:lumOff val="15000"/>
                </a:schemeClr>
              </a:solidFill>
              <a:cs typeface="Arial" pitchFamily="34" charset="0"/>
            </a:endParaRPr>
          </a:p>
        </p:txBody>
      </p:sp>
      <p:grpSp>
        <p:nvGrpSpPr>
          <p:cNvPr id="6" name="Group 5">
            <a:extLst>
              <a:ext uri="{FF2B5EF4-FFF2-40B4-BE49-F238E27FC236}">
                <a16:creationId xmlns:a16="http://schemas.microsoft.com/office/drawing/2014/main" id="{02996017-F34D-4FCC-B4D0-5353373B867F}"/>
              </a:ext>
            </a:extLst>
          </p:cNvPr>
          <p:cNvGrpSpPr/>
          <p:nvPr/>
        </p:nvGrpSpPr>
        <p:grpSpPr>
          <a:xfrm>
            <a:off x="5170233" y="629687"/>
            <a:ext cx="1851534" cy="3819486"/>
            <a:chOff x="4753971" y="164845"/>
            <a:chExt cx="2236706" cy="4614047"/>
          </a:xfrm>
        </p:grpSpPr>
        <p:grpSp>
          <p:nvGrpSpPr>
            <p:cNvPr id="7" name="Group 6">
              <a:extLst>
                <a:ext uri="{FF2B5EF4-FFF2-40B4-BE49-F238E27FC236}">
                  <a16:creationId xmlns:a16="http://schemas.microsoft.com/office/drawing/2014/main" id="{476D4137-E416-4395-A1A3-7FF482623713}"/>
                </a:ext>
              </a:extLst>
            </p:cNvPr>
            <p:cNvGrpSpPr/>
            <p:nvPr userDrawn="1"/>
          </p:nvGrpSpPr>
          <p:grpSpPr>
            <a:xfrm rot="2654637" flipH="1">
              <a:off x="5503451" y="164845"/>
              <a:ext cx="971855" cy="4614047"/>
              <a:chOff x="3228371" y="1912891"/>
              <a:chExt cx="981075" cy="4248150"/>
            </a:xfrm>
            <a:solidFill>
              <a:schemeClr val="accent2">
                <a:alpha val="66000"/>
              </a:schemeClr>
            </a:solidFill>
          </p:grpSpPr>
          <p:sp>
            <p:nvSpPr>
              <p:cNvPr id="10" name="Freeform: Shape 9">
                <a:extLst>
                  <a:ext uri="{FF2B5EF4-FFF2-40B4-BE49-F238E27FC236}">
                    <a16:creationId xmlns:a16="http://schemas.microsoft.com/office/drawing/2014/main" id="{8B64F4C6-47DE-4D4D-8110-C99190B41C34}"/>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851FA2F-82CD-4325-B172-738E61F10BA8}"/>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E9CDCB-BDD4-4CB0-A4D7-3435188C976D}"/>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sp>
          <p:nvSpPr>
            <p:cNvPr id="8" name="Oval 7">
              <a:extLst>
                <a:ext uri="{FF2B5EF4-FFF2-40B4-BE49-F238E27FC236}">
                  <a16:creationId xmlns:a16="http://schemas.microsoft.com/office/drawing/2014/main" id="{5953A101-27DF-49C9-9BFB-BC60025E8D31}"/>
                </a:ext>
              </a:extLst>
            </p:cNvPr>
            <p:cNvSpPr/>
            <p:nvPr userDrawn="1"/>
          </p:nvSpPr>
          <p:spPr>
            <a:xfrm>
              <a:off x="4753971" y="1422241"/>
              <a:ext cx="2236706" cy="2236707"/>
            </a:xfrm>
            <a:prstGeom prst="ellipse">
              <a:avLst/>
            </a:prstGeom>
            <a:noFill/>
            <a:ln w="190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50FFA98-2BEB-4FEA-B100-16FDF0055723}"/>
                </a:ext>
              </a:extLst>
            </p:cNvPr>
            <p:cNvSpPr/>
            <p:nvPr/>
          </p:nvSpPr>
          <p:spPr>
            <a:xfrm rot="2654637" flipH="1">
              <a:off x="5586186" y="2143220"/>
              <a:ext cx="326647" cy="278481"/>
            </a:xfrm>
            <a:custGeom>
              <a:avLst/>
              <a:gdLst>
                <a:gd name="connsiteX0" fmla="*/ 312351 w 326647"/>
                <a:gd name="connsiteY0" fmla="*/ 1925 h 278481"/>
                <a:gd name="connsiteX1" fmla="*/ 160006 w 326647"/>
                <a:gd name="connsiteY1" fmla="*/ 0 h 278481"/>
                <a:gd name="connsiteX2" fmla="*/ 168367 w 326647"/>
                <a:gd name="connsiteY2" fmla="*/ 25774 h 278481"/>
                <a:gd name="connsiteX3" fmla="*/ 177567 w 326647"/>
                <a:gd name="connsiteY3" fmla="*/ 79053 h 278481"/>
                <a:gd name="connsiteX4" fmla="*/ 179454 w 326647"/>
                <a:gd name="connsiteY4" fmla="*/ 101812 h 278481"/>
                <a:gd name="connsiteX5" fmla="*/ 928 w 326647"/>
                <a:gd name="connsiteY5" fmla="*/ 101812 h 278481"/>
                <a:gd name="connsiteX6" fmla="*/ 0 w 326647"/>
                <a:gd name="connsiteY6" fmla="*/ 175265 h 278481"/>
                <a:gd name="connsiteX7" fmla="*/ 175680 w 326647"/>
                <a:gd name="connsiteY7" fmla="*/ 175265 h 278481"/>
                <a:gd name="connsiteX8" fmla="*/ 154921 w 326647"/>
                <a:gd name="connsiteY8" fmla="*/ 255959 h 278481"/>
                <a:gd name="connsiteX9" fmla="*/ 146164 w 326647"/>
                <a:gd name="connsiteY9" fmla="*/ 276534 h 278481"/>
                <a:gd name="connsiteX10" fmla="*/ 300272 w 326647"/>
                <a:gd name="connsiteY10" fmla="*/ 278481 h 278481"/>
                <a:gd name="connsiteX11" fmla="*/ 317919 w 326647"/>
                <a:gd name="connsiteY11" fmla="*/ 214707 h 278481"/>
                <a:gd name="connsiteX12" fmla="*/ 326647 w 326647"/>
                <a:gd name="connsiteY12" fmla="*/ 121469 h 278481"/>
                <a:gd name="connsiteX13" fmla="*/ 321221 w 326647"/>
                <a:gd name="connsiteY13" fmla="*/ 43749 h 27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6647" h="278481">
                  <a:moveTo>
                    <a:pt x="312351" y="1925"/>
                  </a:moveTo>
                  <a:lnTo>
                    <a:pt x="160006" y="0"/>
                  </a:lnTo>
                  <a:lnTo>
                    <a:pt x="168367" y="25774"/>
                  </a:lnTo>
                  <a:cubicBezTo>
                    <a:pt x="172613" y="43103"/>
                    <a:pt x="175679" y="60948"/>
                    <a:pt x="177567" y="79053"/>
                  </a:cubicBezTo>
                  <a:cubicBezTo>
                    <a:pt x="178511" y="86295"/>
                    <a:pt x="178511" y="93536"/>
                    <a:pt x="179454" y="101812"/>
                  </a:cubicBezTo>
                  <a:lnTo>
                    <a:pt x="928" y="101812"/>
                  </a:lnTo>
                  <a:lnTo>
                    <a:pt x="0" y="175265"/>
                  </a:lnTo>
                  <a:lnTo>
                    <a:pt x="175680" y="175265"/>
                  </a:lnTo>
                  <a:cubicBezTo>
                    <a:pt x="171905" y="203197"/>
                    <a:pt x="164357" y="230095"/>
                    <a:pt x="154921" y="255959"/>
                  </a:cubicBezTo>
                  <a:lnTo>
                    <a:pt x="146164" y="276534"/>
                  </a:lnTo>
                  <a:lnTo>
                    <a:pt x="300272" y="278481"/>
                  </a:lnTo>
                  <a:lnTo>
                    <a:pt x="317919" y="214707"/>
                  </a:lnTo>
                  <a:cubicBezTo>
                    <a:pt x="323580" y="184576"/>
                    <a:pt x="326647" y="153540"/>
                    <a:pt x="326647" y="121469"/>
                  </a:cubicBezTo>
                  <a:cubicBezTo>
                    <a:pt x="326647" y="94571"/>
                    <a:pt x="324760" y="68708"/>
                    <a:pt x="321221" y="43749"/>
                  </a:cubicBezTo>
                  <a:close/>
                </a:path>
              </a:pathLst>
            </a:custGeom>
            <a:solidFill>
              <a:schemeClr val="accent5"/>
            </a:solidFill>
            <a:ln w="9525"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2582224218"/>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11074</TotalTime>
  <Words>1164</Words>
  <Application>Microsoft Office PowerPoint</Application>
  <PresentationFormat>Widescreen</PresentationFormat>
  <Paragraphs>134</Paragraphs>
  <Slides>9</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9</vt:i4>
      </vt:variant>
    </vt:vector>
  </HeadingPairs>
  <TitlesOfParts>
    <vt:vector size="15" baseType="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Saurabh Manral</cp:lastModifiedBy>
  <cp:revision>156</cp:revision>
  <dcterms:created xsi:type="dcterms:W3CDTF">2018-04-24T17:14:44Z</dcterms:created>
  <dcterms:modified xsi:type="dcterms:W3CDTF">2020-07-13T11:15:31Z</dcterms:modified>
</cp:coreProperties>
</file>