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58" r:id="rId6"/>
    <p:sldId id="260" r:id="rId7"/>
    <p:sldId id="261" r:id="rId8"/>
    <p:sldId id="264" r:id="rId9"/>
    <p:sldId id="265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E417-62EC-46F7-BFA7-3CAC545C5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B1B5F-1C5B-46CA-82F9-194A19CB0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9D484-9328-4472-9B0C-94EC6502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CF4-F700-4247-8612-A76B325D028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12229-D166-4C24-BE52-5733B3DA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E40C3-46B3-46F9-AE8F-96A6408C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D371-89E1-41F1-A1C8-55D4D021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0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AB6F-BE25-48D5-A06D-943D75DA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7DB21-93B9-4FF1-BCEC-4CEA35386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8EACC-271F-460A-9978-302AEEB4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CF4-F700-4247-8612-A76B325D028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E7A15-B9CE-4252-8E81-7ECE4395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55384-D14D-4479-9AB6-955AE131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D371-89E1-41F1-A1C8-55D4D021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1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E4B7A-8550-4CED-8A66-42FAE1E8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86CB1-40D8-4ABD-9260-06139BB5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A1364-1CAC-4BF7-8D63-076DFF7B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CF4-F700-4247-8612-A76B325D028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7968D-ADFF-4F78-81D6-995EAE34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A960-17E0-4836-9744-ECF278F6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D371-89E1-41F1-A1C8-55D4D021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9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5810-9BEC-4497-BA91-D9CD6B2B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F6838-2C02-403A-8702-472D29F4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DA094-A8AB-4D76-9B1C-1ADDC643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CF4-F700-4247-8612-A76B325D028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F793B-9D71-430C-9394-6F01FE03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6699-2718-4B64-A205-150AA392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D371-89E1-41F1-A1C8-55D4D021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6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014A-0954-4087-8441-582B5EC2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A53B6-0FDE-4B23-B31A-3BFE46F6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35B0B-C606-40E5-A326-83006480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CF4-F700-4247-8612-A76B325D028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5620-37B4-446A-864C-4D7A6BBC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14D7E-CAB6-44D2-A6D3-B4C69B5D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D371-89E1-41F1-A1C8-55D4D021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5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E01-023A-4885-82A8-EEFB162A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D308-38FA-4E69-A5CA-8E2A363A2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582A5-07A5-4FE0-8A2B-4604A4EC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1BB87-94AF-490E-9461-306C1B67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CF4-F700-4247-8612-A76B325D028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1E9BB-2984-4561-9D76-A1C4838F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24E55-894F-4E39-8F21-0CDE0CE8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D371-89E1-41F1-A1C8-55D4D021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9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6D5E-E924-4BC5-A862-608ABE46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7593C-4382-4E53-83EC-5701C1F3C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D47A1-C7BB-4D7C-A0EA-3E6247675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B10FA-34AF-4DA1-971E-2A388DB74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75E04-FF94-4528-B775-D9D25BB49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94C96-421C-4EE1-8CA1-D979ABAD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CF4-F700-4247-8612-A76B325D028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D8BAA-3AEF-48DB-AA5F-58236DBF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74627-871D-43C7-B340-3AE666F1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D371-89E1-41F1-A1C8-55D4D021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3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A49B-1B23-42ED-AECC-A49330A5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8EAFC-DEB7-426A-86FA-F456CA78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CF4-F700-4247-8612-A76B325D028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05BE8-95CE-42D9-B3A5-5CC44E83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2A125-21A2-47B5-9961-31CD395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D371-89E1-41F1-A1C8-55D4D021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8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C308B-CDBF-4022-825C-763FA602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CF4-F700-4247-8612-A76B325D028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C7002-9D29-487A-B7F4-3F21FDD2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9F5BE-EC7E-47D4-9209-CEAA36A9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D371-89E1-41F1-A1C8-55D4D021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5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927F-6373-4A09-A497-03BF1B5E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3CDF-4DE5-480C-A1CB-9CEE4874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3C0D2-7489-4211-88F0-50C2DFE6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DEBF8-A8A2-4ABE-8697-3C163247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CF4-F700-4247-8612-A76B325D028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3BE2D-40FA-4D37-BA3A-1BEADBA7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DD193-4558-43B1-88A0-DD36474A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D371-89E1-41F1-A1C8-55D4D021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8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EF70-89AA-421D-A0DF-F2C50E542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DAFB3-640F-4BFE-A82A-CAD0B2582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D4AF9-5263-4B0B-9628-2643717E4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428E-93E5-43AB-BB82-66E4F3BA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CF4-F700-4247-8612-A76B325D028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B11D7-3F5E-4795-BC7D-4C1D5569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60BD4-F118-4D60-9927-D423289D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D371-89E1-41F1-A1C8-55D4D021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8A3F9-AEF5-454F-BED3-6D137DDB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2ABFD-1320-4CDE-B8AE-13179C92A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EDB4E-6DB4-4502-9754-9F2126D35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C0CF4-F700-4247-8612-A76B325D028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6489B-79A5-4DB9-B424-71CFE3391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B1C6-04D5-4C61-AE3D-803BFFD72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ED371-89E1-41F1-A1C8-55D4D021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3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cision Tree, Algorithms">
            <a:extLst>
              <a:ext uri="{FF2B5EF4-FFF2-40B4-BE49-F238E27FC236}">
                <a16:creationId xmlns:a16="http://schemas.microsoft.com/office/drawing/2014/main" id="{0325E34A-6BA7-4F69-95AC-DF9AECE29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1828800"/>
            <a:ext cx="112871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57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A5BF45-F152-4256-9E5D-16B4CDE01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35" y="1037238"/>
            <a:ext cx="5129784" cy="47835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0C55A9-ECC9-4D47-AC8F-4B42E6C31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2396631"/>
            <a:ext cx="5129784" cy="20647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7E0559-2295-4164-A6CA-EBDD0B66D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22" y="1037238"/>
            <a:ext cx="47625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8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odel_complexity">
            <a:extLst>
              <a:ext uri="{FF2B5EF4-FFF2-40B4-BE49-F238E27FC236}">
                <a16:creationId xmlns:a16="http://schemas.microsoft.com/office/drawing/2014/main" id="{0CF6ACF1-44F9-44BD-A03C-6702E02EC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263" y="643466"/>
            <a:ext cx="940547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68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13FD-CE3E-41D1-8512-92028DE4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AEB532-0F8C-47FF-BE13-609CD7B5A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19324"/>
            <a:ext cx="88392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4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5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DC4FB-84BB-4190-A6BF-E7E841119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66198"/>
            <a:ext cx="10905066" cy="45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7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76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0272CF-A653-45BD-AD47-74FC09548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854393"/>
            <a:ext cx="11237976" cy="55235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9E8AF2-A2EF-41BE-883B-CAB2B5F3A3EC}"/>
              </a:ext>
            </a:extLst>
          </p:cNvPr>
          <p:cNvSpPr txBox="1"/>
          <p:nvPr/>
        </p:nvSpPr>
        <p:spPr>
          <a:xfrm>
            <a:off x="1091953" y="480060"/>
            <a:ext cx="377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Gini Index</a:t>
            </a:r>
          </a:p>
        </p:txBody>
      </p:sp>
    </p:spTree>
    <p:extLst>
      <p:ext uri="{BB962C8B-B14F-4D97-AF65-F5344CB8AC3E}">
        <p14:creationId xmlns:p14="http://schemas.microsoft.com/office/powerpoint/2010/main" val="359590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A3427-95CE-4710-9AF4-40AE4194CDD5}"/>
              </a:ext>
            </a:extLst>
          </p:cNvPr>
          <p:cNvSpPr txBox="1"/>
          <p:nvPr/>
        </p:nvSpPr>
        <p:spPr>
          <a:xfrm>
            <a:off x="705907" y="1053042"/>
            <a:ext cx="5390093" cy="30683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1- Entropy  Information Gain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DA306-A53F-4466-903B-02E5EBA5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229" y="1296769"/>
            <a:ext cx="5390093" cy="83546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B24AA7A-34A3-4ABE-A247-D8F53AEE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769" y="3905256"/>
            <a:ext cx="5390093" cy="201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8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7746C1-7799-4EF4-95D5-94A6068A8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34" y="643467"/>
            <a:ext cx="994833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7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5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ree infographic">
            <a:extLst>
              <a:ext uri="{FF2B5EF4-FFF2-40B4-BE49-F238E27FC236}">
                <a16:creationId xmlns:a16="http://schemas.microsoft.com/office/drawing/2014/main" id="{DD9F05CC-B312-4C4C-978E-72DE80CCE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1138937"/>
            <a:ext cx="10905066" cy="45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85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A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14F500-338E-4F30-94F3-30967EAFD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02" y="643467"/>
            <a:ext cx="655419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8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4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4F28AE-7B3C-4917-A5E4-B8896D60C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35" y="1037238"/>
            <a:ext cx="5129784" cy="47835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50F95B-9814-495B-B209-29A7E58D8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1" y="1037238"/>
            <a:ext cx="5129784" cy="467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7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F91051-3FAA-4404-B2EA-93FC04572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47987"/>
            <a:ext cx="10905066" cy="43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8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Boosting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Lalith Narayanabhatla (DATAPLAT)</dc:creator>
  <cp:lastModifiedBy>Lalith Narayanabhatla (DATAPLAT)</cp:lastModifiedBy>
  <cp:revision>5</cp:revision>
  <dcterms:created xsi:type="dcterms:W3CDTF">2018-12-06T16:56:48Z</dcterms:created>
  <dcterms:modified xsi:type="dcterms:W3CDTF">2018-12-08T08:17:04Z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lanaraya@microsoft.com</vt:lpwstr>
  </property>
  <property fmtid="{D5CDD505-2E9C-101B-9397-08002B2CF9AE}" pid="5" name="MSIP_Label_f42aa342-8706-4288-bd11-ebb85995028c_SetDate">
    <vt:lpwstr>2018-12-07T08:26:35.9160416Z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