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150499-F91A-4983-A543-C069722E22BE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639C57-00C3-4CD3-9F65-1833898BD4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150499-F91A-4983-A543-C069722E22BE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639C57-00C3-4CD3-9F65-1833898BD4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150499-F91A-4983-A543-C069722E22BE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639C57-00C3-4CD3-9F65-1833898BD4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150499-F91A-4983-A543-C069722E22BE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639C57-00C3-4CD3-9F65-1833898BD4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150499-F91A-4983-A543-C069722E22BE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639C57-00C3-4CD3-9F65-1833898BD4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150499-F91A-4983-A543-C069722E22BE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639C57-00C3-4CD3-9F65-1833898BD4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150499-F91A-4983-A543-C069722E22BE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639C57-00C3-4CD3-9F65-1833898BD4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150499-F91A-4983-A543-C069722E22BE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639C57-00C3-4CD3-9F65-1833898BD4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150499-F91A-4983-A543-C069722E22BE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639C57-00C3-4CD3-9F65-1833898BD4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150499-F91A-4983-A543-C069722E22BE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639C57-00C3-4CD3-9F65-1833898BD4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150499-F91A-4983-A543-C069722E22BE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639C57-00C3-4CD3-9F65-1833898BD42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0150499-F91A-4983-A543-C069722E22BE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4639C57-00C3-4CD3-9F65-1833898BD42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NJIT University 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ASP.NET Web Application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3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183880" cy="1051560"/>
          </a:xfrm>
        </p:spPr>
        <p:txBody>
          <a:bodyPr/>
          <a:lstStyle/>
          <a:p>
            <a:r>
              <a:rPr lang="en-US" dirty="0" smtClean="0"/>
              <a:t>Built Using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183880" cy="418795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Visual Studio 2013</a:t>
            </a:r>
          </a:p>
          <a:p>
            <a:r>
              <a:rPr lang="en-US" dirty="0" smtClean="0"/>
              <a:t>Microsoft SQL Server</a:t>
            </a:r>
          </a:p>
          <a:p>
            <a:r>
              <a:rPr lang="en-US" dirty="0" smtClean="0"/>
              <a:t>Entity Framework 6.1.3</a:t>
            </a:r>
          </a:p>
          <a:p>
            <a:r>
              <a:rPr lang="en-US" dirty="0" smtClean="0"/>
              <a:t>Handles- Delete , Update and Insert operation concurrencies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2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Entries in </a:t>
            </a:r>
            <a:r>
              <a:rPr lang="en-US" dirty="0" err="1" smtClean="0"/>
              <a:t>Depatment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30225"/>
            <a:ext cx="8077200" cy="4422775"/>
          </a:xfrm>
        </p:spPr>
      </p:pic>
    </p:spTree>
    <p:extLst>
      <p:ext uri="{BB962C8B-B14F-4D97-AF65-F5344CB8AC3E}">
        <p14:creationId xmlns:p14="http://schemas.microsoft.com/office/powerpoint/2010/main" val="10712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Edit Mac Lab value: Two edit tabs opened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0225"/>
            <a:ext cx="8229600" cy="4422775"/>
          </a:xfrm>
        </p:spPr>
      </p:pic>
    </p:spTree>
    <p:extLst>
      <p:ext uri="{BB962C8B-B14F-4D97-AF65-F5344CB8AC3E}">
        <p14:creationId xmlns:p14="http://schemas.microsoft.com/office/powerpoint/2010/main" val="162611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Budget value changed from 10000000 to 2000000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0225"/>
            <a:ext cx="8229600" cy="4270375"/>
          </a:xfrm>
        </p:spPr>
      </p:pic>
    </p:spTree>
    <p:extLst>
      <p:ext uri="{BB962C8B-B14F-4D97-AF65-F5344CB8AC3E}">
        <p14:creationId xmlns:p14="http://schemas.microsoft.com/office/powerpoint/2010/main" val="145306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Departments tab after update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0225"/>
            <a:ext cx="8229600" cy="4346575"/>
          </a:xfrm>
        </p:spPr>
      </p:pic>
    </p:spTree>
    <p:extLst>
      <p:ext uri="{BB962C8B-B14F-4D97-AF65-F5344CB8AC3E}">
        <p14:creationId xmlns:p14="http://schemas.microsoft.com/office/powerpoint/2010/main" val="397801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5697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Error message displayed after second tab value user tries to save the modified Start Date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0225"/>
            <a:ext cx="8229600" cy="4422775"/>
          </a:xfrm>
        </p:spPr>
      </p:pic>
    </p:spTree>
    <p:extLst>
      <p:ext uri="{BB962C8B-B14F-4D97-AF65-F5344CB8AC3E}">
        <p14:creationId xmlns:p14="http://schemas.microsoft.com/office/powerpoint/2010/main" val="191488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24</TotalTime>
  <Words>64</Words>
  <Application>Microsoft Office PowerPoint</Application>
  <PresentationFormat>On-screen Show 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Aspect</vt:lpstr>
      <vt:lpstr>NJIT University    </vt:lpstr>
      <vt:lpstr>Built Using</vt:lpstr>
      <vt:lpstr>Initial Entries in Depatment</vt:lpstr>
      <vt:lpstr>Edit Mac Lab value: Two edit tabs opened</vt:lpstr>
      <vt:lpstr>Budget value changed from 10000000 to 2000000</vt:lpstr>
      <vt:lpstr>Departments tab after update</vt:lpstr>
      <vt:lpstr>Error message displayed after second tab value user tries to save the modified Start Date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NJIT University</dc:title>
  <dc:creator>saurabhp</dc:creator>
  <cp:lastModifiedBy>saurabhp</cp:lastModifiedBy>
  <cp:revision>6</cp:revision>
  <dcterms:created xsi:type="dcterms:W3CDTF">2016-03-02T04:10:09Z</dcterms:created>
  <dcterms:modified xsi:type="dcterms:W3CDTF">2016-03-02T04:34:31Z</dcterms:modified>
</cp:coreProperties>
</file>