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verlock"/>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verlock-bold.fntdata"/><Relationship Id="rId10" Type="http://schemas.openxmlformats.org/officeDocument/2006/relationships/slide" Target="slides/slide5.xml"/><Relationship Id="rId21" Type="http://schemas.openxmlformats.org/officeDocument/2006/relationships/font" Target="fonts/Overlock-regular.fntdata"/><Relationship Id="rId13" Type="http://schemas.openxmlformats.org/officeDocument/2006/relationships/slide" Target="slides/slide8.xml"/><Relationship Id="rId24" Type="http://schemas.openxmlformats.org/officeDocument/2006/relationships/font" Target="fonts/Overlock-boldItalic.fntdata"/><Relationship Id="rId12" Type="http://schemas.openxmlformats.org/officeDocument/2006/relationships/slide" Target="slides/slide7.xml"/><Relationship Id="rId23" Type="http://schemas.openxmlformats.org/officeDocument/2006/relationships/font" Target="fonts/Overlock-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6350"/>
            <a:ext cx="9144000" cy="5149850"/>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36" name="Google Shape;36;p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p:nvPr>
            <p:ph idx="2" type="pic"/>
          </p:nvPr>
        </p:nvSpPr>
        <p:spPr>
          <a:xfrm>
            <a:off x="508001" y="457200"/>
            <a:ext cx="6447501" cy="2884289"/>
          </a:xfrm>
          <a:prstGeom prst="rect">
            <a:avLst/>
          </a:prstGeom>
          <a:noFill/>
          <a:ln>
            <a:noFill/>
          </a:ln>
        </p:spPr>
      </p:sp>
      <p:sp>
        <p:nvSpPr>
          <p:cNvPr id="90" name="Google Shape;90;p11"/>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91" name="Google Shape;91;p1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2"/>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97" name="Google Shape;97;p1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3"/>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03" name="Google Shape;103;p13"/>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4" name="Google Shape;104;p1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3"/>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
        <p:nvSpPr>
          <p:cNvPr id="108" name="Google Shape;108;p13"/>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sz="105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2" name="Google Shape;112;p1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8" name="Google Shape;118;p15"/>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9" name="Google Shape;119;p1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5"/>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
        <p:nvSpPr>
          <p:cNvPr id="123" name="Google Shape;123;p15"/>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US" sz="6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6"/>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16"/>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1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4" name="Google Shape;134;p1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4495739" y="1937215"/>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186264" y="-221063"/>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0" name="Google Shape;140;p1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42" name="Google Shape;42;p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7" name="Google Shape;4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0"/>
              </a:spcBef>
              <a:spcAft>
                <a:spcPts val="0"/>
              </a:spcAft>
              <a:buSzPts val="1400"/>
              <a:buChar char="○"/>
              <a:defRPr/>
            </a:lvl2pPr>
            <a:lvl3pPr indent="-317500" lvl="2" marL="1371600" algn="l">
              <a:spcBef>
                <a:spcPts val="0"/>
              </a:spcBef>
              <a:spcAft>
                <a:spcPts val="0"/>
              </a:spcAft>
              <a:buSzPts val="1400"/>
              <a:buChar char="■"/>
              <a:defRPr/>
            </a:lvl3pPr>
            <a:lvl4pPr indent="-317500" lvl="3" marL="1828800" algn="l">
              <a:spcBef>
                <a:spcPts val="0"/>
              </a:spcBef>
              <a:spcAft>
                <a:spcPts val="0"/>
              </a:spcAft>
              <a:buSzPts val="1400"/>
              <a:buChar char="●"/>
              <a:defRPr/>
            </a:lvl4pPr>
            <a:lvl5pPr indent="-317500" lvl="4" marL="2286000" algn="l">
              <a:spcBef>
                <a:spcPts val="0"/>
              </a:spcBef>
              <a:spcAft>
                <a:spcPts val="0"/>
              </a:spcAft>
              <a:buSzPts val="1400"/>
              <a:buChar char="○"/>
              <a:defRPr/>
            </a:lvl5pPr>
            <a:lvl6pPr indent="-317500" lvl="5" marL="2743200" algn="l">
              <a:spcBef>
                <a:spcPts val="0"/>
              </a:spcBef>
              <a:spcAft>
                <a:spcPts val="0"/>
              </a:spcAft>
              <a:buSzPts val="1400"/>
              <a:buChar char="■"/>
              <a:defRPr/>
            </a:lvl6pPr>
            <a:lvl7pPr indent="-317500" lvl="6" marL="3200400" algn="l">
              <a:spcBef>
                <a:spcPts val="0"/>
              </a:spcBef>
              <a:spcAft>
                <a:spcPts val="0"/>
              </a:spcAft>
              <a:buSzPts val="1400"/>
              <a:buChar char="●"/>
              <a:defRPr/>
            </a:lvl7pPr>
            <a:lvl8pPr indent="-317500" lvl="7" marL="3657600" algn="l">
              <a:spcBef>
                <a:spcPts val="0"/>
              </a:spcBef>
              <a:spcAft>
                <a:spcPts val="0"/>
              </a:spcAft>
              <a:buSzPts val="1400"/>
              <a:buChar char="○"/>
              <a:defRPr/>
            </a:lvl8pPr>
            <a:lvl9pPr indent="-317500" lvl="8" marL="4114800" algn="l">
              <a:spcBef>
                <a:spcPts val="0"/>
              </a:spcBef>
              <a:spcAft>
                <a:spcPts val="0"/>
              </a:spcAft>
              <a:buSzPts val="1400"/>
              <a:buChar char="■"/>
              <a:defRPr/>
            </a:lvl9pPr>
          </a:lstStyle>
          <a:p/>
        </p:txBody>
      </p:sp>
      <p:sp>
        <p:nvSpPr>
          <p:cNvPr id="48" name="Google Shape;4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5"/>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52" name="Google Shape;52;p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8" name="Google Shape;58;p6"/>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59" name="Google Shape;59;p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7"/>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5" name="Google Shape;65;p7"/>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6" name="Google Shape;66;p7"/>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67" name="Google Shape;67;p7"/>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68" name="Google Shape;68;p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3" name="Google Shape;83;p10"/>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84" name="Google Shape;84;p1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accent1"/>
              </a:buClr>
              <a:buSzPts val="600"/>
              <a:buFont typeface="Trebuchet MS"/>
              <a:buNone/>
              <a:defRPr/>
            </a:lvl1pPr>
            <a:lvl2pPr indent="0" lvl="1" marL="0" algn="r">
              <a:spcBef>
                <a:spcPts val="0"/>
              </a:spcBef>
              <a:spcAft>
                <a:spcPts val="0"/>
              </a:spcAft>
              <a:buClr>
                <a:schemeClr val="accent1"/>
              </a:buClr>
              <a:buSzPts val="600"/>
              <a:buFont typeface="Trebuchet MS"/>
              <a:buNone/>
              <a:defRPr/>
            </a:lvl2pPr>
            <a:lvl3pPr indent="0" lvl="2" marL="0" algn="r">
              <a:spcBef>
                <a:spcPts val="0"/>
              </a:spcBef>
              <a:spcAft>
                <a:spcPts val="0"/>
              </a:spcAft>
              <a:buClr>
                <a:schemeClr val="accent1"/>
              </a:buClr>
              <a:buSzPts val="600"/>
              <a:buFont typeface="Trebuchet MS"/>
              <a:buNone/>
              <a:defRPr/>
            </a:lvl3pPr>
            <a:lvl4pPr indent="0" lvl="3" marL="0" algn="r">
              <a:spcBef>
                <a:spcPts val="0"/>
              </a:spcBef>
              <a:spcAft>
                <a:spcPts val="0"/>
              </a:spcAft>
              <a:buClr>
                <a:schemeClr val="accent1"/>
              </a:buClr>
              <a:buSzPts val="600"/>
              <a:buFont typeface="Trebuchet MS"/>
              <a:buNone/>
              <a:defRPr/>
            </a:lvl4pPr>
            <a:lvl5pPr indent="0" lvl="4" marL="0" algn="r">
              <a:spcBef>
                <a:spcPts val="0"/>
              </a:spcBef>
              <a:spcAft>
                <a:spcPts val="0"/>
              </a:spcAft>
              <a:buClr>
                <a:schemeClr val="accent1"/>
              </a:buClr>
              <a:buSzPts val="600"/>
              <a:buFont typeface="Trebuchet MS"/>
              <a:buNone/>
              <a:defRPr/>
            </a:lvl5pPr>
            <a:lvl6pPr indent="0" lvl="5" marL="0" algn="r">
              <a:spcBef>
                <a:spcPts val="0"/>
              </a:spcBef>
              <a:spcAft>
                <a:spcPts val="0"/>
              </a:spcAft>
              <a:buClr>
                <a:schemeClr val="accent1"/>
              </a:buClr>
              <a:buSzPts val="600"/>
              <a:buFont typeface="Trebuchet MS"/>
              <a:buNone/>
              <a:defRPr/>
            </a:lvl6pPr>
            <a:lvl7pPr indent="0" lvl="6" marL="0" algn="r">
              <a:spcBef>
                <a:spcPts val="0"/>
              </a:spcBef>
              <a:spcAft>
                <a:spcPts val="0"/>
              </a:spcAft>
              <a:buClr>
                <a:schemeClr val="accent1"/>
              </a:buClr>
              <a:buSzPts val="600"/>
              <a:buFont typeface="Trebuchet MS"/>
              <a:buNone/>
              <a:defRPr/>
            </a:lvl7pPr>
            <a:lvl8pPr indent="0" lvl="7" marL="0" algn="r">
              <a:spcBef>
                <a:spcPts val="0"/>
              </a:spcBef>
              <a:spcAft>
                <a:spcPts val="0"/>
              </a:spcAft>
              <a:buClr>
                <a:schemeClr val="accent1"/>
              </a:buClr>
              <a:buSzPts val="600"/>
              <a:buFont typeface="Trebuchet MS"/>
              <a:buNone/>
              <a:defRPr/>
            </a:lvl8pPr>
            <a:lvl9pPr indent="0" lvl="8" marL="0" algn="r">
              <a:spcBef>
                <a:spcPts val="0"/>
              </a:spcBef>
              <a:spcAft>
                <a:spcPts val="0"/>
              </a:spcAft>
              <a:buClr>
                <a:schemeClr val="accent1"/>
              </a:buClr>
              <a:buSzPts val="600"/>
              <a:buFont typeface="Trebuchet MS"/>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4000" cy="5149850"/>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spcAft>
                <a:spcPts val="0"/>
              </a:spcAft>
              <a:buClr>
                <a:schemeClr val="accent1"/>
              </a:buClr>
              <a:buSzPts val="675"/>
              <a:buFont typeface="Trebuchet MS"/>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jp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subTitle"/>
          </p:nvPr>
        </p:nvSpPr>
        <p:spPr>
          <a:xfrm>
            <a:off x="595982" y="2037016"/>
            <a:ext cx="3131419" cy="133913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US" sz="1500">
                <a:solidFill>
                  <a:srgbClr val="3F7818"/>
                </a:solidFill>
              </a:rPr>
              <a:t>Sparsh Kumar       20BCS219</a:t>
            </a:r>
            <a:endParaRPr/>
          </a:p>
          <a:p>
            <a:pPr indent="0" lvl="0" marL="0" rtl="0" algn="l">
              <a:spcBef>
                <a:spcPts val="0"/>
              </a:spcBef>
              <a:spcAft>
                <a:spcPts val="0"/>
              </a:spcAft>
              <a:buSzPts val="1200"/>
              <a:buNone/>
            </a:pPr>
            <a:r>
              <a:rPr lang="en-US" sz="1500">
                <a:solidFill>
                  <a:srgbClr val="3F7818"/>
                </a:solidFill>
              </a:rPr>
              <a:t>Dhruv Rishishwar  20BCS075</a:t>
            </a:r>
            <a:endParaRPr/>
          </a:p>
          <a:p>
            <a:pPr indent="0" lvl="0" marL="0" rtl="0" algn="l">
              <a:spcBef>
                <a:spcPts val="0"/>
              </a:spcBef>
              <a:spcAft>
                <a:spcPts val="0"/>
              </a:spcAft>
              <a:buSzPts val="1200"/>
              <a:buNone/>
            </a:pPr>
            <a:r>
              <a:rPr lang="en-US" sz="1500">
                <a:solidFill>
                  <a:srgbClr val="3F7818"/>
                </a:solidFill>
              </a:rPr>
              <a:t>Anshul Shukla       20BCS035</a:t>
            </a:r>
            <a:endParaRPr/>
          </a:p>
          <a:p>
            <a:pPr indent="0" lvl="0" marL="0" rtl="0" algn="l">
              <a:spcBef>
                <a:spcPts val="0"/>
              </a:spcBef>
              <a:spcAft>
                <a:spcPts val="0"/>
              </a:spcAft>
              <a:buSzPts val="1200"/>
              <a:buNone/>
            </a:pPr>
            <a:r>
              <a:t/>
            </a:r>
            <a:endParaRPr sz="1500">
              <a:solidFill>
                <a:srgbClr val="3F7818"/>
              </a:solidFill>
            </a:endParaRPr>
          </a:p>
          <a:p>
            <a:pPr indent="0" lvl="0" marL="0" rtl="0" algn="l">
              <a:spcBef>
                <a:spcPts val="0"/>
              </a:spcBef>
              <a:spcAft>
                <a:spcPts val="0"/>
              </a:spcAft>
              <a:buSzPts val="1200"/>
              <a:buNone/>
            </a:pPr>
            <a:r>
              <a:rPr lang="en-US" sz="1500">
                <a:solidFill>
                  <a:srgbClr val="3F7818"/>
                </a:solidFill>
              </a:rPr>
              <a:t>CSE batch 2020</a:t>
            </a:r>
            <a:endParaRPr sz="1500">
              <a:solidFill>
                <a:srgbClr val="3F7818"/>
              </a:solidFill>
            </a:endParaRPr>
          </a:p>
        </p:txBody>
      </p:sp>
      <p:pic>
        <p:nvPicPr>
          <p:cNvPr id="148" name="Google Shape;148;p19"/>
          <p:cNvPicPr preferRelativeResize="0"/>
          <p:nvPr/>
        </p:nvPicPr>
        <p:blipFill rotWithShape="1">
          <a:blip r:embed="rId3">
            <a:alphaModFix/>
          </a:blip>
          <a:srcRect b="0" l="0" r="0" t="0"/>
          <a:stretch/>
        </p:blipFill>
        <p:spPr>
          <a:xfrm>
            <a:off x="2694340" y="40372"/>
            <a:ext cx="597463" cy="467670"/>
          </a:xfrm>
          <a:prstGeom prst="rect">
            <a:avLst/>
          </a:prstGeom>
          <a:noFill/>
          <a:ln>
            <a:noFill/>
          </a:ln>
        </p:spPr>
      </p:pic>
      <p:sp>
        <p:nvSpPr>
          <p:cNvPr id="149" name="Google Shape;149;p19"/>
          <p:cNvSpPr/>
          <p:nvPr/>
        </p:nvSpPr>
        <p:spPr>
          <a:xfrm>
            <a:off x="311700" y="452005"/>
            <a:ext cx="8520600" cy="82330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750" u="none" cap="none" strike="noStrike">
                <a:solidFill>
                  <a:srgbClr val="3F7818"/>
                </a:solidFill>
                <a:latin typeface="Trebuchet MS"/>
                <a:ea typeface="Trebuchet MS"/>
                <a:cs typeface="Trebuchet MS"/>
                <a:sym typeface="Trebuchet MS"/>
              </a:rPr>
              <a:t>Student counselling system</a:t>
            </a:r>
            <a:endParaRPr/>
          </a:p>
        </p:txBody>
      </p:sp>
      <p:sp>
        <p:nvSpPr>
          <p:cNvPr id="150" name="Google Shape;150;p19"/>
          <p:cNvSpPr/>
          <p:nvPr/>
        </p:nvSpPr>
        <p:spPr>
          <a:xfrm>
            <a:off x="3520616" y="27985"/>
            <a:ext cx="1865447" cy="49244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600" u="none" cap="none" strike="noStrike">
                <a:solidFill>
                  <a:schemeClr val="accent1"/>
                </a:solidFill>
                <a:latin typeface="Trebuchet MS"/>
                <a:ea typeface="Trebuchet MS"/>
                <a:cs typeface="Trebuchet MS"/>
                <a:sym typeface="Trebuchet MS"/>
              </a:rPr>
              <a:t>A report on</a:t>
            </a:r>
            <a:endParaRPr/>
          </a:p>
        </p:txBody>
      </p:sp>
      <p:sp>
        <p:nvSpPr>
          <p:cNvPr id="151" name="Google Shape;151;p19"/>
          <p:cNvSpPr/>
          <p:nvPr/>
        </p:nvSpPr>
        <p:spPr>
          <a:xfrm>
            <a:off x="595982" y="1544574"/>
            <a:ext cx="2170787" cy="49244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600" u="none" cap="none" strike="noStrike">
                <a:solidFill>
                  <a:schemeClr val="accent1"/>
                </a:solidFill>
                <a:latin typeface="Trebuchet MS"/>
                <a:ea typeface="Trebuchet MS"/>
                <a:cs typeface="Trebuchet MS"/>
                <a:sym typeface="Trebuchet MS"/>
              </a:rPr>
              <a:t>Submitted By</a:t>
            </a:r>
            <a:endParaRPr/>
          </a:p>
        </p:txBody>
      </p:sp>
      <p:sp>
        <p:nvSpPr>
          <p:cNvPr id="152" name="Google Shape;152;p19"/>
          <p:cNvSpPr txBox="1"/>
          <p:nvPr/>
        </p:nvSpPr>
        <p:spPr>
          <a:xfrm>
            <a:off x="4341654" y="1549993"/>
            <a:ext cx="4575490" cy="4924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600" u="none" cap="none" strike="noStrike">
                <a:solidFill>
                  <a:schemeClr val="accent1"/>
                </a:solidFill>
                <a:latin typeface="Trebuchet MS"/>
                <a:ea typeface="Trebuchet MS"/>
                <a:cs typeface="Trebuchet MS"/>
                <a:sym typeface="Trebuchet MS"/>
              </a:rPr>
              <a:t>Submitted To</a:t>
            </a:r>
            <a:endParaRPr b="0" i="0" sz="2600" u="none" cap="none" strike="noStrike">
              <a:solidFill>
                <a:schemeClr val="accent1"/>
              </a:solidFill>
              <a:latin typeface="Trebuchet MS"/>
              <a:ea typeface="Trebuchet MS"/>
              <a:cs typeface="Trebuchet MS"/>
              <a:sym typeface="Trebuchet MS"/>
            </a:endParaRPr>
          </a:p>
        </p:txBody>
      </p:sp>
      <p:sp>
        <p:nvSpPr>
          <p:cNvPr id="153" name="Google Shape;153;p19"/>
          <p:cNvSpPr txBox="1"/>
          <p:nvPr/>
        </p:nvSpPr>
        <p:spPr>
          <a:xfrm>
            <a:off x="5588077" y="2119637"/>
            <a:ext cx="4575490"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500" u="none" cap="none" strike="noStrike">
                <a:solidFill>
                  <a:srgbClr val="3F7818"/>
                </a:solidFill>
                <a:latin typeface="Trebuchet MS"/>
                <a:ea typeface="Trebuchet MS"/>
                <a:cs typeface="Trebuchet MS"/>
                <a:sym typeface="Trebuchet MS"/>
              </a:rPr>
              <a:t>Prof. Pritee Khanna</a:t>
            </a:r>
            <a:endParaRPr/>
          </a:p>
        </p:txBody>
      </p:sp>
      <p:pic>
        <p:nvPicPr>
          <p:cNvPr id="154" name="Google Shape;154;p19"/>
          <p:cNvPicPr preferRelativeResize="0"/>
          <p:nvPr/>
        </p:nvPicPr>
        <p:blipFill rotWithShape="1">
          <a:blip r:embed="rId4">
            <a:alphaModFix/>
          </a:blip>
          <a:srcRect b="0" l="0" r="0" t="0"/>
          <a:stretch/>
        </p:blipFill>
        <p:spPr>
          <a:xfrm>
            <a:off x="3727401" y="2960629"/>
            <a:ext cx="1228507" cy="831048"/>
          </a:xfrm>
          <a:prstGeom prst="rect">
            <a:avLst/>
          </a:prstGeom>
          <a:noFill/>
          <a:ln>
            <a:noFill/>
          </a:ln>
        </p:spPr>
      </p:pic>
      <p:sp>
        <p:nvSpPr>
          <p:cNvPr id="155" name="Google Shape;155;p19"/>
          <p:cNvSpPr/>
          <p:nvPr/>
        </p:nvSpPr>
        <p:spPr>
          <a:xfrm>
            <a:off x="486229" y="3868878"/>
            <a:ext cx="8346071" cy="11695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500" u="none" cap="none" strike="noStrike">
                <a:solidFill>
                  <a:srgbClr val="3F7818"/>
                </a:solidFill>
                <a:latin typeface="Trebuchet MS"/>
                <a:ea typeface="Trebuchet MS"/>
                <a:cs typeface="Trebuchet MS"/>
                <a:sym typeface="Trebuchet MS"/>
              </a:rPr>
              <a:t>PDPM Indian Institute of Information Technology, Design </a:t>
            </a:r>
            <a:endParaRPr/>
          </a:p>
          <a:p>
            <a:pPr indent="0" lvl="0" marL="0" marR="0" rtl="0" algn="ctr">
              <a:spcBef>
                <a:spcPts val="0"/>
              </a:spcBef>
              <a:spcAft>
                <a:spcPts val="0"/>
              </a:spcAft>
              <a:buNone/>
            </a:pPr>
            <a:r>
              <a:rPr b="0" i="0" lang="en-US" sz="2500" u="none" cap="none" strike="noStrike">
                <a:solidFill>
                  <a:srgbClr val="3F7818"/>
                </a:solidFill>
                <a:latin typeface="Trebuchet MS"/>
                <a:ea typeface="Trebuchet MS"/>
                <a:cs typeface="Trebuchet MS"/>
                <a:sym typeface="Trebuchet MS"/>
              </a:rPr>
              <a:t>and Manufacturing JABALPUR, INDIA</a:t>
            </a:r>
            <a:endParaRPr/>
          </a:p>
          <a:p>
            <a:pPr indent="0" lvl="0" marL="0" marR="0" rtl="0" algn="ctr">
              <a:spcBef>
                <a:spcPts val="0"/>
              </a:spcBef>
              <a:spcAft>
                <a:spcPts val="0"/>
              </a:spcAft>
              <a:buNone/>
            </a:pPr>
            <a:r>
              <a:rPr b="0" i="0" lang="en-US" sz="2000" u="none" cap="none" strike="noStrike">
                <a:solidFill>
                  <a:srgbClr val="3F7818"/>
                </a:solidFill>
                <a:latin typeface="Trebuchet MS"/>
                <a:ea typeface="Trebuchet MS"/>
                <a:cs typeface="Trebuchet MS"/>
                <a:sym typeface="Trebuchet MS"/>
              </a:rPr>
              <a:t>November 16</a:t>
            </a:r>
            <a:r>
              <a:rPr b="0" baseline="30000" i="0" lang="en-US" sz="2000" u="none" cap="none" strike="noStrike">
                <a:solidFill>
                  <a:srgbClr val="3F7818"/>
                </a:solidFill>
                <a:latin typeface="Trebuchet MS"/>
                <a:ea typeface="Trebuchet MS"/>
                <a:cs typeface="Trebuchet MS"/>
                <a:sym typeface="Trebuchet MS"/>
              </a:rPr>
              <a:t>th</a:t>
            </a:r>
            <a:r>
              <a:rPr b="0" i="0" lang="en-US" sz="2000" u="none" cap="none" strike="noStrike">
                <a:solidFill>
                  <a:srgbClr val="3F7818"/>
                </a:solidFill>
                <a:latin typeface="Trebuchet MS"/>
                <a:ea typeface="Trebuchet MS"/>
                <a:cs typeface="Trebuchet MS"/>
                <a:sym typeface="Trebuchet MS"/>
              </a:rPr>
              <a:t>, 2021</a:t>
            </a:r>
            <a:endParaRPr b="0" i="0" sz="2000" u="none" cap="none" strike="noStrike">
              <a:solidFill>
                <a:srgbClr val="3F7818"/>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p:nvPr/>
        </p:nvSpPr>
        <p:spPr>
          <a:xfrm>
            <a:off x="348183" y="0"/>
            <a:ext cx="8447634" cy="63094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500" u="none" cap="none" strike="noStrike">
                <a:solidFill>
                  <a:srgbClr val="3F7818"/>
                </a:solidFill>
                <a:latin typeface="Arial"/>
                <a:ea typeface="Arial"/>
                <a:cs typeface="Arial"/>
                <a:sym typeface="Arial"/>
              </a:rPr>
              <a:t>Screenshot of our landing page</a:t>
            </a:r>
            <a:endParaRPr/>
          </a:p>
        </p:txBody>
      </p:sp>
      <p:pic>
        <p:nvPicPr>
          <p:cNvPr id="226" name="Google Shape;226;p28"/>
          <p:cNvPicPr preferRelativeResize="0"/>
          <p:nvPr/>
        </p:nvPicPr>
        <p:blipFill rotWithShape="1">
          <a:blip r:embed="rId3">
            <a:alphaModFix/>
          </a:blip>
          <a:srcRect b="0" l="0" r="0" t="0"/>
          <a:stretch/>
        </p:blipFill>
        <p:spPr>
          <a:xfrm>
            <a:off x="523100" y="739896"/>
            <a:ext cx="7828630" cy="44036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32" name="Google Shape;232;p29"/>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33" name="Google Shape;233;p29"/>
          <p:cNvPicPr preferRelativeResize="0"/>
          <p:nvPr/>
        </p:nvPicPr>
        <p:blipFill rotWithShape="1">
          <a:blip r:embed="rId3">
            <a:alphaModFix/>
          </a:blip>
          <a:srcRect b="0" l="0" r="0" t="0"/>
          <a:stretch/>
        </p:blipFill>
        <p:spPr>
          <a:xfrm>
            <a:off x="143983" y="735314"/>
            <a:ext cx="5073902" cy="2545358"/>
          </a:xfrm>
          <a:prstGeom prst="rect">
            <a:avLst/>
          </a:prstGeom>
          <a:noFill/>
          <a:ln>
            <a:noFill/>
          </a:ln>
        </p:spPr>
      </p:pic>
      <p:pic>
        <p:nvPicPr>
          <p:cNvPr id="234" name="Google Shape;234;p29"/>
          <p:cNvPicPr preferRelativeResize="0"/>
          <p:nvPr/>
        </p:nvPicPr>
        <p:blipFill rotWithShape="1">
          <a:blip r:embed="rId4">
            <a:alphaModFix/>
          </a:blip>
          <a:srcRect b="0" l="0" r="0" t="0"/>
          <a:stretch/>
        </p:blipFill>
        <p:spPr>
          <a:xfrm>
            <a:off x="3690094" y="2494704"/>
            <a:ext cx="5453906" cy="26487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Screenshots of our website</a:t>
            </a:r>
            <a:endParaRPr b="1" i="0" sz="3000" u="none" cap="none" strike="noStrike">
              <a:solidFill>
                <a:schemeClr val="accent1"/>
              </a:solidFill>
              <a:latin typeface="Arial"/>
              <a:ea typeface="Arial"/>
              <a:cs typeface="Arial"/>
              <a:sym typeface="Arial"/>
            </a:endParaRPr>
          </a:p>
        </p:txBody>
      </p:sp>
      <p:sp>
        <p:nvSpPr>
          <p:cNvPr id="240" name="Google Shape;240;p30"/>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41" name="Google Shape;241;p30"/>
          <p:cNvPicPr preferRelativeResize="0"/>
          <p:nvPr/>
        </p:nvPicPr>
        <p:blipFill rotWithShape="1">
          <a:blip r:embed="rId3">
            <a:alphaModFix/>
          </a:blip>
          <a:srcRect b="0" l="0" r="0" t="0"/>
          <a:stretch/>
        </p:blipFill>
        <p:spPr>
          <a:xfrm>
            <a:off x="167522" y="735314"/>
            <a:ext cx="5695805" cy="2745503"/>
          </a:xfrm>
          <a:prstGeom prst="rect">
            <a:avLst/>
          </a:prstGeom>
          <a:noFill/>
          <a:ln>
            <a:noFill/>
          </a:ln>
        </p:spPr>
      </p:pic>
      <p:pic>
        <p:nvPicPr>
          <p:cNvPr id="242" name="Google Shape;242;p30"/>
          <p:cNvPicPr preferRelativeResize="0"/>
          <p:nvPr/>
        </p:nvPicPr>
        <p:blipFill rotWithShape="1">
          <a:blip r:embed="rId4">
            <a:alphaModFix/>
          </a:blip>
          <a:srcRect b="0" l="0" r="0" t="0"/>
          <a:stretch/>
        </p:blipFill>
        <p:spPr>
          <a:xfrm>
            <a:off x="3657599" y="2447917"/>
            <a:ext cx="5556202" cy="2695583"/>
          </a:xfrm>
          <a:prstGeom prst="rect">
            <a:avLst/>
          </a:prstGeom>
          <a:noFill/>
          <a:ln>
            <a:noFill/>
          </a:ln>
        </p:spPr>
      </p:pic>
      <p:sp>
        <p:nvSpPr>
          <p:cNvPr id="243" name="Google Shape;243;p30"/>
          <p:cNvSpPr txBox="1"/>
          <p:nvPr/>
        </p:nvSpPr>
        <p:spPr>
          <a:xfrm>
            <a:off x="5863327" y="1518850"/>
            <a:ext cx="25990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C00000"/>
                </a:solidFill>
                <a:latin typeface="Trebuchet MS"/>
                <a:ea typeface="Trebuchet MS"/>
                <a:cs typeface="Trebuchet MS"/>
                <a:sym typeface="Trebuchet MS"/>
              </a:rPr>
              <a:t>Dashboard of a student profile</a:t>
            </a:r>
            <a:endParaRPr b="1" sz="1800">
              <a:solidFill>
                <a:srgbClr val="C0000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lang="en-US" sz="3000">
                <a:solidFill>
                  <a:schemeClr val="accent1"/>
                </a:solidFill>
                <a:latin typeface="Arial"/>
                <a:ea typeface="Arial"/>
                <a:cs typeface="Arial"/>
                <a:sym typeface="Arial"/>
              </a:rPr>
              <a:t>Screenshots of our website</a:t>
            </a:r>
            <a:endParaRPr b="1" sz="3000">
              <a:solidFill>
                <a:schemeClr val="accent1"/>
              </a:solidFill>
              <a:latin typeface="Arial"/>
              <a:ea typeface="Arial"/>
              <a:cs typeface="Arial"/>
              <a:sym typeface="Arial"/>
            </a:endParaRPr>
          </a:p>
        </p:txBody>
      </p:sp>
      <p:sp>
        <p:nvSpPr>
          <p:cNvPr id="249" name="Google Shape;249;p31"/>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50" name="Google Shape;250;p31"/>
          <p:cNvPicPr preferRelativeResize="0"/>
          <p:nvPr/>
        </p:nvPicPr>
        <p:blipFill rotWithShape="1">
          <a:blip r:embed="rId3">
            <a:alphaModFix/>
          </a:blip>
          <a:srcRect b="0" l="0" r="0" t="0"/>
          <a:stretch/>
        </p:blipFill>
        <p:spPr>
          <a:xfrm>
            <a:off x="117112" y="715807"/>
            <a:ext cx="5529830" cy="2674144"/>
          </a:xfrm>
          <a:prstGeom prst="rect">
            <a:avLst/>
          </a:prstGeom>
          <a:noFill/>
          <a:ln>
            <a:noFill/>
          </a:ln>
        </p:spPr>
      </p:pic>
      <p:pic>
        <p:nvPicPr>
          <p:cNvPr id="251" name="Google Shape;251;p31"/>
          <p:cNvPicPr preferRelativeResize="0"/>
          <p:nvPr/>
        </p:nvPicPr>
        <p:blipFill rotWithShape="1">
          <a:blip r:embed="rId4">
            <a:alphaModFix/>
          </a:blip>
          <a:srcRect b="0" l="0" r="0" t="0"/>
          <a:stretch/>
        </p:blipFill>
        <p:spPr>
          <a:xfrm>
            <a:off x="3615718" y="2480548"/>
            <a:ext cx="5465460" cy="2662952"/>
          </a:xfrm>
          <a:prstGeom prst="rect">
            <a:avLst/>
          </a:prstGeom>
          <a:noFill/>
          <a:ln>
            <a:noFill/>
          </a:ln>
        </p:spPr>
      </p:pic>
      <p:sp>
        <p:nvSpPr>
          <p:cNvPr id="252" name="Google Shape;252;p31"/>
          <p:cNvSpPr txBox="1"/>
          <p:nvPr/>
        </p:nvSpPr>
        <p:spPr>
          <a:xfrm>
            <a:off x="5793526" y="1151725"/>
            <a:ext cx="1877661"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C00000"/>
                </a:solidFill>
                <a:latin typeface="Trebuchet MS"/>
                <a:ea typeface="Trebuchet MS"/>
                <a:cs typeface="Trebuchet MS"/>
                <a:sym typeface="Trebuchet MS"/>
              </a:rPr>
              <a:t>List of counsellors as seen by a student</a:t>
            </a:r>
            <a:endParaRPr b="1" sz="1400">
              <a:solidFill>
                <a:srgbClr val="C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lang="en-US" sz="3000">
                <a:solidFill>
                  <a:schemeClr val="accent1"/>
                </a:solidFill>
                <a:latin typeface="Arial"/>
                <a:ea typeface="Arial"/>
                <a:cs typeface="Arial"/>
                <a:sym typeface="Arial"/>
              </a:rPr>
              <a:t>Screenshots of our website</a:t>
            </a:r>
            <a:endParaRPr b="1" sz="3000">
              <a:solidFill>
                <a:schemeClr val="accent1"/>
              </a:solidFill>
              <a:latin typeface="Arial"/>
              <a:ea typeface="Arial"/>
              <a:cs typeface="Arial"/>
              <a:sym typeface="Arial"/>
            </a:endParaRPr>
          </a:p>
        </p:txBody>
      </p:sp>
      <p:sp>
        <p:nvSpPr>
          <p:cNvPr id="258" name="Google Shape;258;p32"/>
          <p:cNvSpPr/>
          <p:nvPr/>
        </p:nvSpPr>
        <p:spPr>
          <a:xfrm flipH="1" rot="10800000">
            <a:off x="442962" y="612478"/>
            <a:ext cx="6788476" cy="47671"/>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pic>
        <p:nvPicPr>
          <p:cNvPr id="259" name="Google Shape;259;p32"/>
          <p:cNvPicPr preferRelativeResize="0"/>
          <p:nvPr/>
        </p:nvPicPr>
        <p:blipFill rotWithShape="1">
          <a:blip r:embed="rId3">
            <a:alphaModFix/>
          </a:blip>
          <a:srcRect b="0" l="0" r="0" t="0"/>
          <a:stretch/>
        </p:blipFill>
        <p:spPr>
          <a:xfrm>
            <a:off x="70825" y="765480"/>
            <a:ext cx="5213151" cy="2529152"/>
          </a:xfrm>
          <a:prstGeom prst="rect">
            <a:avLst/>
          </a:prstGeom>
          <a:noFill/>
          <a:ln>
            <a:noFill/>
          </a:ln>
        </p:spPr>
      </p:pic>
      <p:pic>
        <p:nvPicPr>
          <p:cNvPr id="260" name="Google Shape;260;p32"/>
          <p:cNvPicPr preferRelativeResize="0"/>
          <p:nvPr/>
        </p:nvPicPr>
        <p:blipFill rotWithShape="1">
          <a:blip r:embed="rId4">
            <a:alphaModFix/>
          </a:blip>
          <a:srcRect b="0" l="0" r="0" t="0"/>
          <a:stretch/>
        </p:blipFill>
        <p:spPr>
          <a:xfrm>
            <a:off x="3182950" y="2251505"/>
            <a:ext cx="5961050" cy="2891995"/>
          </a:xfrm>
          <a:prstGeom prst="rect">
            <a:avLst/>
          </a:prstGeom>
          <a:noFill/>
          <a:ln>
            <a:noFill/>
          </a:ln>
        </p:spPr>
      </p:pic>
      <p:sp>
        <p:nvSpPr>
          <p:cNvPr id="261" name="Google Shape;261;p32"/>
          <p:cNvSpPr txBox="1"/>
          <p:nvPr/>
        </p:nvSpPr>
        <p:spPr>
          <a:xfrm>
            <a:off x="5699294" y="928573"/>
            <a:ext cx="151469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C00000"/>
                </a:solidFill>
                <a:latin typeface="Trebuchet MS"/>
                <a:ea typeface="Trebuchet MS"/>
                <a:cs typeface="Trebuchet MS"/>
                <a:sym typeface="Trebuchet MS"/>
              </a:rPr>
              <a:t>Feedback box</a:t>
            </a:r>
            <a:endParaRPr b="1" sz="1600">
              <a:solidFill>
                <a:srgbClr val="C00000"/>
              </a:solidFill>
              <a:latin typeface="Trebuchet MS"/>
              <a:ea typeface="Trebuchet MS"/>
              <a:cs typeface="Trebuchet MS"/>
              <a:sym typeface="Trebuchet MS"/>
            </a:endParaRPr>
          </a:p>
        </p:txBody>
      </p:sp>
      <p:sp>
        <p:nvSpPr>
          <p:cNvPr id="262" name="Google Shape;262;p32"/>
          <p:cNvSpPr txBox="1"/>
          <p:nvPr/>
        </p:nvSpPr>
        <p:spPr>
          <a:xfrm>
            <a:off x="628214" y="3953227"/>
            <a:ext cx="224062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C00000"/>
                </a:solidFill>
                <a:latin typeface="Trebuchet MS"/>
                <a:ea typeface="Trebuchet MS"/>
                <a:cs typeface="Trebuchet MS"/>
                <a:sym typeface="Trebuchet MS"/>
              </a:rPr>
              <a:t>List of students as seen by a counsellor</a:t>
            </a:r>
            <a:endParaRPr b="1" sz="1600">
              <a:solidFill>
                <a:srgbClr val="C000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p:nvPr/>
        </p:nvSpPr>
        <p:spPr>
          <a:xfrm>
            <a:off x="2158660" y="2110085"/>
            <a:ext cx="440787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5400" cap="none">
                <a:solidFill>
                  <a:srgbClr val="3F7818"/>
                </a:solidFill>
                <a:latin typeface="Arial"/>
                <a:ea typeface="Arial"/>
                <a:cs typeface="Arial"/>
                <a:sym typeface="Arial"/>
              </a:rPr>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239486" y="117178"/>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000"/>
              <a:buFont typeface="Arial"/>
              <a:buNone/>
            </a:pPr>
            <a:r>
              <a:rPr b="1" lang="en-US" sz="3000">
                <a:latin typeface="Arial"/>
                <a:ea typeface="Arial"/>
                <a:cs typeface="Arial"/>
                <a:sym typeface="Arial"/>
              </a:rPr>
              <a:t>Introduction</a:t>
            </a:r>
            <a:endParaRPr b="1" sz="3000"/>
          </a:p>
        </p:txBody>
      </p:sp>
      <p:sp>
        <p:nvSpPr>
          <p:cNvPr id="161" name="Google Shape;161;p20"/>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p>
            <a:pPr indent="-257175" lvl="0" marL="257175" rtl="0" algn="l">
              <a:spcBef>
                <a:spcPts val="0"/>
              </a:spcBef>
              <a:spcAft>
                <a:spcPts val="0"/>
              </a:spcAft>
              <a:buSzPts val="1200"/>
              <a:buFont typeface="Noto Sans Symbols"/>
              <a:buChar char="⮚"/>
            </a:pPr>
            <a:r>
              <a:rPr b="0" i="0" lang="en-US" sz="1500">
                <a:solidFill>
                  <a:srgbClr val="24292F"/>
                </a:solidFill>
                <a:latin typeface="Arial"/>
                <a:ea typeface="Arial"/>
                <a:cs typeface="Arial"/>
                <a:sym typeface="Arial"/>
              </a:rPr>
              <a:t>The name of our website is </a:t>
            </a:r>
            <a:r>
              <a:rPr b="0" i="1" lang="en-US" sz="1500">
                <a:solidFill>
                  <a:srgbClr val="3F7818"/>
                </a:solidFill>
                <a:latin typeface="Overlock"/>
                <a:ea typeface="Overlock"/>
                <a:cs typeface="Overlock"/>
                <a:sym typeface="Overlock"/>
              </a:rPr>
              <a:t>ON THE WAY</a:t>
            </a:r>
            <a:endParaRPr/>
          </a:p>
          <a:p>
            <a:pPr indent="-180975" lvl="0" marL="257175" rtl="0" algn="l">
              <a:spcBef>
                <a:spcPts val="750"/>
              </a:spcBef>
              <a:spcAft>
                <a:spcPts val="0"/>
              </a:spcAft>
              <a:buSzPts val="1200"/>
              <a:buFont typeface="Noto Sans Symbols"/>
              <a:buNone/>
            </a:pPr>
            <a:r>
              <a:t/>
            </a:r>
            <a:endParaRPr sz="1500">
              <a:solidFill>
                <a:srgbClr val="24292F"/>
              </a:solidFill>
              <a:latin typeface="Arial"/>
              <a:ea typeface="Arial"/>
              <a:cs typeface="Arial"/>
              <a:sym typeface="Arial"/>
            </a:endParaRPr>
          </a:p>
          <a:p>
            <a:pPr indent="-257175" lvl="0" marL="257175" rtl="0" algn="l">
              <a:spcBef>
                <a:spcPts val="750"/>
              </a:spcBef>
              <a:spcAft>
                <a:spcPts val="0"/>
              </a:spcAft>
              <a:buSzPts val="1200"/>
              <a:buFont typeface="Noto Sans Symbols"/>
              <a:buChar char="⮚"/>
            </a:pPr>
            <a:r>
              <a:rPr b="0" i="0" lang="en-US" sz="1500">
                <a:solidFill>
                  <a:srgbClr val="24292F"/>
                </a:solidFill>
                <a:latin typeface="Arial"/>
                <a:ea typeface="Arial"/>
                <a:cs typeface="Arial"/>
                <a:sym typeface="Arial"/>
              </a:rPr>
              <a:t>This project is an implementation of an online student counselling system made by students of IIITDM Jabalpur.</a:t>
            </a:r>
            <a:endParaRPr/>
          </a:p>
          <a:p>
            <a:pPr indent="-180975" lvl="0" marL="257175" rtl="0" algn="l">
              <a:spcBef>
                <a:spcPts val="750"/>
              </a:spcBef>
              <a:spcAft>
                <a:spcPts val="0"/>
              </a:spcAft>
              <a:buSzPts val="1200"/>
              <a:buFont typeface="Noto Sans Symbols"/>
              <a:buNone/>
            </a:pPr>
            <a:r>
              <a:t/>
            </a:r>
            <a:endParaRPr sz="1500">
              <a:solidFill>
                <a:srgbClr val="24292F"/>
              </a:solidFill>
              <a:latin typeface="Arial"/>
              <a:ea typeface="Arial"/>
              <a:cs typeface="Arial"/>
              <a:sym typeface="Arial"/>
            </a:endParaRPr>
          </a:p>
          <a:p>
            <a:pPr indent="-257175" lvl="0" marL="257175" rtl="0" algn="l">
              <a:spcBef>
                <a:spcPts val="750"/>
              </a:spcBef>
              <a:spcAft>
                <a:spcPts val="0"/>
              </a:spcAft>
              <a:buSzPts val="1200"/>
              <a:buFont typeface="Noto Sans Symbols"/>
              <a:buChar char="⮚"/>
            </a:pPr>
            <a:r>
              <a:rPr b="0" i="0" lang="en-US" sz="1500">
                <a:solidFill>
                  <a:srgbClr val="24292F"/>
                </a:solidFill>
                <a:latin typeface="Arial"/>
                <a:ea typeface="Arial"/>
                <a:cs typeface="Arial"/>
                <a:sym typeface="Arial"/>
              </a:rPr>
              <a:t>With this website, a student can get help of an expert counsellor from the comfort of his/her home and with absolute privacy.</a:t>
            </a:r>
            <a:endParaRPr/>
          </a:p>
          <a:p>
            <a:pPr indent="0" lvl="0" marL="0" rtl="0" algn="l">
              <a:spcBef>
                <a:spcPts val="750"/>
              </a:spcBef>
              <a:spcAft>
                <a:spcPts val="0"/>
              </a:spcAft>
              <a:buSzPts val="1200"/>
              <a:buNone/>
            </a:pPr>
            <a:r>
              <a:t/>
            </a:r>
            <a:endParaRPr sz="1500">
              <a:solidFill>
                <a:srgbClr val="24292F"/>
              </a:solidFill>
              <a:latin typeface="Arial"/>
              <a:ea typeface="Arial"/>
              <a:cs typeface="Arial"/>
              <a:sym typeface="Arial"/>
            </a:endParaRPr>
          </a:p>
          <a:p>
            <a:pPr indent="0" lvl="0" marL="0" rtl="0" algn="l">
              <a:spcBef>
                <a:spcPts val="750"/>
              </a:spcBef>
              <a:spcAft>
                <a:spcPts val="0"/>
              </a:spcAft>
              <a:buSzPts val="1200"/>
              <a:buNone/>
            </a:pPr>
            <a:r>
              <a:t/>
            </a:r>
            <a:endParaRPr sz="1500">
              <a:solidFill>
                <a:srgbClr val="24292F"/>
              </a:solidFill>
              <a:latin typeface="Arial"/>
              <a:ea typeface="Arial"/>
              <a:cs typeface="Arial"/>
              <a:sym typeface="Arial"/>
            </a:endParaRPr>
          </a:p>
          <a:p>
            <a:pPr indent="0" lvl="0" marL="0" rtl="0" algn="l">
              <a:spcBef>
                <a:spcPts val="750"/>
              </a:spcBef>
              <a:spcAft>
                <a:spcPts val="0"/>
              </a:spcAft>
              <a:buSzPts val="1200"/>
              <a:buNone/>
            </a:pPr>
            <a:r>
              <a:t/>
            </a:r>
            <a:endParaRPr sz="1500"/>
          </a:p>
        </p:txBody>
      </p:sp>
      <p:sp>
        <p:nvSpPr>
          <p:cNvPr id="162" name="Google Shape;162;p20"/>
          <p:cNvSpPr/>
          <p:nvPr/>
        </p:nvSpPr>
        <p:spPr>
          <a:xfrm>
            <a:off x="377371" y="682171"/>
            <a:ext cx="3991429"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63" name="Google Shape;163;p20"/>
          <p:cNvPicPr preferRelativeResize="0"/>
          <p:nvPr/>
        </p:nvPicPr>
        <p:blipFill rotWithShape="1">
          <a:blip r:embed="rId3">
            <a:alphaModFix/>
          </a:blip>
          <a:srcRect b="0" l="0" r="0" t="0"/>
          <a:stretch/>
        </p:blipFill>
        <p:spPr>
          <a:xfrm>
            <a:off x="4775202" y="257385"/>
            <a:ext cx="2197213" cy="1924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311700" y="136067"/>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Arial"/>
              <a:buNone/>
            </a:pPr>
            <a:r>
              <a:rPr b="1" lang="en-US" sz="3000">
                <a:latin typeface="Arial"/>
                <a:ea typeface="Arial"/>
                <a:cs typeface="Arial"/>
                <a:sym typeface="Arial"/>
              </a:rPr>
              <a:t>Purpose</a:t>
            </a:r>
            <a:endParaRPr b="1" sz="3000">
              <a:latin typeface="Arial"/>
              <a:ea typeface="Arial"/>
              <a:cs typeface="Arial"/>
              <a:sym typeface="Arial"/>
            </a:endParaRPr>
          </a:p>
        </p:txBody>
      </p:sp>
      <p:sp>
        <p:nvSpPr>
          <p:cNvPr id="169" name="Google Shape;169;p21"/>
          <p:cNvSpPr txBox="1"/>
          <p:nvPr>
            <p:ph idx="1" type="body"/>
          </p:nvPr>
        </p:nvSpPr>
        <p:spPr>
          <a:xfrm>
            <a:off x="311700" y="708767"/>
            <a:ext cx="8520600" cy="40011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1200"/>
              </a:spcBef>
              <a:spcAft>
                <a:spcPts val="0"/>
              </a:spcAft>
              <a:buSzPts val="1800"/>
              <a:buNone/>
            </a:pPr>
            <a:r>
              <a:rPr lang="en-US"/>
              <a:t>The main objective of our project is to help students who are facing problems related to academics or college life like stress, peer pressure, problem in deciding their goal, poor performance in studies etc. by providing expert guidance from our counsellors.</a:t>
            </a:r>
            <a:endParaRPr/>
          </a:p>
          <a:p>
            <a:pPr indent="0" lvl="0" marL="0" rtl="0" algn="l">
              <a:spcBef>
                <a:spcPts val="1200"/>
              </a:spcBef>
              <a:spcAft>
                <a:spcPts val="0"/>
              </a:spcAft>
              <a:buSzPts val="1800"/>
              <a:buNone/>
            </a:pPr>
            <a:r>
              <a:t/>
            </a:r>
            <a:endParaRPr/>
          </a:p>
          <a:p>
            <a:pPr indent="-171450" lvl="0" marL="285750" rtl="0" algn="l">
              <a:spcBef>
                <a:spcPts val="1200"/>
              </a:spcBef>
              <a:spcAft>
                <a:spcPts val="0"/>
              </a:spcAft>
              <a:buSzPts val="1800"/>
              <a:buFont typeface="Arial"/>
              <a:buNone/>
            </a:pPr>
            <a:r>
              <a:t/>
            </a:r>
            <a:endParaRPr/>
          </a:p>
          <a:p>
            <a:pPr indent="-171450" lvl="0" marL="285750" rtl="0" algn="l">
              <a:spcBef>
                <a:spcPts val="2400"/>
              </a:spcBef>
              <a:spcAft>
                <a:spcPts val="0"/>
              </a:spcAft>
              <a:buSzPts val="1800"/>
              <a:buFont typeface="Arial"/>
              <a:buNone/>
            </a:pPr>
            <a:r>
              <a:t/>
            </a:r>
            <a:endParaRPr/>
          </a:p>
          <a:p>
            <a:pPr indent="-285750" lvl="0" marL="285750" rtl="0" algn="l">
              <a:spcBef>
                <a:spcPts val="2400"/>
              </a:spcBef>
              <a:spcAft>
                <a:spcPts val="0"/>
              </a:spcAft>
              <a:buSzPts val="1800"/>
              <a:buFont typeface="Arial"/>
              <a:buChar char="•"/>
            </a:pPr>
            <a:r>
              <a:rPr lang="en-US"/>
              <a:t>The scope of this website is bound to the welfare students of IIITDM Jabalpur only.</a:t>
            </a:r>
            <a:endParaRPr/>
          </a:p>
          <a:p>
            <a:pPr indent="-285750" lvl="0" marL="285750" rtl="0" algn="l">
              <a:spcBef>
                <a:spcPts val="2400"/>
              </a:spcBef>
              <a:spcAft>
                <a:spcPts val="0"/>
              </a:spcAft>
              <a:buSzPts val="1800"/>
              <a:buFont typeface="Arial"/>
              <a:buChar char="•"/>
            </a:pPr>
            <a:r>
              <a:rPr lang="en-US"/>
              <a:t>All the registered students and expert counsellors are from our college.</a:t>
            </a:r>
            <a:endParaRPr/>
          </a:p>
          <a:p>
            <a:pPr indent="-285750" lvl="0" marL="285750" rtl="0" algn="l">
              <a:spcBef>
                <a:spcPts val="2400"/>
              </a:spcBef>
              <a:spcAft>
                <a:spcPts val="0"/>
              </a:spcAft>
              <a:buSzPts val="1800"/>
              <a:buFont typeface="Arial"/>
              <a:buChar char="•"/>
            </a:pPr>
            <a:r>
              <a:rPr lang="en-US"/>
              <a:t>It can provide you with a personalized feedback based on a pre-defined quiz that a student takes and you can also chat directly with an expert.</a:t>
            </a:r>
            <a:endParaRPr/>
          </a:p>
          <a:p>
            <a:pPr indent="-171450" lvl="0" marL="285750" rtl="0" algn="l">
              <a:spcBef>
                <a:spcPts val="2400"/>
              </a:spcBef>
              <a:spcAft>
                <a:spcPts val="1200"/>
              </a:spcAft>
              <a:buSzPts val="1800"/>
              <a:buFont typeface="Arial"/>
              <a:buNone/>
            </a:pPr>
            <a:r>
              <a:t/>
            </a:r>
            <a:endParaRPr/>
          </a:p>
        </p:txBody>
      </p:sp>
      <p:sp>
        <p:nvSpPr>
          <p:cNvPr id="170" name="Google Shape;170;p21"/>
          <p:cNvSpPr/>
          <p:nvPr/>
        </p:nvSpPr>
        <p:spPr>
          <a:xfrm>
            <a:off x="471714" y="716024"/>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21"/>
          <p:cNvSpPr/>
          <p:nvPr/>
        </p:nvSpPr>
        <p:spPr>
          <a:xfrm>
            <a:off x="471713" y="2645324"/>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2" name="Google Shape;172;p21"/>
          <p:cNvSpPr txBox="1"/>
          <p:nvPr/>
        </p:nvSpPr>
        <p:spPr>
          <a:xfrm>
            <a:off x="311700" y="207505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Scope</a:t>
            </a:r>
            <a:endParaRPr b="1" i="0" sz="3000" u="none" cap="none" strike="noStrike">
              <a:solidFill>
                <a:schemeClr val="accen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246742" y="1087161"/>
            <a:ext cx="9079043" cy="4056339"/>
          </a:xfrm>
          <a:prstGeom prst="rect">
            <a:avLst/>
          </a:prstGeom>
          <a:noFill/>
          <a:ln>
            <a:noFill/>
          </a:ln>
        </p:spPr>
        <p:txBody>
          <a:bodyPr anchorCtr="0" anchor="t" bIns="91425" lIns="91425" spcFirstLastPara="1" rIns="91425" wrap="square" tIns="91425">
            <a:normAutofit/>
          </a:bodyPr>
          <a:lstStyle/>
          <a:p>
            <a:pPr indent="0" lvl="0" marL="114300" rtl="0" algn="l">
              <a:spcBef>
                <a:spcPts val="0"/>
              </a:spcBef>
              <a:spcAft>
                <a:spcPts val="0"/>
              </a:spcAft>
              <a:buSzPts val="1800"/>
              <a:buNone/>
            </a:pPr>
            <a:r>
              <a:rPr lang="en-US"/>
              <a:t>There are three types of users of our website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US"/>
              <a:t>1. Admin : The admin manages all activities happening on the website like : </a:t>
            </a:r>
            <a:endParaRPr/>
          </a:p>
          <a:p>
            <a:pPr indent="0" lvl="0" marL="114300" rtl="0" algn="l">
              <a:spcBef>
                <a:spcPts val="0"/>
              </a:spcBef>
              <a:spcAft>
                <a:spcPts val="0"/>
              </a:spcAft>
              <a:buSzPts val="1800"/>
              <a:buNone/>
            </a:pPr>
            <a:r>
              <a:rPr lang="en-US"/>
              <a:t>			  i. Approving a newly registered counsellor.</a:t>
            </a:r>
            <a:endParaRPr/>
          </a:p>
          <a:p>
            <a:pPr indent="0" lvl="0" marL="114300" rtl="0" algn="l">
              <a:spcBef>
                <a:spcPts val="0"/>
              </a:spcBef>
              <a:spcAft>
                <a:spcPts val="0"/>
              </a:spcAft>
              <a:buSzPts val="1800"/>
              <a:buNone/>
            </a:pPr>
            <a:r>
              <a:rPr lang="en-US"/>
              <a:t>			  ii. Viewing and deleting feedbacks, etc.</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US"/>
              <a:t>2. Counsellor : Counsellor is an expert who helps students in any way they need help.</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US"/>
              <a:t>3. Student : Student reach out to the counsellors for help.</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t/>
            </a:r>
            <a:endParaRPr/>
          </a:p>
          <a:p>
            <a:pPr indent="0" lvl="0" marL="114300" rtl="0" algn="l">
              <a:spcBef>
                <a:spcPts val="0"/>
              </a:spcBef>
              <a:spcAft>
                <a:spcPts val="0"/>
              </a:spcAft>
              <a:buSzPts val="1800"/>
              <a:buNone/>
            </a:pPr>
            <a:r>
              <a:rPr lang="en-US"/>
              <a:t>   			</a:t>
            </a:r>
            <a:endParaRPr/>
          </a:p>
        </p:txBody>
      </p:sp>
      <p:sp>
        <p:nvSpPr>
          <p:cNvPr id="178" name="Google Shape;178;p22"/>
          <p:cNvSpPr txBox="1"/>
          <p:nvPr>
            <p:ph type="title"/>
          </p:nvPr>
        </p:nvSpPr>
        <p:spPr>
          <a:xfrm>
            <a:off x="311700" y="114296"/>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Arial"/>
              <a:buNone/>
            </a:pPr>
            <a:r>
              <a:rPr b="1" lang="en-US" sz="3000">
                <a:latin typeface="Arial"/>
                <a:ea typeface="Arial"/>
                <a:cs typeface="Arial"/>
                <a:sym typeface="Arial"/>
              </a:rPr>
              <a:t>Users</a:t>
            </a:r>
            <a:endParaRPr b="1" sz="3000">
              <a:latin typeface="Arial"/>
              <a:ea typeface="Arial"/>
              <a:cs typeface="Arial"/>
              <a:sym typeface="Arial"/>
            </a:endParaRPr>
          </a:p>
        </p:txBody>
      </p:sp>
      <p:sp>
        <p:nvSpPr>
          <p:cNvPr id="179" name="Google Shape;179;p22"/>
          <p:cNvSpPr/>
          <p:nvPr/>
        </p:nvSpPr>
        <p:spPr>
          <a:xfrm>
            <a:off x="442686" y="691821"/>
            <a:ext cx="2960915"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248878" y="86355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oto Sans Symbols"/>
              <a:buChar char="⮚"/>
            </a:pPr>
            <a:r>
              <a:rPr b="1" lang="en-US" u="sng">
                <a:solidFill>
                  <a:srgbClr val="3F7818"/>
                </a:solidFill>
              </a:rPr>
              <a:t>System features and Requirements</a:t>
            </a:r>
            <a:endParaRPr/>
          </a:p>
          <a:p>
            <a:pPr indent="0" lvl="0" marL="114300" rtl="0" algn="l">
              <a:spcBef>
                <a:spcPts val="0"/>
              </a:spcBef>
              <a:spcAft>
                <a:spcPts val="0"/>
              </a:spcAft>
              <a:buSzPts val="1800"/>
              <a:buNone/>
            </a:pPr>
            <a:r>
              <a:t/>
            </a:r>
            <a:endParaRPr b="1" u="sng">
              <a:solidFill>
                <a:srgbClr val="3F7818"/>
              </a:solidFill>
            </a:endParaRPr>
          </a:p>
          <a:p>
            <a:pPr indent="0" lvl="0" marL="114300" rtl="0" algn="l">
              <a:spcBef>
                <a:spcPts val="0"/>
              </a:spcBef>
              <a:spcAft>
                <a:spcPts val="0"/>
              </a:spcAft>
              <a:buSzPts val="1800"/>
              <a:buNone/>
            </a:pPr>
            <a:r>
              <a:rPr b="1" lang="en-US">
                <a:solidFill>
                  <a:srgbClr val="3F7818"/>
                </a:solidFill>
              </a:rPr>
              <a:t>       A web browser and</a:t>
            </a:r>
            <a:endParaRPr/>
          </a:p>
          <a:p>
            <a:pPr indent="-228600" lvl="0" marL="457200" rtl="0" algn="l">
              <a:spcBef>
                <a:spcPts val="0"/>
              </a:spcBef>
              <a:spcAft>
                <a:spcPts val="0"/>
              </a:spcAft>
              <a:buSzPts val="1800"/>
              <a:buFont typeface="Noto Sans Symbols"/>
              <a:buNone/>
            </a:pPr>
            <a:r>
              <a:t/>
            </a:r>
            <a:endParaRPr/>
          </a:p>
          <a:p>
            <a:pPr indent="0" lvl="0" marL="114300" rtl="0" algn="l">
              <a:spcBef>
                <a:spcPts val="0"/>
              </a:spcBef>
              <a:spcAft>
                <a:spcPts val="0"/>
              </a:spcAft>
              <a:buSzPts val="1800"/>
              <a:buNone/>
            </a:pPr>
            <a:r>
              <a:rPr lang="en-US"/>
              <a:t>	   </a:t>
            </a:r>
            <a:endParaRPr/>
          </a:p>
        </p:txBody>
      </p:sp>
      <p:sp>
        <p:nvSpPr>
          <p:cNvPr id="185" name="Google Shape;185;p23"/>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186" name="Google Shape;186;p23"/>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87" name="Google Shape;187;p23"/>
          <p:cNvPicPr preferRelativeResize="0"/>
          <p:nvPr/>
        </p:nvPicPr>
        <p:blipFill rotWithShape="1">
          <a:blip r:embed="rId3">
            <a:alphaModFix/>
          </a:blip>
          <a:srcRect b="0" l="0" r="0" t="0"/>
          <a:stretch/>
        </p:blipFill>
        <p:spPr>
          <a:xfrm>
            <a:off x="725299" y="1651502"/>
            <a:ext cx="6813900" cy="34291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idx="1" type="body"/>
          </p:nvPr>
        </p:nvSpPr>
        <p:spPr>
          <a:xfrm>
            <a:off x="0" y="793108"/>
            <a:ext cx="9074198" cy="4350392"/>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Noto Sans Symbols"/>
              <a:buChar char="⮚"/>
            </a:pPr>
            <a:r>
              <a:rPr b="1" lang="en-US" u="sng">
                <a:solidFill>
                  <a:srgbClr val="3F7818"/>
                </a:solidFill>
              </a:rPr>
              <a:t>Functional Modules</a:t>
            </a:r>
            <a:endParaRPr/>
          </a:p>
          <a:p>
            <a:pPr indent="0" lvl="0" marL="114300" rtl="0" algn="l">
              <a:spcBef>
                <a:spcPts val="0"/>
              </a:spcBef>
              <a:spcAft>
                <a:spcPts val="0"/>
              </a:spcAft>
              <a:buSzPts val="1800"/>
              <a:buNone/>
            </a:pPr>
            <a:r>
              <a:t/>
            </a:r>
            <a:endParaRPr/>
          </a:p>
          <a:p>
            <a:pPr indent="0" lvl="0" marL="0" rtl="0" algn="l">
              <a:spcBef>
                <a:spcPts val="0"/>
              </a:spcBef>
              <a:spcAft>
                <a:spcPts val="0"/>
              </a:spcAft>
              <a:buSzPts val="1800"/>
              <a:buNone/>
            </a:pPr>
            <a:r>
              <a:rPr lang="en-US"/>
              <a:t>	     Our project has mainly 3 modules:</a:t>
            </a:r>
            <a:endParaRPr/>
          </a:p>
          <a:p>
            <a:pPr indent="0" lvl="1" marL="588645" rtl="0" algn="l">
              <a:spcBef>
                <a:spcPts val="1200"/>
              </a:spcBef>
              <a:spcAft>
                <a:spcPts val="0"/>
              </a:spcAft>
              <a:buSzPts val="1200"/>
              <a:buNone/>
            </a:pPr>
            <a:r>
              <a:rPr lang="en-US"/>
              <a:t>1. </a:t>
            </a:r>
            <a:r>
              <a:rPr lang="en-US">
                <a:solidFill>
                  <a:srgbClr val="3F7818"/>
                </a:solidFill>
              </a:rPr>
              <a:t>Student Module - </a:t>
            </a:r>
            <a:endParaRPr/>
          </a:p>
          <a:p>
            <a:pPr indent="-285750" lvl="1" marL="874395" rtl="0" algn="l">
              <a:spcBef>
                <a:spcPts val="0"/>
              </a:spcBef>
              <a:spcAft>
                <a:spcPts val="0"/>
              </a:spcAft>
              <a:buSzPts val="1200"/>
              <a:buFont typeface="Arial"/>
              <a:buChar char="•"/>
            </a:pPr>
            <a:r>
              <a:rPr lang="en-US"/>
              <a:t>Student can take quiz multiple times and get personlized feedback.</a:t>
            </a:r>
            <a:endParaRPr/>
          </a:p>
          <a:p>
            <a:pPr indent="-285750" lvl="1" marL="874395" rtl="0" algn="l">
              <a:spcBef>
                <a:spcPts val="0"/>
              </a:spcBef>
              <a:spcAft>
                <a:spcPts val="0"/>
              </a:spcAft>
              <a:buSzPts val="1200"/>
              <a:buFont typeface="Arial"/>
              <a:buChar char="•"/>
            </a:pPr>
            <a:r>
              <a:rPr lang="en-US"/>
              <a:t>Student can view all registered counsellors and chat directly with anyone.</a:t>
            </a:r>
            <a:endParaRPr/>
          </a:p>
          <a:p>
            <a:pPr indent="-285750" lvl="1" marL="874395" rtl="0" algn="l">
              <a:spcBef>
                <a:spcPts val="0"/>
              </a:spcBef>
              <a:spcAft>
                <a:spcPts val="0"/>
              </a:spcAft>
              <a:buSzPts val="1200"/>
              <a:buFont typeface="Arial"/>
              <a:buChar char="•"/>
            </a:pPr>
            <a:r>
              <a:rPr lang="en-US"/>
              <a:t>Student have the ability to edit their profile and can give feedbacks regarding website or counselling.</a:t>
            </a:r>
            <a:endParaRPr/>
          </a:p>
          <a:p>
            <a:pPr indent="0" lvl="1" marL="1371600" rtl="0" algn="l">
              <a:spcBef>
                <a:spcPts val="1200"/>
              </a:spcBef>
              <a:spcAft>
                <a:spcPts val="0"/>
              </a:spcAft>
              <a:buSzPts val="1400"/>
              <a:buNone/>
            </a:pPr>
            <a:r>
              <a:t/>
            </a:r>
            <a:endParaRPr/>
          </a:p>
          <a:p>
            <a:pPr indent="0" lvl="1" marL="588645" rtl="0" algn="l">
              <a:spcBef>
                <a:spcPts val="1200"/>
              </a:spcBef>
              <a:spcAft>
                <a:spcPts val="0"/>
              </a:spcAft>
              <a:buSzPts val="1200"/>
              <a:buNone/>
            </a:pPr>
            <a:r>
              <a:rPr lang="en-US"/>
              <a:t>2. </a:t>
            </a:r>
            <a:r>
              <a:rPr lang="en-US">
                <a:solidFill>
                  <a:srgbClr val="3F7818"/>
                </a:solidFill>
              </a:rPr>
              <a:t>Counsellor Module -</a:t>
            </a:r>
            <a:endParaRPr/>
          </a:p>
          <a:p>
            <a:pPr indent="-325755" lvl="1" marL="914400" rtl="0" algn="l">
              <a:spcBef>
                <a:spcPts val="0"/>
              </a:spcBef>
              <a:spcAft>
                <a:spcPts val="0"/>
              </a:spcAft>
              <a:buSzPts val="1200"/>
              <a:buFont typeface="Arial"/>
              <a:buChar char="•"/>
            </a:pPr>
            <a:r>
              <a:rPr lang="en-US"/>
              <a:t>Counsellor can view the details of all students and chat with anyone they feel like needs help.</a:t>
            </a:r>
            <a:endParaRPr/>
          </a:p>
          <a:p>
            <a:pPr indent="-325755" lvl="1" marL="914400" rtl="0" algn="l">
              <a:spcBef>
                <a:spcPts val="0"/>
              </a:spcBef>
              <a:spcAft>
                <a:spcPts val="0"/>
              </a:spcAft>
              <a:buSzPts val="1200"/>
              <a:buFont typeface="Arial"/>
              <a:buChar char="•"/>
            </a:pPr>
            <a:r>
              <a:rPr lang="en-US"/>
              <a:t>Counsellor also give feedbacks.</a:t>
            </a:r>
            <a:endParaRPr/>
          </a:p>
          <a:p>
            <a:pPr indent="0" lvl="1" marL="1371600" rtl="0" algn="l">
              <a:spcBef>
                <a:spcPts val="1200"/>
              </a:spcBef>
              <a:spcAft>
                <a:spcPts val="0"/>
              </a:spcAft>
              <a:buSzPts val="1400"/>
              <a:buNone/>
            </a:pPr>
            <a:r>
              <a:t/>
            </a:r>
            <a:endParaRPr/>
          </a:p>
          <a:p>
            <a:pPr indent="0" lvl="1" marL="588645" rtl="0" algn="l">
              <a:spcBef>
                <a:spcPts val="1200"/>
              </a:spcBef>
              <a:spcAft>
                <a:spcPts val="0"/>
              </a:spcAft>
              <a:buSzPts val="1200"/>
              <a:buNone/>
            </a:pPr>
            <a:r>
              <a:rPr lang="en-US"/>
              <a:t>3.  </a:t>
            </a:r>
            <a:r>
              <a:rPr lang="en-US">
                <a:solidFill>
                  <a:srgbClr val="3F7818"/>
                </a:solidFill>
              </a:rPr>
              <a:t>Admin Module -</a:t>
            </a:r>
            <a:endParaRPr/>
          </a:p>
          <a:p>
            <a:pPr indent="-325755" lvl="1" marL="914400" rtl="0" algn="l">
              <a:spcBef>
                <a:spcPts val="0"/>
              </a:spcBef>
              <a:spcAft>
                <a:spcPts val="0"/>
              </a:spcAft>
              <a:buSzPts val="1200"/>
              <a:buFont typeface="Arial"/>
              <a:buChar char="•"/>
            </a:pPr>
            <a:r>
              <a:rPr lang="en-US"/>
              <a:t>Admin can approve or decline a counsellor’s request to become a counsellor on their website.</a:t>
            </a:r>
            <a:endParaRPr/>
          </a:p>
          <a:p>
            <a:pPr indent="-325755" lvl="1" marL="914400" rtl="0" algn="l">
              <a:spcBef>
                <a:spcPts val="0"/>
              </a:spcBef>
              <a:spcAft>
                <a:spcPts val="0"/>
              </a:spcAft>
              <a:buSzPts val="1200"/>
              <a:buFont typeface="Arial"/>
              <a:buChar char="•"/>
            </a:pPr>
            <a:r>
              <a:rPr lang="en-US"/>
              <a:t>Admin has the ability to remove a student or a counsellor.</a:t>
            </a:r>
            <a:endParaRPr/>
          </a:p>
          <a:p>
            <a:pPr indent="-325755" lvl="1" marL="914400" rtl="0" algn="l">
              <a:spcBef>
                <a:spcPts val="0"/>
              </a:spcBef>
              <a:spcAft>
                <a:spcPts val="0"/>
              </a:spcAft>
              <a:buSzPts val="1200"/>
              <a:buFont typeface="Arial"/>
              <a:buChar char="•"/>
            </a:pPr>
            <a:r>
              <a:rPr lang="en-US"/>
              <a:t>Admin can change the questions and their options.</a:t>
            </a:r>
            <a:endParaRPr/>
          </a:p>
          <a:p>
            <a:pPr indent="-228600" lvl="0" marL="457200" rtl="0" algn="l">
              <a:spcBef>
                <a:spcPts val="0"/>
              </a:spcBef>
              <a:spcAft>
                <a:spcPts val="0"/>
              </a:spcAft>
              <a:buSzPts val="1800"/>
              <a:buFont typeface="Noto Sans Symbols"/>
              <a:buNone/>
            </a:pPr>
            <a:r>
              <a:t/>
            </a:r>
            <a:endParaRPr/>
          </a:p>
        </p:txBody>
      </p:sp>
      <p:sp>
        <p:nvSpPr>
          <p:cNvPr id="193" name="Google Shape;193;p24"/>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194" name="Google Shape;194;p24"/>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idx="1" type="body"/>
          </p:nvPr>
        </p:nvSpPr>
        <p:spPr>
          <a:xfrm>
            <a:off x="311700" y="1152475"/>
            <a:ext cx="8520600" cy="1116075"/>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spcBef>
                <a:spcPts val="0"/>
              </a:spcBef>
              <a:spcAft>
                <a:spcPts val="0"/>
              </a:spcAft>
              <a:buSzPct val="121621"/>
              <a:buFont typeface="Noto Sans Symbols"/>
              <a:buChar char="⮚"/>
            </a:pPr>
            <a:r>
              <a:rPr b="1" lang="en-US" sz="1600" u="sng">
                <a:solidFill>
                  <a:srgbClr val="3F7818"/>
                </a:solidFill>
              </a:rPr>
              <a:t>External Interface requirements</a:t>
            </a:r>
            <a:endParaRPr/>
          </a:p>
          <a:p>
            <a:pPr indent="0" lvl="0" marL="114300" rtl="0" algn="l">
              <a:spcBef>
                <a:spcPts val="0"/>
              </a:spcBef>
              <a:spcAft>
                <a:spcPts val="0"/>
              </a:spcAft>
              <a:buSzPct val="144144"/>
              <a:buNone/>
            </a:pPr>
            <a:r>
              <a:t/>
            </a:r>
            <a:endParaRPr/>
          </a:p>
          <a:p>
            <a:pPr indent="-228600" lvl="1" marL="825500" rtl="0" algn="l">
              <a:spcBef>
                <a:spcPts val="0"/>
              </a:spcBef>
              <a:spcAft>
                <a:spcPts val="0"/>
              </a:spcAft>
              <a:buSzPct val="100900"/>
              <a:buAutoNum type="arabicPeriod"/>
            </a:pPr>
            <a:r>
              <a:rPr lang="en-US" sz="1500"/>
              <a:t>A user to operate the website.</a:t>
            </a:r>
            <a:endParaRPr/>
          </a:p>
          <a:p>
            <a:pPr indent="-228600" lvl="1" marL="825500" rtl="0" algn="l">
              <a:spcBef>
                <a:spcPts val="0"/>
              </a:spcBef>
              <a:spcAft>
                <a:spcPts val="0"/>
              </a:spcAft>
              <a:buSzPct val="100900"/>
              <a:buAutoNum type="arabicPeriod"/>
            </a:pPr>
            <a:r>
              <a:rPr lang="en-US" sz="1500"/>
              <a:t>All the system requirements mentioned previously.</a:t>
            </a:r>
            <a:endParaRPr/>
          </a:p>
          <a:p>
            <a:pPr indent="-228600" lvl="1" marL="825500" rtl="0" algn="l">
              <a:spcBef>
                <a:spcPts val="0"/>
              </a:spcBef>
              <a:spcAft>
                <a:spcPts val="0"/>
              </a:spcAft>
              <a:buSzPct val="100900"/>
              <a:buAutoNum type="arabicPeriod"/>
            </a:pPr>
            <a:r>
              <a:rPr lang="en-US" sz="1500"/>
              <a:t>A web browser (eg. Google chrome, mozilla firefox, brave etc.)</a:t>
            </a:r>
            <a:endParaRPr/>
          </a:p>
          <a:p>
            <a:pPr indent="0" lvl="1" marL="596900" rtl="0" algn="l">
              <a:spcBef>
                <a:spcPts val="0"/>
              </a:spcBef>
              <a:spcAft>
                <a:spcPts val="0"/>
              </a:spcAft>
              <a:buSzPct val="126126"/>
              <a:buNone/>
            </a:pPr>
            <a:r>
              <a:t/>
            </a:r>
            <a:endParaRPr/>
          </a:p>
        </p:txBody>
      </p:sp>
      <p:sp>
        <p:nvSpPr>
          <p:cNvPr id="200" name="Google Shape;200;p25"/>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Overall Description</a:t>
            </a:r>
            <a:endParaRPr b="1" i="0" sz="3000" u="none" cap="none" strike="noStrike">
              <a:solidFill>
                <a:schemeClr val="accent1"/>
              </a:solidFill>
              <a:latin typeface="Arial"/>
              <a:ea typeface="Arial"/>
              <a:cs typeface="Arial"/>
              <a:sym typeface="Arial"/>
            </a:endParaRPr>
          </a:p>
        </p:txBody>
      </p:sp>
      <p:sp>
        <p:nvSpPr>
          <p:cNvPr id="201" name="Google Shape;201;p25"/>
          <p:cNvSpPr/>
          <p:nvPr/>
        </p:nvSpPr>
        <p:spPr>
          <a:xfrm flipH="1" rot="10800000">
            <a:off x="449942" y="642351"/>
            <a:ext cx="5624286" cy="45719"/>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02" name="Google Shape;202;p25"/>
          <p:cNvSpPr txBox="1"/>
          <p:nvPr/>
        </p:nvSpPr>
        <p:spPr>
          <a:xfrm>
            <a:off x="449942" y="2874951"/>
            <a:ext cx="8470693"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F7818"/>
              </a:buClr>
              <a:buSzPts val="1500"/>
              <a:buFont typeface="Noto Sans Symbols"/>
              <a:buChar char="⮚"/>
            </a:pPr>
            <a:r>
              <a:rPr b="1" i="0" lang="en-US" sz="1500" u="sng" cap="none" strike="noStrike">
                <a:solidFill>
                  <a:srgbClr val="3F7818"/>
                </a:solidFill>
                <a:latin typeface="Trebuchet MS"/>
                <a:ea typeface="Trebuchet MS"/>
                <a:cs typeface="Trebuchet MS"/>
                <a:sym typeface="Trebuchet MS"/>
              </a:rPr>
              <a:t>Non-functional requirements</a:t>
            </a:r>
            <a:endParaRPr/>
          </a:p>
          <a:p>
            <a:pPr indent="-200025" lvl="0" marL="285750" marR="0" rtl="0" algn="l">
              <a:spcBef>
                <a:spcPts val="0"/>
              </a:spcBef>
              <a:spcAft>
                <a:spcPts val="0"/>
              </a:spcAft>
              <a:buClr>
                <a:schemeClr val="dk1"/>
              </a:buClr>
              <a:buSzPts val="1350"/>
              <a:buFont typeface="Noto Sans Symbols"/>
              <a:buNone/>
            </a:pPr>
            <a:r>
              <a:t/>
            </a:r>
            <a:endParaRPr b="1" i="0" sz="1350" u="sng" cap="none" strike="noStrike">
              <a:solidFill>
                <a:srgbClr val="3F7818"/>
              </a:solidFill>
              <a:latin typeface="Trebuchet MS"/>
              <a:ea typeface="Trebuchet MS"/>
              <a:cs typeface="Trebuchet MS"/>
              <a:sym typeface="Trebuchet MS"/>
            </a:endParaRPr>
          </a:p>
          <a:p>
            <a:pPr indent="-342900" lvl="1" marL="800100" marR="0" rtl="0" algn="l">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Performance : This is a fast website. </a:t>
            </a:r>
            <a:endParaRPr/>
          </a:p>
          <a:p>
            <a:pPr indent="-342900" lvl="1" marL="800100" marR="0" rtl="0" algn="l">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Security : It provides complete privacy.</a:t>
            </a:r>
            <a:endParaRPr/>
          </a:p>
          <a:p>
            <a:pPr indent="-342900" lvl="1" marL="800100" marR="0" rtl="0" algn="l">
              <a:spcBef>
                <a:spcPts val="0"/>
              </a:spcBef>
              <a:spcAft>
                <a:spcPts val="0"/>
              </a:spcAft>
              <a:buClr>
                <a:schemeClr val="dk1"/>
              </a:buClr>
              <a:buSzPts val="1350"/>
              <a:buFont typeface="Trebuchet MS"/>
              <a:buAutoNum type="arabicPeriod"/>
            </a:pPr>
            <a:r>
              <a:rPr b="0" i="0" lang="en-US" sz="1350" u="none" cap="none" strike="noStrike">
                <a:solidFill>
                  <a:schemeClr val="dk1"/>
                </a:solidFill>
                <a:latin typeface="Trebuchet MS"/>
                <a:ea typeface="Trebuchet MS"/>
                <a:cs typeface="Trebuchet MS"/>
                <a:sym typeface="Trebuchet MS"/>
              </a:rPr>
              <a:t>Quality : It has a clean UI with good UX</a:t>
            </a:r>
            <a:r>
              <a:rPr b="0" i="0" lang="en-US" sz="1200" u="none" cap="none" strike="noStrike">
                <a:solidFill>
                  <a:schemeClr val="dk1"/>
                </a:solidFill>
                <a:latin typeface="Trebuchet MS"/>
                <a:ea typeface="Trebuchet MS"/>
                <a:cs typeface="Trebuchet MS"/>
                <a:sym typeface="Trebuchet MS"/>
              </a:rPr>
              <a:t>.</a:t>
            </a:r>
            <a:endParaRPr/>
          </a:p>
          <a:p>
            <a:pPr indent="0" lvl="2" marL="914400" marR="0" rtl="0" algn="l">
              <a:spcBef>
                <a:spcPts val="0"/>
              </a:spcBef>
              <a:spcAft>
                <a:spcPts val="0"/>
              </a:spcAft>
              <a:buNone/>
            </a:pPr>
            <a:r>
              <a:t/>
            </a:r>
            <a:endParaRPr b="1" i="0" sz="1350" u="sng" cap="none" strike="noStrike">
              <a:solidFill>
                <a:srgbClr val="3F7818"/>
              </a:solidFill>
              <a:latin typeface="Trebuchet MS"/>
              <a:ea typeface="Trebuchet MS"/>
              <a:cs typeface="Trebuchet MS"/>
              <a:sym typeface="Trebuchet MS"/>
            </a:endParaRPr>
          </a:p>
          <a:p>
            <a:pPr indent="0" lvl="2" marL="914400" marR="0" rtl="0" algn="l">
              <a:spcBef>
                <a:spcPts val="0"/>
              </a:spcBef>
              <a:spcAft>
                <a:spcPts val="0"/>
              </a:spcAft>
              <a:buNone/>
            </a:pPr>
            <a:r>
              <a:t/>
            </a:r>
            <a:endParaRPr b="1" i="0" sz="1350" u="sng" cap="none" strike="noStrike">
              <a:solidFill>
                <a:srgbClr val="3F7818"/>
              </a:solidFill>
              <a:latin typeface="Trebuchet MS"/>
              <a:ea typeface="Trebuchet MS"/>
              <a:cs typeface="Trebuchet MS"/>
              <a:sym typeface="Trebuchet MS"/>
            </a:endParaRPr>
          </a:p>
        </p:txBody>
      </p:sp>
      <p:pic>
        <p:nvPicPr>
          <p:cNvPr id="203" name="Google Shape;203;p25"/>
          <p:cNvPicPr preferRelativeResize="0"/>
          <p:nvPr/>
        </p:nvPicPr>
        <p:blipFill rotWithShape="1">
          <a:blip r:embed="rId3">
            <a:alphaModFix/>
          </a:blip>
          <a:srcRect b="0" l="0" r="0" t="0"/>
          <a:stretch/>
        </p:blipFill>
        <p:spPr>
          <a:xfrm>
            <a:off x="4622547" y="3084092"/>
            <a:ext cx="2286117" cy="8890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248879" y="277501"/>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2800"/>
              <a:buFont typeface="Arial"/>
              <a:buNone/>
            </a:pPr>
            <a:r>
              <a:rPr b="1" lang="en-US" sz="3000">
                <a:latin typeface="Arial"/>
                <a:ea typeface="Arial"/>
                <a:cs typeface="Arial"/>
                <a:sym typeface="Arial"/>
              </a:rPr>
              <a:t>Technology Stack</a:t>
            </a:r>
            <a:endParaRPr b="1" sz="3000">
              <a:latin typeface="Arial"/>
              <a:ea typeface="Arial"/>
              <a:cs typeface="Arial"/>
              <a:sym typeface="Arial"/>
            </a:endParaRPr>
          </a:p>
        </p:txBody>
      </p:sp>
      <p:sp>
        <p:nvSpPr>
          <p:cNvPr id="209" name="Google Shape;209;p26"/>
          <p:cNvSpPr txBox="1"/>
          <p:nvPr>
            <p:ph idx="1" type="body"/>
          </p:nvPr>
        </p:nvSpPr>
        <p:spPr>
          <a:xfrm>
            <a:off x="311700" y="1299059"/>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SzPts val="1800"/>
              <a:buNone/>
            </a:pPr>
            <a:r>
              <a:rPr b="1" lang="en-US"/>
              <a:t>Frontend</a:t>
            </a:r>
            <a:endParaRPr b="1"/>
          </a:p>
          <a:p>
            <a:pPr indent="-342900" lvl="0" marL="457200" rtl="0" algn="l">
              <a:spcBef>
                <a:spcPts val="1200"/>
              </a:spcBef>
              <a:spcAft>
                <a:spcPts val="0"/>
              </a:spcAft>
              <a:buSzPts val="1800"/>
              <a:buFont typeface="Arial"/>
              <a:buChar char="•"/>
            </a:pPr>
            <a:r>
              <a:rPr b="1" lang="en-US"/>
              <a:t>CSS</a:t>
            </a:r>
            <a:endParaRPr b="1"/>
          </a:p>
          <a:p>
            <a:pPr indent="-342900" lvl="0" marL="457200" rtl="0" algn="l">
              <a:spcBef>
                <a:spcPts val="0"/>
              </a:spcBef>
              <a:spcAft>
                <a:spcPts val="0"/>
              </a:spcAft>
              <a:buSzPts val="1800"/>
              <a:buFont typeface="Arial"/>
              <a:buChar char="•"/>
            </a:pPr>
            <a:r>
              <a:rPr b="1" lang="en-US"/>
              <a:t>Javascipt</a:t>
            </a:r>
            <a:endParaRPr b="1"/>
          </a:p>
          <a:p>
            <a:pPr indent="-342900" lvl="0" marL="457200" rtl="0" algn="l">
              <a:spcBef>
                <a:spcPts val="0"/>
              </a:spcBef>
              <a:spcAft>
                <a:spcPts val="0"/>
              </a:spcAft>
              <a:buSzPts val="1800"/>
              <a:buFont typeface="Arial"/>
              <a:buChar char="•"/>
            </a:pPr>
            <a:r>
              <a:rPr b="1" lang="en-US"/>
              <a:t>React.JS</a:t>
            </a:r>
            <a:endParaRPr b="1"/>
          </a:p>
          <a:p>
            <a:pPr indent="-342900" lvl="0" marL="457200" rtl="0" algn="l">
              <a:spcBef>
                <a:spcPts val="0"/>
              </a:spcBef>
              <a:spcAft>
                <a:spcPts val="0"/>
              </a:spcAft>
              <a:buSzPts val="1800"/>
              <a:buFont typeface="Arial"/>
              <a:buChar char="•"/>
            </a:pPr>
            <a:r>
              <a:rPr b="1" lang="en-US"/>
              <a:t>HTML</a:t>
            </a:r>
            <a:endParaRPr b="1"/>
          </a:p>
          <a:p>
            <a:pPr indent="0" lvl="0" marL="0" rtl="0" algn="l">
              <a:spcBef>
                <a:spcPts val="1200"/>
              </a:spcBef>
              <a:spcAft>
                <a:spcPts val="0"/>
              </a:spcAft>
              <a:buSzPts val="1800"/>
              <a:buNone/>
            </a:pPr>
            <a:r>
              <a:rPr b="1" lang="en-US"/>
              <a:t>Backend</a:t>
            </a:r>
            <a:endParaRPr b="1"/>
          </a:p>
          <a:p>
            <a:pPr indent="-342900" lvl="0" marL="457200" rtl="0" algn="l">
              <a:spcBef>
                <a:spcPts val="1200"/>
              </a:spcBef>
              <a:spcAft>
                <a:spcPts val="0"/>
              </a:spcAft>
              <a:buSzPts val="1800"/>
              <a:buFont typeface="Arial"/>
              <a:buChar char="•"/>
            </a:pPr>
            <a:r>
              <a:rPr b="1" lang="en-US"/>
              <a:t>MySQL</a:t>
            </a:r>
            <a:endParaRPr b="1"/>
          </a:p>
          <a:p>
            <a:pPr indent="-342900" lvl="0" marL="457200" rtl="0" algn="l">
              <a:spcBef>
                <a:spcPts val="0"/>
              </a:spcBef>
              <a:spcAft>
                <a:spcPts val="0"/>
              </a:spcAft>
              <a:buSzPts val="1800"/>
              <a:buFont typeface="Arial"/>
              <a:buChar char="•"/>
            </a:pPr>
            <a:r>
              <a:rPr b="1" lang="en-US"/>
              <a:t>NodeJS</a:t>
            </a:r>
            <a:endParaRPr b="1"/>
          </a:p>
          <a:p>
            <a:pPr indent="-342900" lvl="0" marL="457200" rtl="0" algn="l">
              <a:spcBef>
                <a:spcPts val="0"/>
              </a:spcBef>
              <a:spcAft>
                <a:spcPts val="0"/>
              </a:spcAft>
              <a:buSzPts val="1800"/>
              <a:buFont typeface="Arial"/>
              <a:buChar char="•"/>
            </a:pPr>
            <a:r>
              <a:rPr b="1" lang="en-US"/>
              <a:t>Express.JS</a:t>
            </a:r>
            <a:endParaRPr/>
          </a:p>
          <a:p>
            <a:pPr indent="-342900" lvl="0" marL="457200" rtl="0" algn="l">
              <a:spcBef>
                <a:spcPts val="0"/>
              </a:spcBef>
              <a:spcAft>
                <a:spcPts val="0"/>
              </a:spcAft>
              <a:buSzPts val="1800"/>
              <a:buFont typeface="Arial"/>
              <a:buChar char="•"/>
            </a:pPr>
            <a:r>
              <a:rPr b="1" lang="en-US"/>
              <a:t>PHPmyadmin</a:t>
            </a:r>
            <a:endParaRPr b="1"/>
          </a:p>
        </p:txBody>
      </p:sp>
      <p:pic>
        <p:nvPicPr>
          <p:cNvPr id="210" name="Google Shape;210;p26"/>
          <p:cNvPicPr preferRelativeResize="0"/>
          <p:nvPr/>
        </p:nvPicPr>
        <p:blipFill rotWithShape="1">
          <a:blip r:embed="rId3">
            <a:alphaModFix/>
          </a:blip>
          <a:srcRect b="0" l="0" r="0" t="0"/>
          <a:stretch/>
        </p:blipFill>
        <p:spPr>
          <a:xfrm>
            <a:off x="2688593" y="2285246"/>
            <a:ext cx="952355" cy="952355"/>
          </a:xfrm>
          <a:prstGeom prst="rect">
            <a:avLst/>
          </a:prstGeom>
          <a:noFill/>
          <a:ln>
            <a:noFill/>
          </a:ln>
        </p:spPr>
      </p:pic>
      <p:pic>
        <p:nvPicPr>
          <p:cNvPr id="211" name="Google Shape;211;p26"/>
          <p:cNvPicPr preferRelativeResize="0"/>
          <p:nvPr/>
        </p:nvPicPr>
        <p:blipFill rotWithShape="1">
          <a:blip r:embed="rId4">
            <a:alphaModFix/>
          </a:blip>
          <a:srcRect b="0" l="0" r="0" t="0"/>
          <a:stretch/>
        </p:blipFill>
        <p:spPr>
          <a:xfrm>
            <a:off x="3538937" y="3167397"/>
            <a:ext cx="1862104" cy="1038123"/>
          </a:xfrm>
          <a:prstGeom prst="rect">
            <a:avLst/>
          </a:prstGeom>
          <a:noFill/>
          <a:ln>
            <a:noFill/>
          </a:ln>
        </p:spPr>
      </p:pic>
      <p:pic>
        <p:nvPicPr>
          <p:cNvPr id="212" name="Google Shape;212;p26"/>
          <p:cNvPicPr preferRelativeResize="0"/>
          <p:nvPr/>
        </p:nvPicPr>
        <p:blipFill rotWithShape="1">
          <a:blip r:embed="rId5">
            <a:alphaModFix/>
          </a:blip>
          <a:srcRect b="0" l="0" r="0" t="0"/>
          <a:stretch/>
        </p:blipFill>
        <p:spPr>
          <a:xfrm>
            <a:off x="3436927" y="1044053"/>
            <a:ext cx="2066125" cy="1144978"/>
          </a:xfrm>
          <a:prstGeom prst="rect">
            <a:avLst/>
          </a:prstGeom>
          <a:noFill/>
          <a:ln>
            <a:noFill/>
          </a:ln>
        </p:spPr>
      </p:pic>
      <p:pic>
        <p:nvPicPr>
          <p:cNvPr id="213" name="Google Shape;213;p26"/>
          <p:cNvPicPr preferRelativeResize="0"/>
          <p:nvPr/>
        </p:nvPicPr>
        <p:blipFill rotWithShape="1">
          <a:blip r:embed="rId6">
            <a:alphaModFix/>
          </a:blip>
          <a:srcRect b="0" l="0" r="0" t="0"/>
          <a:stretch/>
        </p:blipFill>
        <p:spPr>
          <a:xfrm>
            <a:off x="5401041" y="2333523"/>
            <a:ext cx="2066125" cy="6737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p:nvPr/>
        </p:nvSpPr>
        <p:spPr>
          <a:xfrm flipH="1" rot="10800000">
            <a:off x="442962" y="614253"/>
            <a:ext cx="7758718" cy="45896"/>
          </a:xfrm>
          <a:prstGeom prst="rect">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19" name="Google Shape;219;p27"/>
          <p:cNvSpPr txBox="1"/>
          <p:nvPr/>
        </p:nvSpPr>
        <p:spPr>
          <a:xfrm>
            <a:off x="311700" y="-35387"/>
            <a:ext cx="8520600" cy="5727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accent1"/>
              </a:buClr>
              <a:buSzPts val="2800"/>
              <a:buFont typeface="Arial"/>
              <a:buNone/>
            </a:pPr>
            <a:r>
              <a:rPr b="1" i="0" lang="en-US" sz="3000" u="none" cap="none" strike="noStrike">
                <a:solidFill>
                  <a:schemeClr val="accent1"/>
                </a:solidFill>
                <a:latin typeface="Arial"/>
                <a:ea typeface="Arial"/>
                <a:cs typeface="Arial"/>
                <a:sym typeface="Arial"/>
              </a:rPr>
              <a:t>Database Designing (ER-Diagram)</a:t>
            </a:r>
            <a:endParaRPr b="1" i="0" sz="3000" u="none" cap="none" strike="noStrike">
              <a:solidFill>
                <a:schemeClr val="accent1"/>
              </a:solidFill>
              <a:latin typeface="Arial"/>
              <a:ea typeface="Arial"/>
              <a:cs typeface="Arial"/>
              <a:sym typeface="Arial"/>
            </a:endParaRPr>
          </a:p>
        </p:txBody>
      </p:sp>
      <p:pic>
        <p:nvPicPr>
          <p:cNvPr id="220" name="Google Shape;220;p27"/>
          <p:cNvPicPr preferRelativeResize="0"/>
          <p:nvPr/>
        </p:nvPicPr>
        <p:blipFill rotWithShape="1">
          <a:blip r:embed="rId3">
            <a:alphaModFix/>
          </a:blip>
          <a:srcRect b="0" l="0" r="0" t="0"/>
          <a:stretch/>
        </p:blipFill>
        <p:spPr>
          <a:xfrm>
            <a:off x="89820" y="771191"/>
            <a:ext cx="8649331" cy="437230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