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5" r:id="rId3"/>
  </p:sldMasterIdLst>
  <p:sldIdLst>
    <p:sldId id="256" r:id="rId4"/>
    <p:sldId id="265" r:id="rId5"/>
    <p:sldId id="259" r:id="rId6"/>
    <p:sldId id="260" r:id="rId7"/>
    <p:sldId id="258" r:id="rId8"/>
    <p:sldId id="257" r:id="rId9"/>
    <p:sldId id="266" r:id="rId10"/>
    <p:sldId id="261" r:id="rId11"/>
    <p:sldId id="264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22D44D-4268-42A1-8820-4B7E4593E56A}" v="58" dt="2023-03-15T10:03:50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77" y="36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epalli Durga Prasad[AXIS-11]" userId="S::axis11j1114@manipalprolearn.co::56ae5ea7-6627-443d-acd8-41e5ee2bf4f2" providerId="AD" clId="Web-{9322D44D-4268-42A1-8820-4B7E4593E56A}"/>
    <pc:docChg chg="modSld">
      <pc:chgData name="Manepalli Durga Prasad[AXIS-11]" userId="S::axis11j1114@manipalprolearn.co::56ae5ea7-6627-443d-acd8-41e5ee2bf4f2" providerId="AD" clId="Web-{9322D44D-4268-42A1-8820-4B7E4593E56A}" dt="2023-03-15T10:03:50.258" v="55" actId="1076"/>
      <pc:docMkLst>
        <pc:docMk/>
      </pc:docMkLst>
      <pc:sldChg chg="modSp">
        <pc:chgData name="Manepalli Durga Prasad[AXIS-11]" userId="S::axis11j1114@manipalprolearn.co::56ae5ea7-6627-443d-acd8-41e5ee2bf4f2" providerId="AD" clId="Web-{9322D44D-4268-42A1-8820-4B7E4593E56A}" dt="2023-03-15T10:03:50.258" v="55" actId="1076"/>
        <pc:sldMkLst>
          <pc:docMk/>
          <pc:sldMk cId="2303785507" sldId="256"/>
        </pc:sldMkLst>
        <pc:spChg chg="mod">
          <ac:chgData name="Manepalli Durga Prasad[AXIS-11]" userId="S::axis11j1114@manipalprolearn.co::56ae5ea7-6627-443d-acd8-41e5ee2bf4f2" providerId="AD" clId="Web-{9322D44D-4268-42A1-8820-4B7E4593E56A}" dt="2023-03-15T10:03:50.258" v="55" actId="1076"/>
          <ac:spMkLst>
            <pc:docMk/>
            <pc:sldMk cId="2303785507" sldId="256"/>
            <ac:spMk id="2" creationId="{FE0B5AFA-3956-41A8-5A24-9EAE01C454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41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749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113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01750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766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5304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7178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41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905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840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387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488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594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972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0366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45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5C5F-2A47-408B-ACC6-9947A8B6894E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DC1539-8363-4FA0-A941-967DC7578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19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B5AFA-3956-41A8-5A24-9EAE01C4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0659"/>
            <a:ext cx="9555480" cy="1646302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4800" dirty="0" smtClean="0"/>
              <a:t>INITIAL PUBLIC OFFERRING(IPO)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528EE4-C76C-FF64-28B2-9328C36DB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855291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IN" sz="2800" dirty="0" smtClean="0"/>
              <a:t>                                                                          BY</a:t>
            </a:r>
          </a:p>
          <a:p>
            <a:pPr algn="just"/>
            <a:r>
              <a:rPr lang="en-IN" sz="2800" dirty="0" smtClean="0"/>
              <a:t>                                                                          SAURABH HARIBHAUJI RAO</a:t>
            </a:r>
          </a:p>
          <a:p>
            <a:pPr algn="just"/>
            <a:r>
              <a:rPr lang="en-IN" sz="2800" dirty="0" smtClean="0"/>
              <a:t>                                                                          SUNIL SHIVAJI GAWADE</a:t>
            </a:r>
          </a:p>
          <a:p>
            <a:pPr algn="just"/>
            <a:r>
              <a:rPr lang="en-IN" sz="2800" dirty="0" smtClean="0"/>
              <a:t>                                                                          KSHIJITH</a:t>
            </a:r>
          </a:p>
          <a:p>
            <a:pPr algn="just"/>
            <a:r>
              <a:rPr lang="en-IN" sz="2800" dirty="0" smtClean="0"/>
              <a:t>                                                                          PRANAV SALVE</a:t>
            </a:r>
          </a:p>
          <a:p>
            <a:pPr algn="just"/>
            <a:r>
              <a:rPr lang="en-IN" sz="2800" dirty="0" smtClean="0"/>
              <a:t>                                                                          RAHUL KUMAR PANDEY</a:t>
            </a:r>
          </a:p>
          <a:p>
            <a:pPr algn="just"/>
            <a:endParaRPr lang="en-IN" sz="2800" dirty="0" smtClean="0"/>
          </a:p>
          <a:p>
            <a:endParaRPr lang="en-IN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0378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025EA4E-599B-24D4-C71F-4CB0C67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92400"/>
            <a:ext cx="8596668" cy="2702560"/>
          </a:xfrm>
        </p:spPr>
        <p:txBody>
          <a:bodyPr/>
          <a:lstStyle/>
          <a:p>
            <a:r>
              <a:rPr lang="en-US"/>
              <a:t>                      </a:t>
            </a:r>
            <a:r>
              <a:rPr lang="en-US" sz="7200"/>
              <a:t>Thank You</a:t>
            </a:r>
            <a:endParaRPr lang="en-IN" sz="7200"/>
          </a:p>
        </p:txBody>
      </p:sp>
    </p:spTree>
    <p:extLst>
      <p:ext uri="{BB962C8B-B14F-4D97-AF65-F5344CB8AC3E}">
        <p14:creationId xmlns="" xmlns:p14="http://schemas.microsoft.com/office/powerpoint/2010/main" val="45865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An initial public offering (IPO) refers to the process of offering shares of a private corporation to the public in a new stock issuance for the first time. An IPO allows a company to raise equity capital from public investors.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transition from a private to a public company can be an important time for private investors to fully realize gains from their investment as it typically includes a share premium for current private investors. Meanwhile, it also allows public investors to participate in the offering.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946861-4ECE-4393-168D-20436F99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240"/>
          </a:xfrm>
        </p:spPr>
        <p:txBody>
          <a:bodyPr/>
          <a:lstStyle/>
          <a:p>
            <a:r>
              <a:rPr lang="en-IN" dirty="0" smtClean="0"/>
              <a:t>NEED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4C4EE2-BFC0-E921-A39A-7A5F5A88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1281"/>
            <a:ext cx="8596668" cy="469008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project will help end users to automatically on-board new merchants in IPO portal.</a:t>
            </a:r>
            <a:endParaRPr lang="en-US" sz="2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1371600" lvl="3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85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01EE20-392F-B533-0A7F-8B1B081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15F8C20-36F0-919C-A790-4455BB92F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430" y="1746354"/>
            <a:ext cx="8199619" cy="39869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659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4A31B-3372-B0CB-9B0C-070F3657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SERVICE NAME AND PORT NUMBER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D5525C-2039-D564-9903-38767932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8749"/>
            <a:ext cx="8596668" cy="3880773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Service Name : IPOProject</a:t>
            </a:r>
          </a:p>
          <a:p>
            <a:pPr>
              <a:buNone/>
            </a:pPr>
            <a:r>
              <a:rPr lang="en-IN" dirty="0" smtClean="0"/>
              <a:t>Port Number : 9092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8018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864D3-E4D1-A3A5-C616-9640ED3F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9280"/>
            <a:ext cx="8596668" cy="538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FLOW-DIAGRAM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2C997114-3E04-F3CC-FB51-11D68B3E44DB}"/>
              </a:ext>
            </a:extLst>
          </p:cNvPr>
          <p:cNvCxnSpPr/>
          <p:nvPr/>
        </p:nvCxnSpPr>
        <p:spPr>
          <a:xfrm>
            <a:off x="5455920" y="335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F06C9A4-291D-CBA5-A6EA-835A30BD111C}"/>
              </a:ext>
            </a:extLst>
          </p:cNvPr>
          <p:cNvCxnSpPr/>
          <p:nvPr/>
        </p:nvCxnSpPr>
        <p:spPr>
          <a:xfrm flipV="1">
            <a:off x="2578975" y="3769360"/>
            <a:ext cx="11825" cy="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2092" y="3357797"/>
            <a:ext cx="1191718" cy="607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62130" y="1813811"/>
            <a:ext cx="1334125" cy="764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17162" y="5074170"/>
            <a:ext cx="16189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Reporting Manager 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917961" y="3005528"/>
            <a:ext cx="1536491" cy="966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Logout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620125" y="4909279"/>
            <a:ext cx="2278505" cy="1274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</a:p>
          <a:p>
            <a:pPr algn="ctr"/>
            <a:r>
              <a:rPr lang="en-US" dirty="0" smtClean="0"/>
              <a:t>Create Merchant</a:t>
            </a:r>
          </a:p>
          <a:p>
            <a:pPr algn="ctr"/>
            <a:r>
              <a:rPr lang="en-US" dirty="0" smtClean="0"/>
              <a:t>Approval</a:t>
            </a:r>
            <a:r>
              <a:rPr lang="en-US" dirty="0" smtClean="0"/>
              <a:t> </a:t>
            </a:r>
            <a:r>
              <a:rPr lang="en-US" dirty="0" smtClean="0"/>
              <a:t>Status</a:t>
            </a:r>
          </a:p>
          <a:p>
            <a:pPr algn="ctr"/>
            <a:r>
              <a:rPr lang="en-US" dirty="0" smtClean="0"/>
              <a:t>(View,Approve)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627620" y="1588958"/>
            <a:ext cx="2023672" cy="1289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 </a:t>
            </a:r>
          </a:p>
          <a:p>
            <a:pPr algn="ctr"/>
            <a:r>
              <a:rPr lang="en-US" dirty="0" smtClean="0"/>
              <a:t>Create Merchant</a:t>
            </a:r>
          </a:p>
          <a:p>
            <a:pPr algn="ctr"/>
            <a:r>
              <a:rPr lang="en-US" dirty="0" smtClean="0"/>
              <a:t>Approval</a:t>
            </a:r>
            <a:r>
              <a:rPr lang="en-US" dirty="0" smtClean="0"/>
              <a:t> Status</a:t>
            </a:r>
          </a:p>
          <a:p>
            <a:pPr algn="ctr"/>
            <a:r>
              <a:rPr lang="en-US" dirty="0" smtClean="0"/>
              <a:t>(View)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0" idx="0"/>
          </p:cNvCxnSpPr>
          <p:nvPr/>
        </p:nvCxnSpPr>
        <p:spPr>
          <a:xfrm rot="5400000" flipH="1" flipV="1">
            <a:off x="784031" y="4530777"/>
            <a:ext cx="1085992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8" idx="3"/>
            <a:endCxn id="32" idx="0"/>
          </p:cNvCxnSpPr>
          <p:nvPr/>
        </p:nvCxnSpPr>
        <p:spPr>
          <a:xfrm>
            <a:off x="5651292" y="2233535"/>
            <a:ext cx="2034915" cy="77199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33" idx="3"/>
            <a:endCxn id="32" idx="2"/>
          </p:cNvCxnSpPr>
          <p:nvPr/>
        </p:nvCxnSpPr>
        <p:spPr>
          <a:xfrm flipV="1">
            <a:off x="5898630" y="3972393"/>
            <a:ext cx="1787577" cy="15739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9" idx="2"/>
            <a:endCxn id="27" idx="0"/>
          </p:cNvCxnSpPr>
          <p:nvPr/>
        </p:nvCxnSpPr>
        <p:spPr>
          <a:xfrm rot="5400000">
            <a:off x="833828" y="2962432"/>
            <a:ext cx="779488" cy="11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27" idx="3"/>
            <a:endCxn id="38" idx="1"/>
          </p:cNvCxnSpPr>
          <p:nvPr/>
        </p:nvCxnSpPr>
        <p:spPr>
          <a:xfrm flipV="1">
            <a:off x="1813810" y="2233535"/>
            <a:ext cx="1813810" cy="14278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endCxn id="33" idx="1"/>
          </p:cNvCxnSpPr>
          <p:nvPr/>
        </p:nvCxnSpPr>
        <p:spPr>
          <a:xfrm rot="16200000" flipH="1">
            <a:off x="2218545" y="4144780"/>
            <a:ext cx="1903751" cy="8994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8595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IMAGES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3775" y="1821510"/>
            <a:ext cx="4725327" cy="235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6499" y="1753849"/>
            <a:ext cx="3852472" cy="3372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1299" y="3435559"/>
            <a:ext cx="48387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C67EC-6DDB-408A-A9A0-99CE06C8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B67BF9-79B2-A8BD-8EDB-A117AC92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All Merchant Data which is required to add New Merchant in IPO Portal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For example: Name, Marketing Name, Address,City, State, Pincode, Mobile No, Landline No, Director/Partner, Category, MCC,MCC Desc, Type of integration,VPA, GST Number, PAN, Merchant Official ID, Merchant Website, Bank Name, IFSC Code, Current/Nodal A/C Account No, Pool Account A/C No, Pool IFSC, SYM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1177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For onboarding new merchants the overall process is manual which indeed consume enough resources and manpower.</a:t>
            </a:r>
          </a:p>
          <a:p>
            <a:pPr>
              <a:buNone/>
            </a:pPr>
            <a:r>
              <a:rPr lang="en-US" dirty="0" smtClean="0"/>
              <a:t>     So By Using this application, We automate the above process for onboarding new merchants.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5" ma:contentTypeDescription="Create a new document." ma:contentTypeScope="" ma:versionID="eed2094bf0f3be162fb2957f8ef5f8ff">
  <xsd:schema xmlns:xsd="http://www.w3.org/2001/XMLSchema" xmlns:xs="http://www.w3.org/2001/XMLSchema" xmlns:p="http://schemas.microsoft.com/office/2006/metadata/properties" xmlns:ns2="195b1728-e40a-4b73-8d35-ba2418e57bd1" targetNamespace="http://schemas.microsoft.com/office/2006/metadata/properties" ma:root="true" ma:fieldsID="6a5bd2cf56ee6376c6233507cbe01cec" ns2:_="">
    <xsd:import namespace="195b1728-e40a-4b73-8d35-ba2418e57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515AAE-C3C8-4477-94CE-8D4735E11D07}">
  <ds:schemaRefs>
    <ds:schemaRef ds:uri="195b1728-e40a-4b73-8d35-ba2418e57bd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B67B5BE-7711-4647-B51E-82909218F2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286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 INITIAL PUBLIC OFFERRING(IPO)</vt:lpstr>
      <vt:lpstr>INTRODUCTION</vt:lpstr>
      <vt:lpstr>NEED</vt:lpstr>
      <vt:lpstr>TOOLS USED</vt:lpstr>
      <vt:lpstr>SERVICE NAME AND PORT NUMBER</vt:lpstr>
      <vt:lpstr>FUNCTIONAL FLOW-DIAGRAM</vt:lpstr>
      <vt:lpstr>APPLICATION IMAGES </vt:lpstr>
      <vt:lpstr>DATA REQUIRED</vt:lpstr>
      <vt:lpstr>CONCLUSION</vt:lpstr>
      <vt:lpstr>         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Booking</dc:title>
  <dc:creator>Supriya639@outlook.com</dc:creator>
  <cp:lastModifiedBy>LENOVO</cp:lastModifiedBy>
  <cp:revision>32</cp:revision>
  <dcterms:created xsi:type="dcterms:W3CDTF">2023-01-14T13:15:54Z</dcterms:created>
  <dcterms:modified xsi:type="dcterms:W3CDTF">2023-04-06T09:03:29Z</dcterms:modified>
</cp:coreProperties>
</file>