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730403"/>
            <a:ext cx="5648623" cy="1204306"/>
          </a:xfrm>
        </p:spPr>
        <p:txBody>
          <a:bodyPr bIns="9144"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2470927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050" b="0" i="0" u="none" strike="noStrike" kern="1200" cap="all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2B3F-0684-4B2C-B410-1EBD59F6070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08B3-EC76-49B4-A8A3-04CE8149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2B3F-0684-4B2C-B410-1EBD59F6070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08B3-EC76-49B4-A8A3-04CE8149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2B3F-0684-4B2C-B410-1EBD59F6070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08B3-EC76-49B4-A8A3-04CE8149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2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2B3F-0684-4B2C-B410-1EBD59F6070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08B3-EC76-49B4-A8A3-04CE8149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9"/>
            <a:ext cx="5650992" cy="1207509"/>
          </a:xfrm>
        </p:spPr>
        <p:txBody>
          <a:bodyPr bIns="9144" anchor="b"/>
          <a:lstStyle>
            <a:lvl1pPr algn="l">
              <a:def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050" b="0" i="0" u="none" strike="noStrike" kern="1200" cap="all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2B3F-0684-4B2C-B410-1EBD59F6070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08B3-EC76-49B4-A8A3-04CE8149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2B3F-0684-4B2C-B410-1EBD59F6070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08B3-EC76-49B4-A8A3-04CE8149B2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050" b="0" kern="1200" cap="all" spc="3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050" b="0" kern="1200" cap="all" spc="3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2B3F-0684-4B2C-B410-1EBD59F6070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08B3-EC76-49B4-A8A3-04CE8149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2B3F-0684-4B2C-B410-1EBD59F6070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08B3-EC76-49B4-A8A3-04CE8149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2B3F-0684-4B2C-B410-1EBD59F6070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08B3-EC76-49B4-A8A3-04CE8149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85800" rtl="0" eaLnBrk="1" latinLnBrk="0" hangingPunct="1"/>
            <a:endParaRPr lang="en-US" sz="135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5"/>
            <a:ext cx="5212080" cy="1089427"/>
          </a:xfrm>
        </p:spPr>
        <p:txBody>
          <a:bodyPr bIns="0" anchor="b"/>
          <a:lstStyle>
            <a:lvl1pPr algn="l">
              <a:defRPr kumimoji="0" lang="en-US" sz="21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2618914"/>
            <a:ext cx="3807779" cy="33246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05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2B3F-0684-4B2C-B410-1EBD59F6070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0508B3-EC76-49B4-A8A3-04CE8149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9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1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2180529"/>
            <a:ext cx="6096545" cy="740664"/>
          </a:xfrm>
        </p:spPr>
        <p:txBody>
          <a:bodyPr/>
          <a:lstStyle>
            <a:lvl1pPr marL="0" indent="0">
              <a:buNone/>
              <a:defRPr sz="105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2B3F-0684-4B2C-B410-1EBD59F6070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08B3-EC76-49B4-A8A3-04CE8149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reeform 7"/>
          <p:cNvSpPr/>
          <p:nvPr/>
        </p:nvSpPr>
        <p:spPr>
          <a:xfrm>
            <a:off x="-2380" y="5051294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30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CC2B3F-0684-4B2C-B410-1EBD59F6070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spc="15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238">
                <a:solidFill>
                  <a:srgbClr val="FFFFFF"/>
                </a:solidFill>
              </a:defRPr>
            </a:lvl1pPr>
          </a:lstStyle>
          <a:p>
            <a:fld id="{E20508B3-EC76-49B4-A8A3-04CE8149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21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ts val="600"/>
        </a:spcBef>
        <a:buFont typeface="Arial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" indent="-130302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01752" indent="-123444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73202" indent="-123444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44652" indent="-130302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indent="-130302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014984" indent="-123444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186434" indent="-123444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344168" indent="-123444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manjrekar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&amp; high-Availability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have multiple partitions  on a single server, controlled by “</a:t>
            </a:r>
            <a:r>
              <a:rPr lang="en-GB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sitesperhost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setting.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site is a single-threaded SQL execution engine that store data and execute SQL statements for one partition.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multiple servers to replicate partitions (k-safety) to increase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partition runs on multiple sites for redundancy.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45" y="1100138"/>
            <a:ext cx="6529589" cy="39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1100630"/>
            <a:ext cx="8050584" cy="3579849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Designed from the ground up to take advantage of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computer architectures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all processing in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eliminating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delays and contention associated with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disk-based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Durability features such as snapshots, command logging,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database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ensure your data is never lost due to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failure.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Partitioned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Throughput is maximized by partitioning both the data and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transactions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access that data. So multiple transactions can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processed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Throughput is easily scaled by increasing either the number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partitions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node or the number of nodes in the cluster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9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00" y="914400"/>
            <a:ext cx="8010660" cy="4134118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Single-threaded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Each partition is single-threaded, running transactions to completion.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Since there is no contention within the thread, </a:t>
            </a:r>
            <a:r>
              <a:rPr lang="en-GB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eliminates the need for locking and latching of database records and much of the associated management overhead that consumes traditional databases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Distributing the partitions over a cluster allows </a:t>
            </a:r>
            <a:r>
              <a:rPr lang="en-GB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easily scale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for performance (more partitions) and volume (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memory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capacity).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Clustering also provides durability and availability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K-Safety replicates partitions within the cluster, protecting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individual node failures.</a:t>
            </a:r>
          </a:p>
          <a:p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replication creates a duplicate copy of the entire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database, providing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 and allowing for off-loading of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workloads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54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ACID-Compliant Database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GB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fully ACID compliant database.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Unlike NoSQL solutions, </a:t>
            </a:r>
            <a:r>
              <a:rPr lang="en-GB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performance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sacrificing the reliability and integrity of a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transactional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system.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Standard SQL syntax for both schema definition (DDL) and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 makes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GB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easy.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Simple SQL queries or more complex Java-based stored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provide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transactional units that succeed or roll back as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online transaction processing.</a:t>
            </a: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and Availability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30"/>
            <a:ext cx="7520940" cy="3896373"/>
          </a:xfrm>
        </p:spPr>
        <p:txBody>
          <a:bodyPr>
            <a:normAutofit/>
          </a:bodyPr>
          <a:lstStyle/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heart of every </a:t>
            </a:r>
            <a:r>
              <a:rPr lang="en-GB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is the schema, which defines: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Stored procedures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Partitioning information</a:t>
            </a:r>
          </a:p>
          <a:p>
            <a:r>
              <a:rPr lang="en-GB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Tables, views, indexes, 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b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36" y="2676233"/>
            <a:ext cx="3361905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database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schema specifies the logical partitioning of table and store procedure.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file specifies size of cluster and how many partitions created on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database started we can provide SQL for creating tables.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works by partitioning tables across cluster based on values of user-defined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partition work based on same column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partitions are independent we can run multiple queries 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 partition query, partitions coordinate with each other. It will impact on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Small, mostly read-only tables can be replicated. This allows replicated table available for each partition and improve performance.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3F495A1-CB3D-4C55-951C-CBFCFCC9C6E9}" vid="{91E81F02-5B43-4A22-B425-53C5404CF3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145</TotalTime>
  <Words>502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Franklin Gothic Book</vt:lpstr>
      <vt:lpstr>Franklin Gothic Medium</vt:lpstr>
      <vt:lpstr>Times New Roman</vt:lpstr>
      <vt:lpstr>Tunga</vt:lpstr>
      <vt:lpstr>Wingdings</vt:lpstr>
      <vt:lpstr>Theme1</vt:lpstr>
      <vt:lpstr>Introduction to voltdb</vt:lpstr>
      <vt:lpstr>What is VoltDB</vt:lpstr>
      <vt:lpstr>Features of Voltdb</vt:lpstr>
      <vt:lpstr>Features of Voltdb</vt:lpstr>
      <vt:lpstr>Features of Voltdb</vt:lpstr>
      <vt:lpstr>VoltDB Architecture</vt:lpstr>
      <vt:lpstr>Database schema</vt:lpstr>
      <vt:lpstr>Starting database</vt:lpstr>
      <vt:lpstr>Partitioning</vt:lpstr>
      <vt:lpstr>Clusters &amp; high-Availability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voltdb</dc:title>
  <dc:creator>Manjrekar, Amey</dc:creator>
  <cp:lastModifiedBy>Manjrekar, Amey</cp:lastModifiedBy>
  <cp:revision>6</cp:revision>
  <dcterms:created xsi:type="dcterms:W3CDTF">2019-10-09T07:24:25Z</dcterms:created>
  <dcterms:modified xsi:type="dcterms:W3CDTF">2019-10-09T09:49:29Z</dcterms:modified>
</cp:coreProperties>
</file>