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97877" y="4957497"/>
            <a:ext cx="661720" cy="278689"/>
            <a:chOff x="2191207" y="4299205"/>
            <a:chExt cx="661720" cy="278689"/>
          </a:xfrm>
        </p:grpSpPr>
        <p:sp>
          <p:nvSpPr>
            <p:cNvPr id="2" name="Rounded Rectangle 1"/>
            <p:cNvSpPr/>
            <p:nvPr/>
          </p:nvSpPr>
          <p:spPr>
            <a:xfrm>
              <a:off x="2193254" y="4307130"/>
              <a:ext cx="659673" cy="270764"/>
            </a:xfrm>
            <a:custGeom>
              <a:avLst/>
              <a:gdLst/>
              <a:ahLst/>
              <a:cxnLst/>
              <a:rect l="0" t="0" r="0" b="0"/>
              <a:pathLst>
                <a:path w="659673" h="270764">
                  <a:moveTo>
                    <a:pt x="659673" y="270764"/>
                  </a:moveTo>
                  <a:cubicBezTo>
                    <a:pt x="414599" y="237017"/>
                    <a:pt x="189270" y="141325"/>
                    <a:pt x="0" y="0"/>
                  </a:cubicBezTo>
                </a:path>
              </a:pathLst>
            </a:custGeom>
            <a:noFill/>
            <a:ln w="495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191207" y="4299205"/>
              <a:ext cx="42265" cy="48869"/>
            </a:xfrm>
            <a:custGeom>
              <a:avLst/>
              <a:gdLst/>
              <a:ahLst/>
              <a:cxnLst/>
              <a:rect l="0" t="0" r="0" b="0"/>
              <a:pathLst>
                <a:path w="42265" h="48869">
                  <a:moveTo>
                    <a:pt x="6604" y="48869"/>
                  </a:moveTo>
                  <a:lnTo>
                    <a:pt x="0" y="6604"/>
                  </a:lnTo>
                  <a:lnTo>
                    <a:pt x="42265" y="0"/>
                  </a:lnTo>
                </a:path>
              </a:pathLst>
            </a:custGeom>
            <a:noFill/>
            <a:ln w="495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00872" y="4012264"/>
            <a:ext cx="278887" cy="661919"/>
            <a:chOff x="4194202" y="3353972"/>
            <a:chExt cx="278887" cy="661919"/>
          </a:xfrm>
        </p:grpSpPr>
        <p:sp>
          <p:nvSpPr>
            <p:cNvPr id="5" name="Rounded Rectangle 4"/>
            <p:cNvSpPr/>
            <p:nvPr/>
          </p:nvSpPr>
          <p:spPr>
            <a:xfrm>
              <a:off x="4202325" y="3353972"/>
              <a:ext cx="270764" cy="659673"/>
            </a:xfrm>
            <a:custGeom>
              <a:avLst/>
              <a:gdLst/>
              <a:ahLst/>
              <a:cxnLst/>
              <a:rect l="0" t="0" r="0" b="0"/>
              <a:pathLst>
                <a:path w="270764" h="659673">
                  <a:moveTo>
                    <a:pt x="270764" y="0"/>
                  </a:moveTo>
                  <a:cubicBezTo>
                    <a:pt x="237017" y="245074"/>
                    <a:pt x="141325" y="470402"/>
                    <a:pt x="0" y="659673"/>
                  </a:cubicBezTo>
                </a:path>
              </a:pathLst>
            </a:custGeom>
            <a:noFill/>
            <a:ln w="495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194202" y="3972965"/>
              <a:ext cx="48869" cy="42926"/>
            </a:xfrm>
            <a:custGeom>
              <a:avLst/>
              <a:gdLst/>
              <a:ahLst/>
              <a:cxnLst/>
              <a:rect l="0" t="0" r="0" b="0"/>
              <a:pathLst>
                <a:path w="48869" h="42926">
                  <a:moveTo>
                    <a:pt x="48869" y="36322"/>
                  </a:moveTo>
                  <a:lnTo>
                    <a:pt x="6604" y="42926"/>
                  </a:lnTo>
                  <a:lnTo>
                    <a:pt x="0" y="0"/>
                  </a:lnTo>
                </a:path>
              </a:pathLst>
            </a:custGeom>
            <a:noFill/>
            <a:ln w="495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55838" y="2392105"/>
            <a:ext cx="661720" cy="279085"/>
            <a:chOff x="3249168" y="1733813"/>
            <a:chExt cx="661720" cy="279085"/>
          </a:xfrm>
        </p:grpSpPr>
        <p:sp>
          <p:nvSpPr>
            <p:cNvPr id="8" name="Rounded Rectangle 7"/>
            <p:cNvSpPr/>
            <p:nvPr/>
          </p:nvSpPr>
          <p:spPr>
            <a:xfrm>
              <a:off x="3249168" y="1733813"/>
              <a:ext cx="659673" cy="270764"/>
            </a:xfrm>
            <a:custGeom>
              <a:avLst/>
              <a:gdLst/>
              <a:ahLst/>
              <a:cxnLst/>
              <a:rect l="0" t="0" r="0" b="0"/>
              <a:pathLst>
                <a:path w="659673" h="270764">
                  <a:moveTo>
                    <a:pt x="0" y="0"/>
                  </a:moveTo>
                  <a:cubicBezTo>
                    <a:pt x="245074" y="33746"/>
                    <a:pt x="470402" y="129438"/>
                    <a:pt x="659673" y="270764"/>
                  </a:cubicBezTo>
                </a:path>
              </a:pathLst>
            </a:custGeom>
            <a:noFill/>
            <a:ln w="495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868623" y="1963368"/>
              <a:ext cx="42265" cy="49530"/>
            </a:xfrm>
            <a:custGeom>
              <a:avLst/>
              <a:gdLst/>
              <a:ahLst/>
              <a:cxnLst/>
              <a:rect l="0" t="0" r="0" b="0"/>
              <a:pathLst>
                <a:path w="42265" h="49530">
                  <a:moveTo>
                    <a:pt x="35661" y="0"/>
                  </a:moveTo>
                  <a:lnTo>
                    <a:pt x="42265" y="42926"/>
                  </a:lnTo>
                  <a:lnTo>
                    <a:pt x="0" y="49530"/>
                  </a:lnTo>
                </a:path>
              </a:pathLst>
            </a:custGeom>
            <a:noFill/>
            <a:ln w="495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35678" y="2954501"/>
            <a:ext cx="278887" cy="661522"/>
            <a:chOff x="1629008" y="2296209"/>
            <a:chExt cx="278887" cy="661522"/>
          </a:xfrm>
        </p:grpSpPr>
        <p:sp>
          <p:nvSpPr>
            <p:cNvPr id="11" name="Rounded Rectangle 10"/>
            <p:cNvSpPr/>
            <p:nvPr/>
          </p:nvSpPr>
          <p:spPr>
            <a:xfrm>
              <a:off x="1629008" y="2298058"/>
              <a:ext cx="270763" cy="659673"/>
            </a:xfrm>
            <a:custGeom>
              <a:avLst/>
              <a:gdLst/>
              <a:ahLst/>
              <a:cxnLst/>
              <a:rect l="0" t="0" r="0" b="0"/>
              <a:pathLst>
                <a:path w="270763" h="659673">
                  <a:moveTo>
                    <a:pt x="0" y="659673"/>
                  </a:moveTo>
                  <a:cubicBezTo>
                    <a:pt x="33746" y="414599"/>
                    <a:pt x="129438" y="189270"/>
                    <a:pt x="270763" y="0"/>
                  </a:cubicBezTo>
                </a:path>
              </a:pathLst>
            </a:custGeom>
            <a:noFill/>
            <a:ln w="495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859026" y="2296209"/>
              <a:ext cx="48869" cy="42265"/>
            </a:xfrm>
            <a:custGeom>
              <a:avLst/>
              <a:gdLst/>
              <a:ahLst/>
              <a:cxnLst/>
              <a:rect l="0" t="0" r="0" b="0"/>
              <a:pathLst>
                <a:path w="48869" h="42265">
                  <a:moveTo>
                    <a:pt x="0" y="6604"/>
                  </a:moveTo>
                  <a:lnTo>
                    <a:pt x="42265" y="0"/>
                  </a:lnTo>
                  <a:lnTo>
                    <a:pt x="48869" y="42265"/>
                  </a:lnTo>
                </a:path>
              </a:pathLst>
            </a:custGeom>
            <a:noFill/>
            <a:ln w="495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92330" y="2367406"/>
            <a:ext cx="660664" cy="301142"/>
            <a:chOff x="2185660" y="1709114"/>
            <a:chExt cx="660664" cy="301142"/>
          </a:xfrm>
        </p:grpSpPr>
        <p:sp>
          <p:nvSpPr>
            <p:cNvPr id="14" name="Rounded Rectangle 13"/>
            <p:cNvSpPr/>
            <p:nvPr/>
          </p:nvSpPr>
          <p:spPr>
            <a:xfrm>
              <a:off x="2185660" y="1735068"/>
              <a:ext cx="658220" cy="275188"/>
            </a:xfrm>
            <a:custGeom>
              <a:avLst/>
              <a:gdLst/>
              <a:ahLst/>
              <a:cxnLst/>
              <a:rect l="0" t="0" r="0" b="0"/>
              <a:pathLst>
                <a:path w="658220" h="275188">
                  <a:moveTo>
                    <a:pt x="0" y="275188"/>
                  </a:moveTo>
                  <a:cubicBezTo>
                    <a:pt x="188544" y="132542"/>
                    <a:pt x="413344" y="35331"/>
                    <a:pt x="658220" y="0"/>
                  </a:cubicBezTo>
                </a:path>
              </a:pathLst>
            </a:custGeom>
            <a:noFill/>
            <a:ln w="495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11323" y="1709114"/>
              <a:ext cx="35001" cy="60096"/>
            </a:xfrm>
            <a:custGeom>
              <a:avLst/>
              <a:gdLst/>
              <a:ahLst/>
              <a:cxnLst/>
              <a:rect l="0" t="0" r="0" b="0"/>
              <a:pathLst>
                <a:path w="35001" h="60096">
                  <a:moveTo>
                    <a:pt x="0" y="0"/>
                  </a:moveTo>
                  <a:lnTo>
                    <a:pt x="35001" y="25755"/>
                  </a:lnTo>
                  <a:lnTo>
                    <a:pt x="9245" y="60096"/>
                  </a:lnTo>
                </a:path>
              </a:pathLst>
            </a:custGeom>
            <a:noFill/>
            <a:ln w="495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603315" y="2948756"/>
            <a:ext cx="300680" cy="660201"/>
            <a:chOff x="4196645" y="2290464"/>
            <a:chExt cx="300680" cy="660201"/>
          </a:xfrm>
        </p:grpSpPr>
        <p:sp>
          <p:nvSpPr>
            <p:cNvPr id="17" name="Rounded Rectangle 16"/>
            <p:cNvSpPr/>
            <p:nvPr/>
          </p:nvSpPr>
          <p:spPr>
            <a:xfrm>
              <a:off x="4196645" y="2290464"/>
              <a:ext cx="275188" cy="658154"/>
            </a:xfrm>
            <a:custGeom>
              <a:avLst/>
              <a:gdLst/>
              <a:ahLst/>
              <a:cxnLst/>
              <a:rect l="0" t="0" r="0" b="0"/>
              <a:pathLst>
                <a:path w="275188" h="658154">
                  <a:moveTo>
                    <a:pt x="0" y="0"/>
                  </a:moveTo>
                  <a:cubicBezTo>
                    <a:pt x="142646" y="188544"/>
                    <a:pt x="239857" y="413344"/>
                    <a:pt x="275188" y="658154"/>
                  </a:cubicBezTo>
                </a:path>
              </a:pathLst>
            </a:custGeom>
            <a:noFill/>
            <a:ln w="495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437229" y="2916325"/>
              <a:ext cx="60096" cy="34340"/>
            </a:xfrm>
            <a:custGeom>
              <a:avLst/>
              <a:gdLst/>
              <a:ahLst/>
              <a:cxnLst/>
              <a:rect l="0" t="0" r="0" b="0"/>
              <a:pathLst>
                <a:path w="60096" h="34340">
                  <a:moveTo>
                    <a:pt x="60096" y="0"/>
                  </a:moveTo>
                  <a:lnTo>
                    <a:pt x="35001" y="34340"/>
                  </a:lnTo>
                  <a:lnTo>
                    <a:pt x="0" y="9245"/>
                  </a:lnTo>
                </a:path>
              </a:pathLst>
            </a:custGeom>
            <a:noFill/>
            <a:ln w="495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62442" y="4959741"/>
            <a:ext cx="660663" cy="300878"/>
            <a:chOff x="3255772" y="4301449"/>
            <a:chExt cx="660663" cy="300878"/>
          </a:xfrm>
        </p:grpSpPr>
        <p:sp>
          <p:nvSpPr>
            <p:cNvPr id="20" name="Rounded Rectangle 19"/>
            <p:cNvSpPr/>
            <p:nvPr/>
          </p:nvSpPr>
          <p:spPr>
            <a:xfrm>
              <a:off x="3258281" y="4301449"/>
              <a:ext cx="658154" cy="275188"/>
            </a:xfrm>
            <a:custGeom>
              <a:avLst/>
              <a:gdLst/>
              <a:ahLst/>
              <a:cxnLst/>
              <a:rect l="0" t="0" r="0" b="0"/>
              <a:pathLst>
                <a:path w="658154" h="275188">
                  <a:moveTo>
                    <a:pt x="658154" y="0"/>
                  </a:moveTo>
                  <a:cubicBezTo>
                    <a:pt x="469610" y="142646"/>
                    <a:pt x="244810" y="239857"/>
                    <a:pt x="0" y="275188"/>
                  </a:cubicBezTo>
                </a:path>
              </a:pathLst>
            </a:custGeom>
            <a:noFill/>
            <a:ln w="495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255772" y="4542231"/>
              <a:ext cx="35001" cy="60096"/>
            </a:xfrm>
            <a:custGeom>
              <a:avLst/>
              <a:gdLst/>
              <a:ahLst/>
              <a:cxnLst/>
              <a:rect l="0" t="0" r="0" b="0"/>
              <a:pathLst>
                <a:path w="35001" h="60096">
                  <a:moveTo>
                    <a:pt x="35001" y="60096"/>
                  </a:moveTo>
                  <a:lnTo>
                    <a:pt x="0" y="34340"/>
                  </a:lnTo>
                  <a:lnTo>
                    <a:pt x="25755" y="0"/>
                  </a:lnTo>
                </a:path>
              </a:pathLst>
            </a:custGeom>
            <a:noFill/>
            <a:ln w="495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11442" y="4019066"/>
            <a:ext cx="300679" cy="660466"/>
            <a:chOff x="1604772" y="3360774"/>
            <a:chExt cx="300679" cy="660466"/>
          </a:xfrm>
        </p:grpSpPr>
        <p:sp>
          <p:nvSpPr>
            <p:cNvPr id="23" name="Rounded Rectangle 22"/>
            <p:cNvSpPr/>
            <p:nvPr/>
          </p:nvSpPr>
          <p:spPr>
            <a:xfrm>
              <a:off x="1630263" y="3363086"/>
              <a:ext cx="275188" cy="658154"/>
            </a:xfrm>
            <a:custGeom>
              <a:avLst/>
              <a:gdLst/>
              <a:ahLst/>
              <a:cxnLst/>
              <a:rect l="0" t="0" r="0" b="0"/>
              <a:pathLst>
                <a:path w="275188" h="658154">
                  <a:moveTo>
                    <a:pt x="275188" y="658154"/>
                  </a:moveTo>
                  <a:cubicBezTo>
                    <a:pt x="132542" y="469610"/>
                    <a:pt x="35331" y="244810"/>
                    <a:pt x="0" y="0"/>
                  </a:cubicBezTo>
                </a:path>
              </a:pathLst>
            </a:custGeom>
            <a:noFill/>
            <a:ln w="495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604772" y="3360774"/>
              <a:ext cx="60096" cy="35001"/>
            </a:xfrm>
            <a:custGeom>
              <a:avLst/>
              <a:gdLst/>
              <a:ahLst/>
              <a:cxnLst/>
              <a:rect l="0" t="0" r="0" b="0"/>
              <a:pathLst>
                <a:path w="60096" h="35001">
                  <a:moveTo>
                    <a:pt x="0" y="35001"/>
                  </a:moveTo>
                  <a:lnTo>
                    <a:pt x="25095" y="0"/>
                  </a:lnTo>
                  <a:lnTo>
                    <a:pt x="60096" y="25755"/>
                  </a:lnTo>
                </a:path>
              </a:pathLst>
            </a:custGeom>
            <a:noFill/>
            <a:ln w="495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53211" y="2720060"/>
            <a:ext cx="1947649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400" b="0" dirty="0">
                <a:solidFill>
                  <a:srgbClr val="484848"/>
                </a:solidFill>
                <a:latin typeface="Arial"/>
              </a:rPr>
              <a:t>Features are released to
production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57766" y="2720060"/>
            <a:ext cx="2505494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400" b="0" dirty="0">
                <a:solidFill>
                  <a:srgbClr val="484848"/>
                </a:solidFill>
                <a:latin typeface="Arial"/>
              </a:rPr>
              <a:t>Features are deployed for initial
testing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57766" y="2553177"/>
            <a:ext cx="1800173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00" b="1" dirty="0">
                <a:solidFill>
                  <a:srgbClr val="484848"/>
                </a:solidFill>
                <a:latin typeface="Arial"/>
              </a:rPr>
              <a:t>Deploy to Dev Env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35437" y="2553177"/>
            <a:ext cx="2074287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00" b="1" dirty="0">
                <a:solidFill>
                  <a:srgbClr val="484848"/>
                </a:solidFill>
                <a:latin typeface="Arial"/>
              </a:rPr>
              <a:t>Deploy to Production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9026" y="3662649"/>
            <a:ext cx="1682320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00" b="1" dirty="0">
                <a:solidFill>
                  <a:srgbClr val="484848"/>
                </a:solidFill>
                <a:latin typeface="Arial"/>
              </a:rPr>
              <a:t>Business Testing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54006" y="3702273"/>
            <a:ext cx="1318438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00" b="1" dirty="0">
                <a:solidFill>
                  <a:srgbClr val="484848"/>
                </a:solidFill>
                <a:latin typeface="Arial"/>
              </a:rPr>
              <a:t>Test Features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0123" y="3829532"/>
            <a:ext cx="1851469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400" b="0" dirty="0">
                <a:solidFill>
                  <a:srgbClr val="484848"/>
                </a:solidFill>
                <a:latin typeface="Arial"/>
              </a:rPr>
              <a:t>Business users test the
features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57549" y="3935856"/>
            <a:ext cx="22377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400" b="0" dirty="0">
                <a:solidFill>
                  <a:srgbClr val="484848"/>
                </a:solidFill>
                <a:latin typeface="Arial"/>
              </a:rPr>
              <a:t>Developers test the features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61951" y="1887956"/>
            <a:ext cx="1830629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0" dirty="0">
                <a:solidFill>
                  <a:srgbClr val="484848"/>
                </a:solidFill>
                <a:latin typeface="Arial"/>
              </a:rPr>
              <a:t>Developers create new
functionalities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02052" y="4772121"/>
            <a:ext cx="182979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00" b="1" dirty="0">
                <a:solidFill>
                  <a:srgbClr val="484848"/>
                </a:solidFill>
                <a:latin typeface="Arial"/>
              </a:rPr>
              <a:t>Deploy to UAT Env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41070" y="5771107"/>
            <a:ext cx="988129" cy="86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400" b="0" dirty="0">
                <a:solidFill>
                  <a:srgbClr val="484848"/>
                </a:solidFill>
                <a:latin typeface="Arial"/>
              </a:rPr>
              <a:t>QA team tests functionalities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664" y="4939004"/>
            <a:ext cx="2041649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400" b="0" dirty="0">
                <a:solidFill>
                  <a:srgbClr val="484848"/>
                </a:solidFill>
                <a:latin typeface="Arial"/>
              </a:rPr>
              <a:t>Features move to UAT for
business testing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40142" y="1589819"/>
            <a:ext cx="1708801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 dirty="0">
                <a:solidFill>
                  <a:srgbClr val="484848"/>
                </a:solidFill>
                <a:latin typeface="Arial"/>
              </a:rPr>
              <a:t>Develop Features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74891" y="1003681"/>
            <a:ext cx="2714244" cy="2311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Arial"/>
              </a:rPr>
              <a:t>Software Development Workflow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54006" y="5035975"/>
            <a:ext cx="1948995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400" b="0" dirty="0">
                <a:solidFill>
                  <a:srgbClr val="484848"/>
                </a:solidFill>
                <a:latin typeface="Arial"/>
              </a:rPr>
              <a:t>Features move to QA for
further testing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20689" y="5482742"/>
            <a:ext cx="1913152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 dirty="0">
                <a:solidFill>
                  <a:srgbClr val="484848"/>
                </a:solidFill>
                <a:latin typeface="Arial"/>
              </a:rPr>
              <a:t>Test Functionalities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57766" y="4772121"/>
            <a:ext cx="172521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00" b="1" dirty="0">
                <a:solidFill>
                  <a:srgbClr val="484848"/>
                </a:solidFill>
                <a:latin typeface="Arial"/>
              </a:rPr>
              <a:t>Deploy to QA Env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320179" y="2684069"/>
            <a:ext cx="227838" cy="227838"/>
          </a:xfrm>
          <a:custGeom>
            <a:avLst/>
            <a:gdLst/>
            <a:ahLst/>
            <a:cxnLst/>
            <a:rect l="0" t="0" r="0" b="0"/>
            <a:pathLst>
              <a:path w="227838" h="227838">
                <a:moveTo>
                  <a:pt x="0" y="113919"/>
                </a:moveTo>
                <a:cubicBezTo>
                  <a:pt x="0" y="51003"/>
                  <a:pt x="51003" y="0"/>
                  <a:pt x="113919" y="0"/>
                </a:cubicBezTo>
                <a:cubicBezTo>
                  <a:pt x="176834" y="0"/>
                  <a:pt x="227838" y="51003"/>
                  <a:pt x="227838" y="113919"/>
                </a:cubicBezTo>
                <a:cubicBezTo>
                  <a:pt x="227838" y="176834"/>
                  <a:pt x="176834" y="227838"/>
                  <a:pt x="113919" y="227838"/>
                </a:cubicBezTo>
                <a:cubicBezTo>
                  <a:pt x="51003" y="227838"/>
                  <a:pt x="0" y="176834"/>
                  <a:pt x="0" y="113919"/>
                </a:cubicBezTo>
                <a:moveTo>
                  <a:pt x="138485" y="147995"/>
                </a:moveTo>
                <a:cubicBezTo>
                  <a:pt x="141957" y="136972"/>
                  <a:pt x="143695" y="125476"/>
                  <a:pt x="143637" y="113918"/>
                </a:cubicBezTo>
                <a:cubicBezTo>
                  <a:pt x="144619" y="86076"/>
                  <a:pt x="133831" y="59108"/>
                  <a:pt x="113919" y="39623"/>
                </a:cubicBezTo>
                <a:cubicBezTo>
                  <a:pt x="94006" y="59108"/>
                  <a:pt x="83218" y="86076"/>
                  <a:pt x="84201" y="113918"/>
                </a:cubicBezTo>
                <a:cubicBezTo>
                  <a:pt x="84142" y="125476"/>
                  <a:pt x="85880" y="136972"/>
                  <a:pt x="89352" y="147995"/>
                </a:cubicBezTo>
                <a:cubicBezTo>
                  <a:pt x="80783" y="159527"/>
                  <a:pt x="77213" y="174021"/>
                  <a:pt x="79446" y="188213"/>
                </a:cubicBezTo>
                <a:cubicBezTo>
                  <a:pt x="84879" y="180895"/>
                  <a:pt x="91591" y="174619"/>
                  <a:pt x="99258" y="169689"/>
                </a:cubicBezTo>
                <a:cubicBezTo>
                  <a:pt x="103165" y="176580"/>
                  <a:pt x="108110" y="182828"/>
                  <a:pt x="113919" y="188213"/>
                </a:cubicBezTo>
                <a:cubicBezTo>
                  <a:pt x="119798" y="182842"/>
                  <a:pt x="124810" y="176594"/>
                  <a:pt x="128778" y="169689"/>
                </a:cubicBezTo>
                <a:cubicBezTo>
                  <a:pt x="136444" y="174619"/>
                  <a:pt x="143157" y="180895"/>
                  <a:pt x="148590" y="188213"/>
                </a:cubicBezTo>
                <a:cubicBezTo>
                  <a:pt x="150766" y="173994"/>
                  <a:pt x="147124" y="159497"/>
                  <a:pt x="138485" y="147995"/>
                </a:cubicBezTo>
                <a:close/>
                <a:moveTo>
                  <a:pt x="104013" y="99060"/>
                </a:moveTo>
                <a:cubicBezTo>
                  <a:pt x="104013" y="93589"/>
                  <a:pt x="108448" y="89154"/>
                  <a:pt x="113919" y="89154"/>
                </a:cubicBezTo>
                <a:cubicBezTo>
                  <a:pt x="119389" y="89154"/>
                  <a:pt x="123825" y="93589"/>
                  <a:pt x="123825" y="99060"/>
                </a:cubicBezTo>
                <a:cubicBezTo>
                  <a:pt x="123825" y="104530"/>
                  <a:pt x="119389" y="108966"/>
                  <a:pt x="113919" y="108966"/>
                </a:cubicBezTo>
                <a:cubicBezTo>
                  <a:pt x="108448" y="108966"/>
                  <a:pt x="104013" y="104530"/>
                  <a:pt x="104013" y="99060"/>
                </a:cubicBezTo>
              </a:path>
            </a:pathLst>
          </a:custGeom>
          <a:noFill/>
          <a:ln w="4953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4" name="Rounded Rectangle 43"/>
          <p:cNvSpPr/>
          <p:nvPr/>
        </p:nvSpPr>
        <p:spPr>
          <a:xfrm>
            <a:off x="5378976" y="2684069"/>
            <a:ext cx="217932" cy="227838"/>
          </a:xfrm>
          <a:custGeom>
            <a:avLst/>
            <a:gdLst/>
            <a:ahLst/>
            <a:cxnLst/>
            <a:rect l="0" t="0" r="0" b="0"/>
            <a:pathLst>
              <a:path w="217932" h="227838">
                <a:moveTo>
                  <a:pt x="198120" y="173355"/>
                </a:moveTo>
                <a:lnTo>
                  <a:pt x="108966" y="227838"/>
                </a:lnTo>
                <a:lnTo>
                  <a:pt x="19812" y="173355"/>
                </a:lnTo>
                <a:lnTo>
                  <a:pt x="0" y="0"/>
                </a:lnTo>
                <a:lnTo>
                  <a:pt x="217932" y="0"/>
                </a:lnTo>
                <a:close/>
                <a:moveTo>
                  <a:pt x="133731" y="128778"/>
                </a:moveTo>
                <a:lnTo>
                  <a:pt x="173355" y="99060"/>
                </a:lnTo>
                <a:lnTo>
                  <a:pt x="133731" y="69342"/>
                </a:lnTo>
                <a:lnTo>
                  <a:pt x="84201" y="128778"/>
                </a:lnTo>
                <a:lnTo>
                  <a:pt x="44577" y="99060"/>
                </a:lnTo>
                <a:lnTo>
                  <a:pt x="84201" y="69342"/>
                </a:lnTo>
              </a:path>
            </a:pathLst>
          </a:custGeom>
          <a:noFill/>
          <a:ln w="4953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5" name="Rounded Rectangle 44"/>
          <p:cNvSpPr/>
          <p:nvPr/>
        </p:nvSpPr>
        <p:spPr>
          <a:xfrm>
            <a:off x="2917493" y="3674669"/>
            <a:ext cx="227521" cy="227837"/>
          </a:xfrm>
          <a:custGeom>
            <a:avLst/>
            <a:gdLst/>
            <a:ahLst/>
            <a:cxnLst/>
            <a:rect l="0" t="0" r="0" b="0"/>
            <a:pathLst>
              <a:path w="227521" h="227837">
                <a:moveTo>
                  <a:pt x="85270" y="167064"/>
                </a:moveTo>
                <a:lnTo>
                  <a:pt x="20257" y="167064"/>
                </a:lnTo>
                <a:cubicBezTo>
                  <a:pt x="9073" y="167064"/>
                  <a:pt x="5" y="158001"/>
                  <a:pt x="0" y="146816"/>
                </a:cubicBezTo>
                <a:lnTo>
                  <a:pt x="0" y="20247"/>
                </a:lnTo>
                <a:cubicBezTo>
                  <a:pt x="5" y="9063"/>
                  <a:pt x="9073" y="0"/>
                  <a:pt x="20257" y="0"/>
                </a:cubicBezTo>
                <a:lnTo>
                  <a:pt x="172136" y="0"/>
                </a:lnTo>
                <a:cubicBezTo>
                  <a:pt x="183319" y="0"/>
                  <a:pt x="192384" y="9065"/>
                  <a:pt x="192384" y="20247"/>
                </a:cubicBezTo>
                <a:lnTo>
                  <a:pt x="192384" y="86063"/>
                </a:lnTo>
                <a:moveTo>
                  <a:pt x="192384" y="39544"/>
                </a:moveTo>
                <a:lnTo>
                  <a:pt x="0" y="39544"/>
                </a:lnTo>
                <a:moveTo>
                  <a:pt x="93403" y="123577"/>
                </a:moveTo>
                <a:lnTo>
                  <a:pt x="0" y="123577"/>
                </a:lnTo>
                <a:moveTo>
                  <a:pt x="192384" y="81625"/>
                </a:moveTo>
                <a:lnTo>
                  <a:pt x="0" y="81625"/>
                </a:lnTo>
                <a:moveTo>
                  <a:pt x="78584" y="167064"/>
                </a:moveTo>
                <a:lnTo>
                  <a:pt x="78584" y="39544"/>
                </a:lnTo>
                <a:moveTo>
                  <a:pt x="134919" y="39544"/>
                </a:moveTo>
                <a:lnTo>
                  <a:pt x="134919" y="86063"/>
                </a:lnTo>
                <a:moveTo>
                  <a:pt x="166767" y="227837"/>
                </a:moveTo>
                <a:cubicBezTo>
                  <a:pt x="133214" y="227837"/>
                  <a:pt x="106014" y="200637"/>
                  <a:pt x="106014" y="167084"/>
                </a:cubicBezTo>
                <a:cubicBezTo>
                  <a:pt x="106014" y="133531"/>
                  <a:pt x="133214" y="106331"/>
                  <a:pt x="166767" y="106331"/>
                </a:cubicBezTo>
                <a:cubicBezTo>
                  <a:pt x="200320" y="106331"/>
                  <a:pt x="227521" y="133531"/>
                  <a:pt x="227521" y="167084"/>
                </a:cubicBezTo>
                <a:cubicBezTo>
                  <a:pt x="227521" y="200637"/>
                  <a:pt x="200320" y="227837"/>
                  <a:pt x="166767" y="227837"/>
                </a:cubicBezTo>
                <a:close/>
                <a:moveTo>
                  <a:pt x="138941" y="174345"/>
                </a:moveTo>
                <a:lnTo>
                  <a:pt x="153523" y="189501"/>
                </a:lnTo>
                <a:cubicBezTo>
                  <a:pt x="154989" y="191049"/>
                  <a:pt x="157072" y="191860"/>
                  <a:pt x="159199" y="191710"/>
                </a:cubicBezTo>
                <a:cubicBezTo>
                  <a:pt x="161331" y="191538"/>
                  <a:pt x="163279" y="190432"/>
                  <a:pt x="164518" y="188689"/>
                </a:cubicBezTo>
                <a:lnTo>
                  <a:pt x="192750" y="149471"/>
                </a:lnTo>
              </a:path>
            </a:pathLst>
          </a:custGeom>
          <a:noFill/>
          <a:ln w="4953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6" name="Rounded Rectangle 45"/>
          <p:cNvSpPr/>
          <p:nvPr/>
        </p:nvSpPr>
        <p:spPr>
          <a:xfrm>
            <a:off x="5763480" y="3673430"/>
            <a:ext cx="227243" cy="229363"/>
          </a:xfrm>
          <a:custGeom>
            <a:avLst/>
            <a:gdLst/>
            <a:ahLst/>
            <a:cxnLst/>
            <a:rect l="0" t="0" r="0" b="0"/>
            <a:pathLst>
              <a:path w="227243" h="229363">
                <a:moveTo>
                  <a:pt x="190997" y="193117"/>
                </a:moveTo>
                <a:lnTo>
                  <a:pt x="227243" y="229363"/>
                </a:lnTo>
                <a:moveTo>
                  <a:pt x="110610" y="160160"/>
                </a:moveTo>
                <a:cubicBezTo>
                  <a:pt x="110610" y="134233"/>
                  <a:pt x="131628" y="113215"/>
                  <a:pt x="157554" y="113215"/>
                </a:cubicBezTo>
                <a:cubicBezTo>
                  <a:pt x="183481" y="113215"/>
                  <a:pt x="204499" y="134233"/>
                  <a:pt x="204499" y="160160"/>
                </a:cubicBezTo>
                <a:cubicBezTo>
                  <a:pt x="204499" y="186086"/>
                  <a:pt x="183481" y="207104"/>
                  <a:pt x="157554" y="207104"/>
                </a:cubicBezTo>
                <a:cubicBezTo>
                  <a:pt x="131628" y="207104"/>
                  <a:pt x="110610" y="186086"/>
                  <a:pt x="110610" y="160160"/>
                </a:cubicBezTo>
                <a:moveTo>
                  <a:pt x="8370" y="215178"/>
                </a:moveTo>
                <a:lnTo>
                  <a:pt x="3070" y="215178"/>
                </a:lnTo>
                <a:moveTo>
                  <a:pt x="35790" y="215178"/>
                </a:moveTo>
                <a:lnTo>
                  <a:pt x="30490" y="215178"/>
                </a:lnTo>
                <a:moveTo>
                  <a:pt x="72908" y="215178"/>
                </a:moveTo>
                <a:lnTo>
                  <a:pt x="67598" y="215178"/>
                </a:lnTo>
                <a:moveTo>
                  <a:pt x="152433" y="172760"/>
                </a:moveTo>
                <a:lnTo>
                  <a:pt x="147133" y="178060"/>
                </a:lnTo>
                <a:moveTo>
                  <a:pt x="157733" y="138297"/>
                </a:moveTo>
                <a:lnTo>
                  <a:pt x="157733" y="146252"/>
                </a:lnTo>
                <a:moveTo>
                  <a:pt x="105023" y="94542"/>
                </a:moveTo>
                <a:lnTo>
                  <a:pt x="110323" y="99842"/>
                </a:lnTo>
                <a:moveTo>
                  <a:pt x="99416" y="215178"/>
                </a:moveTo>
                <a:lnTo>
                  <a:pt x="104716" y="215178"/>
                </a:lnTo>
                <a:moveTo>
                  <a:pt x="51331" y="59322"/>
                </a:moveTo>
                <a:lnTo>
                  <a:pt x="59484" y="51169"/>
                </a:lnTo>
                <a:cubicBezTo>
                  <a:pt x="64344" y="46340"/>
                  <a:pt x="72194" y="46353"/>
                  <a:pt x="77038" y="51197"/>
                </a:cubicBezTo>
                <a:lnTo>
                  <a:pt x="84939" y="59098"/>
                </a:lnTo>
                <a:cubicBezTo>
                  <a:pt x="92035" y="66194"/>
                  <a:pt x="92047" y="77694"/>
                  <a:pt x="84967" y="84805"/>
                </a:cubicBezTo>
                <a:lnTo>
                  <a:pt x="84967" y="84805"/>
                </a:lnTo>
                <a:cubicBezTo>
                  <a:pt x="77860" y="91911"/>
                  <a:pt x="66339" y="91911"/>
                  <a:pt x="59232" y="84805"/>
                </a:cubicBezTo>
                <a:lnTo>
                  <a:pt x="51331" y="76904"/>
                </a:lnTo>
                <a:cubicBezTo>
                  <a:pt x="46476" y="72049"/>
                  <a:pt x="46476" y="64177"/>
                  <a:pt x="51331" y="59322"/>
                </a:cubicBezTo>
                <a:close/>
                <a:moveTo>
                  <a:pt x="27556" y="33274"/>
                </a:moveTo>
                <a:lnTo>
                  <a:pt x="33433" y="27398"/>
                </a:lnTo>
                <a:cubicBezTo>
                  <a:pt x="33433" y="27398"/>
                  <a:pt x="43365" y="17465"/>
                  <a:pt x="53298" y="27398"/>
                </a:cubicBezTo>
                <a:lnTo>
                  <a:pt x="58348" y="32448"/>
                </a:lnTo>
                <a:cubicBezTo>
                  <a:pt x="58348" y="32448"/>
                  <a:pt x="68281" y="42380"/>
                  <a:pt x="58348" y="52313"/>
                </a:cubicBezTo>
                <a:lnTo>
                  <a:pt x="52471" y="58190"/>
                </a:lnTo>
                <a:cubicBezTo>
                  <a:pt x="52471" y="58190"/>
                  <a:pt x="42539" y="68122"/>
                  <a:pt x="32606" y="58190"/>
                </a:cubicBezTo>
                <a:lnTo>
                  <a:pt x="27556" y="53140"/>
                </a:lnTo>
                <a:cubicBezTo>
                  <a:pt x="27556" y="53140"/>
                  <a:pt x="17623" y="43207"/>
                  <a:pt x="27556" y="33274"/>
                </a:cubicBezTo>
                <a:moveTo>
                  <a:pt x="24428" y="37008"/>
                </a:moveTo>
                <a:cubicBezTo>
                  <a:pt x="15235" y="47786"/>
                  <a:pt x="0" y="33274"/>
                  <a:pt x="990" y="25745"/>
                </a:cubicBezTo>
                <a:moveTo>
                  <a:pt x="25745" y="990"/>
                </a:moveTo>
                <a:cubicBezTo>
                  <a:pt x="33264" y="0"/>
                  <a:pt x="47776" y="15245"/>
                  <a:pt x="36998" y="24428"/>
                </a:cubicBezTo>
                <a:moveTo>
                  <a:pt x="57930" y="32026"/>
                </a:moveTo>
                <a:lnTo>
                  <a:pt x="67014" y="13254"/>
                </a:lnTo>
                <a:moveTo>
                  <a:pt x="77068" y="51164"/>
                </a:moveTo>
                <a:lnTo>
                  <a:pt x="88658" y="32868"/>
                </a:lnTo>
                <a:moveTo>
                  <a:pt x="32184" y="57761"/>
                </a:moveTo>
                <a:lnTo>
                  <a:pt x="13422" y="66855"/>
                </a:lnTo>
                <a:moveTo>
                  <a:pt x="51332" y="76910"/>
                </a:moveTo>
                <a:lnTo>
                  <a:pt x="33026" y="88500"/>
                </a:lnTo>
              </a:path>
            </a:pathLst>
          </a:custGeom>
          <a:noFill/>
          <a:ln w="4953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Rounded Rectangle 46"/>
          <p:cNvSpPr/>
          <p:nvPr/>
        </p:nvSpPr>
        <p:spPr>
          <a:xfrm>
            <a:off x="4338846" y="2276272"/>
            <a:ext cx="229323" cy="229943"/>
          </a:xfrm>
          <a:custGeom>
            <a:avLst/>
            <a:gdLst/>
            <a:ahLst/>
            <a:cxnLst/>
            <a:rect l="0" t="0" r="0" b="0"/>
            <a:pathLst>
              <a:path w="229323" h="229943">
                <a:moveTo>
                  <a:pt x="90640" y="40490"/>
                </a:moveTo>
                <a:lnTo>
                  <a:pt x="90640" y="17707"/>
                </a:lnTo>
                <a:cubicBezTo>
                  <a:pt x="90640" y="11763"/>
                  <a:pt x="94602" y="7801"/>
                  <a:pt x="100545" y="7801"/>
                </a:cubicBezTo>
                <a:lnTo>
                  <a:pt x="195643" y="7801"/>
                </a:lnTo>
                <a:cubicBezTo>
                  <a:pt x="197624" y="7801"/>
                  <a:pt x="200596" y="8791"/>
                  <a:pt x="201587" y="9782"/>
                </a:cubicBezTo>
                <a:lnTo>
                  <a:pt x="225361" y="29594"/>
                </a:lnTo>
                <a:cubicBezTo>
                  <a:pt x="227342" y="31575"/>
                  <a:pt x="229323" y="34547"/>
                  <a:pt x="229323" y="37519"/>
                </a:cubicBezTo>
                <a:lnTo>
                  <a:pt x="229323" y="161344"/>
                </a:lnTo>
                <a:cubicBezTo>
                  <a:pt x="229323" y="167287"/>
                  <a:pt x="225361" y="171250"/>
                  <a:pt x="219417" y="171250"/>
                </a:cubicBezTo>
                <a:lnTo>
                  <a:pt x="145122" y="171250"/>
                </a:lnTo>
                <a:moveTo>
                  <a:pt x="0" y="0"/>
                </a:moveTo>
                <a:moveTo>
                  <a:pt x="130263" y="49406"/>
                </a:moveTo>
                <a:lnTo>
                  <a:pt x="115404" y="64265"/>
                </a:lnTo>
                <a:lnTo>
                  <a:pt x="130263" y="79124"/>
                </a:lnTo>
                <a:moveTo>
                  <a:pt x="0" y="0"/>
                </a:moveTo>
                <a:moveTo>
                  <a:pt x="189699" y="79124"/>
                </a:moveTo>
                <a:lnTo>
                  <a:pt x="204558" y="64265"/>
                </a:lnTo>
                <a:lnTo>
                  <a:pt x="189699" y="49406"/>
                </a:lnTo>
                <a:moveTo>
                  <a:pt x="0" y="0"/>
                </a:moveTo>
                <a:moveTo>
                  <a:pt x="169887" y="39500"/>
                </a:moveTo>
                <a:lnTo>
                  <a:pt x="150075" y="84077"/>
                </a:lnTo>
                <a:moveTo>
                  <a:pt x="8419" y="229943"/>
                </a:moveTo>
                <a:cubicBezTo>
                  <a:pt x="17335" y="204187"/>
                  <a:pt x="43090" y="185366"/>
                  <a:pt x="71818" y="185366"/>
                </a:cubicBezTo>
                <a:cubicBezTo>
                  <a:pt x="100545" y="185366"/>
                  <a:pt x="125310" y="204187"/>
                  <a:pt x="134226" y="229943"/>
                </a:cubicBezTo>
                <a:moveTo>
                  <a:pt x="70827" y="66493"/>
                </a:moveTo>
                <a:lnTo>
                  <a:pt x="70827" y="96211"/>
                </a:lnTo>
                <a:moveTo>
                  <a:pt x="125309" y="124939"/>
                </a:moveTo>
                <a:lnTo>
                  <a:pt x="16343" y="124939"/>
                </a:lnTo>
                <a:moveTo>
                  <a:pt x="30212" y="116024"/>
                </a:moveTo>
                <a:cubicBezTo>
                  <a:pt x="31202" y="94230"/>
                  <a:pt x="49033" y="76399"/>
                  <a:pt x="70826" y="76399"/>
                </a:cubicBezTo>
                <a:cubicBezTo>
                  <a:pt x="93610" y="76399"/>
                  <a:pt x="111441" y="94230"/>
                  <a:pt x="111441" y="117014"/>
                </a:cubicBezTo>
                <a:lnTo>
                  <a:pt x="111441" y="134845"/>
                </a:lnTo>
                <a:cubicBezTo>
                  <a:pt x="111441" y="157629"/>
                  <a:pt x="93610" y="175460"/>
                  <a:pt x="70826" y="175460"/>
                </a:cubicBezTo>
                <a:cubicBezTo>
                  <a:pt x="49033" y="175460"/>
                  <a:pt x="31202" y="157629"/>
                  <a:pt x="30212" y="135836"/>
                </a:cubicBezTo>
                <a:close/>
              </a:path>
            </a:pathLst>
          </a:custGeom>
          <a:noFill/>
          <a:ln w="4953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8" name="Rounded Rectangle 47"/>
          <p:cNvSpPr/>
          <p:nvPr/>
        </p:nvSpPr>
        <p:spPr>
          <a:xfrm>
            <a:off x="3335434" y="4704893"/>
            <a:ext cx="197327" cy="227838"/>
          </a:xfrm>
          <a:custGeom>
            <a:avLst/>
            <a:gdLst/>
            <a:ahLst/>
            <a:cxnLst/>
            <a:rect l="0" t="0" r="0" b="0"/>
            <a:pathLst>
              <a:path w="197327" h="227838">
                <a:moveTo>
                  <a:pt x="197327" y="56959"/>
                </a:moveTo>
                <a:lnTo>
                  <a:pt x="197327" y="170878"/>
                </a:lnTo>
                <a:lnTo>
                  <a:pt x="98663" y="227838"/>
                </a:lnTo>
                <a:lnTo>
                  <a:pt x="0" y="170878"/>
                </a:lnTo>
                <a:lnTo>
                  <a:pt x="0" y="75582"/>
                </a:lnTo>
                <a:lnTo>
                  <a:pt x="38930" y="98069"/>
                </a:lnTo>
                <a:lnTo>
                  <a:pt x="38930" y="148391"/>
                </a:lnTo>
                <a:lnTo>
                  <a:pt x="98663" y="182864"/>
                </a:lnTo>
                <a:lnTo>
                  <a:pt x="158396" y="148391"/>
                </a:lnTo>
                <a:lnTo>
                  <a:pt x="158396" y="79446"/>
                </a:lnTo>
                <a:lnTo>
                  <a:pt x="124815" y="60030"/>
                </a:lnTo>
                <a:lnTo>
                  <a:pt x="163746" y="37543"/>
                </a:lnTo>
                <a:close/>
                <a:moveTo>
                  <a:pt x="98663" y="0"/>
                </a:moveTo>
                <a:lnTo>
                  <a:pt x="137594" y="22486"/>
                </a:lnTo>
                <a:lnTo>
                  <a:pt x="98663" y="44973"/>
                </a:lnTo>
                <a:lnTo>
                  <a:pt x="59733" y="22486"/>
                </a:lnTo>
                <a:close/>
              </a:path>
            </a:pathLst>
          </a:custGeom>
          <a:noFill/>
          <a:ln w="4953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9" name="Rounded Rectangle 48"/>
          <p:cNvSpPr/>
          <p:nvPr/>
        </p:nvSpPr>
        <p:spPr>
          <a:xfrm>
            <a:off x="5341003" y="4704893"/>
            <a:ext cx="227838" cy="227877"/>
          </a:xfrm>
          <a:custGeom>
            <a:avLst/>
            <a:gdLst/>
            <a:ahLst/>
            <a:cxnLst/>
            <a:rect l="0" t="0" r="0" b="0"/>
            <a:pathLst>
              <a:path w="227838" h="227877">
                <a:moveTo>
                  <a:pt x="99060" y="227838"/>
                </a:moveTo>
                <a:lnTo>
                  <a:pt x="9906" y="227838"/>
                </a:lnTo>
                <a:cubicBezTo>
                  <a:pt x="4435" y="227838"/>
                  <a:pt x="0" y="223402"/>
                  <a:pt x="0" y="217932"/>
                </a:cubicBezTo>
                <a:lnTo>
                  <a:pt x="0" y="9906"/>
                </a:lnTo>
                <a:cubicBezTo>
                  <a:pt x="0" y="4435"/>
                  <a:pt x="4435" y="0"/>
                  <a:pt x="9906" y="0"/>
                </a:cubicBezTo>
                <a:lnTo>
                  <a:pt x="141586" y="0"/>
                </a:lnTo>
                <a:cubicBezTo>
                  <a:pt x="144223" y="18"/>
                  <a:pt x="146744" y="1088"/>
                  <a:pt x="148590" y="2971"/>
                </a:cubicBezTo>
                <a:lnTo>
                  <a:pt x="185311" y="39624"/>
                </a:lnTo>
                <a:cubicBezTo>
                  <a:pt x="187169" y="41481"/>
                  <a:pt x="188213" y="44000"/>
                  <a:pt x="188214" y="46627"/>
                </a:cubicBezTo>
                <a:lnTo>
                  <a:pt x="188214" y="79248"/>
                </a:lnTo>
                <a:moveTo>
                  <a:pt x="59436" y="64428"/>
                </a:moveTo>
                <a:lnTo>
                  <a:pt x="29718" y="94146"/>
                </a:lnTo>
                <a:lnTo>
                  <a:pt x="59436" y="123864"/>
                </a:lnTo>
                <a:moveTo>
                  <a:pt x="89154" y="123864"/>
                </a:moveTo>
                <a:lnTo>
                  <a:pt x="118872" y="94146"/>
                </a:lnTo>
                <a:lnTo>
                  <a:pt x="89154" y="64428"/>
                </a:lnTo>
                <a:moveTo>
                  <a:pt x="108966" y="168441"/>
                </a:moveTo>
                <a:cubicBezTo>
                  <a:pt x="108966" y="135616"/>
                  <a:pt x="135576" y="109005"/>
                  <a:pt x="168402" y="109005"/>
                </a:cubicBezTo>
                <a:cubicBezTo>
                  <a:pt x="201227" y="109005"/>
                  <a:pt x="227838" y="135616"/>
                  <a:pt x="227838" y="168441"/>
                </a:cubicBezTo>
                <a:cubicBezTo>
                  <a:pt x="227838" y="201267"/>
                  <a:pt x="201227" y="227877"/>
                  <a:pt x="168402" y="227877"/>
                </a:cubicBezTo>
                <a:cubicBezTo>
                  <a:pt x="135576" y="227877"/>
                  <a:pt x="108966" y="201267"/>
                  <a:pt x="108966" y="168441"/>
                </a:cubicBezTo>
                <a:close/>
                <a:moveTo>
                  <a:pt x="140051" y="175464"/>
                </a:moveTo>
                <a:lnTo>
                  <a:pt x="154910" y="190323"/>
                </a:lnTo>
                <a:cubicBezTo>
                  <a:pt x="156434" y="191846"/>
                  <a:pt x="158543" y="192633"/>
                  <a:pt x="160692" y="192481"/>
                </a:cubicBezTo>
                <a:cubicBezTo>
                  <a:pt x="162841" y="192329"/>
                  <a:pt x="164819" y="191253"/>
                  <a:pt x="166113" y="189531"/>
                </a:cubicBezTo>
                <a:lnTo>
                  <a:pt x="194890" y="151155"/>
                </a:lnTo>
              </a:path>
            </a:pathLst>
          </a:custGeom>
          <a:noFill/>
          <a:ln w="4953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0" name="Rounded Rectangle 49"/>
          <p:cNvSpPr/>
          <p:nvPr/>
        </p:nvSpPr>
        <p:spPr>
          <a:xfrm>
            <a:off x="4342039" y="5119185"/>
            <a:ext cx="231406" cy="231423"/>
          </a:xfrm>
          <a:custGeom>
            <a:avLst/>
            <a:gdLst/>
            <a:ahLst/>
            <a:cxnLst/>
            <a:rect l="0" t="0" r="0" b="0"/>
            <a:pathLst>
              <a:path w="231406" h="231423">
                <a:moveTo>
                  <a:pt x="142256" y="68278"/>
                </a:moveTo>
                <a:lnTo>
                  <a:pt x="111884" y="68278"/>
                </a:lnTo>
                <a:cubicBezTo>
                  <a:pt x="103492" y="68278"/>
                  <a:pt x="96688" y="75081"/>
                  <a:pt x="96688" y="83474"/>
                </a:cubicBezTo>
                <a:lnTo>
                  <a:pt x="96688" y="167011"/>
                </a:lnTo>
                <a:moveTo>
                  <a:pt x="119472" y="113845"/>
                </a:moveTo>
                <a:lnTo>
                  <a:pt x="81502" y="113845"/>
                </a:lnTo>
                <a:moveTo>
                  <a:pt x="100958" y="18847"/>
                </a:moveTo>
                <a:cubicBezTo>
                  <a:pt x="104715" y="23018"/>
                  <a:pt x="110064" y="25399"/>
                  <a:pt x="115678" y="25399"/>
                </a:cubicBezTo>
                <a:cubicBezTo>
                  <a:pt x="121291" y="25399"/>
                  <a:pt x="126641" y="23018"/>
                  <a:pt x="130398" y="18847"/>
                </a:cubicBezTo>
                <a:lnTo>
                  <a:pt x="139918" y="8307"/>
                </a:lnTo>
                <a:cubicBezTo>
                  <a:pt x="145529" y="2040"/>
                  <a:pt x="154486" y="0"/>
                  <a:pt x="162258" y="3218"/>
                </a:cubicBezTo>
                <a:cubicBezTo>
                  <a:pt x="170030" y="6436"/>
                  <a:pt x="174922" y="14212"/>
                  <a:pt x="174460" y="22611"/>
                </a:cubicBezTo>
                <a:lnTo>
                  <a:pt x="173737" y="36797"/>
                </a:lnTo>
                <a:cubicBezTo>
                  <a:pt x="173449" y="42397"/>
                  <a:pt x="175548" y="47857"/>
                  <a:pt x="179514" y="51822"/>
                </a:cubicBezTo>
                <a:cubicBezTo>
                  <a:pt x="183479" y="55788"/>
                  <a:pt x="188939" y="57887"/>
                  <a:pt x="194540" y="57599"/>
                </a:cubicBezTo>
                <a:lnTo>
                  <a:pt x="208794" y="56896"/>
                </a:lnTo>
                <a:cubicBezTo>
                  <a:pt x="217194" y="56434"/>
                  <a:pt x="224969" y="61326"/>
                  <a:pt x="228188" y="69098"/>
                </a:cubicBezTo>
                <a:cubicBezTo>
                  <a:pt x="231406" y="76870"/>
                  <a:pt x="229366" y="85827"/>
                  <a:pt x="223099" y="91438"/>
                </a:cubicBezTo>
                <a:lnTo>
                  <a:pt x="212559" y="100958"/>
                </a:lnTo>
                <a:cubicBezTo>
                  <a:pt x="208388" y="104715"/>
                  <a:pt x="206007" y="110065"/>
                  <a:pt x="206007" y="115678"/>
                </a:cubicBezTo>
                <a:cubicBezTo>
                  <a:pt x="206007" y="121291"/>
                  <a:pt x="208388" y="126641"/>
                  <a:pt x="212559" y="130398"/>
                </a:cubicBezTo>
                <a:lnTo>
                  <a:pt x="223099" y="139918"/>
                </a:lnTo>
                <a:cubicBezTo>
                  <a:pt x="229366" y="145529"/>
                  <a:pt x="231406" y="154486"/>
                  <a:pt x="228188" y="162258"/>
                </a:cubicBezTo>
                <a:cubicBezTo>
                  <a:pt x="224969" y="170030"/>
                  <a:pt x="217194" y="174922"/>
                  <a:pt x="208794" y="174460"/>
                </a:cubicBezTo>
                <a:lnTo>
                  <a:pt x="194609" y="173737"/>
                </a:lnTo>
                <a:cubicBezTo>
                  <a:pt x="189008" y="173449"/>
                  <a:pt x="183548" y="175548"/>
                  <a:pt x="179583" y="179514"/>
                </a:cubicBezTo>
                <a:cubicBezTo>
                  <a:pt x="175618" y="183479"/>
                  <a:pt x="173519" y="188939"/>
                  <a:pt x="173806" y="194540"/>
                </a:cubicBezTo>
                <a:lnTo>
                  <a:pt x="174529" y="208725"/>
                </a:lnTo>
                <a:cubicBezTo>
                  <a:pt x="174992" y="217124"/>
                  <a:pt x="170099" y="224900"/>
                  <a:pt x="162328" y="228118"/>
                </a:cubicBezTo>
                <a:cubicBezTo>
                  <a:pt x="154556" y="231337"/>
                  <a:pt x="145599" y="229296"/>
                  <a:pt x="139987" y="223029"/>
                </a:cubicBezTo>
                <a:lnTo>
                  <a:pt x="130468" y="212489"/>
                </a:lnTo>
                <a:cubicBezTo>
                  <a:pt x="126711" y="208319"/>
                  <a:pt x="121361" y="205937"/>
                  <a:pt x="115747" y="205937"/>
                </a:cubicBezTo>
                <a:cubicBezTo>
                  <a:pt x="110134" y="205937"/>
                  <a:pt x="104784" y="208319"/>
                  <a:pt x="101027" y="212489"/>
                </a:cubicBezTo>
                <a:lnTo>
                  <a:pt x="91507" y="223029"/>
                </a:lnTo>
                <a:cubicBezTo>
                  <a:pt x="85916" y="229342"/>
                  <a:pt x="76941" y="231423"/>
                  <a:pt x="69142" y="228215"/>
                </a:cubicBezTo>
                <a:cubicBezTo>
                  <a:pt x="61342" y="225007"/>
                  <a:pt x="56429" y="217214"/>
                  <a:pt x="56896" y="208794"/>
                </a:cubicBezTo>
                <a:lnTo>
                  <a:pt x="57619" y="194609"/>
                </a:lnTo>
                <a:cubicBezTo>
                  <a:pt x="57907" y="189008"/>
                  <a:pt x="55808" y="183548"/>
                  <a:pt x="51842" y="179583"/>
                </a:cubicBezTo>
                <a:cubicBezTo>
                  <a:pt x="47877" y="175618"/>
                  <a:pt x="42417" y="173519"/>
                  <a:pt x="36816" y="173806"/>
                </a:cubicBezTo>
                <a:lnTo>
                  <a:pt x="22631" y="174530"/>
                </a:lnTo>
                <a:cubicBezTo>
                  <a:pt x="14232" y="174992"/>
                  <a:pt x="6456" y="170100"/>
                  <a:pt x="3238" y="162328"/>
                </a:cubicBezTo>
                <a:cubicBezTo>
                  <a:pt x="19" y="154556"/>
                  <a:pt x="2060" y="145599"/>
                  <a:pt x="8327" y="139987"/>
                </a:cubicBezTo>
                <a:lnTo>
                  <a:pt x="18867" y="130468"/>
                </a:lnTo>
                <a:cubicBezTo>
                  <a:pt x="23037" y="126711"/>
                  <a:pt x="25419" y="121361"/>
                  <a:pt x="25419" y="115747"/>
                </a:cubicBezTo>
                <a:cubicBezTo>
                  <a:pt x="25419" y="110134"/>
                  <a:pt x="23037" y="104784"/>
                  <a:pt x="18867" y="101027"/>
                </a:cubicBezTo>
                <a:lnTo>
                  <a:pt x="8307" y="91438"/>
                </a:lnTo>
                <a:cubicBezTo>
                  <a:pt x="2040" y="85827"/>
                  <a:pt x="0" y="76870"/>
                  <a:pt x="3218" y="69098"/>
                </a:cubicBezTo>
                <a:cubicBezTo>
                  <a:pt x="6436" y="61326"/>
                  <a:pt x="14212" y="56434"/>
                  <a:pt x="22611" y="56896"/>
                </a:cubicBezTo>
                <a:lnTo>
                  <a:pt x="36797" y="57619"/>
                </a:lnTo>
                <a:cubicBezTo>
                  <a:pt x="42397" y="57907"/>
                  <a:pt x="47857" y="55808"/>
                  <a:pt x="51822" y="51842"/>
                </a:cubicBezTo>
                <a:cubicBezTo>
                  <a:pt x="55788" y="47877"/>
                  <a:pt x="57887" y="42417"/>
                  <a:pt x="57599" y="36816"/>
                </a:cubicBezTo>
                <a:lnTo>
                  <a:pt x="56896" y="22611"/>
                </a:lnTo>
                <a:cubicBezTo>
                  <a:pt x="56434" y="14212"/>
                  <a:pt x="61326" y="6436"/>
                  <a:pt x="69098" y="3218"/>
                </a:cubicBezTo>
                <a:cubicBezTo>
                  <a:pt x="76870" y="0"/>
                  <a:pt x="85827" y="2040"/>
                  <a:pt x="91438" y="8307"/>
                </a:cubicBezTo>
                <a:close/>
              </a:path>
            </a:pathLst>
          </a:custGeom>
          <a:noFill/>
          <a:ln w="4953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976320" y="2143107"/>
            <a:ext cx="4254862" cy="3713419"/>
            <a:chOff x="3452005" y="1698171"/>
            <a:chExt cx="4254862" cy="3713419"/>
          </a:xfrm>
        </p:grpSpPr>
        <p:sp>
          <p:nvSpPr>
            <p:cNvPr id="2" name="Rounded Rectangle 1"/>
            <p:cNvSpPr/>
            <p:nvPr/>
          </p:nvSpPr>
          <p:spPr>
            <a:xfrm>
              <a:off x="3452948" y="1698171"/>
              <a:ext cx="4245428" cy="3713419"/>
            </a:xfrm>
            <a:custGeom>
              <a:avLst/>
              <a:gdLst/>
              <a:ahLst/>
              <a:cxnLst/>
              <a:rect l="0" t="0" r="0" b="0"/>
              <a:pathLst>
                <a:path w="4245428" h="3713419">
                  <a:moveTo>
                    <a:pt x="4245428" y="143412"/>
                  </a:moveTo>
                  <a:lnTo>
                    <a:pt x="3509554" y="585037"/>
                  </a:lnTo>
                  <a:lnTo>
                    <a:pt x="3509554" y="1094207"/>
                  </a:lnTo>
                  <a:lnTo>
                    <a:pt x="2660468" y="1603913"/>
                  </a:lnTo>
                  <a:lnTo>
                    <a:pt x="2660468" y="2113279"/>
                  </a:lnTo>
                  <a:lnTo>
                    <a:pt x="1811382" y="2622816"/>
                  </a:lnTo>
                  <a:lnTo>
                    <a:pt x="1811382" y="3133211"/>
                  </a:lnTo>
                  <a:lnTo>
                    <a:pt x="849085" y="3713419"/>
                  </a:lnTo>
                  <a:lnTo>
                    <a:pt x="0" y="3203968"/>
                  </a:lnTo>
                  <a:lnTo>
                    <a:pt x="0" y="3056708"/>
                  </a:lnTo>
                  <a:lnTo>
                    <a:pt x="849085" y="3566160"/>
                  </a:lnTo>
                  <a:lnTo>
                    <a:pt x="1698171" y="3056708"/>
                  </a:lnTo>
                  <a:lnTo>
                    <a:pt x="1698171" y="2547257"/>
                  </a:lnTo>
                  <a:lnTo>
                    <a:pt x="2547257" y="2037805"/>
                  </a:lnTo>
                  <a:lnTo>
                    <a:pt x="2547257" y="1528354"/>
                  </a:lnTo>
                  <a:lnTo>
                    <a:pt x="3396342" y="1018902"/>
                  </a:lnTo>
                  <a:lnTo>
                    <a:pt x="3396342" y="509478"/>
                  </a:lnTo>
                  <a:lnTo>
                    <a:pt x="4245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000205" y="1698171"/>
              <a:ext cx="849085" cy="1018902"/>
            </a:xfrm>
            <a:custGeom>
              <a:avLst/>
              <a:gdLst/>
              <a:ahLst/>
              <a:cxnLst/>
              <a:rect l="0" t="0" r="0" b="0"/>
              <a:pathLst>
                <a:path w="849085" h="1018902">
                  <a:moveTo>
                    <a:pt x="849085" y="1018902"/>
                  </a:moveTo>
                  <a:lnTo>
                    <a:pt x="0" y="509451"/>
                  </a:lnTo>
                  <a:lnTo>
                    <a:pt x="0" y="0"/>
                  </a:lnTo>
                  <a:lnTo>
                    <a:pt x="849085" y="5094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151120" y="2717074"/>
              <a:ext cx="849085" cy="1018902"/>
            </a:xfrm>
            <a:custGeom>
              <a:avLst/>
              <a:gdLst/>
              <a:ahLst/>
              <a:cxnLst/>
              <a:rect l="0" t="0" r="0" b="0"/>
              <a:pathLst>
                <a:path w="849085" h="1018902">
                  <a:moveTo>
                    <a:pt x="849085" y="1018902"/>
                  </a:moveTo>
                  <a:lnTo>
                    <a:pt x="0" y="509451"/>
                  </a:lnTo>
                  <a:lnTo>
                    <a:pt x="0" y="0"/>
                  </a:lnTo>
                  <a:lnTo>
                    <a:pt x="849085" y="5094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02034" y="3735977"/>
              <a:ext cx="849085" cy="1018902"/>
            </a:xfrm>
            <a:custGeom>
              <a:avLst/>
              <a:gdLst/>
              <a:ahLst/>
              <a:cxnLst/>
              <a:rect l="0" t="0" r="0" b="0"/>
              <a:pathLst>
                <a:path w="849085" h="1018902">
                  <a:moveTo>
                    <a:pt x="849085" y="1018902"/>
                  </a:moveTo>
                  <a:lnTo>
                    <a:pt x="0" y="518885"/>
                  </a:lnTo>
                  <a:lnTo>
                    <a:pt x="0" y="0"/>
                  </a:lnTo>
                  <a:lnTo>
                    <a:pt x="849085" y="5094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52005" y="1698171"/>
              <a:ext cx="4254862" cy="3713334"/>
            </a:xfrm>
            <a:custGeom>
              <a:avLst/>
              <a:gdLst/>
              <a:ahLst/>
              <a:cxnLst/>
              <a:rect l="0" t="0" r="0" b="0"/>
              <a:pathLst>
                <a:path w="4254862" h="3713334">
                  <a:moveTo>
                    <a:pt x="4246372" y="0"/>
                  </a:moveTo>
                  <a:cubicBezTo>
                    <a:pt x="4234107" y="46228"/>
                    <a:pt x="4254862" y="96229"/>
                    <a:pt x="4246372" y="143401"/>
                  </a:cubicBezTo>
                  <a:cubicBezTo>
                    <a:pt x="4134104" y="209441"/>
                    <a:pt x="4027496" y="286802"/>
                    <a:pt x="3910511" y="344351"/>
                  </a:cubicBezTo>
                  <a:cubicBezTo>
                    <a:pt x="3770884" y="413221"/>
                    <a:pt x="3646351" y="509451"/>
                    <a:pt x="3510497" y="584925"/>
                  </a:cubicBezTo>
                  <a:cubicBezTo>
                    <a:pt x="3510497" y="754742"/>
                    <a:pt x="3510497" y="924560"/>
                    <a:pt x="3510497" y="1094377"/>
                  </a:cubicBezTo>
                  <a:cubicBezTo>
                    <a:pt x="3372757" y="1163247"/>
                    <a:pt x="3238790" y="1242495"/>
                    <a:pt x="3113314" y="1332121"/>
                  </a:cubicBezTo>
                  <a:cubicBezTo>
                    <a:pt x="2970856" y="1434954"/>
                    <a:pt x="2807643" y="1505711"/>
                    <a:pt x="2661412" y="1603828"/>
                  </a:cubicBezTo>
                  <a:cubicBezTo>
                    <a:pt x="2657638" y="1773645"/>
                    <a:pt x="2657638" y="1943462"/>
                    <a:pt x="2661412" y="2113280"/>
                  </a:cubicBezTo>
                  <a:cubicBezTo>
                    <a:pt x="2534992" y="2195358"/>
                    <a:pt x="2394421" y="2255737"/>
                    <a:pt x="2273662" y="2346306"/>
                  </a:cubicBezTo>
                  <a:cubicBezTo>
                    <a:pt x="2129318" y="2452914"/>
                    <a:pt x="1968935" y="2536879"/>
                    <a:pt x="1812326" y="2622731"/>
                  </a:cubicBezTo>
                  <a:cubicBezTo>
                    <a:pt x="1824590" y="2792548"/>
                    <a:pt x="1817986" y="2963309"/>
                    <a:pt x="1812326" y="3133126"/>
                  </a:cubicBezTo>
                  <a:cubicBezTo>
                    <a:pt x="1657604" y="3226525"/>
                    <a:pt x="1511372" y="3334076"/>
                    <a:pt x="1349102" y="3412381"/>
                  </a:cubicBezTo>
                  <a:cubicBezTo>
                    <a:pt x="1173625" y="3497289"/>
                    <a:pt x="1016072" y="3613331"/>
                    <a:pt x="850029" y="3713334"/>
                  </a:cubicBezTo>
                  <a:cubicBezTo>
                    <a:pt x="705684" y="3639747"/>
                    <a:pt x="580208" y="3533140"/>
                    <a:pt x="433977" y="3463326"/>
                  </a:cubicBezTo>
                  <a:cubicBezTo>
                    <a:pt x="282085" y="3391625"/>
                    <a:pt x="147174" y="3287848"/>
                    <a:pt x="943" y="3203883"/>
                  </a:cubicBezTo>
                  <a:cubicBezTo>
                    <a:pt x="0" y="3154825"/>
                    <a:pt x="3773" y="3105766"/>
                    <a:pt x="943" y="3056708"/>
                  </a:cubicBezTo>
                  <a:cubicBezTo>
                    <a:pt x="280198" y="3232186"/>
                    <a:pt x="568887" y="3394455"/>
                    <a:pt x="850029" y="3566160"/>
                  </a:cubicBezTo>
                  <a:cubicBezTo>
                    <a:pt x="1132114" y="3394455"/>
                    <a:pt x="1424577" y="3239733"/>
                    <a:pt x="1699114" y="3056708"/>
                  </a:cubicBezTo>
                  <a:cubicBezTo>
                    <a:pt x="1683076" y="2887834"/>
                    <a:pt x="1704775" y="2717074"/>
                    <a:pt x="1699114" y="2547257"/>
                  </a:cubicBezTo>
                  <a:cubicBezTo>
                    <a:pt x="1987804" y="2387817"/>
                    <a:pt x="2272719" y="2219887"/>
                    <a:pt x="2548200" y="2037805"/>
                  </a:cubicBezTo>
                  <a:cubicBezTo>
                    <a:pt x="2554804" y="1867988"/>
                    <a:pt x="2549144" y="1698171"/>
                    <a:pt x="2548200" y="1528354"/>
                  </a:cubicBezTo>
                  <a:cubicBezTo>
                    <a:pt x="2705753" y="1441558"/>
                    <a:pt x="2862362" y="1351933"/>
                    <a:pt x="3010480" y="1250986"/>
                  </a:cubicBezTo>
                  <a:cubicBezTo>
                    <a:pt x="3135013" y="1166077"/>
                    <a:pt x="3266149" y="1093433"/>
                    <a:pt x="3397286" y="1018902"/>
                  </a:cubicBezTo>
                  <a:cubicBezTo>
                    <a:pt x="3406720" y="849085"/>
                    <a:pt x="3387852" y="679268"/>
                    <a:pt x="3397286" y="509451"/>
                  </a:cubicBezTo>
                  <a:cubicBezTo>
                    <a:pt x="3670880" y="324539"/>
                    <a:pt x="3972777" y="183968"/>
                    <a:pt x="4246372" y="0"/>
                  </a:cubicBezTo>
                </a:path>
              </a:pathLst>
            </a:custGeom>
            <a:noFill/>
            <a:ln w="283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452948" y="1698171"/>
              <a:ext cx="4245428" cy="3713418"/>
            </a:xfrm>
            <a:custGeom>
              <a:avLst/>
              <a:gdLst/>
              <a:ahLst/>
              <a:cxnLst/>
              <a:rect l="0" t="0" r="0" b="0"/>
              <a:pathLst>
                <a:path w="4245428" h="3713418">
                  <a:moveTo>
                    <a:pt x="4245428" y="143412"/>
                  </a:moveTo>
                  <a:lnTo>
                    <a:pt x="3509554" y="585037"/>
                  </a:lnTo>
                  <a:lnTo>
                    <a:pt x="3509554" y="1094202"/>
                  </a:lnTo>
                  <a:lnTo>
                    <a:pt x="2660468" y="1603913"/>
                  </a:lnTo>
                  <a:lnTo>
                    <a:pt x="2660468" y="2113280"/>
                  </a:lnTo>
                  <a:lnTo>
                    <a:pt x="1811382" y="2622816"/>
                  </a:lnTo>
                  <a:lnTo>
                    <a:pt x="1811382" y="3133210"/>
                  </a:lnTo>
                  <a:lnTo>
                    <a:pt x="849085" y="3713418"/>
                  </a:lnTo>
                  <a:lnTo>
                    <a:pt x="0" y="3203967"/>
                  </a:lnTo>
                  <a:lnTo>
                    <a:pt x="0" y="3056708"/>
                  </a:lnTo>
                  <a:lnTo>
                    <a:pt x="849085" y="3566160"/>
                  </a:lnTo>
                  <a:lnTo>
                    <a:pt x="1698171" y="3056708"/>
                  </a:lnTo>
                  <a:lnTo>
                    <a:pt x="1698171" y="2547257"/>
                  </a:lnTo>
                  <a:lnTo>
                    <a:pt x="2547257" y="2037805"/>
                  </a:lnTo>
                  <a:lnTo>
                    <a:pt x="2547257" y="1528354"/>
                  </a:lnTo>
                  <a:lnTo>
                    <a:pt x="3396342" y="1018902"/>
                  </a:lnTo>
                  <a:lnTo>
                    <a:pt x="3396342" y="509478"/>
                  </a:lnTo>
                  <a:lnTo>
                    <a:pt x="4245428" y="0"/>
                  </a:lnTo>
                  <a:close/>
                </a:path>
              </a:pathLst>
            </a:custGeom>
            <a:noFill/>
            <a:ln w="283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990771" y="1698171"/>
              <a:ext cx="858520" cy="1018902"/>
            </a:xfrm>
            <a:custGeom>
              <a:avLst/>
              <a:gdLst/>
              <a:ahLst/>
              <a:cxnLst/>
              <a:rect l="0" t="0" r="0" b="0"/>
              <a:pathLst>
                <a:path w="858520" h="1018902">
                  <a:moveTo>
                    <a:pt x="858520" y="509451"/>
                  </a:moveTo>
                  <a:cubicBezTo>
                    <a:pt x="851915" y="679268"/>
                    <a:pt x="857576" y="849085"/>
                    <a:pt x="858520" y="1018902"/>
                  </a:cubicBezTo>
                  <a:cubicBezTo>
                    <a:pt x="707571" y="920786"/>
                    <a:pt x="555679" y="825499"/>
                    <a:pt x="396240" y="741534"/>
                  </a:cubicBezTo>
                  <a:cubicBezTo>
                    <a:pt x="263216" y="671721"/>
                    <a:pt x="136797" y="589642"/>
                    <a:pt x="9434" y="509451"/>
                  </a:cubicBezTo>
                  <a:cubicBezTo>
                    <a:pt x="18868" y="339634"/>
                    <a:pt x="0" y="169817"/>
                    <a:pt x="9434" y="0"/>
                  </a:cubicBezTo>
                  <a:cubicBezTo>
                    <a:pt x="301897" y="153778"/>
                    <a:pt x="567000" y="353785"/>
                    <a:pt x="858520" y="509451"/>
                  </a:cubicBezTo>
                </a:path>
              </a:pathLst>
            </a:custGeom>
            <a:noFill/>
            <a:ln w="283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00205" y="1698171"/>
              <a:ext cx="849085" cy="1018902"/>
            </a:xfrm>
            <a:custGeom>
              <a:avLst/>
              <a:gdLst/>
              <a:ahLst/>
              <a:cxnLst/>
              <a:rect l="0" t="0" r="0" b="0"/>
              <a:pathLst>
                <a:path w="849085" h="1018902">
                  <a:moveTo>
                    <a:pt x="849085" y="1018902"/>
                  </a:moveTo>
                  <a:lnTo>
                    <a:pt x="0" y="509451"/>
                  </a:lnTo>
                  <a:lnTo>
                    <a:pt x="0" y="0"/>
                  </a:lnTo>
                  <a:lnTo>
                    <a:pt x="849085" y="509451"/>
                  </a:lnTo>
                  <a:close/>
                </a:path>
              </a:pathLst>
            </a:custGeom>
            <a:noFill/>
            <a:ln w="283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41685" y="2717074"/>
              <a:ext cx="858520" cy="1018902"/>
            </a:xfrm>
            <a:custGeom>
              <a:avLst/>
              <a:gdLst/>
              <a:ahLst/>
              <a:cxnLst/>
              <a:rect l="0" t="0" r="0" b="0"/>
              <a:pathLst>
                <a:path w="858520" h="1018902">
                  <a:moveTo>
                    <a:pt x="858520" y="509451"/>
                  </a:moveTo>
                  <a:cubicBezTo>
                    <a:pt x="851915" y="679268"/>
                    <a:pt x="857576" y="849085"/>
                    <a:pt x="858520" y="1018902"/>
                  </a:cubicBezTo>
                  <a:cubicBezTo>
                    <a:pt x="708514" y="920786"/>
                    <a:pt x="555679" y="825500"/>
                    <a:pt x="396240" y="741534"/>
                  </a:cubicBezTo>
                  <a:cubicBezTo>
                    <a:pt x="263216" y="671721"/>
                    <a:pt x="136797" y="589642"/>
                    <a:pt x="9434" y="509451"/>
                  </a:cubicBezTo>
                  <a:cubicBezTo>
                    <a:pt x="17925" y="339634"/>
                    <a:pt x="0" y="169817"/>
                    <a:pt x="9434" y="0"/>
                  </a:cubicBezTo>
                  <a:cubicBezTo>
                    <a:pt x="301897" y="153778"/>
                    <a:pt x="567000" y="353785"/>
                    <a:pt x="858520" y="509451"/>
                  </a:cubicBezTo>
                </a:path>
              </a:pathLst>
            </a:custGeom>
            <a:noFill/>
            <a:ln w="283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151120" y="2717074"/>
              <a:ext cx="849085" cy="1018902"/>
            </a:xfrm>
            <a:custGeom>
              <a:avLst/>
              <a:gdLst/>
              <a:ahLst/>
              <a:cxnLst/>
              <a:rect l="0" t="0" r="0" b="0"/>
              <a:pathLst>
                <a:path w="849085" h="1018902">
                  <a:moveTo>
                    <a:pt x="849085" y="1018902"/>
                  </a:moveTo>
                  <a:lnTo>
                    <a:pt x="0" y="509451"/>
                  </a:lnTo>
                  <a:lnTo>
                    <a:pt x="0" y="0"/>
                  </a:lnTo>
                  <a:lnTo>
                    <a:pt x="849085" y="509451"/>
                  </a:lnTo>
                  <a:close/>
                </a:path>
              </a:pathLst>
            </a:custGeom>
            <a:noFill/>
            <a:ln w="283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92600" y="3735977"/>
              <a:ext cx="858520" cy="1018902"/>
            </a:xfrm>
            <a:custGeom>
              <a:avLst/>
              <a:gdLst/>
              <a:ahLst/>
              <a:cxnLst/>
              <a:rect l="0" t="0" r="0" b="0"/>
              <a:pathLst>
                <a:path w="858520" h="1018902">
                  <a:moveTo>
                    <a:pt x="858520" y="509451"/>
                  </a:moveTo>
                  <a:cubicBezTo>
                    <a:pt x="846255" y="679268"/>
                    <a:pt x="843425" y="850029"/>
                    <a:pt x="858520" y="1018902"/>
                  </a:cubicBezTo>
                  <a:cubicBezTo>
                    <a:pt x="769837" y="967957"/>
                    <a:pt x="679268" y="920786"/>
                    <a:pt x="594360" y="863237"/>
                  </a:cubicBezTo>
                  <a:cubicBezTo>
                    <a:pt x="500960" y="800027"/>
                    <a:pt x="399070" y="751912"/>
                    <a:pt x="303783" y="692476"/>
                  </a:cubicBezTo>
                  <a:cubicBezTo>
                    <a:pt x="207554" y="631153"/>
                    <a:pt x="103777" y="582095"/>
                    <a:pt x="9434" y="518885"/>
                  </a:cubicBezTo>
                  <a:cubicBezTo>
                    <a:pt x="943" y="433977"/>
                    <a:pt x="943" y="348125"/>
                    <a:pt x="9434" y="263216"/>
                  </a:cubicBezTo>
                  <a:cubicBezTo>
                    <a:pt x="17925" y="176421"/>
                    <a:pt x="0" y="87738"/>
                    <a:pt x="9434" y="0"/>
                  </a:cubicBezTo>
                  <a:cubicBezTo>
                    <a:pt x="301897" y="153778"/>
                    <a:pt x="567000" y="353785"/>
                    <a:pt x="858520" y="509451"/>
                  </a:cubicBezTo>
                </a:path>
              </a:pathLst>
            </a:custGeom>
            <a:noFill/>
            <a:ln w="283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302034" y="3735977"/>
              <a:ext cx="849085" cy="1018902"/>
            </a:xfrm>
            <a:custGeom>
              <a:avLst/>
              <a:gdLst/>
              <a:ahLst/>
              <a:cxnLst/>
              <a:rect l="0" t="0" r="0" b="0"/>
              <a:pathLst>
                <a:path w="849085" h="1018902">
                  <a:moveTo>
                    <a:pt x="849085" y="1018902"/>
                  </a:moveTo>
                  <a:lnTo>
                    <a:pt x="0" y="518885"/>
                  </a:lnTo>
                  <a:lnTo>
                    <a:pt x="0" y="0"/>
                  </a:lnTo>
                  <a:lnTo>
                    <a:pt x="849085" y="509451"/>
                  </a:lnTo>
                  <a:close/>
                </a:path>
              </a:pathLst>
            </a:custGeom>
            <a:noFill/>
            <a:ln w="283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77263" y="4690364"/>
            <a:ext cx="1698171" cy="1018902"/>
            <a:chOff x="3452948" y="4245428"/>
            <a:chExt cx="1698171" cy="1018902"/>
          </a:xfrm>
        </p:grpSpPr>
        <p:sp>
          <p:nvSpPr>
            <p:cNvPr id="15" name="Rounded Rectangle 14"/>
            <p:cNvSpPr/>
            <p:nvPr/>
          </p:nvSpPr>
          <p:spPr>
            <a:xfrm>
              <a:off x="3452948" y="4245428"/>
              <a:ext cx="1698171" cy="1018902"/>
            </a:xfrm>
            <a:custGeom>
              <a:avLst/>
              <a:gdLst/>
              <a:ahLst/>
              <a:cxnLst/>
              <a:rect l="0" t="0" r="0" b="0"/>
              <a:pathLst>
                <a:path w="1698171" h="1018902">
                  <a:moveTo>
                    <a:pt x="1698171" y="509451"/>
                  </a:moveTo>
                  <a:lnTo>
                    <a:pt x="849085" y="1018902"/>
                  </a:lnTo>
                  <a:lnTo>
                    <a:pt x="0" y="509451"/>
                  </a:lnTo>
                  <a:lnTo>
                    <a:pt x="849085" y="0"/>
                  </a:lnTo>
                  <a:close/>
                  <a:moveTo>
                    <a:pt x="849085" y="905691"/>
                  </a:moveTo>
                  <a:lnTo>
                    <a:pt x="1518920" y="509451"/>
                  </a:lnTo>
                  <a:lnTo>
                    <a:pt x="849085" y="113211"/>
                  </a:lnTo>
                  <a:lnTo>
                    <a:pt x="179251" y="5094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52948" y="4245428"/>
              <a:ext cx="1698171" cy="1018902"/>
            </a:xfrm>
            <a:custGeom>
              <a:avLst/>
              <a:gdLst/>
              <a:ahLst/>
              <a:cxnLst/>
              <a:rect l="0" t="0" r="0" b="0"/>
              <a:pathLst>
                <a:path w="1698171" h="1018902">
                  <a:moveTo>
                    <a:pt x="849085" y="0"/>
                  </a:moveTo>
                  <a:cubicBezTo>
                    <a:pt x="982109" y="92456"/>
                    <a:pt x="1120793" y="177364"/>
                    <a:pt x="1265137" y="250008"/>
                  </a:cubicBezTo>
                  <a:cubicBezTo>
                    <a:pt x="1416086" y="325482"/>
                    <a:pt x="1553826" y="422656"/>
                    <a:pt x="1698171" y="509451"/>
                  </a:cubicBezTo>
                  <a:cubicBezTo>
                    <a:pt x="1565147" y="606624"/>
                    <a:pt x="1414199" y="678325"/>
                    <a:pt x="1273628" y="764177"/>
                  </a:cubicBezTo>
                  <a:cubicBezTo>
                    <a:pt x="1132114" y="850029"/>
                    <a:pt x="990600" y="934937"/>
                    <a:pt x="849085" y="1018902"/>
                  </a:cubicBezTo>
                  <a:cubicBezTo>
                    <a:pt x="701910" y="946258"/>
                    <a:pt x="569830" y="846255"/>
                    <a:pt x="427373" y="766064"/>
                  </a:cubicBezTo>
                  <a:cubicBezTo>
                    <a:pt x="283028" y="683985"/>
                    <a:pt x="135853" y="605681"/>
                    <a:pt x="0" y="509451"/>
                  </a:cubicBezTo>
                  <a:cubicBezTo>
                    <a:pt x="280198" y="334917"/>
                    <a:pt x="572661" y="181138"/>
                    <a:pt x="849085" y="0"/>
                  </a:cubicBezTo>
                  <a:moveTo>
                    <a:pt x="179251" y="509451"/>
                  </a:moveTo>
                  <a:cubicBezTo>
                    <a:pt x="279254" y="579265"/>
                    <a:pt x="388692" y="635870"/>
                    <a:pt x="495300" y="696250"/>
                  </a:cubicBezTo>
                  <a:cubicBezTo>
                    <a:pt x="615115" y="763233"/>
                    <a:pt x="732100" y="833990"/>
                    <a:pt x="849085" y="905691"/>
                  </a:cubicBezTo>
                  <a:cubicBezTo>
                    <a:pt x="1068904" y="767007"/>
                    <a:pt x="1300044" y="649078"/>
                    <a:pt x="1518920" y="509451"/>
                  </a:cubicBezTo>
                  <a:cubicBezTo>
                    <a:pt x="1402878" y="446241"/>
                    <a:pt x="1288723" y="379258"/>
                    <a:pt x="1177398" y="307557"/>
                  </a:cubicBezTo>
                  <a:cubicBezTo>
                    <a:pt x="1070791" y="238687"/>
                    <a:pt x="965127" y="166043"/>
                    <a:pt x="849085" y="113211"/>
                  </a:cubicBezTo>
                  <a:cubicBezTo>
                    <a:pt x="630210" y="252838"/>
                    <a:pt x="398126" y="369823"/>
                    <a:pt x="179251" y="509451"/>
                  </a:cubicBezTo>
                </a:path>
              </a:pathLst>
            </a:custGeom>
            <a:noFill/>
            <a:ln w="283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452948" y="4245428"/>
              <a:ext cx="1698171" cy="1018902"/>
            </a:xfrm>
            <a:custGeom>
              <a:avLst/>
              <a:gdLst/>
              <a:ahLst/>
              <a:cxnLst/>
              <a:rect l="0" t="0" r="0" b="0"/>
              <a:pathLst>
                <a:path w="1698171" h="1018902">
                  <a:moveTo>
                    <a:pt x="1698171" y="509451"/>
                  </a:moveTo>
                  <a:lnTo>
                    <a:pt x="849085" y="1018902"/>
                  </a:lnTo>
                  <a:lnTo>
                    <a:pt x="0" y="509451"/>
                  </a:lnTo>
                  <a:lnTo>
                    <a:pt x="849085" y="0"/>
                  </a:lnTo>
                  <a:close/>
                  <a:moveTo>
                    <a:pt x="849085" y="905691"/>
                  </a:moveTo>
                  <a:lnTo>
                    <a:pt x="1518920" y="509451"/>
                  </a:lnTo>
                  <a:lnTo>
                    <a:pt x="849085" y="113211"/>
                  </a:lnTo>
                  <a:lnTo>
                    <a:pt x="179251" y="509451"/>
                  </a:lnTo>
                  <a:close/>
                </a:path>
              </a:pathLst>
            </a:custGeom>
            <a:noFill/>
            <a:ln w="283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26349" y="3671461"/>
            <a:ext cx="1698171" cy="1018902"/>
            <a:chOff x="4302034" y="3226525"/>
            <a:chExt cx="1698171" cy="1018902"/>
          </a:xfrm>
        </p:grpSpPr>
        <p:sp>
          <p:nvSpPr>
            <p:cNvPr id="19" name="Rounded Rectangle 18"/>
            <p:cNvSpPr/>
            <p:nvPr/>
          </p:nvSpPr>
          <p:spPr>
            <a:xfrm>
              <a:off x="4302034" y="3226525"/>
              <a:ext cx="1698171" cy="1018902"/>
            </a:xfrm>
            <a:custGeom>
              <a:avLst/>
              <a:gdLst/>
              <a:ahLst/>
              <a:cxnLst/>
              <a:rect l="0" t="0" r="0" b="0"/>
              <a:pathLst>
                <a:path w="1698171" h="1018902">
                  <a:moveTo>
                    <a:pt x="1698171" y="509451"/>
                  </a:moveTo>
                  <a:lnTo>
                    <a:pt x="849085" y="1018902"/>
                  </a:lnTo>
                  <a:lnTo>
                    <a:pt x="0" y="509451"/>
                  </a:lnTo>
                  <a:lnTo>
                    <a:pt x="849085" y="0"/>
                  </a:lnTo>
                  <a:close/>
                  <a:moveTo>
                    <a:pt x="849085" y="905691"/>
                  </a:moveTo>
                  <a:lnTo>
                    <a:pt x="1518920" y="509451"/>
                  </a:lnTo>
                  <a:lnTo>
                    <a:pt x="849085" y="113211"/>
                  </a:lnTo>
                  <a:lnTo>
                    <a:pt x="179251" y="5094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302034" y="3226525"/>
              <a:ext cx="1698171" cy="1018902"/>
            </a:xfrm>
            <a:custGeom>
              <a:avLst/>
              <a:gdLst/>
              <a:ahLst/>
              <a:cxnLst/>
              <a:rect l="0" t="0" r="0" b="0"/>
              <a:pathLst>
                <a:path w="1698171" h="1018902">
                  <a:moveTo>
                    <a:pt x="849085" y="0"/>
                  </a:moveTo>
                  <a:cubicBezTo>
                    <a:pt x="980222" y="81134"/>
                    <a:pt x="1111358" y="162269"/>
                    <a:pt x="1245325" y="237743"/>
                  </a:cubicBezTo>
                  <a:cubicBezTo>
                    <a:pt x="1399104" y="324539"/>
                    <a:pt x="1542505" y="426429"/>
                    <a:pt x="1698171" y="509451"/>
                  </a:cubicBezTo>
                  <a:cubicBezTo>
                    <a:pt x="1557600" y="609454"/>
                    <a:pt x="1399104" y="681155"/>
                    <a:pt x="1254760" y="775498"/>
                  </a:cubicBezTo>
                  <a:cubicBezTo>
                    <a:pt x="1122680" y="861350"/>
                    <a:pt x="985882" y="940598"/>
                    <a:pt x="849085" y="1018902"/>
                  </a:cubicBezTo>
                  <a:cubicBezTo>
                    <a:pt x="722666" y="922673"/>
                    <a:pt x="570774" y="865123"/>
                    <a:pt x="440581" y="773611"/>
                  </a:cubicBezTo>
                  <a:cubicBezTo>
                    <a:pt x="300010" y="675494"/>
                    <a:pt x="147174" y="597190"/>
                    <a:pt x="0" y="509451"/>
                  </a:cubicBezTo>
                  <a:cubicBezTo>
                    <a:pt x="129249" y="422656"/>
                    <a:pt x="263216" y="340577"/>
                    <a:pt x="400957" y="268877"/>
                  </a:cubicBezTo>
                  <a:cubicBezTo>
                    <a:pt x="555679" y="188685"/>
                    <a:pt x="696250" y="83965"/>
                    <a:pt x="849085" y="0"/>
                  </a:cubicBezTo>
                  <a:moveTo>
                    <a:pt x="179251" y="509451"/>
                  </a:moveTo>
                  <a:cubicBezTo>
                    <a:pt x="298123" y="570774"/>
                    <a:pt x="410391" y="644361"/>
                    <a:pt x="524546" y="714175"/>
                  </a:cubicBezTo>
                  <a:cubicBezTo>
                    <a:pt x="632097" y="779271"/>
                    <a:pt x="748138" y="831160"/>
                    <a:pt x="849085" y="905691"/>
                  </a:cubicBezTo>
                  <a:cubicBezTo>
                    <a:pt x="1073621" y="776441"/>
                    <a:pt x="1300987" y="650022"/>
                    <a:pt x="1518920" y="509451"/>
                  </a:cubicBezTo>
                  <a:cubicBezTo>
                    <a:pt x="1300044" y="370767"/>
                    <a:pt x="1074565" y="242461"/>
                    <a:pt x="849085" y="113211"/>
                  </a:cubicBezTo>
                  <a:cubicBezTo>
                    <a:pt x="631153" y="253782"/>
                    <a:pt x="397183" y="368880"/>
                    <a:pt x="179251" y="509451"/>
                  </a:cubicBezTo>
                </a:path>
              </a:pathLst>
            </a:custGeom>
            <a:noFill/>
            <a:ln w="283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302034" y="3226525"/>
              <a:ext cx="1698171" cy="1018902"/>
            </a:xfrm>
            <a:custGeom>
              <a:avLst/>
              <a:gdLst/>
              <a:ahLst/>
              <a:cxnLst/>
              <a:rect l="0" t="0" r="0" b="0"/>
              <a:pathLst>
                <a:path w="1698171" h="1018902">
                  <a:moveTo>
                    <a:pt x="1698171" y="509451"/>
                  </a:moveTo>
                  <a:lnTo>
                    <a:pt x="849085" y="1018902"/>
                  </a:lnTo>
                  <a:lnTo>
                    <a:pt x="0" y="509451"/>
                  </a:lnTo>
                  <a:lnTo>
                    <a:pt x="849085" y="0"/>
                  </a:lnTo>
                  <a:close/>
                  <a:moveTo>
                    <a:pt x="849085" y="905691"/>
                  </a:moveTo>
                  <a:lnTo>
                    <a:pt x="1518920" y="509451"/>
                  </a:lnTo>
                  <a:lnTo>
                    <a:pt x="849085" y="113211"/>
                  </a:lnTo>
                  <a:lnTo>
                    <a:pt x="179251" y="509451"/>
                  </a:lnTo>
                  <a:close/>
                </a:path>
              </a:pathLst>
            </a:custGeom>
            <a:noFill/>
            <a:ln w="283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675435" y="2652558"/>
            <a:ext cx="1698171" cy="1018902"/>
            <a:chOff x="5151120" y="2207622"/>
            <a:chExt cx="1698171" cy="1018902"/>
          </a:xfrm>
        </p:grpSpPr>
        <p:sp>
          <p:nvSpPr>
            <p:cNvPr id="23" name="Rounded Rectangle 22"/>
            <p:cNvSpPr/>
            <p:nvPr/>
          </p:nvSpPr>
          <p:spPr>
            <a:xfrm>
              <a:off x="5151120" y="2207622"/>
              <a:ext cx="1698171" cy="1018902"/>
            </a:xfrm>
            <a:custGeom>
              <a:avLst/>
              <a:gdLst/>
              <a:ahLst/>
              <a:cxnLst/>
              <a:rect l="0" t="0" r="0" b="0"/>
              <a:pathLst>
                <a:path w="1698171" h="1018902">
                  <a:moveTo>
                    <a:pt x="1698171" y="509451"/>
                  </a:moveTo>
                  <a:lnTo>
                    <a:pt x="849085" y="1018902"/>
                  </a:lnTo>
                  <a:lnTo>
                    <a:pt x="0" y="509451"/>
                  </a:lnTo>
                  <a:lnTo>
                    <a:pt x="849085" y="0"/>
                  </a:lnTo>
                  <a:close/>
                  <a:moveTo>
                    <a:pt x="849085" y="905691"/>
                  </a:moveTo>
                  <a:lnTo>
                    <a:pt x="1518920" y="509451"/>
                  </a:lnTo>
                  <a:lnTo>
                    <a:pt x="849085" y="113211"/>
                  </a:lnTo>
                  <a:lnTo>
                    <a:pt x="179251" y="5094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151120" y="2207622"/>
              <a:ext cx="1698171" cy="1018902"/>
            </a:xfrm>
            <a:custGeom>
              <a:avLst/>
              <a:gdLst/>
              <a:ahLst/>
              <a:cxnLst/>
              <a:rect l="0" t="0" r="0" b="0"/>
              <a:pathLst>
                <a:path w="1698171" h="1018902">
                  <a:moveTo>
                    <a:pt x="849085" y="0"/>
                  </a:moveTo>
                  <a:cubicBezTo>
                    <a:pt x="976448" y="87738"/>
                    <a:pt x="1111358" y="165100"/>
                    <a:pt x="1247212" y="238687"/>
                  </a:cubicBezTo>
                  <a:cubicBezTo>
                    <a:pt x="1401934" y="322652"/>
                    <a:pt x="1545336" y="424542"/>
                    <a:pt x="1698171" y="509451"/>
                  </a:cubicBezTo>
                  <a:cubicBezTo>
                    <a:pt x="1542505" y="599077"/>
                    <a:pt x="1382122" y="682098"/>
                    <a:pt x="1235891" y="786819"/>
                  </a:cubicBezTo>
                  <a:cubicBezTo>
                    <a:pt x="1114189" y="874558"/>
                    <a:pt x="976448" y="938711"/>
                    <a:pt x="849085" y="1018902"/>
                  </a:cubicBezTo>
                  <a:cubicBezTo>
                    <a:pt x="690589" y="931163"/>
                    <a:pt x="530206" y="844368"/>
                    <a:pt x="383032" y="738704"/>
                  </a:cubicBezTo>
                  <a:cubicBezTo>
                    <a:pt x="261329" y="652852"/>
                    <a:pt x="131136" y="579265"/>
                    <a:pt x="0" y="509451"/>
                  </a:cubicBezTo>
                  <a:cubicBezTo>
                    <a:pt x="130193" y="412278"/>
                    <a:pt x="278311" y="339634"/>
                    <a:pt x="418882" y="257556"/>
                  </a:cubicBezTo>
                  <a:cubicBezTo>
                    <a:pt x="564170" y="173590"/>
                    <a:pt x="716062" y="100946"/>
                    <a:pt x="849085" y="0"/>
                  </a:cubicBezTo>
                  <a:moveTo>
                    <a:pt x="179251" y="509451"/>
                  </a:moveTo>
                  <a:cubicBezTo>
                    <a:pt x="399070" y="647192"/>
                    <a:pt x="626436" y="772667"/>
                    <a:pt x="849085" y="905691"/>
                  </a:cubicBezTo>
                  <a:cubicBezTo>
                    <a:pt x="957580" y="838707"/>
                    <a:pt x="1076452" y="788706"/>
                    <a:pt x="1178342" y="711345"/>
                  </a:cubicBezTo>
                  <a:cubicBezTo>
                    <a:pt x="1283062" y="631153"/>
                    <a:pt x="1403821" y="574547"/>
                    <a:pt x="1518920" y="509451"/>
                  </a:cubicBezTo>
                  <a:cubicBezTo>
                    <a:pt x="1401934" y="437750"/>
                    <a:pt x="1287780" y="360389"/>
                    <a:pt x="1164190" y="300010"/>
                  </a:cubicBezTo>
                  <a:cubicBezTo>
                    <a:pt x="1054753" y="246234"/>
                    <a:pt x="951919" y="179251"/>
                    <a:pt x="849085" y="113211"/>
                  </a:cubicBezTo>
                  <a:cubicBezTo>
                    <a:pt x="742478" y="183025"/>
                    <a:pt x="637757" y="257556"/>
                    <a:pt x="520772" y="307557"/>
                  </a:cubicBezTo>
                  <a:cubicBezTo>
                    <a:pt x="399070" y="359446"/>
                    <a:pt x="295293" y="445298"/>
                    <a:pt x="179251" y="509451"/>
                  </a:cubicBezTo>
                </a:path>
              </a:pathLst>
            </a:custGeom>
            <a:noFill/>
            <a:ln w="283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151120" y="2207622"/>
              <a:ext cx="1698171" cy="1018902"/>
            </a:xfrm>
            <a:custGeom>
              <a:avLst/>
              <a:gdLst/>
              <a:ahLst/>
              <a:cxnLst/>
              <a:rect l="0" t="0" r="0" b="0"/>
              <a:pathLst>
                <a:path w="1698171" h="1018902">
                  <a:moveTo>
                    <a:pt x="1698171" y="509451"/>
                  </a:moveTo>
                  <a:lnTo>
                    <a:pt x="849085" y="1018902"/>
                  </a:lnTo>
                  <a:lnTo>
                    <a:pt x="0" y="509451"/>
                  </a:lnTo>
                  <a:lnTo>
                    <a:pt x="849085" y="0"/>
                  </a:lnTo>
                  <a:close/>
                  <a:moveTo>
                    <a:pt x="849085" y="905691"/>
                  </a:moveTo>
                  <a:lnTo>
                    <a:pt x="1518920" y="509451"/>
                  </a:lnTo>
                  <a:lnTo>
                    <a:pt x="849085" y="113211"/>
                  </a:lnTo>
                  <a:lnTo>
                    <a:pt x="179251" y="509451"/>
                  </a:lnTo>
                  <a:close/>
                </a:path>
              </a:pathLst>
            </a:custGeom>
            <a:noFill/>
            <a:ln w="283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524520" y="1633656"/>
            <a:ext cx="1698171" cy="1018902"/>
            <a:chOff x="6000205" y="1188720"/>
            <a:chExt cx="1698171" cy="1018902"/>
          </a:xfrm>
        </p:grpSpPr>
        <p:sp>
          <p:nvSpPr>
            <p:cNvPr id="27" name="Rounded Rectangle 26"/>
            <p:cNvSpPr/>
            <p:nvPr/>
          </p:nvSpPr>
          <p:spPr>
            <a:xfrm>
              <a:off x="6000205" y="1188720"/>
              <a:ext cx="1698171" cy="1018902"/>
            </a:xfrm>
            <a:custGeom>
              <a:avLst/>
              <a:gdLst/>
              <a:ahLst/>
              <a:cxnLst/>
              <a:rect l="0" t="0" r="0" b="0"/>
              <a:pathLst>
                <a:path w="1698171" h="1018902">
                  <a:moveTo>
                    <a:pt x="1698171" y="509451"/>
                  </a:moveTo>
                  <a:lnTo>
                    <a:pt x="849085" y="1018902"/>
                  </a:lnTo>
                  <a:lnTo>
                    <a:pt x="0" y="509451"/>
                  </a:lnTo>
                  <a:lnTo>
                    <a:pt x="849085" y="0"/>
                  </a:lnTo>
                  <a:close/>
                  <a:moveTo>
                    <a:pt x="849085" y="905691"/>
                  </a:moveTo>
                  <a:lnTo>
                    <a:pt x="1518920" y="509451"/>
                  </a:lnTo>
                  <a:lnTo>
                    <a:pt x="849085" y="113211"/>
                  </a:lnTo>
                  <a:lnTo>
                    <a:pt x="179251" y="5094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000205" y="1188720"/>
              <a:ext cx="1698171" cy="1018902"/>
            </a:xfrm>
            <a:custGeom>
              <a:avLst/>
              <a:gdLst/>
              <a:ahLst/>
              <a:cxnLst/>
              <a:rect l="0" t="0" r="0" b="0"/>
              <a:pathLst>
                <a:path w="1698171" h="1018902">
                  <a:moveTo>
                    <a:pt x="849085" y="0"/>
                  </a:moveTo>
                  <a:cubicBezTo>
                    <a:pt x="1131170" y="171703"/>
                    <a:pt x="1411369" y="346238"/>
                    <a:pt x="1698171" y="509451"/>
                  </a:cubicBezTo>
                  <a:cubicBezTo>
                    <a:pt x="1565147" y="581152"/>
                    <a:pt x="1439672" y="667947"/>
                    <a:pt x="1308535" y="743421"/>
                  </a:cubicBezTo>
                  <a:cubicBezTo>
                    <a:pt x="1153813" y="832104"/>
                    <a:pt x="1003808" y="929277"/>
                    <a:pt x="849085" y="1018902"/>
                  </a:cubicBezTo>
                  <a:cubicBezTo>
                    <a:pt x="752855" y="950032"/>
                    <a:pt x="646248" y="897200"/>
                    <a:pt x="544358" y="835877"/>
                  </a:cubicBezTo>
                  <a:cubicBezTo>
                    <a:pt x="457562" y="783989"/>
                    <a:pt x="365106" y="739648"/>
                    <a:pt x="283028" y="679268"/>
                  </a:cubicBezTo>
                  <a:cubicBezTo>
                    <a:pt x="194346" y="614172"/>
                    <a:pt x="100946" y="552849"/>
                    <a:pt x="0" y="509451"/>
                  </a:cubicBezTo>
                  <a:cubicBezTo>
                    <a:pt x="98116" y="467940"/>
                    <a:pt x="190572" y="410391"/>
                    <a:pt x="274537" y="344351"/>
                  </a:cubicBezTo>
                  <a:cubicBezTo>
                    <a:pt x="363220" y="274537"/>
                    <a:pt x="467940" y="228309"/>
                    <a:pt x="565113" y="169817"/>
                  </a:cubicBezTo>
                  <a:cubicBezTo>
                    <a:pt x="660400" y="114154"/>
                    <a:pt x="764177" y="70757"/>
                    <a:pt x="849085" y="0"/>
                  </a:cubicBezTo>
                  <a:moveTo>
                    <a:pt x="179251" y="509451"/>
                  </a:moveTo>
                  <a:cubicBezTo>
                    <a:pt x="392466" y="656626"/>
                    <a:pt x="620775" y="782102"/>
                    <a:pt x="849085" y="905691"/>
                  </a:cubicBezTo>
                  <a:cubicBezTo>
                    <a:pt x="1073621" y="775498"/>
                    <a:pt x="1286836" y="625493"/>
                    <a:pt x="1518920" y="509451"/>
                  </a:cubicBezTo>
                  <a:cubicBezTo>
                    <a:pt x="1417973" y="441524"/>
                    <a:pt x="1314195" y="376428"/>
                    <a:pt x="1203814" y="323596"/>
                  </a:cubicBezTo>
                  <a:cubicBezTo>
                    <a:pt x="1080225" y="263216"/>
                    <a:pt x="967014" y="183968"/>
                    <a:pt x="849085" y="113211"/>
                  </a:cubicBezTo>
                  <a:cubicBezTo>
                    <a:pt x="626436" y="246234"/>
                    <a:pt x="394353" y="364163"/>
                    <a:pt x="179251" y="509451"/>
                  </a:cubicBezTo>
                </a:path>
              </a:pathLst>
            </a:custGeom>
            <a:noFill/>
            <a:ln w="283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000205" y="1188720"/>
              <a:ext cx="1698171" cy="1018902"/>
            </a:xfrm>
            <a:custGeom>
              <a:avLst/>
              <a:gdLst/>
              <a:ahLst/>
              <a:cxnLst/>
              <a:rect l="0" t="0" r="0" b="0"/>
              <a:pathLst>
                <a:path w="1698171" h="1018902">
                  <a:moveTo>
                    <a:pt x="1698171" y="509451"/>
                  </a:moveTo>
                  <a:lnTo>
                    <a:pt x="849085" y="1018902"/>
                  </a:lnTo>
                  <a:lnTo>
                    <a:pt x="0" y="509451"/>
                  </a:lnTo>
                  <a:lnTo>
                    <a:pt x="849085" y="0"/>
                  </a:lnTo>
                  <a:close/>
                  <a:moveTo>
                    <a:pt x="849085" y="905691"/>
                  </a:moveTo>
                  <a:lnTo>
                    <a:pt x="1518920" y="509451"/>
                  </a:lnTo>
                  <a:lnTo>
                    <a:pt x="849085" y="113211"/>
                  </a:lnTo>
                  <a:lnTo>
                    <a:pt x="179251" y="509451"/>
                  </a:lnTo>
                  <a:close/>
                </a:path>
              </a:pathLst>
            </a:custGeom>
            <a:noFill/>
            <a:ln w="283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05504" y="3725237"/>
            <a:ext cx="87738" cy="912295"/>
            <a:chOff x="1681189" y="3280301"/>
            <a:chExt cx="87738" cy="912295"/>
          </a:xfrm>
        </p:grpSpPr>
        <p:sp>
          <p:nvSpPr>
            <p:cNvPr id="31" name="Rounded Rectangle 30"/>
            <p:cNvSpPr/>
            <p:nvPr/>
          </p:nvSpPr>
          <p:spPr>
            <a:xfrm>
              <a:off x="1698171" y="3283131"/>
              <a:ext cx="56605" cy="905691"/>
            </a:xfrm>
            <a:custGeom>
              <a:avLst/>
              <a:gdLst/>
              <a:ahLst/>
              <a:cxnLst/>
              <a:rect l="0" t="0" r="0" b="0"/>
              <a:pathLst>
                <a:path w="56605" h="905691">
                  <a:moveTo>
                    <a:pt x="0" y="0"/>
                  </a:moveTo>
                  <a:lnTo>
                    <a:pt x="56605" y="0"/>
                  </a:lnTo>
                  <a:lnTo>
                    <a:pt x="56605" y="905691"/>
                  </a:lnTo>
                  <a:lnTo>
                    <a:pt x="0" y="9056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81189" y="3280301"/>
              <a:ext cx="87738" cy="912295"/>
            </a:xfrm>
            <a:custGeom>
              <a:avLst/>
              <a:gdLst/>
              <a:ahLst/>
              <a:cxnLst/>
              <a:rect l="0" t="0" r="0" b="0"/>
              <a:pathLst>
                <a:path w="87738" h="912295">
                  <a:moveTo>
                    <a:pt x="16981" y="2830"/>
                  </a:moveTo>
                  <a:cubicBezTo>
                    <a:pt x="34906" y="10377"/>
                    <a:pt x="54718" y="0"/>
                    <a:pt x="73587" y="2830"/>
                  </a:cubicBezTo>
                  <a:cubicBezTo>
                    <a:pt x="78304" y="304727"/>
                    <a:pt x="87738" y="606624"/>
                    <a:pt x="73587" y="908521"/>
                  </a:cubicBezTo>
                  <a:cubicBezTo>
                    <a:pt x="55662" y="912295"/>
                    <a:pt x="35850" y="912295"/>
                    <a:pt x="16981" y="908521"/>
                  </a:cubicBezTo>
                  <a:cubicBezTo>
                    <a:pt x="31133" y="606624"/>
                    <a:pt x="0" y="304727"/>
                    <a:pt x="16981" y="2830"/>
                  </a:cubicBezTo>
                </a:path>
              </a:pathLst>
            </a:custGeom>
            <a:noFill/>
            <a:ln w="283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698171" y="3283131"/>
              <a:ext cx="56605" cy="905691"/>
            </a:xfrm>
            <a:custGeom>
              <a:avLst/>
              <a:gdLst/>
              <a:ahLst/>
              <a:cxnLst/>
              <a:rect l="0" t="0" r="0" b="0"/>
              <a:pathLst>
                <a:path w="56605" h="905691">
                  <a:moveTo>
                    <a:pt x="0" y="0"/>
                  </a:moveTo>
                  <a:lnTo>
                    <a:pt x="56605" y="0"/>
                  </a:lnTo>
                  <a:lnTo>
                    <a:pt x="56605" y="905691"/>
                  </a:lnTo>
                  <a:lnTo>
                    <a:pt x="0" y="905691"/>
                  </a:lnTo>
                  <a:close/>
                </a:path>
              </a:pathLst>
            </a:custGeom>
            <a:noFill/>
            <a:ln w="283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52703" y="2708221"/>
            <a:ext cx="91512" cy="913238"/>
            <a:chOff x="2528388" y="2263285"/>
            <a:chExt cx="91512" cy="913238"/>
          </a:xfrm>
        </p:grpSpPr>
        <p:sp>
          <p:nvSpPr>
            <p:cNvPr id="35" name="Rounded Rectangle 34"/>
            <p:cNvSpPr/>
            <p:nvPr/>
          </p:nvSpPr>
          <p:spPr>
            <a:xfrm>
              <a:off x="2547257" y="2264228"/>
              <a:ext cx="56605" cy="905691"/>
            </a:xfrm>
            <a:custGeom>
              <a:avLst/>
              <a:gdLst/>
              <a:ahLst/>
              <a:cxnLst/>
              <a:rect l="0" t="0" r="0" b="0"/>
              <a:pathLst>
                <a:path w="56605" h="905691">
                  <a:moveTo>
                    <a:pt x="0" y="0"/>
                  </a:moveTo>
                  <a:lnTo>
                    <a:pt x="56605" y="0"/>
                  </a:lnTo>
                  <a:lnTo>
                    <a:pt x="56605" y="905691"/>
                  </a:lnTo>
                  <a:lnTo>
                    <a:pt x="0" y="9056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528388" y="2263285"/>
              <a:ext cx="91512" cy="913238"/>
            </a:xfrm>
            <a:custGeom>
              <a:avLst/>
              <a:gdLst/>
              <a:ahLst/>
              <a:cxnLst/>
              <a:rect l="0" t="0" r="0" b="0"/>
              <a:pathLst>
                <a:path w="91512" h="913238">
                  <a:moveTo>
                    <a:pt x="18868" y="943"/>
                  </a:moveTo>
                  <a:cubicBezTo>
                    <a:pt x="37737" y="0"/>
                    <a:pt x="57549" y="6603"/>
                    <a:pt x="75474" y="943"/>
                  </a:cubicBezTo>
                  <a:cubicBezTo>
                    <a:pt x="83021" y="141514"/>
                    <a:pt x="61322" y="283028"/>
                    <a:pt x="75474" y="422655"/>
                  </a:cubicBezTo>
                  <a:cubicBezTo>
                    <a:pt x="91512" y="583038"/>
                    <a:pt x="69813" y="745308"/>
                    <a:pt x="75474" y="906634"/>
                  </a:cubicBezTo>
                  <a:cubicBezTo>
                    <a:pt x="57549" y="913238"/>
                    <a:pt x="37737" y="908521"/>
                    <a:pt x="18868" y="906634"/>
                  </a:cubicBezTo>
                  <a:cubicBezTo>
                    <a:pt x="11321" y="767007"/>
                    <a:pt x="34906" y="626436"/>
                    <a:pt x="18868" y="487752"/>
                  </a:cubicBezTo>
                  <a:cubicBezTo>
                    <a:pt x="0" y="326426"/>
                    <a:pt x="26416" y="163213"/>
                    <a:pt x="18868" y="943"/>
                  </a:cubicBezTo>
                </a:path>
              </a:pathLst>
            </a:custGeom>
            <a:noFill/>
            <a:ln w="283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547257" y="2264228"/>
              <a:ext cx="56605" cy="905691"/>
            </a:xfrm>
            <a:custGeom>
              <a:avLst/>
              <a:gdLst/>
              <a:ahLst/>
              <a:cxnLst/>
              <a:rect l="0" t="0" r="0" b="0"/>
              <a:pathLst>
                <a:path w="56605" h="905691">
                  <a:moveTo>
                    <a:pt x="0" y="0"/>
                  </a:moveTo>
                  <a:lnTo>
                    <a:pt x="56605" y="0"/>
                  </a:lnTo>
                  <a:lnTo>
                    <a:pt x="56605" y="905691"/>
                  </a:lnTo>
                  <a:lnTo>
                    <a:pt x="0" y="905691"/>
                  </a:lnTo>
                  <a:close/>
                </a:path>
              </a:pathLst>
            </a:custGeom>
            <a:noFill/>
            <a:ln w="283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362079" y="4909240"/>
            <a:ext cx="68870" cy="916069"/>
            <a:chOff x="837764" y="4464304"/>
            <a:chExt cx="68870" cy="916069"/>
          </a:xfrm>
        </p:grpSpPr>
        <p:sp>
          <p:nvSpPr>
            <p:cNvPr id="39" name="Rounded Rectangle 38"/>
            <p:cNvSpPr/>
            <p:nvPr/>
          </p:nvSpPr>
          <p:spPr>
            <a:xfrm>
              <a:off x="849085" y="4471851"/>
              <a:ext cx="56605" cy="905691"/>
            </a:xfrm>
            <a:custGeom>
              <a:avLst/>
              <a:gdLst/>
              <a:ahLst/>
              <a:cxnLst/>
              <a:rect l="0" t="0" r="0" b="0"/>
              <a:pathLst>
                <a:path w="56605" h="905691">
                  <a:moveTo>
                    <a:pt x="0" y="0"/>
                  </a:moveTo>
                  <a:lnTo>
                    <a:pt x="56605" y="0"/>
                  </a:lnTo>
                  <a:lnTo>
                    <a:pt x="56605" y="905691"/>
                  </a:lnTo>
                  <a:lnTo>
                    <a:pt x="0" y="9056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37764" y="4464304"/>
              <a:ext cx="68870" cy="916069"/>
            </a:xfrm>
            <a:custGeom>
              <a:avLst/>
              <a:gdLst/>
              <a:ahLst/>
              <a:cxnLst/>
              <a:rect l="0" t="0" r="0" b="0"/>
              <a:pathLst>
                <a:path w="68870" h="916069">
                  <a:moveTo>
                    <a:pt x="11321" y="7547"/>
                  </a:moveTo>
                  <a:cubicBezTo>
                    <a:pt x="29246" y="943"/>
                    <a:pt x="50001" y="0"/>
                    <a:pt x="67926" y="7547"/>
                  </a:cubicBezTo>
                  <a:cubicBezTo>
                    <a:pt x="68870" y="309444"/>
                    <a:pt x="63209" y="611341"/>
                    <a:pt x="67926" y="913238"/>
                  </a:cubicBezTo>
                  <a:cubicBezTo>
                    <a:pt x="49058" y="916069"/>
                    <a:pt x="29246" y="906634"/>
                    <a:pt x="11321" y="913238"/>
                  </a:cubicBezTo>
                  <a:cubicBezTo>
                    <a:pt x="0" y="750025"/>
                    <a:pt x="22642" y="585869"/>
                    <a:pt x="11321" y="422656"/>
                  </a:cubicBezTo>
                  <a:cubicBezTo>
                    <a:pt x="1886" y="284915"/>
                    <a:pt x="12264" y="146231"/>
                    <a:pt x="11321" y="7547"/>
                  </a:cubicBezTo>
                </a:path>
              </a:pathLst>
            </a:custGeom>
            <a:noFill/>
            <a:ln w="283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849085" y="4471851"/>
              <a:ext cx="56605" cy="905691"/>
            </a:xfrm>
            <a:custGeom>
              <a:avLst/>
              <a:gdLst/>
              <a:ahLst/>
              <a:cxnLst/>
              <a:rect l="0" t="0" r="0" b="0"/>
              <a:pathLst>
                <a:path w="56605" h="905691">
                  <a:moveTo>
                    <a:pt x="0" y="0"/>
                  </a:moveTo>
                  <a:lnTo>
                    <a:pt x="56605" y="0"/>
                  </a:lnTo>
                  <a:lnTo>
                    <a:pt x="56605" y="905691"/>
                  </a:lnTo>
                  <a:lnTo>
                    <a:pt x="0" y="905691"/>
                  </a:lnTo>
                  <a:close/>
                </a:path>
              </a:pathLst>
            </a:custGeom>
            <a:noFill/>
            <a:ln w="283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905563" y="1687431"/>
            <a:ext cx="81134" cy="913238"/>
            <a:chOff x="3381248" y="1242495"/>
            <a:chExt cx="81134" cy="913238"/>
          </a:xfrm>
        </p:grpSpPr>
        <p:sp>
          <p:nvSpPr>
            <p:cNvPr id="43" name="Rounded Rectangle 42"/>
            <p:cNvSpPr/>
            <p:nvPr/>
          </p:nvSpPr>
          <p:spPr>
            <a:xfrm>
              <a:off x="3396342" y="1245325"/>
              <a:ext cx="56605" cy="905691"/>
            </a:xfrm>
            <a:custGeom>
              <a:avLst/>
              <a:gdLst/>
              <a:ahLst/>
              <a:cxnLst/>
              <a:rect l="0" t="0" r="0" b="0"/>
              <a:pathLst>
                <a:path w="56605" h="905691">
                  <a:moveTo>
                    <a:pt x="0" y="0"/>
                  </a:moveTo>
                  <a:lnTo>
                    <a:pt x="56605" y="0"/>
                  </a:lnTo>
                  <a:lnTo>
                    <a:pt x="56605" y="905691"/>
                  </a:lnTo>
                  <a:lnTo>
                    <a:pt x="0" y="9056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381248" y="1242495"/>
              <a:ext cx="81134" cy="913238"/>
            </a:xfrm>
            <a:custGeom>
              <a:avLst/>
              <a:gdLst/>
              <a:ahLst/>
              <a:cxnLst/>
              <a:rect l="0" t="0" r="0" b="0"/>
              <a:pathLst>
                <a:path w="81134" h="913238">
                  <a:moveTo>
                    <a:pt x="15094" y="2830"/>
                  </a:moveTo>
                  <a:cubicBezTo>
                    <a:pt x="33963" y="2830"/>
                    <a:pt x="52832" y="0"/>
                    <a:pt x="71700" y="2830"/>
                  </a:cubicBezTo>
                  <a:cubicBezTo>
                    <a:pt x="59436" y="304727"/>
                    <a:pt x="81134" y="606624"/>
                    <a:pt x="71700" y="908521"/>
                  </a:cubicBezTo>
                  <a:cubicBezTo>
                    <a:pt x="53775" y="913238"/>
                    <a:pt x="33963" y="905691"/>
                    <a:pt x="15094" y="908521"/>
                  </a:cubicBezTo>
                  <a:cubicBezTo>
                    <a:pt x="0" y="763233"/>
                    <a:pt x="22642" y="616058"/>
                    <a:pt x="15094" y="469827"/>
                  </a:cubicBezTo>
                  <a:cubicBezTo>
                    <a:pt x="6604" y="314161"/>
                    <a:pt x="21698" y="158496"/>
                    <a:pt x="15094" y="2830"/>
                  </a:cubicBezTo>
                </a:path>
              </a:pathLst>
            </a:custGeom>
            <a:noFill/>
            <a:ln w="283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396342" y="1245325"/>
              <a:ext cx="56605" cy="905691"/>
            </a:xfrm>
            <a:custGeom>
              <a:avLst/>
              <a:gdLst/>
              <a:ahLst/>
              <a:cxnLst/>
              <a:rect l="0" t="0" r="0" b="0"/>
              <a:pathLst>
                <a:path w="56605" h="905691">
                  <a:moveTo>
                    <a:pt x="0" y="0"/>
                  </a:moveTo>
                  <a:lnTo>
                    <a:pt x="56605" y="0"/>
                  </a:lnTo>
                  <a:lnTo>
                    <a:pt x="56605" y="905691"/>
                  </a:lnTo>
                  <a:lnTo>
                    <a:pt x="0" y="905691"/>
                  </a:lnTo>
                  <a:close/>
                </a:path>
              </a:pathLst>
            </a:custGeom>
            <a:noFill/>
            <a:ln w="283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632877" y="2752562"/>
            <a:ext cx="183968" cy="3962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100" b="1">
                <a:solidFill>
                  <a:srgbClr val="484848"/>
                </a:solidFill>
                <a:latin typeface="Shantell Sans"/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60257" y="2743128"/>
            <a:ext cx="1047205" cy="2773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400" b="1">
                <a:solidFill>
                  <a:srgbClr val="484848"/>
                </a:solidFill>
                <a:latin typeface="Shantell Sans"/>
              </a:rPr>
              <a:t>QA Testing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60257" y="3095026"/>
            <a:ext cx="2094411" cy="594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>
                <a:solidFill>
                  <a:srgbClr val="484848"/>
                </a:solidFill>
                <a:latin typeface="Shantell Sans"/>
              </a:rPr>
              <a:t>QA team tests features on the
new setup to ensure
functionality.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62086" y="5302649"/>
            <a:ext cx="2179320" cy="594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>
                <a:solidFill>
                  <a:srgbClr val="484848"/>
                </a:solidFill>
                <a:latin typeface="Shantell Sans"/>
              </a:rPr>
              <a:t>Establishing the foundational
infrastructure for the new
environment.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09343" y="2076124"/>
            <a:ext cx="2250077" cy="594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>
                <a:solidFill>
                  <a:srgbClr val="484848"/>
                </a:solidFill>
                <a:latin typeface="Shantell Sans"/>
              </a:rPr>
              <a:t>Business users test the
environment to ensure it meets
business requirements.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411172" y="3762030"/>
            <a:ext cx="1740625" cy="2773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400" b="1">
                <a:solidFill>
                  <a:srgbClr val="484848"/>
                </a:solidFill>
                <a:latin typeface="Shantell Sans"/>
              </a:rPr>
              <a:t>Deploy to Dev Env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109343" y="1724225"/>
            <a:ext cx="1174568" cy="2773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400" b="1">
                <a:solidFill>
                  <a:srgbClr val="484848"/>
                </a:solidFill>
                <a:latin typeface="Shantell Sans"/>
              </a:rPr>
              <a:t>UAT Testing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11172" y="4113929"/>
            <a:ext cx="2363288" cy="594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>
                <a:solidFill>
                  <a:srgbClr val="484848"/>
                </a:solidFill>
                <a:latin typeface="Shantell Sans"/>
              </a:rPr>
              <a:t>Developers deploy applications
to the new environment for
initial testing.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481963" y="1733659"/>
            <a:ext cx="183968" cy="3962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100" b="1">
                <a:solidFill>
                  <a:srgbClr val="484848"/>
                </a:solidFill>
                <a:latin typeface="Shantell Sans"/>
              </a:rP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12818" y="4960185"/>
            <a:ext cx="183968" cy="3962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100" b="1">
                <a:solidFill>
                  <a:srgbClr val="484848"/>
                </a:solidFill>
                <a:latin typeface="Shantell Sans"/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33716" y="960991"/>
            <a:ext cx="4089762" cy="330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Shantell Sans"/>
              </a:rPr>
              <a:t>Implementing New QA Environment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62086" y="4950750"/>
            <a:ext cx="1712322" cy="2773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400" b="1">
                <a:solidFill>
                  <a:srgbClr val="484848"/>
                </a:solidFill>
                <a:latin typeface="Shantell Sans"/>
              </a:rPr>
              <a:t>Setup ECS Cluster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3792" y="3771465"/>
            <a:ext cx="183968" cy="3962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100" b="1">
                <a:solidFill>
                  <a:srgbClr val="484848"/>
                </a:solidFill>
                <a:latin typeface="Shantell Sans"/>
              </a:rPr>
              <a:t>2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158413" y="1960082"/>
            <a:ext cx="432181" cy="384918"/>
            <a:chOff x="6634098" y="1515146"/>
            <a:chExt cx="432181" cy="384918"/>
          </a:xfrm>
        </p:grpSpPr>
        <p:sp>
          <p:nvSpPr>
            <p:cNvPr id="60" name="Rounded Rectangle 59"/>
            <p:cNvSpPr/>
            <p:nvPr/>
          </p:nvSpPr>
          <p:spPr>
            <a:xfrm>
              <a:off x="6636076" y="1515146"/>
              <a:ext cx="430203" cy="384918"/>
            </a:xfrm>
            <a:custGeom>
              <a:avLst/>
              <a:gdLst/>
              <a:ahLst/>
              <a:cxnLst/>
              <a:rect l="0" t="0" r="0" b="0"/>
              <a:pathLst>
                <a:path w="430203" h="384918">
                  <a:moveTo>
                    <a:pt x="169817" y="277368"/>
                  </a:moveTo>
                  <a:cubicBezTo>
                    <a:pt x="126419" y="279254"/>
                    <a:pt x="83021" y="273594"/>
                    <a:pt x="39624" y="277368"/>
                  </a:cubicBezTo>
                  <a:cubicBezTo>
                    <a:pt x="32076" y="277368"/>
                    <a:pt x="24529" y="271707"/>
                    <a:pt x="24529" y="266046"/>
                  </a:cubicBezTo>
                  <a:cubicBezTo>
                    <a:pt x="18868" y="237744"/>
                    <a:pt x="1886" y="213214"/>
                    <a:pt x="1886" y="184912"/>
                  </a:cubicBezTo>
                  <a:cubicBezTo>
                    <a:pt x="0" y="175477"/>
                    <a:pt x="7547" y="166043"/>
                    <a:pt x="16981" y="164156"/>
                  </a:cubicBezTo>
                  <a:cubicBezTo>
                    <a:pt x="50945" y="152835"/>
                    <a:pt x="90569" y="152835"/>
                    <a:pt x="124532" y="164156"/>
                  </a:cubicBezTo>
                  <a:cubicBezTo>
                    <a:pt x="132080" y="166043"/>
                    <a:pt x="137740" y="169817"/>
                    <a:pt x="139627" y="175477"/>
                  </a:cubicBezTo>
                  <a:cubicBezTo>
                    <a:pt x="145288" y="209441"/>
                    <a:pt x="173590" y="241517"/>
                    <a:pt x="169817" y="277368"/>
                  </a:cubicBezTo>
                  <a:moveTo>
                    <a:pt x="216988" y="277368"/>
                  </a:moveTo>
                  <a:cubicBezTo>
                    <a:pt x="201893" y="277368"/>
                    <a:pt x="184912" y="281141"/>
                    <a:pt x="169817" y="277368"/>
                  </a:cubicBezTo>
                  <a:moveTo>
                    <a:pt x="290576" y="120758"/>
                  </a:moveTo>
                  <a:cubicBezTo>
                    <a:pt x="258499" y="116985"/>
                    <a:pt x="232083" y="94342"/>
                    <a:pt x="233970" y="64153"/>
                  </a:cubicBezTo>
                  <a:cubicBezTo>
                    <a:pt x="235857" y="32076"/>
                    <a:pt x="260386" y="13208"/>
                    <a:pt x="290576" y="7547"/>
                  </a:cubicBezTo>
                  <a:cubicBezTo>
                    <a:pt x="320765" y="0"/>
                    <a:pt x="341521" y="32076"/>
                    <a:pt x="347181" y="64153"/>
                  </a:cubicBezTo>
                  <a:cubicBezTo>
                    <a:pt x="350955" y="94342"/>
                    <a:pt x="320765" y="113211"/>
                    <a:pt x="290576" y="120758"/>
                  </a:cubicBezTo>
                  <a:moveTo>
                    <a:pt x="215101" y="186798"/>
                  </a:moveTo>
                  <a:cubicBezTo>
                    <a:pt x="226422" y="160382"/>
                    <a:pt x="260386" y="154722"/>
                    <a:pt x="290576" y="149061"/>
                  </a:cubicBezTo>
                  <a:cubicBezTo>
                    <a:pt x="301897" y="145288"/>
                    <a:pt x="316992" y="149061"/>
                    <a:pt x="326426" y="154722"/>
                  </a:cubicBezTo>
                  <a:moveTo>
                    <a:pt x="377371" y="288689"/>
                  </a:moveTo>
                  <a:cubicBezTo>
                    <a:pt x="352842" y="296236"/>
                    <a:pt x="324539" y="266046"/>
                    <a:pt x="330200" y="241517"/>
                  </a:cubicBezTo>
                  <a:cubicBezTo>
                    <a:pt x="337747" y="216988"/>
                    <a:pt x="352842" y="186798"/>
                    <a:pt x="377371" y="194346"/>
                  </a:cubicBezTo>
                  <a:cubicBezTo>
                    <a:pt x="403787" y="201893"/>
                    <a:pt x="430203" y="215101"/>
                    <a:pt x="424542" y="241517"/>
                  </a:cubicBezTo>
                  <a:cubicBezTo>
                    <a:pt x="420769" y="266046"/>
                    <a:pt x="403787" y="281141"/>
                    <a:pt x="377371" y="288689"/>
                  </a:cubicBezTo>
                  <a:moveTo>
                    <a:pt x="422656" y="260386"/>
                  </a:moveTo>
                  <a:cubicBezTo>
                    <a:pt x="426429" y="305670"/>
                    <a:pt x="386805" y="328313"/>
                    <a:pt x="354729" y="358502"/>
                  </a:cubicBezTo>
                  <a:cubicBezTo>
                    <a:pt x="318878" y="384918"/>
                    <a:pt x="267933" y="373597"/>
                    <a:pt x="264160" y="339634"/>
                  </a:cubicBezTo>
                  <a:cubicBezTo>
                    <a:pt x="260386" y="303783"/>
                    <a:pt x="269820" y="267933"/>
                    <a:pt x="330200" y="241517"/>
                  </a:cubicBezTo>
                </a:path>
              </a:pathLst>
            </a:custGeom>
            <a:noFill/>
            <a:ln w="1415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634098" y="1521750"/>
              <a:ext cx="427409" cy="376146"/>
            </a:xfrm>
            <a:custGeom>
              <a:avLst/>
              <a:gdLst/>
              <a:ahLst/>
              <a:cxnLst/>
              <a:rect l="0" t="0" r="0" b="0"/>
              <a:pathLst>
                <a:path w="427409" h="376146">
                  <a:moveTo>
                    <a:pt x="171704" y="270482"/>
                  </a:moveTo>
                  <a:lnTo>
                    <a:pt x="41510" y="270482"/>
                  </a:lnTo>
                  <a:cubicBezTo>
                    <a:pt x="33963" y="270482"/>
                    <a:pt x="28303" y="264821"/>
                    <a:pt x="26416" y="259161"/>
                  </a:cubicBezTo>
                  <a:lnTo>
                    <a:pt x="3773" y="178026"/>
                  </a:lnTo>
                  <a:cubicBezTo>
                    <a:pt x="0" y="168592"/>
                    <a:pt x="9434" y="157271"/>
                    <a:pt x="18868" y="157271"/>
                  </a:cubicBezTo>
                  <a:lnTo>
                    <a:pt x="126419" y="157271"/>
                  </a:lnTo>
                  <a:cubicBezTo>
                    <a:pt x="133966" y="157271"/>
                    <a:pt x="139627" y="162931"/>
                    <a:pt x="141514" y="168592"/>
                  </a:cubicBezTo>
                  <a:close/>
                  <a:moveTo>
                    <a:pt x="171702" y="270482"/>
                  </a:moveTo>
                  <a:lnTo>
                    <a:pt x="218872" y="270482"/>
                  </a:lnTo>
                  <a:moveTo>
                    <a:pt x="235429" y="56605"/>
                  </a:moveTo>
                  <a:cubicBezTo>
                    <a:pt x="235429" y="25343"/>
                    <a:pt x="260773" y="0"/>
                    <a:pt x="292035" y="0"/>
                  </a:cubicBezTo>
                  <a:cubicBezTo>
                    <a:pt x="323298" y="0"/>
                    <a:pt x="348641" y="25343"/>
                    <a:pt x="348641" y="56605"/>
                  </a:cubicBezTo>
                  <a:cubicBezTo>
                    <a:pt x="348641" y="87868"/>
                    <a:pt x="323298" y="113211"/>
                    <a:pt x="292035" y="113211"/>
                  </a:cubicBezTo>
                  <a:cubicBezTo>
                    <a:pt x="260773" y="113211"/>
                    <a:pt x="235429" y="87868"/>
                    <a:pt x="235429" y="56605"/>
                  </a:cubicBezTo>
                  <a:close/>
                  <a:moveTo>
                    <a:pt x="216561" y="179251"/>
                  </a:moveTo>
                  <a:cubicBezTo>
                    <a:pt x="233542" y="156608"/>
                    <a:pt x="261845" y="141513"/>
                    <a:pt x="292035" y="141513"/>
                  </a:cubicBezTo>
                  <a:cubicBezTo>
                    <a:pt x="304726" y="141513"/>
                    <a:pt x="317081" y="144181"/>
                    <a:pt x="328404" y="148955"/>
                  </a:cubicBezTo>
                  <a:moveTo>
                    <a:pt x="333066" y="234632"/>
                  </a:moveTo>
                  <a:cubicBezTo>
                    <a:pt x="333066" y="208580"/>
                    <a:pt x="354186" y="187460"/>
                    <a:pt x="380238" y="187460"/>
                  </a:cubicBezTo>
                  <a:cubicBezTo>
                    <a:pt x="406290" y="187460"/>
                    <a:pt x="427409" y="208580"/>
                    <a:pt x="427409" y="234632"/>
                  </a:cubicBezTo>
                  <a:cubicBezTo>
                    <a:pt x="427409" y="260684"/>
                    <a:pt x="406290" y="281803"/>
                    <a:pt x="380238" y="281803"/>
                  </a:cubicBezTo>
                  <a:cubicBezTo>
                    <a:pt x="354186" y="281803"/>
                    <a:pt x="333066" y="260684"/>
                    <a:pt x="333066" y="234632"/>
                  </a:cubicBezTo>
                  <a:close/>
                  <a:moveTo>
                    <a:pt x="423779" y="252927"/>
                  </a:moveTo>
                  <a:cubicBezTo>
                    <a:pt x="414345" y="298211"/>
                    <a:pt x="393793" y="327088"/>
                    <a:pt x="356056" y="351617"/>
                  </a:cubicBezTo>
                  <a:cubicBezTo>
                    <a:pt x="320206" y="376146"/>
                    <a:pt x="273034" y="366712"/>
                    <a:pt x="265487" y="332748"/>
                  </a:cubicBezTo>
                  <a:cubicBezTo>
                    <a:pt x="256053" y="298785"/>
                    <a:pt x="270708" y="260474"/>
                    <a:pt x="332974" y="234058"/>
                  </a:cubicBezTo>
                </a:path>
              </a:pathLst>
            </a:custGeom>
            <a:noFill/>
            <a:ln w="1415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290550" y="2945021"/>
            <a:ext cx="458506" cy="447185"/>
            <a:chOff x="5766235" y="2500085"/>
            <a:chExt cx="458506" cy="447185"/>
          </a:xfrm>
        </p:grpSpPr>
        <p:sp>
          <p:nvSpPr>
            <p:cNvPr id="63" name="Rounded Rectangle 62"/>
            <p:cNvSpPr/>
            <p:nvPr/>
          </p:nvSpPr>
          <p:spPr>
            <a:xfrm>
              <a:off x="5766235" y="2500085"/>
              <a:ext cx="458506" cy="447185"/>
            </a:xfrm>
            <a:custGeom>
              <a:avLst/>
              <a:gdLst/>
              <a:ahLst/>
              <a:cxnLst/>
              <a:rect l="0" t="0" r="0" b="0"/>
              <a:pathLst>
                <a:path w="458506" h="447185">
                  <a:moveTo>
                    <a:pt x="205667" y="358502"/>
                  </a:moveTo>
                  <a:cubicBezTo>
                    <a:pt x="201893" y="384918"/>
                    <a:pt x="192459" y="409447"/>
                    <a:pt x="179251" y="433977"/>
                  </a:cubicBezTo>
                  <a:moveTo>
                    <a:pt x="288689" y="433977"/>
                  </a:moveTo>
                  <a:cubicBezTo>
                    <a:pt x="277367" y="409447"/>
                    <a:pt x="256612" y="384918"/>
                    <a:pt x="262273" y="358502"/>
                  </a:cubicBezTo>
                  <a:moveTo>
                    <a:pt x="318878" y="433977"/>
                  </a:moveTo>
                  <a:cubicBezTo>
                    <a:pt x="262273" y="443411"/>
                    <a:pt x="203780" y="447185"/>
                    <a:pt x="149061" y="433977"/>
                  </a:cubicBezTo>
                  <a:moveTo>
                    <a:pt x="450958" y="301897"/>
                  </a:moveTo>
                  <a:cubicBezTo>
                    <a:pt x="307557" y="279254"/>
                    <a:pt x="160382" y="320765"/>
                    <a:pt x="16981" y="301897"/>
                  </a:cubicBezTo>
                  <a:moveTo>
                    <a:pt x="35850" y="0"/>
                  </a:moveTo>
                  <a:cubicBezTo>
                    <a:pt x="167930" y="1886"/>
                    <a:pt x="300010" y="5660"/>
                    <a:pt x="432090" y="0"/>
                  </a:cubicBezTo>
                  <a:cubicBezTo>
                    <a:pt x="432090" y="0"/>
                    <a:pt x="450958" y="0"/>
                    <a:pt x="450958" y="18868"/>
                  </a:cubicBezTo>
                  <a:cubicBezTo>
                    <a:pt x="447185" y="126419"/>
                    <a:pt x="458506" y="233970"/>
                    <a:pt x="450958" y="339634"/>
                  </a:cubicBezTo>
                  <a:cubicBezTo>
                    <a:pt x="450958" y="339634"/>
                    <a:pt x="450958" y="356616"/>
                    <a:pt x="432090" y="358502"/>
                  </a:cubicBezTo>
                  <a:cubicBezTo>
                    <a:pt x="301897" y="373597"/>
                    <a:pt x="166043" y="335860"/>
                    <a:pt x="35850" y="358502"/>
                  </a:cubicBezTo>
                  <a:cubicBezTo>
                    <a:pt x="35850" y="358502"/>
                    <a:pt x="20755" y="358502"/>
                    <a:pt x="16981" y="339634"/>
                  </a:cubicBezTo>
                  <a:cubicBezTo>
                    <a:pt x="0" y="233970"/>
                    <a:pt x="9434" y="126419"/>
                    <a:pt x="16981" y="18868"/>
                  </a:cubicBezTo>
                  <a:cubicBezTo>
                    <a:pt x="16981" y="18868"/>
                    <a:pt x="16981" y="3773"/>
                    <a:pt x="35850" y="0"/>
                  </a:cubicBezTo>
                  <a:moveTo>
                    <a:pt x="328313" y="94342"/>
                  </a:moveTo>
                  <a:cubicBezTo>
                    <a:pt x="298123" y="128306"/>
                    <a:pt x="258499" y="152835"/>
                    <a:pt x="233970" y="188685"/>
                  </a:cubicBezTo>
                  <a:cubicBezTo>
                    <a:pt x="218875" y="179251"/>
                    <a:pt x="203780" y="166043"/>
                    <a:pt x="196233" y="150948"/>
                  </a:cubicBezTo>
                  <a:moveTo>
                    <a:pt x="271707" y="84908"/>
                  </a:moveTo>
                  <a:cubicBezTo>
                    <a:pt x="235857" y="73587"/>
                    <a:pt x="196233" y="73587"/>
                    <a:pt x="171703" y="103777"/>
                  </a:cubicBezTo>
                  <a:cubicBezTo>
                    <a:pt x="147174" y="132080"/>
                    <a:pt x="139627" y="173590"/>
                    <a:pt x="162269" y="205667"/>
                  </a:cubicBezTo>
                  <a:cubicBezTo>
                    <a:pt x="183025" y="235857"/>
                    <a:pt x="220762" y="252838"/>
                    <a:pt x="256612" y="241517"/>
                  </a:cubicBezTo>
                  <a:cubicBezTo>
                    <a:pt x="292462" y="230196"/>
                    <a:pt x="326426" y="198120"/>
                    <a:pt x="318878" y="160382"/>
                  </a:cubicBezTo>
                </a:path>
              </a:pathLst>
            </a:custGeom>
            <a:noFill/>
            <a:ln w="1415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783217" y="2500085"/>
              <a:ext cx="433977" cy="433977"/>
            </a:xfrm>
            <a:custGeom>
              <a:avLst/>
              <a:gdLst/>
              <a:ahLst/>
              <a:cxnLst/>
              <a:rect l="0" t="0" r="0" b="0"/>
              <a:pathLst>
                <a:path w="433977" h="433977">
                  <a:moveTo>
                    <a:pt x="188685" y="358502"/>
                  </a:moveTo>
                  <a:cubicBezTo>
                    <a:pt x="187544" y="385606"/>
                    <a:pt x="178622" y="411808"/>
                    <a:pt x="162986" y="433977"/>
                  </a:cubicBezTo>
                  <a:moveTo>
                    <a:pt x="270990" y="433977"/>
                  </a:moveTo>
                  <a:cubicBezTo>
                    <a:pt x="255354" y="411808"/>
                    <a:pt x="246432" y="385606"/>
                    <a:pt x="245291" y="358502"/>
                  </a:cubicBezTo>
                  <a:moveTo>
                    <a:pt x="132080" y="433977"/>
                  </a:moveTo>
                  <a:lnTo>
                    <a:pt x="301897" y="433977"/>
                  </a:lnTo>
                  <a:moveTo>
                    <a:pt x="433977" y="301897"/>
                  </a:moveTo>
                  <a:lnTo>
                    <a:pt x="0" y="301897"/>
                  </a:lnTo>
                  <a:moveTo>
                    <a:pt x="18868" y="0"/>
                  </a:moveTo>
                  <a:lnTo>
                    <a:pt x="415108" y="0"/>
                  </a:lnTo>
                  <a:cubicBezTo>
                    <a:pt x="415108" y="0"/>
                    <a:pt x="433977" y="0"/>
                    <a:pt x="433977" y="18868"/>
                  </a:cubicBezTo>
                  <a:lnTo>
                    <a:pt x="433977" y="339634"/>
                  </a:lnTo>
                  <a:cubicBezTo>
                    <a:pt x="433977" y="339634"/>
                    <a:pt x="433977" y="358502"/>
                    <a:pt x="415108" y="358502"/>
                  </a:cubicBezTo>
                  <a:lnTo>
                    <a:pt x="18868" y="358502"/>
                  </a:lnTo>
                  <a:cubicBezTo>
                    <a:pt x="18868" y="358502"/>
                    <a:pt x="0" y="358502"/>
                    <a:pt x="0" y="339634"/>
                  </a:cubicBezTo>
                  <a:lnTo>
                    <a:pt x="0" y="18868"/>
                  </a:lnTo>
                  <a:cubicBezTo>
                    <a:pt x="0" y="18868"/>
                    <a:pt x="0" y="0"/>
                    <a:pt x="18868" y="0"/>
                  </a:cubicBezTo>
                  <a:moveTo>
                    <a:pt x="311331" y="94342"/>
                  </a:moveTo>
                  <a:lnTo>
                    <a:pt x="216988" y="188685"/>
                  </a:lnTo>
                  <a:lnTo>
                    <a:pt x="179251" y="150948"/>
                  </a:lnTo>
                  <a:moveTo>
                    <a:pt x="254725" y="84304"/>
                  </a:moveTo>
                  <a:cubicBezTo>
                    <a:pt x="220746" y="67446"/>
                    <a:pt x="179706" y="75170"/>
                    <a:pt x="154181" y="103228"/>
                  </a:cubicBezTo>
                  <a:cubicBezTo>
                    <a:pt x="128655" y="131287"/>
                    <a:pt x="124837" y="172872"/>
                    <a:pt x="144825" y="205110"/>
                  </a:cubicBezTo>
                  <a:cubicBezTo>
                    <a:pt x="164814" y="237347"/>
                    <a:pt x="203761" y="252417"/>
                    <a:pt x="240242" y="242028"/>
                  </a:cubicBezTo>
                  <a:cubicBezTo>
                    <a:pt x="276724" y="231640"/>
                    <a:pt x="301889" y="198314"/>
                    <a:pt x="301897" y="160382"/>
                  </a:cubicBezTo>
                </a:path>
              </a:pathLst>
            </a:custGeom>
            <a:noFill/>
            <a:ln w="1415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456559" y="3958264"/>
            <a:ext cx="443411" cy="443411"/>
            <a:chOff x="4932244" y="3513328"/>
            <a:chExt cx="443411" cy="443411"/>
          </a:xfrm>
        </p:grpSpPr>
        <p:sp>
          <p:nvSpPr>
            <p:cNvPr id="66" name="Rounded Rectangle 65"/>
            <p:cNvSpPr/>
            <p:nvPr/>
          </p:nvSpPr>
          <p:spPr>
            <a:xfrm>
              <a:off x="4932244" y="3513328"/>
              <a:ext cx="443411" cy="443411"/>
            </a:xfrm>
            <a:custGeom>
              <a:avLst/>
              <a:gdLst/>
              <a:ahLst/>
              <a:cxnLst/>
              <a:rect l="0" t="0" r="0" b="0"/>
              <a:pathLst>
                <a:path w="443411" h="443411">
                  <a:moveTo>
                    <a:pt x="105664" y="184912"/>
                  </a:moveTo>
                  <a:cubicBezTo>
                    <a:pt x="101890" y="171704"/>
                    <a:pt x="100003" y="154722"/>
                    <a:pt x="105664" y="143401"/>
                  </a:cubicBezTo>
                  <a:cubicBezTo>
                    <a:pt x="118872" y="105664"/>
                    <a:pt x="137740" y="79248"/>
                    <a:pt x="175477" y="71700"/>
                  </a:cubicBezTo>
                  <a:cubicBezTo>
                    <a:pt x="186798" y="69813"/>
                    <a:pt x="200006" y="75474"/>
                    <a:pt x="209441" y="71700"/>
                  </a:cubicBezTo>
                  <a:moveTo>
                    <a:pt x="67926" y="147174"/>
                  </a:moveTo>
                  <a:cubicBezTo>
                    <a:pt x="77361" y="162269"/>
                    <a:pt x="92456" y="173590"/>
                    <a:pt x="105664" y="184912"/>
                  </a:cubicBezTo>
                  <a:cubicBezTo>
                    <a:pt x="120758" y="173590"/>
                    <a:pt x="132080" y="160382"/>
                    <a:pt x="143401" y="147174"/>
                  </a:cubicBezTo>
                  <a:moveTo>
                    <a:pt x="181138" y="43397"/>
                  </a:moveTo>
                  <a:cubicBezTo>
                    <a:pt x="192459" y="49058"/>
                    <a:pt x="198120" y="64153"/>
                    <a:pt x="209441" y="71700"/>
                  </a:cubicBezTo>
                  <a:cubicBezTo>
                    <a:pt x="198120" y="79248"/>
                    <a:pt x="192459" y="94342"/>
                    <a:pt x="181138" y="100003"/>
                  </a:cubicBezTo>
                  <a:moveTo>
                    <a:pt x="49058" y="439637"/>
                  </a:moveTo>
                  <a:cubicBezTo>
                    <a:pt x="92456" y="428316"/>
                    <a:pt x="137740" y="443411"/>
                    <a:pt x="181138" y="439637"/>
                  </a:cubicBezTo>
                  <a:moveTo>
                    <a:pt x="115098" y="401900"/>
                  </a:moveTo>
                  <a:cubicBezTo>
                    <a:pt x="116985" y="415108"/>
                    <a:pt x="113211" y="426429"/>
                    <a:pt x="115098" y="439637"/>
                  </a:cubicBezTo>
                  <a:moveTo>
                    <a:pt x="1886" y="345294"/>
                  </a:moveTo>
                  <a:cubicBezTo>
                    <a:pt x="77361" y="350955"/>
                    <a:pt x="154722" y="362276"/>
                    <a:pt x="228309" y="345294"/>
                  </a:cubicBezTo>
                  <a:moveTo>
                    <a:pt x="200006" y="250952"/>
                  </a:moveTo>
                  <a:cubicBezTo>
                    <a:pt x="215101" y="252838"/>
                    <a:pt x="222649" y="264160"/>
                    <a:pt x="228309" y="279254"/>
                  </a:cubicBezTo>
                  <a:cubicBezTo>
                    <a:pt x="239630" y="307557"/>
                    <a:pt x="232083" y="341521"/>
                    <a:pt x="228309" y="371710"/>
                  </a:cubicBezTo>
                  <a:cubicBezTo>
                    <a:pt x="222649" y="386805"/>
                    <a:pt x="216988" y="403787"/>
                    <a:pt x="200006" y="401900"/>
                  </a:cubicBezTo>
                  <a:cubicBezTo>
                    <a:pt x="143401" y="403787"/>
                    <a:pt x="84908" y="388692"/>
                    <a:pt x="30189" y="401900"/>
                  </a:cubicBezTo>
                  <a:cubicBezTo>
                    <a:pt x="15094" y="403787"/>
                    <a:pt x="1886" y="388692"/>
                    <a:pt x="1886" y="371710"/>
                  </a:cubicBezTo>
                  <a:cubicBezTo>
                    <a:pt x="7547" y="341521"/>
                    <a:pt x="3773" y="309444"/>
                    <a:pt x="1886" y="279254"/>
                  </a:cubicBezTo>
                  <a:cubicBezTo>
                    <a:pt x="0" y="264160"/>
                    <a:pt x="15094" y="254725"/>
                    <a:pt x="30189" y="250952"/>
                  </a:cubicBezTo>
                  <a:cubicBezTo>
                    <a:pt x="84908" y="239630"/>
                    <a:pt x="147174" y="271707"/>
                    <a:pt x="200006" y="250952"/>
                  </a:cubicBezTo>
                  <a:moveTo>
                    <a:pt x="284915" y="43397"/>
                  </a:moveTo>
                  <a:cubicBezTo>
                    <a:pt x="292462" y="62266"/>
                    <a:pt x="320765" y="90569"/>
                    <a:pt x="360389" y="81134"/>
                  </a:cubicBezTo>
                  <a:cubicBezTo>
                    <a:pt x="400013" y="71700"/>
                    <a:pt x="430203" y="64153"/>
                    <a:pt x="435864" y="43397"/>
                  </a:cubicBezTo>
                  <a:cubicBezTo>
                    <a:pt x="441524" y="22642"/>
                    <a:pt x="401900" y="11321"/>
                    <a:pt x="360389" y="5660"/>
                  </a:cubicBezTo>
                  <a:cubicBezTo>
                    <a:pt x="318878" y="0"/>
                    <a:pt x="283028" y="22642"/>
                    <a:pt x="284915" y="43397"/>
                  </a:cubicBezTo>
                  <a:moveTo>
                    <a:pt x="284915" y="137740"/>
                  </a:moveTo>
                  <a:cubicBezTo>
                    <a:pt x="279254" y="158496"/>
                    <a:pt x="318878" y="181138"/>
                    <a:pt x="360389" y="175477"/>
                  </a:cubicBezTo>
                  <a:cubicBezTo>
                    <a:pt x="401900" y="169817"/>
                    <a:pt x="430203" y="158496"/>
                    <a:pt x="435864" y="137740"/>
                  </a:cubicBezTo>
                  <a:moveTo>
                    <a:pt x="284915" y="90569"/>
                  </a:moveTo>
                  <a:cubicBezTo>
                    <a:pt x="284915" y="111324"/>
                    <a:pt x="318878" y="118872"/>
                    <a:pt x="360389" y="128306"/>
                  </a:cubicBezTo>
                  <a:cubicBezTo>
                    <a:pt x="401900" y="137740"/>
                    <a:pt x="435864" y="111324"/>
                    <a:pt x="435864" y="90569"/>
                  </a:cubicBezTo>
                  <a:moveTo>
                    <a:pt x="435864" y="43397"/>
                  </a:moveTo>
                  <a:cubicBezTo>
                    <a:pt x="432090" y="90569"/>
                    <a:pt x="418882" y="141514"/>
                    <a:pt x="435864" y="184912"/>
                  </a:cubicBezTo>
                  <a:cubicBezTo>
                    <a:pt x="443411" y="203780"/>
                    <a:pt x="400013" y="235857"/>
                    <a:pt x="360389" y="222649"/>
                  </a:cubicBezTo>
                  <a:cubicBezTo>
                    <a:pt x="320765" y="209441"/>
                    <a:pt x="281141" y="205667"/>
                    <a:pt x="284915" y="184912"/>
                  </a:cubicBezTo>
                  <a:cubicBezTo>
                    <a:pt x="294349" y="137740"/>
                    <a:pt x="284915" y="90569"/>
                    <a:pt x="284915" y="43397"/>
                  </a:cubicBezTo>
                </a:path>
              </a:pathLst>
            </a:custGeom>
            <a:noFill/>
            <a:ln w="1415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933697" y="3519007"/>
              <a:ext cx="434410" cy="433977"/>
            </a:xfrm>
            <a:custGeom>
              <a:avLst/>
              <a:gdLst/>
              <a:ahLst/>
              <a:cxnLst/>
              <a:rect l="0" t="0" r="0" b="0"/>
              <a:pathLst>
                <a:path w="434410" h="433977">
                  <a:moveTo>
                    <a:pt x="104210" y="179232"/>
                  </a:moveTo>
                  <a:lnTo>
                    <a:pt x="104210" y="136797"/>
                  </a:lnTo>
                  <a:cubicBezTo>
                    <a:pt x="104189" y="97707"/>
                    <a:pt x="135878" y="66010"/>
                    <a:pt x="174967" y="66021"/>
                  </a:cubicBezTo>
                  <a:lnTo>
                    <a:pt x="207987" y="66021"/>
                  </a:lnTo>
                  <a:moveTo>
                    <a:pt x="66473" y="141514"/>
                  </a:moveTo>
                  <a:lnTo>
                    <a:pt x="104210" y="179251"/>
                  </a:lnTo>
                  <a:lnTo>
                    <a:pt x="141947" y="141514"/>
                  </a:lnTo>
                  <a:moveTo>
                    <a:pt x="179684" y="94342"/>
                  </a:moveTo>
                  <a:lnTo>
                    <a:pt x="207987" y="66040"/>
                  </a:lnTo>
                  <a:lnTo>
                    <a:pt x="179684" y="37737"/>
                  </a:lnTo>
                  <a:moveTo>
                    <a:pt x="47604" y="433977"/>
                  </a:moveTo>
                  <a:lnTo>
                    <a:pt x="179684" y="433977"/>
                  </a:lnTo>
                  <a:moveTo>
                    <a:pt x="113644" y="396240"/>
                  </a:moveTo>
                  <a:lnTo>
                    <a:pt x="113644" y="433977"/>
                  </a:lnTo>
                  <a:moveTo>
                    <a:pt x="226856" y="339634"/>
                  </a:moveTo>
                  <a:lnTo>
                    <a:pt x="433" y="339634"/>
                  </a:lnTo>
                  <a:moveTo>
                    <a:pt x="198553" y="245272"/>
                  </a:moveTo>
                  <a:cubicBezTo>
                    <a:pt x="214184" y="245272"/>
                    <a:pt x="226856" y="257944"/>
                    <a:pt x="226856" y="273575"/>
                  </a:cubicBezTo>
                  <a:lnTo>
                    <a:pt x="226856" y="366257"/>
                  </a:lnTo>
                  <a:cubicBezTo>
                    <a:pt x="227310" y="382346"/>
                    <a:pt x="214641" y="395758"/>
                    <a:pt x="198553" y="396221"/>
                  </a:cubicBezTo>
                  <a:lnTo>
                    <a:pt x="28736" y="396221"/>
                  </a:lnTo>
                  <a:cubicBezTo>
                    <a:pt x="12660" y="395748"/>
                    <a:pt x="0" y="382353"/>
                    <a:pt x="433" y="366276"/>
                  </a:cubicBezTo>
                  <a:lnTo>
                    <a:pt x="433" y="273575"/>
                  </a:lnTo>
                  <a:cubicBezTo>
                    <a:pt x="433" y="257944"/>
                    <a:pt x="13105" y="245272"/>
                    <a:pt x="28736" y="245272"/>
                  </a:cubicBezTo>
                  <a:close/>
                  <a:moveTo>
                    <a:pt x="283462" y="37737"/>
                  </a:moveTo>
                  <a:cubicBezTo>
                    <a:pt x="283462" y="58578"/>
                    <a:pt x="317253" y="75474"/>
                    <a:pt x="358936" y="75474"/>
                  </a:cubicBezTo>
                  <a:cubicBezTo>
                    <a:pt x="400619" y="75474"/>
                    <a:pt x="434410" y="58578"/>
                    <a:pt x="434410" y="37737"/>
                  </a:cubicBezTo>
                  <a:cubicBezTo>
                    <a:pt x="434410" y="16895"/>
                    <a:pt x="400619" y="0"/>
                    <a:pt x="358936" y="0"/>
                  </a:cubicBezTo>
                  <a:cubicBezTo>
                    <a:pt x="317253" y="0"/>
                    <a:pt x="283462" y="16895"/>
                    <a:pt x="283462" y="37737"/>
                  </a:cubicBezTo>
                  <a:close/>
                  <a:moveTo>
                    <a:pt x="283462" y="132061"/>
                  </a:moveTo>
                  <a:cubicBezTo>
                    <a:pt x="283462" y="152816"/>
                    <a:pt x="317255" y="169798"/>
                    <a:pt x="358936" y="169798"/>
                  </a:cubicBezTo>
                  <a:cubicBezTo>
                    <a:pt x="400617" y="169798"/>
                    <a:pt x="434410" y="152816"/>
                    <a:pt x="434410" y="132061"/>
                  </a:cubicBezTo>
                  <a:moveTo>
                    <a:pt x="283462" y="84889"/>
                  </a:moveTo>
                  <a:cubicBezTo>
                    <a:pt x="283462" y="105645"/>
                    <a:pt x="317255" y="122626"/>
                    <a:pt x="358936" y="122626"/>
                  </a:cubicBezTo>
                  <a:cubicBezTo>
                    <a:pt x="400617" y="122626"/>
                    <a:pt x="434410" y="105645"/>
                    <a:pt x="434410" y="84889"/>
                  </a:cubicBezTo>
                  <a:moveTo>
                    <a:pt x="434410" y="37718"/>
                  </a:moveTo>
                  <a:lnTo>
                    <a:pt x="434410" y="179232"/>
                  </a:lnTo>
                  <a:cubicBezTo>
                    <a:pt x="434410" y="199987"/>
                    <a:pt x="400617" y="216969"/>
                    <a:pt x="358936" y="216969"/>
                  </a:cubicBezTo>
                  <a:cubicBezTo>
                    <a:pt x="317255" y="216969"/>
                    <a:pt x="283462" y="199987"/>
                    <a:pt x="283462" y="179232"/>
                  </a:cubicBezTo>
                  <a:lnTo>
                    <a:pt x="283462" y="37718"/>
                  </a:lnTo>
                </a:path>
              </a:pathLst>
            </a:custGeom>
            <a:noFill/>
            <a:ln w="1415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599926" y="4973393"/>
            <a:ext cx="443411" cy="456619"/>
            <a:chOff x="4075611" y="4528457"/>
            <a:chExt cx="443411" cy="456619"/>
          </a:xfrm>
        </p:grpSpPr>
        <p:sp>
          <p:nvSpPr>
            <p:cNvPr id="69" name="Rounded Rectangle 68"/>
            <p:cNvSpPr/>
            <p:nvPr/>
          </p:nvSpPr>
          <p:spPr>
            <a:xfrm>
              <a:off x="4075611" y="4528457"/>
              <a:ext cx="443411" cy="456619"/>
            </a:xfrm>
            <a:custGeom>
              <a:avLst/>
              <a:gdLst/>
              <a:ahLst/>
              <a:cxnLst/>
              <a:rect l="0" t="0" r="0" b="0"/>
              <a:pathLst>
                <a:path w="443411" h="456619">
                  <a:moveTo>
                    <a:pt x="273594" y="273594"/>
                  </a:moveTo>
                  <a:cubicBezTo>
                    <a:pt x="324539" y="269820"/>
                    <a:pt x="375484" y="269820"/>
                    <a:pt x="424542" y="273594"/>
                  </a:cubicBezTo>
                  <a:cubicBezTo>
                    <a:pt x="424542" y="273594"/>
                    <a:pt x="443411" y="273594"/>
                    <a:pt x="443411" y="292462"/>
                  </a:cubicBezTo>
                  <a:cubicBezTo>
                    <a:pt x="443411" y="324539"/>
                    <a:pt x="443411" y="354729"/>
                    <a:pt x="443411" y="386805"/>
                  </a:cubicBezTo>
                  <a:cubicBezTo>
                    <a:pt x="443411" y="386805"/>
                    <a:pt x="443411" y="401900"/>
                    <a:pt x="424542" y="405674"/>
                  </a:cubicBezTo>
                  <a:cubicBezTo>
                    <a:pt x="375484" y="415108"/>
                    <a:pt x="324539" y="407561"/>
                    <a:pt x="273594" y="405674"/>
                  </a:cubicBezTo>
                  <a:cubicBezTo>
                    <a:pt x="273594" y="405674"/>
                    <a:pt x="254725" y="405674"/>
                    <a:pt x="254725" y="386805"/>
                  </a:cubicBezTo>
                  <a:cubicBezTo>
                    <a:pt x="254725" y="354729"/>
                    <a:pt x="254725" y="324539"/>
                    <a:pt x="254725" y="292462"/>
                  </a:cubicBezTo>
                  <a:cubicBezTo>
                    <a:pt x="254725" y="292462"/>
                    <a:pt x="254725" y="267933"/>
                    <a:pt x="273594" y="273594"/>
                  </a:cubicBezTo>
                  <a:moveTo>
                    <a:pt x="0" y="0"/>
                  </a:moveTo>
                  <a:moveTo>
                    <a:pt x="349068" y="443411"/>
                  </a:moveTo>
                  <a:cubicBezTo>
                    <a:pt x="349068" y="430203"/>
                    <a:pt x="349068" y="418882"/>
                    <a:pt x="349068" y="405674"/>
                  </a:cubicBezTo>
                  <a:moveTo>
                    <a:pt x="0" y="0"/>
                  </a:moveTo>
                  <a:moveTo>
                    <a:pt x="405674" y="443411"/>
                  </a:moveTo>
                  <a:cubicBezTo>
                    <a:pt x="369823" y="452845"/>
                    <a:pt x="328313" y="456619"/>
                    <a:pt x="292462" y="443411"/>
                  </a:cubicBezTo>
                  <a:moveTo>
                    <a:pt x="216988" y="254725"/>
                  </a:moveTo>
                  <a:cubicBezTo>
                    <a:pt x="147174" y="258499"/>
                    <a:pt x="77361" y="239630"/>
                    <a:pt x="9434" y="254725"/>
                  </a:cubicBezTo>
                  <a:cubicBezTo>
                    <a:pt x="15094" y="237743"/>
                    <a:pt x="7547" y="216988"/>
                    <a:pt x="20755" y="203780"/>
                  </a:cubicBezTo>
                  <a:cubicBezTo>
                    <a:pt x="26416" y="188685"/>
                    <a:pt x="58492" y="177364"/>
                    <a:pt x="98116" y="164156"/>
                  </a:cubicBezTo>
                  <a:cubicBezTo>
                    <a:pt x="109437" y="160382"/>
                    <a:pt x="105663" y="133966"/>
                    <a:pt x="101890" y="126419"/>
                  </a:cubicBezTo>
                  <a:cubicBezTo>
                    <a:pt x="94342" y="105664"/>
                    <a:pt x="73587" y="86795"/>
                    <a:pt x="83021" y="66040"/>
                  </a:cubicBezTo>
                  <a:cubicBezTo>
                    <a:pt x="86795" y="52832"/>
                    <a:pt x="86795" y="37737"/>
                    <a:pt x="94342" y="26416"/>
                  </a:cubicBezTo>
                  <a:cubicBezTo>
                    <a:pt x="103777" y="15094"/>
                    <a:pt x="118871" y="15094"/>
                    <a:pt x="132079" y="9434"/>
                  </a:cubicBezTo>
                  <a:cubicBezTo>
                    <a:pt x="147174" y="7547"/>
                    <a:pt x="164156" y="13208"/>
                    <a:pt x="169817" y="26416"/>
                  </a:cubicBezTo>
                  <a:cubicBezTo>
                    <a:pt x="173590" y="39624"/>
                    <a:pt x="177364" y="52832"/>
                    <a:pt x="181138" y="66040"/>
                  </a:cubicBezTo>
                  <a:cubicBezTo>
                    <a:pt x="184911" y="88682"/>
                    <a:pt x="177364" y="111324"/>
                    <a:pt x="162269" y="126419"/>
                  </a:cubicBezTo>
                  <a:cubicBezTo>
                    <a:pt x="156609" y="132080"/>
                    <a:pt x="154722" y="164156"/>
                    <a:pt x="166043" y="164156"/>
                  </a:cubicBezTo>
                  <a:cubicBezTo>
                    <a:pt x="207554" y="164156"/>
                    <a:pt x="235857" y="188685"/>
                    <a:pt x="243404" y="203780"/>
                  </a:cubicBezTo>
                  <a:cubicBezTo>
                    <a:pt x="249065" y="211328"/>
                    <a:pt x="247178" y="218875"/>
                    <a:pt x="250951" y="226422"/>
                  </a:cubicBezTo>
                  <a:moveTo>
                    <a:pt x="205667" y="13207"/>
                  </a:moveTo>
                  <a:cubicBezTo>
                    <a:pt x="213214" y="13207"/>
                    <a:pt x="218875" y="11321"/>
                    <a:pt x="226422" y="9434"/>
                  </a:cubicBezTo>
                  <a:cubicBezTo>
                    <a:pt x="239630" y="3773"/>
                    <a:pt x="254725" y="16981"/>
                    <a:pt x="264160" y="26416"/>
                  </a:cubicBezTo>
                  <a:cubicBezTo>
                    <a:pt x="273594" y="37737"/>
                    <a:pt x="277367" y="50945"/>
                    <a:pt x="275481" y="66040"/>
                  </a:cubicBezTo>
                  <a:cubicBezTo>
                    <a:pt x="269820" y="86795"/>
                    <a:pt x="271707" y="109437"/>
                    <a:pt x="256612" y="126419"/>
                  </a:cubicBezTo>
                  <a:cubicBezTo>
                    <a:pt x="250951" y="132080"/>
                    <a:pt x="249065" y="162269"/>
                    <a:pt x="260386" y="164156"/>
                  </a:cubicBezTo>
                  <a:cubicBezTo>
                    <a:pt x="301897" y="167930"/>
                    <a:pt x="332086" y="188685"/>
                    <a:pt x="337747" y="203780"/>
                  </a:cubicBezTo>
                  <a:cubicBezTo>
                    <a:pt x="341521" y="211327"/>
                    <a:pt x="341521" y="218875"/>
                    <a:pt x="345294" y="226422"/>
                  </a:cubicBezTo>
                </a:path>
              </a:pathLst>
            </a:custGeom>
            <a:noFill/>
            <a:ln w="1415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075611" y="4528457"/>
              <a:ext cx="443411" cy="443411"/>
            </a:xfrm>
            <a:custGeom>
              <a:avLst/>
              <a:gdLst/>
              <a:ahLst/>
              <a:cxnLst/>
              <a:rect l="0" t="0" r="0" b="0"/>
              <a:pathLst>
                <a:path w="443411" h="443411">
                  <a:moveTo>
                    <a:pt x="273594" y="273594"/>
                  </a:moveTo>
                  <a:lnTo>
                    <a:pt x="424542" y="273594"/>
                  </a:lnTo>
                  <a:cubicBezTo>
                    <a:pt x="424542" y="273594"/>
                    <a:pt x="443411" y="273594"/>
                    <a:pt x="443411" y="292462"/>
                  </a:cubicBezTo>
                  <a:lnTo>
                    <a:pt x="443411" y="386805"/>
                  </a:lnTo>
                  <a:cubicBezTo>
                    <a:pt x="443411" y="386805"/>
                    <a:pt x="443411" y="405674"/>
                    <a:pt x="424542" y="405674"/>
                  </a:cubicBezTo>
                  <a:lnTo>
                    <a:pt x="273594" y="405674"/>
                  </a:lnTo>
                  <a:cubicBezTo>
                    <a:pt x="273594" y="405674"/>
                    <a:pt x="254725" y="405674"/>
                    <a:pt x="254725" y="386805"/>
                  </a:cubicBezTo>
                  <a:lnTo>
                    <a:pt x="254725" y="292462"/>
                  </a:lnTo>
                  <a:cubicBezTo>
                    <a:pt x="254725" y="292462"/>
                    <a:pt x="254725" y="273594"/>
                    <a:pt x="273594" y="273594"/>
                  </a:cubicBezTo>
                  <a:moveTo>
                    <a:pt x="0" y="0"/>
                  </a:moveTo>
                  <a:moveTo>
                    <a:pt x="349068" y="443411"/>
                  </a:moveTo>
                  <a:lnTo>
                    <a:pt x="349068" y="405674"/>
                  </a:lnTo>
                  <a:moveTo>
                    <a:pt x="0" y="0"/>
                  </a:moveTo>
                  <a:moveTo>
                    <a:pt x="292462" y="443411"/>
                  </a:moveTo>
                  <a:lnTo>
                    <a:pt x="405674" y="443411"/>
                  </a:lnTo>
                  <a:moveTo>
                    <a:pt x="216988" y="254725"/>
                  </a:moveTo>
                  <a:lnTo>
                    <a:pt x="9434" y="254725"/>
                  </a:lnTo>
                  <a:cubicBezTo>
                    <a:pt x="9617" y="237209"/>
                    <a:pt x="13239" y="219900"/>
                    <a:pt x="20095" y="203780"/>
                  </a:cubicBezTo>
                  <a:cubicBezTo>
                    <a:pt x="27642" y="188685"/>
                    <a:pt x="59020" y="178308"/>
                    <a:pt x="98456" y="163703"/>
                  </a:cubicBezTo>
                  <a:cubicBezTo>
                    <a:pt x="109116" y="159760"/>
                    <a:pt x="107362" y="131929"/>
                    <a:pt x="102645" y="126721"/>
                  </a:cubicBezTo>
                  <a:cubicBezTo>
                    <a:pt x="87442" y="110247"/>
                    <a:pt x="79993" y="88067"/>
                    <a:pt x="82172" y="65756"/>
                  </a:cubicBezTo>
                  <a:cubicBezTo>
                    <a:pt x="80806" y="51551"/>
                    <a:pt x="85406" y="37417"/>
                    <a:pt x="94870" y="26735"/>
                  </a:cubicBezTo>
                  <a:cubicBezTo>
                    <a:pt x="104335" y="16054"/>
                    <a:pt x="117813" y="9787"/>
                    <a:pt x="132080" y="9434"/>
                  </a:cubicBezTo>
                  <a:cubicBezTo>
                    <a:pt x="146346" y="9787"/>
                    <a:pt x="159824" y="16054"/>
                    <a:pt x="169289" y="26735"/>
                  </a:cubicBezTo>
                  <a:cubicBezTo>
                    <a:pt x="178753" y="37417"/>
                    <a:pt x="183353" y="51551"/>
                    <a:pt x="181987" y="65756"/>
                  </a:cubicBezTo>
                  <a:cubicBezTo>
                    <a:pt x="184171" y="88073"/>
                    <a:pt x="176723" y="110261"/>
                    <a:pt x="161515" y="126740"/>
                  </a:cubicBezTo>
                  <a:cubicBezTo>
                    <a:pt x="156797" y="131947"/>
                    <a:pt x="155043" y="159779"/>
                    <a:pt x="165703" y="163722"/>
                  </a:cubicBezTo>
                  <a:cubicBezTo>
                    <a:pt x="205139" y="178326"/>
                    <a:pt x="236536" y="188761"/>
                    <a:pt x="244065" y="203799"/>
                  </a:cubicBezTo>
                  <a:cubicBezTo>
                    <a:pt x="247522" y="210999"/>
                    <a:pt x="250057" y="218607"/>
                    <a:pt x="251612" y="226441"/>
                  </a:cubicBezTo>
                  <a:moveTo>
                    <a:pt x="205893" y="13906"/>
                  </a:moveTo>
                  <a:cubicBezTo>
                    <a:pt x="212328" y="10934"/>
                    <a:pt x="219335" y="9408"/>
                    <a:pt x="226422" y="9434"/>
                  </a:cubicBezTo>
                  <a:cubicBezTo>
                    <a:pt x="240689" y="9787"/>
                    <a:pt x="254167" y="16054"/>
                    <a:pt x="263632" y="26735"/>
                  </a:cubicBezTo>
                  <a:cubicBezTo>
                    <a:pt x="273096" y="37417"/>
                    <a:pt x="277696" y="51551"/>
                    <a:pt x="276330" y="65756"/>
                  </a:cubicBezTo>
                  <a:cubicBezTo>
                    <a:pt x="278514" y="88073"/>
                    <a:pt x="271065" y="110261"/>
                    <a:pt x="255857" y="126740"/>
                  </a:cubicBezTo>
                  <a:cubicBezTo>
                    <a:pt x="251140" y="131947"/>
                    <a:pt x="249385" y="159779"/>
                    <a:pt x="260046" y="163722"/>
                  </a:cubicBezTo>
                  <a:cubicBezTo>
                    <a:pt x="299481" y="178326"/>
                    <a:pt x="330879" y="188761"/>
                    <a:pt x="338407" y="203799"/>
                  </a:cubicBezTo>
                  <a:cubicBezTo>
                    <a:pt x="341817" y="210938"/>
                    <a:pt x="344320" y="218474"/>
                    <a:pt x="345860" y="226234"/>
                  </a:cubicBezTo>
                </a:path>
              </a:pathLst>
            </a:custGeom>
            <a:noFill/>
            <a:ln w="1415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145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Shantell Sans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Saurabh Kalambkar</dc:creator>
  <cp:keywords/>
  <dc:description>generated using python-pptx</dc:description>
  <cp:lastModifiedBy>Saurabh Kalambkar</cp:lastModifiedBy>
  <cp:revision>2</cp:revision>
  <dcterms:created xsi:type="dcterms:W3CDTF">2013-01-27T09:14:16Z</dcterms:created>
  <dcterms:modified xsi:type="dcterms:W3CDTF">2025-06-26T04:14:13Z</dcterms:modified>
  <cp:category/>
</cp:coreProperties>
</file>