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33521" y="2403631"/>
            <a:ext cx="612828" cy="609470"/>
            <a:chOff x="1750513" y="2054557"/>
            <a:chExt cx="612828" cy="609470"/>
          </a:xfrm>
        </p:grpSpPr>
        <p:sp>
          <p:nvSpPr>
            <p:cNvPr id="2" name="Rounded Rectangle 1"/>
            <p:cNvSpPr/>
            <p:nvPr/>
          </p:nvSpPr>
          <p:spPr>
            <a:xfrm>
              <a:off x="1752192" y="20570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50513" y="2054557"/>
              <a:ext cx="612828" cy="609470"/>
            </a:xfrm>
            <a:custGeom>
              <a:avLst/>
              <a:gdLst/>
              <a:ahLst/>
              <a:cxnLst/>
              <a:rect l="0" t="0" r="0" b="0"/>
              <a:pathLst>
                <a:path w="612828" h="609470">
                  <a:moveTo>
                    <a:pt x="1678" y="304735"/>
                  </a:moveTo>
                  <a:cubicBezTo>
                    <a:pt x="0" y="137676"/>
                    <a:pt x="136837" y="8394"/>
                    <a:pt x="303895" y="2518"/>
                  </a:cubicBezTo>
                  <a:cubicBezTo>
                    <a:pt x="385326" y="0"/>
                    <a:pt x="452485" y="43653"/>
                    <a:pt x="513768" y="87307"/>
                  </a:cubicBezTo>
                  <a:cubicBezTo>
                    <a:pt x="578409" y="133479"/>
                    <a:pt x="612828" y="219946"/>
                    <a:pt x="606112" y="304735"/>
                  </a:cubicBezTo>
                  <a:cubicBezTo>
                    <a:pt x="592681" y="470954"/>
                    <a:pt x="470954" y="609470"/>
                    <a:pt x="303895" y="606952"/>
                  </a:cubicBezTo>
                  <a:cubicBezTo>
                    <a:pt x="136837" y="604433"/>
                    <a:pt x="1678" y="471794"/>
                    <a:pt x="1678" y="304735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752192" y="20570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148223" y="3055594"/>
            <a:ext cx="153963" cy="321525"/>
            <a:chOff x="1665215" y="2706520"/>
            <a:chExt cx="153963" cy="321525"/>
          </a:xfrm>
        </p:grpSpPr>
        <p:sp>
          <p:nvSpPr>
            <p:cNvPr id="6" name="Rounded Rectangle 5"/>
            <p:cNvSpPr/>
            <p:nvPr/>
          </p:nvSpPr>
          <p:spPr>
            <a:xfrm>
              <a:off x="1665551" y="2709878"/>
              <a:ext cx="126763" cy="318167"/>
            </a:xfrm>
            <a:custGeom>
              <a:avLst/>
              <a:gdLst/>
              <a:ahLst/>
              <a:cxnLst/>
              <a:rect l="0" t="0" r="0" b="0"/>
              <a:pathLst>
                <a:path w="126763" h="318167">
                  <a:moveTo>
                    <a:pt x="0" y="318167"/>
                  </a:moveTo>
                  <a:cubicBezTo>
                    <a:pt x="31061" y="206514"/>
                    <a:pt x="74714" y="100738"/>
                    <a:pt x="126763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665215" y="2710214"/>
              <a:ext cx="127266" cy="317495"/>
            </a:xfrm>
            <a:custGeom>
              <a:avLst/>
              <a:gdLst/>
              <a:ahLst/>
              <a:cxnLst/>
              <a:rect l="0" t="0" r="0" b="0"/>
              <a:pathLst>
                <a:path w="127266" h="317495">
                  <a:moveTo>
                    <a:pt x="0" y="317495"/>
                  </a:moveTo>
                  <a:cubicBezTo>
                    <a:pt x="30473" y="206011"/>
                    <a:pt x="73455" y="99647"/>
                    <a:pt x="127266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21797" y="2706520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0" y="23505"/>
                  </a:moveTo>
                  <a:cubicBezTo>
                    <a:pt x="20987" y="9234"/>
                    <a:pt x="49530" y="10073"/>
                    <a:pt x="73035" y="0"/>
                  </a:cubicBezTo>
                  <a:cubicBezTo>
                    <a:pt x="80591" y="24345"/>
                    <a:pt x="87307" y="49529"/>
                    <a:pt x="97381" y="73035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721797" y="2706520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0" y="23505"/>
                  </a:moveTo>
                  <a:lnTo>
                    <a:pt x="73035" y="0"/>
                  </a:lnTo>
                  <a:lnTo>
                    <a:pt x="97381" y="73035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790935" y="3470307"/>
            <a:ext cx="611149" cy="613668"/>
            <a:chOff x="1307927" y="3121233"/>
            <a:chExt cx="611149" cy="613668"/>
          </a:xfrm>
        </p:grpSpPr>
        <p:sp>
          <p:nvSpPr>
            <p:cNvPr id="11" name="Rounded Rectangle 10"/>
            <p:cNvSpPr/>
            <p:nvPr/>
          </p:nvSpPr>
          <p:spPr>
            <a:xfrm>
              <a:off x="1309606" y="3124591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307927" y="3121233"/>
              <a:ext cx="611149" cy="613668"/>
            </a:xfrm>
            <a:custGeom>
              <a:avLst/>
              <a:gdLst/>
              <a:ahLst/>
              <a:cxnLst/>
              <a:rect l="0" t="0" r="0" b="0"/>
              <a:pathLst>
                <a:path w="611149" h="613668">
                  <a:moveTo>
                    <a:pt x="1678" y="305574"/>
                  </a:moveTo>
                  <a:cubicBezTo>
                    <a:pt x="0" y="138516"/>
                    <a:pt x="136837" y="6715"/>
                    <a:pt x="303895" y="3357"/>
                  </a:cubicBezTo>
                  <a:cubicBezTo>
                    <a:pt x="470954" y="0"/>
                    <a:pt x="611149" y="138516"/>
                    <a:pt x="606112" y="305574"/>
                  </a:cubicBezTo>
                  <a:cubicBezTo>
                    <a:pt x="601075" y="472633"/>
                    <a:pt x="470954" y="613668"/>
                    <a:pt x="303895" y="607791"/>
                  </a:cubicBezTo>
                  <a:cubicBezTo>
                    <a:pt x="136837" y="601915"/>
                    <a:pt x="839" y="472633"/>
                    <a:pt x="1678" y="305574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09606" y="3124591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121695" y="4204019"/>
            <a:ext cx="171256" cy="319845"/>
            <a:chOff x="1638687" y="3854945"/>
            <a:chExt cx="171256" cy="319845"/>
          </a:xfrm>
        </p:grpSpPr>
        <p:sp>
          <p:nvSpPr>
            <p:cNvPr id="15" name="Rounded Rectangle 14"/>
            <p:cNvSpPr/>
            <p:nvPr/>
          </p:nvSpPr>
          <p:spPr>
            <a:xfrm>
              <a:off x="1674785" y="3859142"/>
              <a:ext cx="135158" cy="315648"/>
            </a:xfrm>
            <a:custGeom>
              <a:avLst/>
              <a:gdLst/>
              <a:ahLst/>
              <a:cxnLst/>
              <a:rect l="0" t="0" r="0" b="0"/>
              <a:pathLst>
                <a:path w="135158" h="315648">
                  <a:moveTo>
                    <a:pt x="135158" y="315648"/>
                  </a:moveTo>
                  <a:cubicBezTo>
                    <a:pt x="76393" y="217428"/>
                    <a:pt x="20987" y="114170"/>
                    <a:pt x="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674785" y="3858890"/>
              <a:ext cx="135074" cy="315480"/>
            </a:xfrm>
            <a:custGeom>
              <a:avLst/>
              <a:gdLst/>
              <a:ahLst/>
              <a:cxnLst/>
              <a:rect l="0" t="0" r="0" b="0"/>
              <a:pathLst>
                <a:path w="135074" h="315480">
                  <a:moveTo>
                    <a:pt x="135074" y="315480"/>
                  </a:moveTo>
                  <a:cubicBezTo>
                    <a:pt x="78660" y="216756"/>
                    <a:pt x="33159" y="111064"/>
                    <a:pt x="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638687" y="3854945"/>
              <a:ext cx="104096" cy="68838"/>
            </a:xfrm>
            <a:custGeom>
              <a:avLst/>
              <a:gdLst/>
              <a:ahLst/>
              <a:cxnLst/>
              <a:rect l="0" t="0" r="0" b="0"/>
              <a:pathLst>
                <a:path w="104096" h="68838">
                  <a:moveTo>
                    <a:pt x="0" y="68838"/>
                  </a:moveTo>
                  <a:cubicBezTo>
                    <a:pt x="18468" y="50369"/>
                    <a:pt x="28542" y="25184"/>
                    <a:pt x="35258" y="0"/>
                  </a:cubicBezTo>
                  <a:cubicBezTo>
                    <a:pt x="58764" y="10073"/>
                    <a:pt x="82270" y="20987"/>
                    <a:pt x="104096" y="3525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38687" y="3854945"/>
              <a:ext cx="104096" cy="68838"/>
            </a:xfrm>
            <a:custGeom>
              <a:avLst/>
              <a:gdLst/>
              <a:ahLst/>
              <a:cxnLst/>
              <a:rect l="0" t="0" r="0" b="0"/>
              <a:pathLst>
                <a:path w="104096" h="68838">
                  <a:moveTo>
                    <a:pt x="0" y="68838"/>
                  </a:moveTo>
                  <a:lnTo>
                    <a:pt x="35258" y="0"/>
                  </a:lnTo>
                  <a:lnTo>
                    <a:pt x="104096" y="35258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31003" y="4527728"/>
            <a:ext cx="610310" cy="620384"/>
            <a:chOff x="1747995" y="4178654"/>
            <a:chExt cx="610310" cy="620384"/>
          </a:xfrm>
        </p:grpSpPr>
        <p:sp>
          <p:nvSpPr>
            <p:cNvPr id="20" name="Rounded Rectangle 19"/>
            <p:cNvSpPr/>
            <p:nvPr/>
          </p:nvSpPr>
          <p:spPr>
            <a:xfrm>
              <a:off x="1752192" y="419208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747995" y="4178654"/>
              <a:ext cx="610310" cy="620384"/>
            </a:xfrm>
            <a:custGeom>
              <a:avLst/>
              <a:gdLst/>
              <a:ahLst/>
              <a:cxnLst/>
              <a:rect l="0" t="0" r="0" b="0"/>
              <a:pathLst>
                <a:path w="610310" h="620384">
                  <a:moveTo>
                    <a:pt x="4197" y="315648"/>
                  </a:moveTo>
                  <a:cubicBezTo>
                    <a:pt x="4197" y="148590"/>
                    <a:pt x="140195" y="26863"/>
                    <a:pt x="306414" y="13431"/>
                  </a:cubicBezTo>
                  <a:cubicBezTo>
                    <a:pt x="472633" y="0"/>
                    <a:pt x="606952" y="148590"/>
                    <a:pt x="608631" y="315648"/>
                  </a:cubicBezTo>
                  <a:cubicBezTo>
                    <a:pt x="610310" y="482707"/>
                    <a:pt x="473473" y="620384"/>
                    <a:pt x="306414" y="617865"/>
                  </a:cubicBezTo>
                  <a:cubicBezTo>
                    <a:pt x="139355" y="615347"/>
                    <a:pt x="0" y="482707"/>
                    <a:pt x="4197" y="315648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752192" y="419208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84793" y="5078769"/>
            <a:ext cx="322364" cy="153626"/>
            <a:chOff x="2401785" y="4729695"/>
            <a:chExt cx="322364" cy="153626"/>
          </a:xfrm>
        </p:grpSpPr>
        <p:sp>
          <p:nvSpPr>
            <p:cNvPr id="24" name="Rounded Rectangle 23"/>
            <p:cNvSpPr/>
            <p:nvPr/>
          </p:nvSpPr>
          <p:spPr>
            <a:xfrm>
              <a:off x="2405982" y="4755719"/>
              <a:ext cx="318167" cy="127602"/>
            </a:xfrm>
            <a:custGeom>
              <a:avLst/>
              <a:gdLst/>
              <a:ahLst/>
              <a:cxnLst/>
              <a:rect l="0" t="0" r="0" b="0"/>
              <a:pathLst>
                <a:path w="318167" h="127602">
                  <a:moveTo>
                    <a:pt x="318167" y="127602"/>
                  </a:moveTo>
                  <a:cubicBezTo>
                    <a:pt x="203996" y="104936"/>
                    <a:pt x="99059" y="54566"/>
                    <a:pt x="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405730" y="4755803"/>
              <a:ext cx="318083" cy="127266"/>
            </a:xfrm>
            <a:custGeom>
              <a:avLst/>
              <a:gdLst/>
              <a:ahLst/>
              <a:cxnLst/>
              <a:rect l="0" t="0" r="0" b="0"/>
              <a:pathLst>
                <a:path w="318083" h="127266">
                  <a:moveTo>
                    <a:pt x="318083" y="127266"/>
                  </a:moveTo>
                  <a:cubicBezTo>
                    <a:pt x="206347" y="96793"/>
                    <a:pt x="99815" y="53895"/>
                    <a:pt x="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401785" y="4729695"/>
              <a:ext cx="73035" cy="96541"/>
            </a:xfrm>
            <a:custGeom>
              <a:avLst/>
              <a:gdLst/>
              <a:ahLst/>
              <a:cxnLst/>
              <a:rect l="0" t="0" r="0" b="0"/>
              <a:pathLst>
                <a:path w="73035" h="96541">
                  <a:moveTo>
                    <a:pt x="23505" y="96541"/>
                  </a:moveTo>
                  <a:cubicBezTo>
                    <a:pt x="12592" y="73035"/>
                    <a:pt x="10913" y="47011"/>
                    <a:pt x="0" y="23505"/>
                  </a:cubicBezTo>
                  <a:cubicBezTo>
                    <a:pt x="22666" y="10913"/>
                    <a:pt x="48690" y="6715"/>
                    <a:pt x="73035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401785" y="4729695"/>
              <a:ext cx="73035" cy="96541"/>
            </a:xfrm>
            <a:custGeom>
              <a:avLst/>
              <a:gdLst/>
              <a:ahLst/>
              <a:cxnLst/>
              <a:rect l="0" t="0" r="0" b="0"/>
              <a:pathLst>
                <a:path w="73035" h="96541">
                  <a:moveTo>
                    <a:pt x="23505" y="96541"/>
                  </a:moveTo>
                  <a:lnTo>
                    <a:pt x="0" y="23505"/>
                  </a:lnTo>
                  <a:lnTo>
                    <a:pt x="73035" y="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92786" y="4974112"/>
            <a:ext cx="629618" cy="625421"/>
            <a:chOff x="2809778" y="4625038"/>
            <a:chExt cx="629618" cy="625421"/>
          </a:xfrm>
        </p:grpSpPr>
        <p:sp>
          <p:nvSpPr>
            <p:cNvPr id="29" name="Rounded Rectangle 28"/>
            <p:cNvSpPr/>
            <p:nvPr/>
          </p:nvSpPr>
          <p:spPr>
            <a:xfrm>
              <a:off x="2820691" y="4634272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9778" y="4625038"/>
              <a:ext cx="629618" cy="625421"/>
            </a:xfrm>
            <a:custGeom>
              <a:avLst/>
              <a:gdLst/>
              <a:ahLst/>
              <a:cxnLst/>
              <a:rect l="0" t="0" r="0" b="0"/>
              <a:pathLst>
                <a:path w="629618" h="625421">
                  <a:moveTo>
                    <a:pt x="10913" y="311451"/>
                  </a:moveTo>
                  <a:cubicBezTo>
                    <a:pt x="15950" y="144392"/>
                    <a:pt x="146071" y="18468"/>
                    <a:pt x="313130" y="9234"/>
                  </a:cubicBezTo>
                  <a:cubicBezTo>
                    <a:pt x="479349" y="0"/>
                    <a:pt x="601075" y="145232"/>
                    <a:pt x="615347" y="311451"/>
                  </a:cubicBezTo>
                  <a:cubicBezTo>
                    <a:pt x="629618" y="477670"/>
                    <a:pt x="479349" y="601915"/>
                    <a:pt x="313130" y="613668"/>
                  </a:cubicBezTo>
                  <a:cubicBezTo>
                    <a:pt x="146911" y="625421"/>
                    <a:pt x="0" y="477670"/>
                    <a:pt x="10913" y="311451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20691" y="4634272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034057" y="5087583"/>
            <a:ext cx="320097" cy="170836"/>
            <a:chOff x="3551049" y="4738509"/>
            <a:chExt cx="320097" cy="170836"/>
          </a:xfrm>
        </p:grpSpPr>
        <p:sp>
          <p:nvSpPr>
            <p:cNvPr id="33" name="Rounded Rectangle 32"/>
            <p:cNvSpPr/>
            <p:nvPr/>
          </p:nvSpPr>
          <p:spPr>
            <a:xfrm>
              <a:off x="3555246" y="4738929"/>
              <a:ext cx="315648" cy="134318"/>
            </a:xfrm>
            <a:custGeom>
              <a:avLst/>
              <a:gdLst/>
              <a:ahLst/>
              <a:cxnLst/>
              <a:rect l="0" t="0" r="0" b="0"/>
              <a:pathLst>
                <a:path w="315648" h="134318">
                  <a:moveTo>
                    <a:pt x="315648" y="0"/>
                  </a:moveTo>
                  <a:cubicBezTo>
                    <a:pt x="219107" y="58764"/>
                    <a:pt x="114170" y="115849"/>
                    <a:pt x="0" y="13431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555162" y="4738509"/>
              <a:ext cx="315984" cy="135074"/>
            </a:xfrm>
            <a:custGeom>
              <a:avLst/>
              <a:gdLst/>
              <a:ahLst/>
              <a:cxnLst/>
              <a:rect l="0" t="0" r="0" b="0"/>
              <a:pathLst>
                <a:path w="315984" h="135074">
                  <a:moveTo>
                    <a:pt x="315984" y="0"/>
                  </a:moveTo>
                  <a:cubicBezTo>
                    <a:pt x="217092" y="56413"/>
                    <a:pt x="111316" y="101998"/>
                    <a:pt x="0" y="13507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551049" y="4805249"/>
              <a:ext cx="68838" cy="104096"/>
            </a:xfrm>
            <a:custGeom>
              <a:avLst/>
              <a:gdLst/>
              <a:ahLst/>
              <a:cxnLst/>
              <a:rect l="0" t="0" r="0" b="0"/>
              <a:pathLst>
                <a:path w="68838" h="104096">
                  <a:moveTo>
                    <a:pt x="68838" y="104096"/>
                  </a:moveTo>
                  <a:cubicBezTo>
                    <a:pt x="49529" y="87307"/>
                    <a:pt x="22666" y="81430"/>
                    <a:pt x="0" y="68838"/>
                  </a:cubicBezTo>
                  <a:cubicBezTo>
                    <a:pt x="8394" y="44493"/>
                    <a:pt x="19308" y="20147"/>
                    <a:pt x="35258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551049" y="4805249"/>
              <a:ext cx="68838" cy="104096"/>
            </a:xfrm>
            <a:custGeom>
              <a:avLst/>
              <a:gdLst/>
              <a:ahLst/>
              <a:cxnLst/>
              <a:rect l="0" t="0" r="0" b="0"/>
              <a:pathLst>
                <a:path w="68838" h="104096">
                  <a:moveTo>
                    <a:pt x="68838" y="104096"/>
                  </a:moveTo>
                  <a:lnTo>
                    <a:pt x="0" y="68838"/>
                  </a:lnTo>
                  <a:lnTo>
                    <a:pt x="35258" y="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356239" y="4538642"/>
            <a:ext cx="630458" cy="617026"/>
            <a:chOff x="3873231" y="4189568"/>
            <a:chExt cx="630458" cy="617026"/>
          </a:xfrm>
        </p:grpSpPr>
        <p:sp>
          <p:nvSpPr>
            <p:cNvPr id="38" name="Rounded Rectangle 37"/>
            <p:cNvSpPr/>
            <p:nvPr/>
          </p:nvSpPr>
          <p:spPr>
            <a:xfrm>
              <a:off x="3889182" y="419208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73231" y="4189568"/>
              <a:ext cx="630458" cy="617026"/>
            </a:xfrm>
            <a:custGeom>
              <a:avLst/>
              <a:gdLst/>
              <a:ahLst/>
              <a:cxnLst/>
              <a:rect l="0" t="0" r="0" b="0"/>
              <a:pathLst>
                <a:path w="630458" h="617026">
                  <a:moveTo>
                    <a:pt x="15950" y="304735"/>
                  </a:moveTo>
                  <a:cubicBezTo>
                    <a:pt x="20147" y="137676"/>
                    <a:pt x="151108" y="5036"/>
                    <a:pt x="318167" y="2518"/>
                  </a:cubicBezTo>
                  <a:cubicBezTo>
                    <a:pt x="485226" y="0"/>
                    <a:pt x="630458" y="138516"/>
                    <a:pt x="620384" y="304735"/>
                  </a:cubicBezTo>
                  <a:cubicBezTo>
                    <a:pt x="610310" y="470954"/>
                    <a:pt x="484386" y="617026"/>
                    <a:pt x="318167" y="606952"/>
                  </a:cubicBezTo>
                  <a:cubicBezTo>
                    <a:pt x="235897" y="601915"/>
                    <a:pt x="161182" y="575051"/>
                    <a:pt x="107454" y="521324"/>
                  </a:cubicBezTo>
                  <a:cubicBezTo>
                    <a:pt x="52048" y="465078"/>
                    <a:pt x="0" y="387845"/>
                    <a:pt x="15950" y="304735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3889182" y="419208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909646" y="4174636"/>
            <a:ext cx="153878" cy="321525"/>
            <a:chOff x="4426638" y="3825562"/>
            <a:chExt cx="153878" cy="321525"/>
          </a:xfrm>
        </p:grpSpPr>
        <p:sp>
          <p:nvSpPr>
            <p:cNvPr id="42" name="Rounded Rectangle 41"/>
            <p:cNvSpPr/>
            <p:nvPr/>
          </p:nvSpPr>
          <p:spPr>
            <a:xfrm>
              <a:off x="4453502" y="3825562"/>
              <a:ext cx="126763" cy="317327"/>
            </a:xfrm>
            <a:custGeom>
              <a:avLst/>
              <a:gdLst/>
              <a:ahLst/>
              <a:cxnLst/>
              <a:rect l="0" t="0" r="0" b="0"/>
              <a:pathLst>
                <a:path w="126763" h="317327">
                  <a:moveTo>
                    <a:pt x="126763" y="0"/>
                  </a:moveTo>
                  <a:cubicBezTo>
                    <a:pt x="95702" y="111652"/>
                    <a:pt x="43653" y="213230"/>
                    <a:pt x="0" y="317327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453250" y="3825730"/>
              <a:ext cx="127266" cy="317495"/>
            </a:xfrm>
            <a:custGeom>
              <a:avLst/>
              <a:gdLst/>
              <a:ahLst/>
              <a:cxnLst/>
              <a:rect l="0" t="0" r="0" b="0"/>
              <a:pathLst>
                <a:path w="127266" h="317495">
                  <a:moveTo>
                    <a:pt x="127266" y="0"/>
                  </a:moveTo>
                  <a:cubicBezTo>
                    <a:pt x="96709" y="111484"/>
                    <a:pt x="53811" y="217848"/>
                    <a:pt x="0" y="317495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426638" y="4074052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49529"/>
                  </a:moveTo>
                  <a:cubicBezTo>
                    <a:pt x="73035" y="57924"/>
                    <a:pt x="48690" y="65480"/>
                    <a:pt x="24345" y="73035"/>
                  </a:cubicBezTo>
                  <a:cubicBezTo>
                    <a:pt x="16789" y="48690"/>
                    <a:pt x="16789" y="19308"/>
                    <a:pt x="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426638" y="4074052"/>
              <a:ext cx="97381" cy="73035"/>
            </a:xfrm>
            <a:custGeom>
              <a:avLst/>
              <a:gdLst/>
              <a:ahLst/>
              <a:cxnLst/>
              <a:rect l="0" t="0" r="0" b="0"/>
              <a:pathLst>
                <a:path w="97381" h="73035">
                  <a:moveTo>
                    <a:pt x="97381" y="49529"/>
                  </a:moveTo>
                  <a:lnTo>
                    <a:pt x="24345" y="73035"/>
                  </a:lnTo>
                  <a:lnTo>
                    <a:pt x="0" y="0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805549" y="3466949"/>
            <a:ext cx="629618" cy="611989"/>
            <a:chOff x="4322541" y="3117875"/>
            <a:chExt cx="629618" cy="611989"/>
          </a:xfrm>
        </p:grpSpPr>
        <p:sp>
          <p:nvSpPr>
            <p:cNvPr id="47" name="Rounded Rectangle 46"/>
            <p:cNvSpPr/>
            <p:nvPr/>
          </p:nvSpPr>
          <p:spPr>
            <a:xfrm>
              <a:off x="4331776" y="3124591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4322541" y="3117875"/>
              <a:ext cx="629618" cy="611989"/>
            </a:xfrm>
            <a:custGeom>
              <a:avLst/>
              <a:gdLst/>
              <a:ahLst/>
              <a:cxnLst/>
              <a:rect l="0" t="0" r="0" b="0"/>
              <a:pathLst>
                <a:path w="629618" h="611989">
                  <a:moveTo>
                    <a:pt x="9234" y="308932"/>
                  </a:moveTo>
                  <a:cubicBezTo>
                    <a:pt x="0" y="141874"/>
                    <a:pt x="144392" y="0"/>
                    <a:pt x="311451" y="6715"/>
                  </a:cubicBezTo>
                  <a:cubicBezTo>
                    <a:pt x="478510" y="13431"/>
                    <a:pt x="597717" y="142713"/>
                    <a:pt x="613668" y="308932"/>
                  </a:cubicBezTo>
                  <a:cubicBezTo>
                    <a:pt x="629618" y="475152"/>
                    <a:pt x="478510" y="610310"/>
                    <a:pt x="311451" y="611149"/>
                  </a:cubicBezTo>
                  <a:cubicBezTo>
                    <a:pt x="144392" y="611989"/>
                    <a:pt x="16789" y="475991"/>
                    <a:pt x="9234" y="308932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331776" y="3124591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918881" y="3027891"/>
            <a:ext cx="171255" cy="319006"/>
            <a:chOff x="4435873" y="2678817"/>
            <a:chExt cx="171255" cy="319006"/>
          </a:xfrm>
        </p:grpSpPr>
        <p:sp>
          <p:nvSpPr>
            <p:cNvPr id="51" name="Rounded Rectangle 50"/>
            <p:cNvSpPr/>
            <p:nvPr/>
          </p:nvSpPr>
          <p:spPr>
            <a:xfrm>
              <a:off x="4435873" y="2678817"/>
              <a:ext cx="135158" cy="315648"/>
            </a:xfrm>
            <a:custGeom>
              <a:avLst/>
              <a:gdLst/>
              <a:ahLst/>
              <a:cxnLst/>
              <a:rect l="0" t="0" r="0" b="0"/>
              <a:pathLst>
                <a:path w="135158" h="315648">
                  <a:moveTo>
                    <a:pt x="0" y="0"/>
                  </a:moveTo>
                  <a:cubicBezTo>
                    <a:pt x="59603" y="97381"/>
                    <a:pt x="99059" y="205675"/>
                    <a:pt x="135158" y="315648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4435957" y="2679069"/>
              <a:ext cx="135074" cy="315480"/>
            </a:xfrm>
            <a:custGeom>
              <a:avLst/>
              <a:gdLst/>
              <a:ahLst/>
              <a:cxnLst/>
              <a:rect l="0" t="0" r="0" b="0"/>
              <a:pathLst>
                <a:path w="135074" h="315480">
                  <a:moveTo>
                    <a:pt x="0" y="0"/>
                  </a:moveTo>
                  <a:cubicBezTo>
                    <a:pt x="56413" y="98724"/>
                    <a:pt x="101914" y="204416"/>
                    <a:pt x="135074" y="31548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503032" y="2929825"/>
              <a:ext cx="104096" cy="67998"/>
            </a:xfrm>
            <a:custGeom>
              <a:avLst/>
              <a:gdLst/>
              <a:ahLst/>
              <a:cxnLst/>
              <a:rect l="0" t="0" r="0" b="0"/>
              <a:pathLst>
                <a:path w="104096" h="67998">
                  <a:moveTo>
                    <a:pt x="104096" y="0"/>
                  </a:moveTo>
                  <a:cubicBezTo>
                    <a:pt x="99899" y="25184"/>
                    <a:pt x="77233" y="43653"/>
                    <a:pt x="68838" y="67998"/>
                  </a:cubicBezTo>
                  <a:cubicBezTo>
                    <a:pt x="44493" y="59603"/>
                    <a:pt x="24345" y="42814"/>
                    <a:pt x="0" y="33579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4503032" y="2929825"/>
              <a:ext cx="104096" cy="67998"/>
            </a:xfrm>
            <a:custGeom>
              <a:avLst/>
              <a:gdLst/>
              <a:ahLst/>
              <a:cxnLst/>
              <a:rect l="0" t="0" r="0" b="0"/>
              <a:pathLst>
                <a:path w="104096" h="67998">
                  <a:moveTo>
                    <a:pt x="104096" y="0"/>
                  </a:moveTo>
                  <a:lnTo>
                    <a:pt x="68838" y="67998"/>
                  </a:lnTo>
                  <a:lnTo>
                    <a:pt x="0" y="33579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67992" y="2403631"/>
            <a:ext cx="609470" cy="613668"/>
            <a:chOff x="3884984" y="2054557"/>
            <a:chExt cx="609470" cy="613668"/>
          </a:xfrm>
        </p:grpSpPr>
        <p:sp>
          <p:nvSpPr>
            <p:cNvPr id="56" name="Rounded Rectangle 55"/>
            <p:cNvSpPr/>
            <p:nvPr/>
          </p:nvSpPr>
          <p:spPr>
            <a:xfrm>
              <a:off x="3889182" y="20570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3884984" y="2054557"/>
              <a:ext cx="609470" cy="613668"/>
            </a:xfrm>
            <a:custGeom>
              <a:avLst/>
              <a:gdLst/>
              <a:ahLst/>
              <a:cxnLst/>
              <a:rect l="0" t="0" r="0" b="0"/>
              <a:pathLst>
                <a:path w="609470" h="613668">
                  <a:moveTo>
                    <a:pt x="4197" y="304735"/>
                  </a:moveTo>
                  <a:cubicBezTo>
                    <a:pt x="14271" y="137676"/>
                    <a:pt x="139355" y="0"/>
                    <a:pt x="306414" y="2518"/>
                  </a:cubicBezTo>
                  <a:cubicBezTo>
                    <a:pt x="473473" y="5036"/>
                    <a:pt x="607791" y="137676"/>
                    <a:pt x="608631" y="304735"/>
                  </a:cubicBezTo>
                  <a:cubicBezTo>
                    <a:pt x="609470" y="471794"/>
                    <a:pt x="473473" y="613668"/>
                    <a:pt x="306414" y="606952"/>
                  </a:cubicBezTo>
                  <a:cubicBezTo>
                    <a:pt x="139355" y="600236"/>
                    <a:pt x="0" y="471794"/>
                    <a:pt x="4197" y="304735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3889182" y="2057076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5005430" y="2319360"/>
            <a:ext cx="321608" cy="153627"/>
            <a:chOff x="3522422" y="1970286"/>
            <a:chExt cx="321608" cy="153627"/>
          </a:xfrm>
        </p:grpSpPr>
        <p:sp>
          <p:nvSpPr>
            <p:cNvPr id="60" name="Rounded Rectangle 59"/>
            <p:cNvSpPr/>
            <p:nvPr/>
          </p:nvSpPr>
          <p:spPr>
            <a:xfrm>
              <a:off x="3522506" y="1970286"/>
              <a:ext cx="317327" cy="127602"/>
            </a:xfrm>
            <a:custGeom>
              <a:avLst/>
              <a:gdLst/>
              <a:ahLst/>
              <a:cxnLst/>
              <a:rect l="0" t="0" r="0" b="0"/>
              <a:pathLst>
                <a:path w="317327" h="127602">
                  <a:moveTo>
                    <a:pt x="0" y="0"/>
                  </a:moveTo>
                  <a:cubicBezTo>
                    <a:pt x="112491" y="25184"/>
                    <a:pt x="218267" y="73035"/>
                    <a:pt x="317327" y="127602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522422" y="1970454"/>
              <a:ext cx="317579" cy="127099"/>
            </a:xfrm>
            <a:custGeom>
              <a:avLst/>
              <a:gdLst/>
              <a:ahLst/>
              <a:cxnLst/>
              <a:rect l="0" t="0" r="0" b="0"/>
              <a:pathLst>
                <a:path w="317579" h="127099">
                  <a:moveTo>
                    <a:pt x="0" y="0"/>
                  </a:moveTo>
                  <a:cubicBezTo>
                    <a:pt x="111568" y="30473"/>
                    <a:pt x="217931" y="73371"/>
                    <a:pt x="317579" y="127099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3770995" y="2026532"/>
              <a:ext cx="73035" cy="97381"/>
            </a:xfrm>
            <a:custGeom>
              <a:avLst/>
              <a:gdLst/>
              <a:ahLst/>
              <a:cxnLst/>
              <a:rect l="0" t="0" r="0" b="0"/>
              <a:pathLst>
                <a:path w="73035" h="97381">
                  <a:moveTo>
                    <a:pt x="49529" y="0"/>
                  </a:moveTo>
                  <a:cubicBezTo>
                    <a:pt x="62122" y="22666"/>
                    <a:pt x="65480" y="49530"/>
                    <a:pt x="73035" y="73875"/>
                  </a:cubicBezTo>
                  <a:cubicBezTo>
                    <a:pt x="48690" y="83109"/>
                    <a:pt x="24345" y="89825"/>
                    <a:pt x="0" y="9738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3770995" y="2026532"/>
              <a:ext cx="73035" cy="97381"/>
            </a:xfrm>
            <a:custGeom>
              <a:avLst/>
              <a:gdLst/>
              <a:ahLst/>
              <a:cxnLst/>
              <a:rect l="0" t="0" r="0" b="0"/>
              <a:pathLst>
                <a:path w="73035" h="97381">
                  <a:moveTo>
                    <a:pt x="49529" y="0"/>
                  </a:moveTo>
                  <a:lnTo>
                    <a:pt x="73035" y="73875"/>
                  </a:lnTo>
                  <a:lnTo>
                    <a:pt x="0" y="97381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303699" y="1945506"/>
            <a:ext cx="610310" cy="628779"/>
            <a:chOff x="2820691" y="1596432"/>
            <a:chExt cx="610310" cy="628779"/>
          </a:xfrm>
        </p:grpSpPr>
        <p:sp>
          <p:nvSpPr>
            <p:cNvPr id="65" name="Rounded Rectangle 64"/>
            <p:cNvSpPr/>
            <p:nvPr/>
          </p:nvSpPr>
          <p:spPr>
            <a:xfrm>
              <a:off x="2820691" y="1611542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2820691" y="1596432"/>
              <a:ext cx="610310" cy="628779"/>
            </a:xfrm>
            <a:custGeom>
              <a:avLst/>
              <a:gdLst/>
              <a:ahLst/>
              <a:cxnLst/>
              <a:rect l="0" t="0" r="0" b="0"/>
              <a:pathLst>
                <a:path w="610310" h="628779">
                  <a:moveTo>
                    <a:pt x="0" y="317327"/>
                  </a:moveTo>
                  <a:cubicBezTo>
                    <a:pt x="9234" y="150268"/>
                    <a:pt x="135997" y="0"/>
                    <a:pt x="302216" y="15110"/>
                  </a:cubicBezTo>
                  <a:cubicBezTo>
                    <a:pt x="468436" y="30221"/>
                    <a:pt x="598557" y="150268"/>
                    <a:pt x="604433" y="317327"/>
                  </a:cubicBezTo>
                  <a:cubicBezTo>
                    <a:pt x="610310" y="484386"/>
                    <a:pt x="468436" y="628779"/>
                    <a:pt x="302216" y="619544"/>
                  </a:cubicBezTo>
                  <a:cubicBezTo>
                    <a:pt x="135158" y="609470"/>
                    <a:pt x="10073" y="483547"/>
                    <a:pt x="0" y="317327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820691" y="1611542"/>
              <a:ext cx="604433" cy="604433"/>
            </a:xfrm>
            <a:custGeom>
              <a:avLst/>
              <a:gdLst/>
              <a:ahLst/>
              <a:cxnLst/>
              <a:rect l="0" t="0" r="0" b="0"/>
              <a:pathLst>
                <a:path w="604433" h="604433">
                  <a:moveTo>
                    <a:pt x="0" y="302216"/>
                  </a:moveTo>
                  <a:cubicBezTo>
                    <a:pt x="0" y="135307"/>
                    <a:pt x="135307" y="0"/>
                    <a:pt x="302216" y="0"/>
                  </a:cubicBezTo>
                  <a:cubicBezTo>
                    <a:pt x="469126" y="0"/>
                    <a:pt x="604433" y="135307"/>
                    <a:pt x="604433" y="302216"/>
                  </a:cubicBezTo>
                  <a:cubicBezTo>
                    <a:pt x="604433" y="469126"/>
                    <a:pt x="469126" y="604433"/>
                    <a:pt x="302216" y="604433"/>
                  </a:cubicBezTo>
                  <a:cubicBezTo>
                    <a:pt x="135307" y="604433"/>
                    <a:pt x="0" y="469126"/>
                    <a:pt x="0" y="302216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857593" y="2293336"/>
            <a:ext cx="319342" cy="170668"/>
            <a:chOff x="2374585" y="1944262"/>
            <a:chExt cx="319342" cy="170668"/>
          </a:xfrm>
        </p:grpSpPr>
        <p:sp>
          <p:nvSpPr>
            <p:cNvPr id="69" name="Rounded Rectangle 68"/>
            <p:cNvSpPr/>
            <p:nvPr/>
          </p:nvSpPr>
          <p:spPr>
            <a:xfrm>
              <a:off x="2374921" y="1980360"/>
              <a:ext cx="314809" cy="134318"/>
            </a:xfrm>
            <a:custGeom>
              <a:avLst/>
              <a:gdLst/>
              <a:ahLst/>
              <a:cxnLst/>
              <a:rect l="0" t="0" r="0" b="0"/>
              <a:pathLst>
                <a:path w="314809" h="134318">
                  <a:moveTo>
                    <a:pt x="0" y="134318"/>
                  </a:moveTo>
                  <a:cubicBezTo>
                    <a:pt x="97381" y="76393"/>
                    <a:pt x="204835" y="34419"/>
                    <a:pt x="314809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2374585" y="1980024"/>
              <a:ext cx="315480" cy="134906"/>
            </a:xfrm>
            <a:custGeom>
              <a:avLst/>
              <a:gdLst/>
              <a:ahLst/>
              <a:cxnLst/>
              <a:rect l="0" t="0" r="0" b="0"/>
              <a:pathLst>
                <a:path w="315480" h="134906">
                  <a:moveTo>
                    <a:pt x="0" y="134906"/>
                  </a:moveTo>
                  <a:cubicBezTo>
                    <a:pt x="98724" y="78576"/>
                    <a:pt x="204416" y="33075"/>
                    <a:pt x="315480" y="0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625089" y="1944262"/>
              <a:ext cx="68838" cy="104096"/>
            </a:xfrm>
            <a:custGeom>
              <a:avLst/>
              <a:gdLst/>
              <a:ahLst/>
              <a:cxnLst/>
              <a:rect l="0" t="0" r="0" b="0"/>
              <a:pathLst>
                <a:path w="68838" h="104096">
                  <a:moveTo>
                    <a:pt x="0" y="0"/>
                  </a:moveTo>
                  <a:cubicBezTo>
                    <a:pt x="20987" y="15110"/>
                    <a:pt x="48690" y="19308"/>
                    <a:pt x="68838" y="35258"/>
                  </a:cubicBezTo>
                  <a:cubicBezTo>
                    <a:pt x="58764" y="58764"/>
                    <a:pt x="43653" y="80591"/>
                    <a:pt x="33579" y="10409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2625089" y="1944262"/>
              <a:ext cx="68838" cy="104096"/>
            </a:xfrm>
            <a:custGeom>
              <a:avLst/>
              <a:gdLst/>
              <a:ahLst/>
              <a:cxnLst/>
              <a:rect l="0" t="0" r="0" b="0"/>
              <a:pathLst>
                <a:path w="68838" h="104096">
                  <a:moveTo>
                    <a:pt x="0" y="0"/>
                  </a:moveTo>
                  <a:lnTo>
                    <a:pt x="68838" y="35258"/>
                  </a:lnTo>
                  <a:lnTo>
                    <a:pt x="33579" y="104096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900743" y="3053076"/>
            <a:ext cx="1413703" cy="1433851"/>
            <a:chOff x="2417735" y="2704002"/>
            <a:chExt cx="1413703" cy="1433851"/>
          </a:xfrm>
        </p:grpSpPr>
        <p:sp>
          <p:nvSpPr>
            <p:cNvPr id="74" name="Rounded Rectangle 73"/>
            <p:cNvSpPr/>
            <p:nvPr/>
          </p:nvSpPr>
          <p:spPr>
            <a:xfrm>
              <a:off x="2417735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2417735" y="2704002"/>
              <a:ext cx="1413703" cy="1433851"/>
            </a:xfrm>
            <a:custGeom>
              <a:avLst/>
              <a:gdLst/>
              <a:ahLst/>
              <a:cxnLst/>
              <a:rect l="0" t="0" r="0" b="0"/>
              <a:pathLst>
                <a:path w="1413703" h="1433851">
                  <a:moveTo>
                    <a:pt x="0" y="721123"/>
                  </a:moveTo>
                  <a:cubicBezTo>
                    <a:pt x="11752" y="572533"/>
                    <a:pt x="55406" y="439893"/>
                    <a:pt x="125084" y="320685"/>
                  </a:cubicBezTo>
                  <a:cubicBezTo>
                    <a:pt x="182169" y="221625"/>
                    <a:pt x="276192" y="146911"/>
                    <a:pt x="379450" y="95702"/>
                  </a:cubicBezTo>
                  <a:cubicBezTo>
                    <a:pt x="477670" y="46172"/>
                    <a:pt x="588483" y="26024"/>
                    <a:pt x="705172" y="15950"/>
                  </a:cubicBezTo>
                  <a:cubicBezTo>
                    <a:pt x="894897" y="0"/>
                    <a:pt x="1068672" y="91504"/>
                    <a:pt x="1195435" y="214070"/>
                  </a:cubicBezTo>
                  <a:cubicBezTo>
                    <a:pt x="1328075" y="342512"/>
                    <a:pt x="1405308" y="522163"/>
                    <a:pt x="1410345" y="721123"/>
                  </a:cubicBezTo>
                  <a:cubicBezTo>
                    <a:pt x="1413703" y="844528"/>
                    <a:pt x="1377605" y="959538"/>
                    <a:pt x="1323038" y="1061117"/>
                  </a:cubicBezTo>
                  <a:cubicBezTo>
                    <a:pt x="1259237" y="1179485"/>
                    <a:pt x="1151782" y="1263434"/>
                    <a:pt x="1041808" y="1340667"/>
                  </a:cubicBezTo>
                  <a:cubicBezTo>
                    <a:pt x="948625" y="1406987"/>
                    <a:pt x="826899" y="1433851"/>
                    <a:pt x="705172" y="1426296"/>
                  </a:cubicBezTo>
                  <a:cubicBezTo>
                    <a:pt x="503694" y="1412864"/>
                    <a:pt x="325722" y="1336470"/>
                    <a:pt x="192243" y="1204670"/>
                  </a:cubicBezTo>
                  <a:cubicBezTo>
                    <a:pt x="67998" y="1082944"/>
                    <a:pt x="10073" y="908329"/>
                    <a:pt x="0" y="721123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417735" y="2719952"/>
              <a:ext cx="1410345" cy="1410345"/>
            </a:xfrm>
            <a:custGeom>
              <a:avLst/>
              <a:gdLst/>
              <a:ahLst/>
              <a:cxnLst/>
              <a:rect l="0" t="0" r="0" b="0"/>
              <a:pathLst>
                <a:path w="1410345" h="1410345">
                  <a:moveTo>
                    <a:pt x="0" y="705172"/>
                  </a:moveTo>
                  <a:cubicBezTo>
                    <a:pt x="0" y="315716"/>
                    <a:pt x="315716" y="0"/>
                    <a:pt x="705172" y="0"/>
                  </a:cubicBezTo>
                  <a:cubicBezTo>
                    <a:pt x="1094629" y="0"/>
                    <a:pt x="1410345" y="315716"/>
                    <a:pt x="1410345" y="705172"/>
                  </a:cubicBezTo>
                  <a:cubicBezTo>
                    <a:pt x="1410345" y="1094629"/>
                    <a:pt x="1094629" y="1410345"/>
                    <a:pt x="705172" y="1410345"/>
                  </a:cubicBezTo>
                  <a:cubicBezTo>
                    <a:pt x="315716" y="1410345"/>
                    <a:pt x="0" y="1094629"/>
                    <a:pt x="0" y="705172"/>
                  </a:cubicBezTo>
                </a:path>
              </a:pathLst>
            </a:custGeom>
            <a:noFill/>
            <a:ln w="25184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1637642" y="3694699"/>
            <a:ext cx="1070351" cy="2468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Shantell Sans"/>
              </a:rPr>
              <a:t>Link Delivery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536746" y="3694699"/>
            <a:ext cx="969612" cy="2468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Shantell Sans"/>
              </a:rPr>
              <a:t>File Zipping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067222" y="3896259"/>
            <a:ext cx="1108128" cy="493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Shantell Sans"/>
              </a:rPr>
              <a:t>Data
Management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083421" y="2385092"/>
            <a:ext cx="843688" cy="493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Shantell Sans"/>
              </a:rPr>
              <a:t>Data
Extraction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2126058" y="2485831"/>
            <a:ext cx="1045166" cy="2468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Shantell Sans"/>
              </a:rPr>
              <a:t>Link Purging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154018" y="5608740"/>
            <a:ext cx="919243" cy="493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Shantell Sans"/>
              </a:rPr>
              <a:t>Link
Generation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174161" y="4903567"/>
            <a:ext cx="994797" cy="2468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Shantell Sans"/>
              </a:rPr>
              <a:t>Link Upload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6083421" y="4802828"/>
            <a:ext cx="705172" cy="4936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Shantell Sans"/>
              </a:rPr>
              <a:t>Folder
Creation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021714" y="1679919"/>
            <a:ext cx="1196275" cy="2468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Shantell Sans"/>
              </a:rPr>
              <a:t>Client Request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697164" y="755639"/>
            <a:ext cx="3588826" cy="2938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>
                <a:solidFill>
                  <a:srgbClr val="484848"/>
                </a:solidFill>
                <a:latin typeface="Shantell Sans"/>
              </a:rPr>
              <a:t>Historical Data Management Cycle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354069" y="3283096"/>
            <a:ext cx="491102" cy="478510"/>
            <a:chOff x="2871061" y="2934022"/>
            <a:chExt cx="491102" cy="478510"/>
          </a:xfrm>
        </p:grpSpPr>
        <p:sp>
          <p:nvSpPr>
            <p:cNvPr id="88" name="Rounded Rectangle 87"/>
            <p:cNvSpPr/>
            <p:nvPr/>
          </p:nvSpPr>
          <p:spPr>
            <a:xfrm>
              <a:off x="2871061" y="2934022"/>
              <a:ext cx="491102" cy="478510"/>
            </a:xfrm>
            <a:custGeom>
              <a:avLst/>
              <a:gdLst/>
              <a:ahLst/>
              <a:cxnLst/>
              <a:rect l="0" t="0" r="0" b="0"/>
              <a:pathLst>
                <a:path w="491102" h="478510">
                  <a:moveTo>
                    <a:pt x="100738" y="207774"/>
                  </a:moveTo>
                  <a:cubicBezTo>
                    <a:pt x="146911" y="207774"/>
                    <a:pt x="176293" y="190984"/>
                    <a:pt x="184688" y="174194"/>
                  </a:cubicBezTo>
                  <a:cubicBezTo>
                    <a:pt x="190984" y="157404"/>
                    <a:pt x="146911" y="142713"/>
                    <a:pt x="100738" y="140614"/>
                  </a:cubicBezTo>
                  <a:cubicBezTo>
                    <a:pt x="52468" y="138516"/>
                    <a:pt x="10493" y="157404"/>
                    <a:pt x="16789" y="174194"/>
                  </a:cubicBezTo>
                  <a:cubicBezTo>
                    <a:pt x="20987" y="193083"/>
                    <a:pt x="52468" y="209872"/>
                    <a:pt x="100738" y="207774"/>
                  </a:cubicBezTo>
                  <a:moveTo>
                    <a:pt x="184688" y="174194"/>
                  </a:moveTo>
                  <a:cubicBezTo>
                    <a:pt x="172095" y="218267"/>
                    <a:pt x="199379" y="266538"/>
                    <a:pt x="184688" y="308513"/>
                  </a:cubicBezTo>
                  <a:cubicBezTo>
                    <a:pt x="176293" y="325302"/>
                    <a:pt x="144812" y="339994"/>
                    <a:pt x="100738" y="342092"/>
                  </a:cubicBezTo>
                  <a:cubicBezTo>
                    <a:pt x="52468" y="344191"/>
                    <a:pt x="14691" y="327401"/>
                    <a:pt x="16789" y="308513"/>
                  </a:cubicBezTo>
                  <a:cubicBezTo>
                    <a:pt x="16789" y="264439"/>
                    <a:pt x="0" y="216169"/>
                    <a:pt x="16789" y="174194"/>
                  </a:cubicBezTo>
                  <a:moveTo>
                    <a:pt x="432338" y="58764"/>
                  </a:moveTo>
                  <a:cubicBezTo>
                    <a:pt x="461720" y="65060"/>
                    <a:pt x="482707" y="44073"/>
                    <a:pt x="486905" y="29382"/>
                  </a:cubicBezTo>
                  <a:cubicBezTo>
                    <a:pt x="489003" y="12592"/>
                    <a:pt x="461720" y="0"/>
                    <a:pt x="432338" y="0"/>
                  </a:cubicBezTo>
                  <a:cubicBezTo>
                    <a:pt x="402955" y="0"/>
                    <a:pt x="384067" y="14691"/>
                    <a:pt x="377771" y="29382"/>
                  </a:cubicBezTo>
                  <a:cubicBezTo>
                    <a:pt x="373573" y="44073"/>
                    <a:pt x="402955" y="52468"/>
                    <a:pt x="432338" y="58764"/>
                  </a:cubicBezTo>
                  <a:moveTo>
                    <a:pt x="486905" y="29382"/>
                  </a:moveTo>
                  <a:cubicBezTo>
                    <a:pt x="491102" y="54566"/>
                    <a:pt x="489003" y="79751"/>
                    <a:pt x="486905" y="104936"/>
                  </a:cubicBezTo>
                  <a:cubicBezTo>
                    <a:pt x="484806" y="119627"/>
                    <a:pt x="459621" y="123825"/>
                    <a:pt x="432338" y="134318"/>
                  </a:cubicBezTo>
                  <a:cubicBezTo>
                    <a:pt x="405054" y="144812"/>
                    <a:pt x="375672" y="119627"/>
                    <a:pt x="377771" y="104936"/>
                  </a:cubicBezTo>
                  <a:cubicBezTo>
                    <a:pt x="384067" y="79751"/>
                    <a:pt x="379869" y="54566"/>
                    <a:pt x="377771" y="29382"/>
                  </a:cubicBezTo>
                  <a:moveTo>
                    <a:pt x="432338" y="232958"/>
                  </a:moveTo>
                  <a:cubicBezTo>
                    <a:pt x="405054" y="222465"/>
                    <a:pt x="377771" y="220366"/>
                    <a:pt x="377771" y="203576"/>
                  </a:cubicBezTo>
                  <a:cubicBezTo>
                    <a:pt x="377771" y="186786"/>
                    <a:pt x="402955" y="180490"/>
                    <a:pt x="432338" y="174194"/>
                  </a:cubicBezTo>
                  <a:cubicBezTo>
                    <a:pt x="461720" y="167898"/>
                    <a:pt x="484806" y="186786"/>
                    <a:pt x="486905" y="203576"/>
                  </a:cubicBezTo>
                  <a:cubicBezTo>
                    <a:pt x="486905" y="220366"/>
                    <a:pt x="461720" y="237156"/>
                    <a:pt x="432338" y="232958"/>
                  </a:cubicBezTo>
                  <a:moveTo>
                    <a:pt x="486905" y="203576"/>
                  </a:moveTo>
                  <a:cubicBezTo>
                    <a:pt x="482707" y="228761"/>
                    <a:pt x="476411" y="256044"/>
                    <a:pt x="486905" y="279130"/>
                  </a:cubicBezTo>
                  <a:cubicBezTo>
                    <a:pt x="491102" y="293822"/>
                    <a:pt x="461720" y="308513"/>
                    <a:pt x="432338" y="308513"/>
                  </a:cubicBezTo>
                  <a:cubicBezTo>
                    <a:pt x="402955" y="310611"/>
                    <a:pt x="373573" y="293822"/>
                    <a:pt x="377771" y="279130"/>
                  </a:cubicBezTo>
                  <a:cubicBezTo>
                    <a:pt x="386166" y="256044"/>
                    <a:pt x="386166" y="226662"/>
                    <a:pt x="377771" y="203576"/>
                  </a:cubicBezTo>
                  <a:moveTo>
                    <a:pt x="432338" y="402955"/>
                  </a:moveTo>
                  <a:cubicBezTo>
                    <a:pt x="402955" y="398758"/>
                    <a:pt x="384067" y="388264"/>
                    <a:pt x="377771" y="373573"/>
                  </a:cubicBezTo>
                  <a:cubicBezTo>
                    <a:pt x="373573" y="358882"/>
                    <a:pt x="402955" y="337895"/>
                    <a:pt x="432338" y="344191"/>
                  </a:cubicBezTo>
                  <a:cubicBezTo>
                    <a:pt x="461720" y="350487"/>
                    <a:pt x="484806" y="356783"/>
                    <a:pt x="486905" y="373573"/>
                  </a:cubicBezTo>
                  <a:cubicBezTo>
                    <a:pt x="486905" y="388264"/>
                    <a:pt x="461720" y="402955"/>
                    <a:pt x="432338" y="402955"/>
                  </a:cubicBezTo>
                  <a:moveTo>
                    <a:pt x="486905" y="373573"/>
                  </a:moveTo>
                  <a:cubicBezTo>
                    <a:pt x="486905" y="398758"/>
                    <a:pt x="489003" y="423943"/>
                    <a:pt x="486905" y="449127"/>
                  </a:cubicBezTo>
                  <a:cubicBezTo>
                    <a:pt x="482707" y="465917"/>
                    <a:pt x="461720" y="478510"/>
                    <a:pt x="432338" y="478510"/>
                  </a:cubicBezTo>
                  <a:cubicBezTo>
                    <a:pt x="402955" y="478510"/>
                    <a:pt x="377771" y="465917"/>
                    <a:pt x="377771" y="449127"/>
                  </a:cubicBezTo>
                  <a:cubicBezTo>
                    <a:pt x="379869" y="423943"/>
                    <a:pt x="379869" y="398758"/>
                    <a:pt x="377771" y="373573"/>
                  </a:cubicBezTo>
                  <a:moveTo>
                    <a:pt x="327401" y="413449"/>
                  </a:moveTo>
                  <a:cubicBezTo>
                    <a:pt x="314809" y="413449"/>
                    <a:pt x="300118" y="411350"/>
                    <a:pt x="285427" y="413449"/>
                  </a:cubicBezTo>
                  <a:cubicBezTo>
                    <a:pt x="279130" y="298019"/>
                    <a:pt x="249748" y="176293"/>
                    <a:pt x="285427" y="65060"/>
                  </a:cubicBezTo>
                  <a:cubicBezTo>
                    <a:pt x="300118" y="67159"/>
                    <a:pt x="314809" y="69258"/>
                    <a:pt x="327401" y="65060"/>
                  </a:cubicBezTo>
                  <a:moveTo>
                    <a:pt x="232958" y="239255"/>
                  </a:moveTo>
                  <a:cubicBezTo>
                    <a:pt x="264439" y="235057"/>
                    <a:pt x="298019" y="245551"/>
                    <a:pt x="327401" y="239255"/>
                  </a:cubicBezTo>
                  <a:moveTo>
                    <a:pt x="16789" y="241353"/>
                  </a:moveTo>
                  <a:cubicBezTo>
                    <a:pt x="10493" y="258143"/>
                    <a:pt x="52468" y="266538"/>
                    <a:pt x="100738" y="274933"/>
                  </a:cubicBezTo>
                  <a:cubicBezTo>
                    <a:pt x="146911" y="283328"/>
                    <a:pt x="182589" y="260242"/>
                    <a:pt x="184688" y="24135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2886801" y="2934022"/>
              <a:ext cx="470354" cy="478510"/>
            </a:xfrm>
            <a:custGeom>
              <a:avLst/>
              <a:gdLst/>
              <a:ahLst/>
              <a:cxnLst/>
              <a:rect l="0" t="0" r="0" b="0"/>
              <a:pathLst>
                <a:path w="470354" h="478510">
                  <a:moveTo>
                    <a:pt x="83949" y="207776"/>
                  </a:moveTo>
                  <a:cubicBezTo>
                    <a:pt x="130313" y="207776"/>
                    <a:pt x="167898" y="192743"/>
                    <a:pt x="167898" y="174197"/>
                  </a:cubicBezTo>
                  <a:cubicBezTo>
                    <a:pt x="167898" y="155652"/>
                    <a:pt x="130313" y="140618"/>
                    <a:pt x="83949" y="140618"/>
                  </a:cubicBezTo>
                  <a:cubicBezTo>
                    <a:pt x="37585" y="140618"/>
                    <a:pt x="0" y="155652"/>
                    <a:pt x="0" y="174197"/>
                  </a:cubicBezTo>
                  <a:cubicBezTo>
                    <a:pt x="0" y="192743"/>
                    <a:pt x="37585" y="207776"/>
                    <a:pt x="83949" y="207776"/>
                  </a:cubicBezTo>
                  <a:close/>
                  <a:moveTo>
                    <a:pt x="167898" y="174194"/>
                  </a:moveTo>
                  <a:lnTo>
                    <a:pt x="167898" y="308513"/>
                  </a:lnTo>
                  <a:cubicBezTo>
                    <a:pt x="167898" y="327402"/>
                    <a:pt x="130121" y="342093"/>
                    <a:pt x="83949" y="342093"/>
                  </a:cubicBezTo>
                  <a:cubicBezTo>
                    <a:pt x="37777" y="342093"/>
                    <a:pt x="0" y="327402"/>
                    <a:pt x="0" y="308513"/>
                  </a:cubicBezTo>
                  <a:lnTo>
                    <a:pt x="0" y="174194"/>
                  </a:lnTo>
                  <a:moveTo>
                    <a:pt x="362899" y="29102"/>
                  </a:moveTo>
                  <a:cubicBezTo>
                    <a:pt x="362899" y="13029"/>
                    <a:pt x="386955" y="0"/>
                    <a:pt x="416627" y="0"/>
                  </a:cubicBezTo>
                  <a:cubicBezTo>
                    <a:pt x="446300" y="0"/>
                    <a:pt x="470354" y="13029"/>
                    <a:pt x="470354" y="29102"/>
                  </a:cubicBezTo>
                  <a:cubicBezTo>
                    <a:pt x="470354" y="45175"/>
                    <a:pt x="446300" y="58204"/>
                    <a:pt x="416627" y="58204"/>
                  </a:cubicBezTo>
                  <a:cubicBezTo>
                    <a:pt x="386955" y="58204"/>
                    <a:pt x="362899" y="45175"/>
                    <a:pt x="362899" y="29102"/>
                  </a:cubicBezTo>
                  <a:close/>
                  <a:moveTo>
                    <a:pt x="470354" y="29103"/>
                  </a:moveTo>
                  <a:lnTo>
                    <a:pt x="470354" y="105217"/>
                  </a:lnTo>
                  <a:cubicBezTo>
                    <a:pt x="470354" y="120887"/>
                    <a:pt x="445730" y="134319"/>
                    <a:pt x="416627" y="134319"/>
                  </a:cubicBezTo>
                  <a:cubicBezTo>
                    <a:pt x="387526" y="134319"/>
                    <a:pt x="362899" y="120887"/>
                    <a:pt x="362899" y="105217"/>
                  </a:cubicBezTo>
                  <a:lnTo>
                    <a:pt x="362899" y="29103"/>
                  </a:lnTo>
                  <a:moveTo>
                    <a:pt x="362899" y="203438"/>
                  </a:moveTo>
                  <a:cubicBezTo>
                    <a:pt x="362899" y="187366"/>
                    <a:pt x="386955" y="174336"/>
                    <a:pt x="416627" y="174336"/>
                  </a:cubicBezTo>
                  <a:cubicBezTo>
                    <a:pt x="446300" y="174336"/>
                    <a:pt x="470354" y="187366"/>
                    <a:pt x="470354" y="203438"/>
                  </a:cubicBezTo>
                  <a:cubicBezTo>
                    <a:pt x="470354" y="219510"/>
                    <a:pt x="446300" y="232541"/>
                    <a:pt x="416627" y="232541"/>
                  </a:cubicBezTo>
                  <a:cubicBezTo>
                    <a:pt x="386955" y="232541"/>
                    <a:pt x="362899" y="219510"/>
                    <a:pt x="362899" y="203438"/>
                  </a:cubicBezTo>
                  <a:close/>
                  <a:moveTo>
                    <a:pt x="470354" y="203440"/>
                  </a:moveTo>
                  <a:lnTo>
                    <a:pt x="470354" y="279553"/>
                  </a:lnTo>
                  <a:cubicBezTo>
                    <a:pt x="470354" y="295224"/>
                    <a:pt x="445730" y="308656"/>
                    <a:pt x="416627" y="308656"/>
                  </a:cubicBezTo>
                  <a:cubicBezTo>
                    <a:pt x="387526" y="308656"/>
                    <a:pt x="362899" y="295224"/>
                    <a:pt x="362899" y="279553"/>
                  </a:cubicBezTo>
                  <a:lnTo>
                    <a:pt x="362899" y="203440"/>
                  </a:lnTo>
                  <a:moveTo>
                    <a:pt x="362899" y="373293"/>
                  </a:moveTo>
                  <a:cubicBezTo>
                    <a:pt x="362899" y="357221"/>
                    <a:pt x="386955" y="344192"/>
                    <a:pt x="416627" y="344192"/>
                  </a:cubicBezTo>
                  <a:cubicBezTo>
                    <a:pt x="446300" y="344192"/>
                    <a:pt x="470354" y="357221"/>
                    <a:pt x="470354" y="373293"/>
                  </a:cubicBezTo>
                  <a:cubicBezTo>
                    <a:pt x="470354" y="389367"/>
                    <a:pt x="446300" y="402396"/>
                    <a:pt x="416627" y="402396"/>
                  </a:cubicBezTo>
                  <a:cubicBezTo>
                    <a:pt x="386955" y="402396"/>
                    <a:pt x="362899" y="389367"/>
                    <a:pt x="362899" y="373293"/>
                  </a:cubicBezTo>
                  <a:close/>
                  <a:moveTo>
                    <a:pt x="470354" y="373295"/>
                  </a:moveTo>
                  <a:lnTo>
                    <a:pt x="470354" y="449409"/>
                  </a:lnTo>
                  <a:cubicBezTo>
                    <a:pt x="470354" y="465078"/>
                    <a:pt x="445730" y="478510"/>
                    <a:pt x="416627" y="478510"/>
                  </a:cubicBezTo>
                  <a:cubicBezTo>
                    <a:pt x="387526" y="478510"/>
                    <a:pt x="362899" y="465078"/>
                    <a:pt x="362899" y="449409"/>
                  </a:cubicBezTo>
                  <a:lnTo>
                    <a:pt x="362899" y="373295"/>
                  </a:lnTo>
                  <a:moveTo>
                    <a:pt x="312622" y="413450"/>
                  </a:moveTo>
                  <a:lnTo>
                    <a:pt x="270647" y="413450"/>
                  </a:lnTo>
                  <a:lnTo>
                    <a:pt x="270647" y="65061"/>
                  </a:lnTo>
                  <a:lnTo>
                    <a:pt x="312622" y="65061"/>
                  </a:lnTo>
                  <a:moveTo>
                    <a:pt x="312622" y="239255"/>
                  </a:moveTo>
                  <a:lnTo>
                    <a:pt x="218179" y="239255"/>
                  </a:lnTo>
                  <a:moveTo>
                    <a:pt x="0" y="242007"/>
                  </a:moveTo>
                  <a:cubicBezTo>
                    <a:pt x="0" y="259758"/>
                    <a:pt x="36302" y="274279"/>
                    <a:pt x="83949" y="274279"/>
                  </a:cubicBezTo>
                  <a:cubicBezTo>
                    <a:pt x="131596" y="274279"/>
                    <a:pt x="167898" y="259758"/>
                    <a:pt x="167898" y="242007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2923575" y="3589511"/>
            <a:ext cx="357623" cy="374413"/>
            <a:chOff x="1440567" y="3240437"/>
            <a:chExt cx="357623" cy="374413"/>
          </a:xfrm>
        </p:grpSpPr>
        <p:sp>
          <p:nvSpPr>
            <p:cNvPr id="91" name="Rounded Rectangle 90"/>
            <p:cNvSpPr/>
            <p:nvPr/>
          </p:nvSpPr>
          <p:spPr>
            <a:xfrm>
              <a:off x="1440567" y="3240437"/>
              <a:ext cx="357623" cy="374413"/>
            </a:xfrm>
            <a:custGeom>
              <a:avLst/>
              <a:gdLst/>
              <a:ahLst/>
              <a:cxnLst/>
              <a:rect l="0" t="0" r="0" b="0"/>
              <a:pathLst>
                <a:path w="357623" h="374413">
                  <a:moveTo>
                    <a:pt x="260242" y="253526"/>
                  </a:moveTo>
                  <a:cubicBezTo>
                    <a:pt x="270316" y="240094"/>
                    <a:pt x="288785" y="231699"/>
                    <a:pt x="295501" y="216588"/>
                  </a:cubicBezTo>
                  <a:cubicBezTo>
                    <a:pt x="303895" y="199798"/>
                    <a:pt x="332438" y="201477"/>
                    <a:pt x="342512" y="216588"/>
                  </a:cubicBezTo>
                  <a:cubicBezTo>
                    <a:pt x="352586" y="233378"/>
                    <a:pt x="357623" y="251847"/>
                    <a:pt x="342512" y="265279"/>
                  </a:cubicBezTo>
                  <a:cubicBezTo>
                    <a:pt x="330759" y="275353"/>
                    <a:pt x="319006" y="287106"/>
                    <a:pt x="307253" y="300537"/>
                  </a:cubicBezTo>
                  <a:moveTo>
                    <a:pt x="283748" y="324043"/>
                  </a:moveTo>
                  <a:cubicBezTo>
                    <a:pt x="268637" y="332438"/>
                    <a:pt x="258563" y="347549"/>
                    <a:pt x="248489" y="359302"/>
                  </a:cubicBezTo>
                  <a:cubicBezTo>
                    <a:pt x="236736" y="374413"/>
                    <a:pt x="216588" y="369376"/>
                    <a:pt x="201477" y="359302"/>
                  </a:cubicBezTo>
                  <a:cubicBezTo>
                    <a:pt x="184688" y="349228"/>
                    <a:pt x="186367" y="324043"/>
                    <a:pt x="201477" y="312290"/>
                  </a:cubicBezTo>
                  <a:cubicBezTo>
                    <a:pt x="213230" y="300537"/>
                    <a:pt x="221625" y="283748"/>
                    <a:pt x="236736" y="277032"/>
                  </a:cubicBezTo>
                  <a:moveTo>
                    <a:pt x="241773" y="317327"/>
                  </a:moveTo>
                  <a:cubicBezTo>
                    <a:pt x="256884" y="293822"/>
                    <a:pt x="280390" y="277032"/>
                    <a:pt x="302216" y="258563"/>
                  </a:cubicBezTo>
                  <a:moveTo>
                    <a:pt x="339154" y="70517"/>
                  </a:moveTo>
                  <a:cubicBezTo>
                    <a:pt x="228341" y="62122"/>
                    <a:pt x="115849" y="77233"/>
                    <a:pt x="3357" y="70517"/>
                  </a:cubicBezTo>
                  <a:moveTo>
                    <a:pt x="53727" y="31900"/>
                  </a:moveTo>
                  <a:moveTo>
                    <a:pt x="53727" y="31900"/>
                  </a:moveTo>
                  <a:cubicBezTo>
                    <a:pt x="52048" y="31900"/>
                    <a:pt x="50369" y="33579"/>
                    <a:pt x="50369" y="36937"/>
                  </a:cubicBezTo>
                  <a:cubicBezTo>
                    <a:pt x="48690" y="38616"/>
                    <a:pt x="52048" y="41974"/>
                    <a:pt x="53727" y="40295"/>
                  </a:cubicBezTo>
                  <a:cubicBezTo>
                    <a:pt x="55406" y="40295"/>
                    <a:pt x="58764" y="38616"/>
                    <a:pt x="58764" y="36937"/>
                  </a:cubicBezTo>
                  <a:cubicBezTo>
                    <a:pt x="57085" y="33579"/>
                    <a:pt x="55406" y="31900"/>
                    <a:pt x="53727" y="31900"/>
                  </a:cubicBezTo>
                  <a:moveTo>
                    <a:pt x="87307" y="31900"/>
                  </a:moveTo>
                  <a:moveTo>
                    <a:pt x="87307" y="31900"/>
                  </a:moveTo>
                  <a:cubicBezTo>
                    <a:pt x="85628" y="31900"/>
                    <a:pt x="83949" y="33579"/>
                    <a:pt x="83949" y="36937"/>
                  </a:cubicBezTo>
                  <a:cubicBezTo>
                    <a:pt x="82270" y="38616"/>
                    <a:pt x="85628" y="40295"/>
                    <a:pt x="87307" y="40295"/>
                  </a:cubicBezTo>
                  <a:cubicBezTo>
                    <a:pt x="88986" y="40295"/>
                    <a:pt x="92344" y="38616"/>
                    <a:pt x="92344" y="36937"/>
                  </a:cubicBezTo>
                  <a:cubicBezTo>
                    <a:pt x="90665" y="33579"/>
                    <a:pt x="88986" y="33579"/>
                    <a:pt x="87307" y="31900"/>
                  </a:cubicBezTo>
                  <a:moveTo>
                    <a:pt x="120886" y="31900"/>
                  </a:moveTo>
                  <a:moveTo>
                    <a:pt x="120886" y="31900"/>
                  </a:moveTo>
                  <a:cubicBezTo>
                    <a:pt x="119207" y="33579"/>
                    <a:pt x="117528" y="33579"/>
                    <a:pt x="117528" y="36937"/>
                  </a:cubicBezTo>
                  <a:cubicBezTo>
                    <a:pt x="115849" y="38616"/>
                    <a:pt x="119207" y="40295"/>
                    <a:pt x="120886" y="40295"/>
                  </a:cubicBezTo>
                  <a:cubicBezTo>
                    <a:pt x="122565" y="40295"/>
                    <a:pt x="125923" y="38616"/>
                    <a:pt x="125923" y="36937"/>
                  </a:cubicBezTo>
                  <a:cubicBezTo>
                    <a:pt x="124244" y="33579"/>
                    <a:pt x="122565" y="33579"/>
                    <a:pt x="120886" y="31900"/>
                  </a:cubicBezTo>
                  <a:moveTo>
                    <a:pt x="137676" y="271995"/>
                  </a:moveTo>
                  <a:cubicBezTo>
                    <a:pt x="105775" y="261921"/>
                    <a:pt x="68838" y="280390"/>
                    <a:pt x="36937" y="271995"/>
                  </a:cubicBezTo>
                  <a:cubicBezTo>
                    <a:pt x="18468" y="266958"/>
                    <a:pt x="3357" y="256884"/>
                    <a:pt x="3357" y="238415"/>
                  </a:cubicBezTo>
                  <a:cubicBezTo>
                    <a:pt x="5036" y="171256"/>
                    <a:pt x="15110" y="102417"/>
                    <a:pt x="3357" y="36937"/>
                  </a:cubicBezTo>
                  <a:cubicBezTo>
                    <a:pt x="0" y="18468"/>
                    <a:pt x="18468" y="0"/>
                    <a:pt x="36937" y="3357"/>
                  </a:cubicBezTo>
                  <a:cubicBezTo>
                    <a:pt x="125923" y="15110"/>
                    <a:pt x="216588" y="3357"/>
                    <a:pt x="305574" y="3357"/>
                  </a:cubicBezTo>
                  <a:cubicBezTo>
                    <a:pt x="324043" y="3357"/>
                    <a:pt x="337475" y="18468"/>
                    <a:pt x="339154" y="36937"/>
                  </a:cubicBezTo>
                  <a:cubicBezTo>
                    <a:pt x="340833" y="70517"/>
                    <a:pt x="349228" y="105775"/>
                    <a:pt x="339154" y="137676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1443925" y="3243392"/>
              <a:ext cx="352987" cy="369778"/>
            </a:xfrm>
            <a:custGeom>
              <a:avLst/>
              <a:gdLst/>
              <a:ahLst/>
              <a:cxnLst/>
              <a:rect l="0" t="0" r="0" b="0"/>
              <a:pathLst>
                <a:path w="352987" h="369778">
                  <a:moveTo>
                    <a:pt x="256766" y="249799"/>
                  </a:moveTo>
                  <a:lnTo>
                    <a:pt x="292378" y="214171"/>
                  </a:lnTo>
                  <a:cubicBezTo>
                    <a:pt x="305493" y="201054"/>
                    <a:pt x="326759" y="201055"/>
                    <a:pt x="339873" y="214173"/>
                  </a:cubicBezTo>
                  <a:cubicBezTo>
                    <a:pt x="352987" y="227292"/>
                    <a:pt x="352981" y="248558"/>
                    <a:pt x="339859" y="261669"/>
                  </a:cubicBezTo>
                  <a:lnTo>
                    <a:pt x="304248" y="297280"/>
                  </a:lnTo>
                  <a:moveTo>
                    <a:pt x="280507" y="321088"/>
                  </a:moveTo>
                  <a:lnTo>
                    <a:pt x="244896" y="356666"/>
                  </a:lnTo>
                  <a:cubicBezTo>
                    <a:pt x="231775" y="369778"/>
                    <a:pt x="210509" y="369770"/>
                    <a:pt x="197398" y="356649"/>
                  </a:cubicBezTo>
                  <a:cubicBezTo>
                    <a:pt x="184286" y="343528"/>
                    <a:pt x="184293" y="322262"/>
                    <a:pt x="197414" y="309151"/>
                  </a:cubicBezTo>
                  <a:lnTo>
                    <a:pt x="233009" y="273540"/>
                  </a:lnTo>
                  <a:moveTo>
                    <a:pt x="298321" y="255742"/>
                  </a:moveTo>
                  <a:lnTo>
                    <a:pt x="238952" y="315094"/>
                  </a:lnTo>
                  <a:moveTo>
                    <a:pt x="335796" y="67159"/>
                  </a:moveTo>
                  <a:lnTo>
                    <a:pt x="0" y="67159"/>
                  </a:lnTo>
                  <a:moveTo>
                    <a:pt x="50369" y="29382"/>
                  </a:moveTo>
                  <a:lnTo>
                    <a:pt x="50369" y="29382"/>
                  </a:lnTo>
                  <a:moveTo>
                    <a:pt x="50369" y="29382"/>
                  </a:moveTo>
                  <a:cubicBezTo>
                    <a:pt x="48051" y="29382"/>
                    <a:pt x="46172" y="31261"/>
                    <a:pt x="46172" y="33579"/>
                  </a:cubicBezTo>
                  <a:cubicBezTo>
                    <a:pt x="46172" y="35897"/>
                    <a:pt x="48051" y="37777"/>
                    <a:pt x="50369" y="37777"/>
                  </a:cubicBezTo>
                  <a:cubicBezTo>
                    <a:pt x="52687" y="37777"/>
                    <a:pt x="54566" y="35897"/>
                    <a:pt x="54566" y="33579"/>
                  </a:cubicBezTo>
                  <a:cubicBezTo>
                    <a:pt x="54566" y="31261"/>
                    <a:pt x="52687" y="29382"/>
                    <a:pt x="50369" y="29382"/>
                  </a:cubicBezTo>
                  <a:moveTo>
                    <a:pt x="83949" y="29382"/>
                  </a:moveTo>
                  <a:lnTo>
                    <a:pt x="83949" y="29382"/>
                  </a:lnTo>
                  <a:moveTo>
                    <a:pt x="83949" y="29382"/>
                  </a:moveTo>
                  <a:cubicBezTo>
                    <a:pt x="81630" y="29382"/>
                    <a:pt x="79751" y="31261"/>
                    <a:pt x="79751" y="33579"/>
                  </a:cubicBezTo>
                  <a:cubicBezTo>
                    <a:pt x="79751" y="35897"/>
                    <a:pt x="81630" y="37777"/>
                    <a:pt x="83949" y="37777"/>
                  </a:cubicBezTo>
                  <a:cubicBezTo>
                    <a:pt x="86267" y="37777"/>
                    <a:pt x="88146" y="35897"/>
                    <a:pt x="88146" y="33579"/>
                  </a:cubicBezTo>
                  <a:cubicBezTo>
                    <a:pt x="88146" y="31261"/>
                    <a:pt x="86267" y="29382"/>
                    <a:pt x="83949" y="29382"/>
                  </a:cubicBezTo>
                  <a:moveTo>
                    <a:pt x="117528" y="29382"/>
                  </a:moveTo>
                  <a:lnTo>
                    <a:pt x="117528" y="29382"/>
                  </a:lnTo>
                  <a:moveTo>
                    <a:pt x="117528" y="29382"/>
                  </a:moveTo>
                  <a:cubicBezTo>
                    <a:pt x="115210" y="29382"/>
                    <a:pt x="113331" y="31261"/>
                    <a:pt x="113331" y="33579"/>
                  </a:cubicBezTo>
                  <a:cubicBezTo>
                    <a:pt x="113331" y="35897"/>
                    <a:pt x="115210" y="37777"/>
                    <a:pt x="117528" y="37777"/>
                  </a:cubicBezTo>
                  <a:cubicBezTo>
                    <a:pt x="119846" y="37777"/>
                    <a:pt x="121726" y="35897"/>
                    <a:pt x="121726" y="33579"/>
                  </a:cubicBezTo>
                  <a:cubicBezTo>
                    <a:pt x="121726" y="31261"/>
                    <a:pt x="119846" y="29382"/>
                    <a:pt x="117528" y="29382"/>
                  </a:cubicBezTo>
                  <a:moveTo>
                    <a:pt x="134318" y="268637"/>
                  </a:moveTo>
                  <a:lnTo>
                    <a:pt x="33579" y="268637"/>
                  </a:lnTo>
                  <a:cubicBezTo>
                    <a:pt x="15034" y="268637"/>
                    <a:pt x="0" y="253603"/>
                    <a:pt x="0" y="235057"/>
                  </a:cubicBezTo>
                  <a:lnTo>
                    <a:pt x="0" y="33579"/>
                  </a:lnTo>
                  <a:cubicBezTo>
                    <a:pt x="0" y="15034"/>
                    <a:pt x="15034" y="0"/>
                    <a:pt x="33579" y="0"/>
                  </a:cubicBezTo>
                  <a:lnTo>
                    <a:pt x="302216" y="0"/>
                  </a:lnTo>
                  <a:cubicBezTo>
                    <a:pt x="320762" y="0"/>
                    <a:pt x="335796" y="15034"/>
                    <a:pt x="335796" y="33579"/>
                  </a:cubicBezTo>
                  <a:lnTo>
                    <a:pt x="335796" y="134318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5475629" y="2518320"/>
            <a:ext cx="382808" cy="386166"/>
            <a:chOff x="3992621" y="2169246"/>
            <a:chExt cx="382808" cy="386166"/>
          </a:xfrm>
        </p:grpSpPr>
        <p:sp>
          <p:nvSpPr>
            <p:cNvPr id="94" name="Rounded Rectangle 93"/>
            <p:cNvSpPr/>
            <p:nvPr/>
          </p:nvSpPr>
          <p:spPr>
            <a:xfrm>
              <a:off x="3992621" y="2169246"/>
              <a:ext cx="382808" cy="386166"/>
            </a:xfrm>
            <a:custGeom>
              <a:avLst/>
              <a:gdLst/>
              <a:ahLst/>
              <a:cxnLst/>
              <a:rect l="0" t="0" r="0" b="0"/>
              <a:pathLst>
                <a:path w="382808" h="386166">
                  <a:moveTo>
                    <a:pt x="105775" y="159503"/>
                  </a:moveTo>
                  <a:cubicBezTo>
                    <a:pt x="109133" y="142713"/>
                    <a:pt x="105775" y="125923"/>
                    <a:pt x="105775" y="109133"/>
                  </a:cubicBezTo>
                  <a:moveTo>
                    <a:pt x="13431" y="208193"/>
                  </a:moveTo>
                  <a:cubicBezTo>
                    <a:pt x="73875" y="219946"/>
                    <a:pt x="137676" y="219946"/>
                    <a:pt x="198119" y="208193"/>
                  </a:cubicBezTo>
                  <a:moveTo>
                    <a:pt x="0" y="386166"/>
                  </a:moveTo>
                  <a:cubicBezTo>
                    <a:pt x="30221" y="350907"/>
                    <a:pt x="60443" y="300537"/>
                    <a:pt x="107454" y="310611"/>
                  </a:cubicBezTo>
                  <a:cubicBezTo>
                    <a:pt x="156145" y="319006"/>
                    <a:pt x="186367" y="349228"/>
                    <a:pt x="213230" y="386166"/>
                  </a:cubicBezTo>
                  <a:moveTo>
                    <a:pt x="36937" y="226662"/>
                  </a:moveTo>
                  <a:cubicBezTo>
                    <a:pt x="36937" y="214909"/>
                    <a:pt x="40295" y="203156"/>
                    <a:pt x="36937" y="193083"/>
                  </a:cubicBezTo>
                  <a:cubicBezTo>
                    <a:pt x="41974" y="156145"/>
                    <a:pt x="68838" y="130960"/>
                    <a:pt x="105775" y="125923"/>
                  </a:cubicBezTo>
                  <a:cubicBezTo>
                    <a:pt x="144392" y="120886"/>
                    <a:pt x="177972" y="156145"/>
                    <a:pt x="174614" y="194762"/>
                  </a:cubicBezTo>
                  <a:cubicBezTo>
                    <a:pt x="174614" y="204835"/>
                    <a:pt x="172935" y="214909"/>
                    <a:pt x="174614" y="224983"/>
                  </a:cubicBezTo>
                  <a:cubicBezTo>
                    <a:pt x="181330" y="263600"/>
                    <a:pt x="142713" y="307253"/>
                    <a:pt x="105775" y="293822"/>
                  </a:cubicBezTo>
                  <a:cubicBezTo>
                    <a:pt x="72196" y="280390"/>
                    <a:pt x="47011" y="261921"/>
                    <a:pt x="36937" y="226662"/>
                  </a:cubicBezTo>
                  <a:moveTo>
                    <a:pt x="275353" y="110812"/>
                  </a:moveTo>
                  <a:cubicBezTo>
                    <a:pt x="219946" y="117528"/>
                    <a:pt x="183009" y="87307"/>
                    <a:pt x="174614" y="60443"/>
                  </a:cubicBezTo>
                  <a:cubicBezTo>
                    <a:pt x="164540" y="35258"/>
                    <a:pt x="219946" y="20147"/>
                    <a:pt x="275353" y="10073"/>
                  </a:cubicBezTo>
                  <a:cubicBezTo>
                    <a:pt x="329080" y="0"/>
                    <a:pt x="377771" y="33579"/>
                    <a:pt x="376092" y="60443"/>
                  </a:cubicBezTo>
                  <a:cubicBezTo>
                    <a:pt x="372734" y="88986"/>
                    <a:pt x="330759" y="112491"/>
                    <a:pt x="275353" y="110812"/>
                  </a:cubicBezTo>
                  <a:moveTo>
                    <a:pt x="376092" y="60443"/>
                  </a:moveTo>
                  <a:cubicBezTo>
                    <a:pt x="376092" y="85628"/>
                    <a:pt x="369376" y="112491"/>
                    <a:pt x="376092" y="135997"/>
                  </a:cubicBezTo>
                  <a:cubicBezTo>
                    <a:pt x="382808" y="164540"/>
                    <a:pt x="330759" y="191404"/>
                    <a:pt x="275353" y="186367"/>
                  </a:cubicBezTo>
                  <a:cubicBezTo>
                    <a:pt x="261921" y="186367"/>
                    <a:pt x="250168" y="184688"/>
                    <a:pt x="238415" y="183009"/>
                  </a:cubicBezTo>
                  <a:moveTo>
                    <a:pt x="174614" y="97381"/>
                  </a:moveTo>
                  <a:cubicBezTo>
                    <a:pt x="172935" y="85628"/>
                    <a:pt x="176293" y="72196"/>
                    <a:pt x="174614" y="60443"/>
                  </a:cubicBezTo>
                  <a:moveTo>
                    <a:pt x="376092" y="135997"/>
                  </a:moveTo>
                  <a:cubicBezTo>
                    <a:pt x="381129" y="161182"/>
                    <a:pt x="377771" y="186367"/>
                    <a:pt x="376092" y="211551"/>
                  </a:cubicBezTo>
                  <a:cubicBezTo>
                    <a:pt x="372734" y="240094"/>
                    <a:pt x="329080" y="250168"/>
                    <a:pt x="275353" y="261921"/>
                  </a:cubicBezTo>
                  <a:cubicBezTo>
                    <a:pt x="261921" y="265279"/>
                    <a:pt x="248489" y="263600"/>
                    <a:pt x="238415" y="258563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3993041" y="2179739"/>
              <a:ext cx="375252" cy="375252"/>
            </a:xfrm>
            <a:custGeom>
              <a:avLst/>
              <a:gdLst/>
              <a:ahLst/>
              <a:cxnLst/>
              <a:rect l="0" t="0" r="0" b="0"/>
              <a:pathLst>
                <a:path w="375252" h="375252">
                  <a:moveTo>
                    <a:pt x="105776" y="98220"/>
                  </a:moveTo>
                  <a:lnTo>
                    <a:pt x="105776" y="148589"/>
                  </a:lnTo>
                  <a:moveTo>
                    <a:pt x="198119" y="197280"/>
                  </a:moveTo>
                  <a:lnTo>
                    <a:pt x="13430" y="197280"/>
                  </a:lnTo>
                  <a:moveTo>
                    <a:pt x="0" y="375252"/>
                  </a:moveTo>
                  <a:cubicBezTo>
                    <a:pt x="15110" y="331598"/>
                    <a:pt x="58764" y="299698"/>
                    <a:pt x="107454" y="299698"/>
                  </a:cubicBezTo>
                  <a:cubicBezTo>
                    <a:pt x="156145" y="299698"/>
                    <a:pt x="198119" y="331598"/>
                    <a:pt x="213230" y="375252"/>
                  </a:cubicBezTo>
                  <a:moveTo>
                    <a:pt x="36936" y="182169"/>
                  </a:moveTo>
                  <a:cubicBezTo>
                    <a:pt x="38615" y="145231"/>
                    <a:pt x="68837" y="115010"/>
                    <a:pt x="105774" y="115010"/>
                  </a:cubicBezTo>
                  <a:cubicBezTo>
                    <a:pt x="144391" y="115010"/>
                    <a:pt x="174612" y="145231"/>
                    <a:pt x="174612" y="183848"/>
                  </a:cubicBezTo>
                  <a:lnTo>
                    <a:pt x="174612" y="214070"/>
                  </a:lnTo>
                  <a:cubicBezTo>
                    <a:pt x="174612" y="252686"/>
                    <a:pt x="144391" y="282908"/>
                    <a:pt x="105774" y="282908"/>
                  </a:cubicBezTo>
                  <a:cubicBezTo>
                    <a:pt x="68837" y="282908"/>
                    <a:pt x="38615" y="252686"/>
                    <a:pt x="36936" y="215749"/>
                  </a:cubicBezTo>
                  <a:close/>
                  <a:moveTo>
                    <a:pt x="173774" y="50369"/>
                  </a:moveTo>
                  <a:cubicBezTo>
                    <a:pt x="173774" y="22551"/>
                    <a:pt x="218877" y="0"/>
                    <a:pt x="274513" y="0"/>
                  </a:cubicBezTo>
                  <a:cubicBezTo>
                    <a:pt x="330150" y="0"/>
                    <a:pt x="375252" y="22551"/>
                    <a:pt x="375252" y="50369"/>
                  </a:cubicBezTo>
                  <a:cubicBezTo>
                    <a:pt x="375252" y="78187"/>
                    <a:pt x="330150" y="100738"/>
                    <a:pt x="274513" y="100738"/>
                  </a:cubicBezTo>
                  <a:cubicBezTo>
                    <a:pt x="218877" y="100738"/>
                    <a:pt x="173774" y="78187"/>
                    <a:pt x="173774" y="50369"/>
                  </a:cubicBezTo>
                  <a:close/>
                  <a:moveTo>
                    <a:pt x="375252" y="50369"/>
                  </a:moveTo>
                  <a:lnTo>
                    <a:pt x="375252" y="125923"/>
                  </a:lnTo>
                  <a:cubicBezTo>
                    <a:pt x="375252" y="154466"/>
                    <a:pt x="329920" y="176293"/>
                    <a:pt x="274513" y="176293"/>
                  </a:cubicBezTo>
                  <a:cubicBezTo>
                    <a:pt x="261081" y="176293"/>
                    <a:pt x="249328" y="174614"/>
                    <a:pt x="237575" y="172935"/>
                  </a:cubicBezTo>
                  <a:moveTo>
                    <a:pt x="173774" y="50369"/>
                  </a:moveTo>
                  <a:lnTo>
                    <a:pt x="173774" y="87307"/>
                  </a:lnTo>
                  <a:moveTo>
                    <a:pt x="375252" y="125923"/>
                  </a:moveTo>
                  <a:lnTo>
                    <a:pt x="375252" y="201477"/>
                  </a:lnTo>
                  <a:cubicBezTo>
                    <a:pt x="375252" y="230020"/>
                    <a:pt x="329920" y="251847"/>
                    <a:pt x="274513" y="251847"/>
                  </a:cubicBezTo>
                  <a:cubicBezTo>
                    <a:pt x="261081" y="251847"/>
                    <a:pt x="249328" y="250168"/>
                    <a:pt x="237575" y="248489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922239" y="3571042"/>
            <a:ext cx="392882" cy="402955"/>
            <a:chOff x="4439231" y="3221968"/>
            <a:chExt cx="392882" cy="402955"/>
          </a:xfrm>
        </p:grpSpPr>
        <p:sp>
          <p:nvSpPr>
            <p:cNvPr id="97" name="Rounded Rectangle 96"/>
            <p:cNvSpPr/>
            <p:nvPr/>
          </p:nvSpPr>
          <p:spPr>
            <a:xfrm>
              <a:off x="4439231" y="3221968"/>
              <a:ext cx="392882" cy="402955"/>
            </a:xfrm>
            <a:custGeom>
              <a:avLst/>
              <a:gdLst/>
              <a:ahLst/>
              <a:cxnLst/>
              <a:rect l="0" t="0" r="0" b="0"/>
              <a:pathLst>
                <a:path w="392882" h="402955">
                  <a:moveTo>
                    <a:pt x="68838" y="396239"/>
                  </a:moveTo>
                  <a:cubicBezTo>
                    <a:pt x="52048" y="391203"/>
                    <a:pt x="35258" y="397918"/>
                    <a:pt x="18468" y="396239"/>
                  </a:cubicBezTo>
                  <a:cubicBezTo>
                    <a:pt x="8394" y="394561"/>
                    <a:pt x="0" y="387845"/>
                    <a:pt x="1678" y="379450"/>
                  </a:cubicBezTo>
                  <a:cubicBezTo>
                    <a:pt x="16789" y="263600"/>
                    <a:pt x="25184" y="142713"/>
                    <a:pt x="1678" y="26863"/>
                  </a:cubicBezTo>
                  <a:cubicBezTo>
                    <a:pt x="0" y="18468"/>
                    <a:pt x="10073" y="11752"/>
                    <a:pt x="18468" y="10073"/>
                  </a:cubicBezTo>
                  <a:cubicBezTo>
                    <a:pt x="85628" y="0"/>
                    <a:pt x="154466" y="1678"/>
                    <a:pt x="219946" y="10073"/>
                  </a:cubicBezTo>
                  <a:cubicBezTo>
                    <a:pt x="275353" y="16789"/>
                    <a:pt x="312290" y="55406"/>
                    <a:pt x="320685" y="110812"/>
                  </a:cubicBezTo>
                  <a:cubicBezTo>
                    <a:pt x="325722" y="144392"/>
                    <a:pt x="329080" y="179651"/>
                    <a:pt x="320685" y="211551"/>
                  </a:cubicBezTo>
                  <a:moveTo>
                    <a:pt x="236736" y="11752"/>
                  </a:moveTo>
                  <a:cubicBezTo>
                    <a:pt x="235057" y="33579"/>
                    <a:pt x="241773" y="55406"/>
                    <a:pt x="236736" y="77233"/>
                  </a:cubicBezTo>
                  <a:cubicBezTo>
                    <a:pt x="235057" y="85628"/>
                    <a:pt x="243452" y="95702"/>
                    <a:pt x="253526" y="94023"/>
                  </a:cubicBezTo>
                  <a:cubicBezTo>
                    <a:pt x="275353" y="92344"/>
                    <a:pt x="297180" y="94023"/>
                    <a:pt x="319006" y="94023"/>
                  </a:cubicBezTo>
                  <a:moveTo>
                    <a:pt x="184688" y="396239"/>
                  </a:moveTo>
                  <a:cubicBezTo>
                    <a:pt x="164540" y="394561"/>
                    <a:pt x="142713" y="389524"/>
                    <a:pt x="124244" y="396239"/>
                  </a:cubicBezTo>
                  <a:cubicBezTo>
                    <a:pt x="120886" y="397918"/>
                    <a:pt x="119207" y="394561"/>
                    <a:pt x="117528" y="391203"/>
                  </a:cubicBezTo>
                  <a:cubicBezTo>
                    <a:pt x="114170" y="389524"/>
                    <a:pt x="114170" y="386166"/>
                    <a:pt x="117528" y="382808"/>
                  </a:cubicBezTo>
                  <a:cubicBezTo>
                    <a:pt x="149429" y="355944"/>
                    <a:pt x="169577" y="313969"/>
                    <a:pt x="184688" y="275353"/>
                  </a:cubicBezTo>
                  <a:cubicBezTo>
                    <a:pt x="186367" y="271995"/>
                    <a:pt x="186367" y="268637"/>
                    <a:pt x="184688" y="266958"/>
                  </a:cubicBezTo>
                  <a:cubicBezTo>
                    <a:pt x="184688" y="263600"/>
                    <a:pt x="181330" y="263600"/>
                    <a:pt x="177972" y="261921"/>
                  </a:cubicBezTo>
                  <a:cubicBezTo>
                    <a:pt x="157824" y="256884"/>
                    <a:pt x="137676" y="261921"/>
                    <a:pt x="117528" y="261921"/>
                  </a:cubicBezTo>
                  <a:moveTo>
                    <a:pt x="253526" y="396239"/>
                  </a:moveTo>
                  <a:cubicBezTo>
                    <a:pt x="245131" y="352586"/>
                    <a:pt x="243452" y="305574"/>
                    <a:pt x="253526" y="261921"/>
                  </a:cubicBezTo>
                  <a:moveTo>
                    <a:pt x="287106" y="396239"/>
                  </a:moveTo>
                  <a:cubicBezTo>
                    <a:pt x="266958" y="387845"/>
                    <a:pt x="241773" y="402955"/>
                    <a:pt x="219946" y="396239"/>
                  </a:cubicBezTo>
                  <a:moveTo>
                    <a:pt x="287106" y="261921"/>
                  </a:moveTo>
                  <a:cubicBezTo>
                    <a:pt x="266958" y="253526"/>
                    <a:pt x="241773" y="265279"/>
                    <a:pt x="219946" y="261921"/>
                  </a:cubicBezTo>
                  <a:moveTo>
                    <a:pt x="387845" y="295501"/>
                  </a:moveTo>
                  <a:cubicBezTo>
                    <a:pt x="392882" y="313969"/>
                    <a:pt x="371055" y="322364"/>
                    <a:pt x="354265" y="329080"/>
                  </a:cubicBezTo>
                  <a:cubicBezTo>
                    <a:pt x="344191" y="332438"/>
                    <a:pt x="330759" y="327401"/>
                    <a:pt x="320685" y="329080"/>
                  </a:cubicBezTo>
                  <a:cubicBezTo>
                    <a:pt x="315648" y="307253"/>
                    <a:pt x="319006" y="283748"/>
                    <a:pt x="320685" y="261921"/>
                  </a:cubicBezTo>
                  <a:cubicBezTo>
                    <a:pt x="330759" y="258563"/>
                    <a:pt x="344191" y="260242"/>
                    <a:pt x="354265" y="261921"/>
                  </a:cubicBezTo>
                  <a:cubicBezTo>
                    <a:pt x="372734" y="265279"/>
                    <a:pt x="382808" y="277032"/>
                    <a:pt x="387845" y="295501"/>
                  </a:cubicBezTo>
                  <a:moveTo>
                    <a:pt x="320685" y="329080"/>
                  </a:moveTo>
                  <a:cubicBezTo>
                    <a:pt x="329080" y="349228"/>
                    <a:pt x="320685" y="374413"/>
                    <a:pt x="320685" y="396239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8" name="Rounded Rectangle 97"/>
            <p:cNvSpPr/>
            <p:nvPr/>
          </p:nvSpPr>
          <p:spPr>
            <a:xfrm>
              <a:off x="4440910" y="3232042"/>
              <a:ext cx="386166" cy="386166"/>
            </a:xfrm>
            <a:custGeom>
              <a:avLst/>
              <a:gdLst/>
              <a:ahLst/>
              <a:cxnLst/>
              <a:rect l="0" t="0" r="0" b="0"/>
              <a:pathLst>
                <a:path w="386166" h="386166">
                  <a:moveTo>
                    <a:pt x="67159" y="386166"/>
                  </a:moveTo>
                  <a:lnTo>
                    <a:pt x="16789" y="386166"/>
                  </a:lnTo>
                  <a:cubicBezTo>
                    <a:pt x="7517" y="386166"/>
                    <a:pt x="0" y="378649"/>
                    <a:pt x="0" y="369376"/>
                  </a:cubicBezTo>
                  <a:lnTo>
                    <a:pt x="0" y="16789"/>
                  </a:lnTo>
                  <a:cubicBezTo>
                    <a:pt x="0" y="7517"/>
                    <a:pt x="7517" y="0"/>
                    <a:pt x="16789" y="0"/>
                  </a:cubicBezTo>
                  <a:lnTo>
                    <a:pt x="218687" y="0"/>
                  </a:lnTo>
                  <a:cubicBezTo>
                    <a:pt x="274092" y="0"/>
                    <a:pt x="319006" y="44914"/>
                    <a:pt x="319006" y="100319"/>
                  </a:cubicBezTo>
                  <a:lnTo>
                    <a:pt x="319006" y="201477"/>
                  </a:lnTo>
                  <a:moveTo>
                    <a:pt x="235057" y="1343"/>
                  </a:moveTo>
                  <a:lnTo>
                    <a:pt x="235057" y="67159"/>
                  </a:lnTo>
                  <a:cubicBezTo>
                    <a:pt x="235057" y="76432"/>
                    <a:pt x="242574" y="83949"/>
                    <a:pt x="251847" y="83949"/>
                  </a:cubicBezTo>
                  <a:lnTo>
                    <a:pt x="317663" y="83949"/>
                  </a:lnTo>
                  <a:moveTo>
                    <a:pt x="115849" y="251847"/>
                  </a:moveTo>
                  <a:lnTo>
                    <a:pt x="176293" y="251847"/>
                  </a:lnTo>
                  <a:cubicBezTo>
                    <a:pt x="179332" y="251871"/>
                    <a:pt x="182122" y="253537"/>
                    <a:pt x="183585" y="256201"/>
                  </a:cubicBezTo>
                  <a:cubicBezTo>
                    <a:pt x="185048" y="258866"/>
                    <a:pt x="184956" y="262114"/>
                    <a:pt x="183344" y="264691"/>
                  </a:cubicBezTo>
                  <a:lnTo>
                    <a:pt x="115446" y="373321"/>
                  </a:lnTo>
                  <a:cubicBezTo>
                    <a:pt x="113829" y="375909"/>
                    <a:pt x="113743" y="379171"/>
                    <a:pt x="115223" y="381840"/>
                  </a:cubicBezTo>
                  <a:cubicBezTo>
                    <a:pt x="116702" y="384509"/>
                    <a:pt x="119514" y="386166"/>
                    <a:pt x="122565" y="386166"/>
                  </a:cubicBezTo>
                  <a:lnTo>
                    <a:pt x="183009" y="386166"/>
                  </a:lnTo>
                  <a:moveTo>
                    <a:pt x="251847" y="386166"/>
                  </a:moveTo>
                  <a:lnTo>
                    <a:pt x="251847" y="251847"/>
                  </a:lnTo>
                  <a:moveTo>
                    <a:pt x="218267" y="386166"/>
                  </a:moveTo>
                  <a:lnTo>
                    <a:pt x="285427" y="386166"/>
                  </a:lnTo>
                  <a:moveTo>
                    <a:pt x="218267" y="251847"/>
                  </a:moveTo>
                  <a:lnTo>
                    <a:pt x="285427" y="251847"/>
                  </a:lnTo>
                  <a:moveTo>
                    <a:pt x="386166" y="285427"/>
                  </a:moveTo>
                  <a:cubicBezTo>
                    <a:pt x="386166" y="303972"/>
                    <a:pt x="371131" y="319006"/>
                    <a:pt x="352586" y="319006"/>
                  </a:cubicBezTo>
                  <a:lnTo>
                    <a:pt x="319006" y="319006"/>
                  </a:lnTo>
                  <a:lnTo>
                    <a:pt x="319006" y="251847"/>
                  </a:lnTo>
                  <a:lnTo>
                    <a:pt x="352586" y="251847"/>
                  </a:lnTo>
                  <a:cubicBezTo>
                    <a:pt x="371131" y="251847"/>
                    <a:pt x="386166" y="266881"/>
                    <a:pt x="386166" y="285427"/>
                  </a:cubicBezTo>
                  <a:close/>
                  <a:moveTo>
                    <a:pt x="319006" y="386166"/>
                  </a:moveTo>
                  <a:lnTo>
                    <a:pt x="319006" y="319006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3422233" y="2519999"/>
            <a:ext cx="268637" cy="374413"/>
            <a:chOff x="1939225" y="2170925"/>
            <a:chExt cx="268637" cy="374413"/>
          </a:xfrm>
        </p:grpSpPr>
        <p:sp>
          <p:nvSpPr>
            <p:cNvPr id="100" name="Rounded Rectangle 99"/>
            <p:cNvSpPr/>
            <p:nvPr/>
          </p:nvSpPr>
          <p:spPr>
            <a:xfrm>
              <a:off x="1939225" y="2170925"/>
              <a:ext cx="268637" cy="374413"/>
            </a:xfrm>
            <a:custGeom>
              <a:avLst/>
              <a:gdLst/>
              <a:ahLst/>
              <a:cxnLst/>
              <a:rect l="0" t="0" r="0" b="0"/>
              <a:pathLst>
                <a:path w="268637" h="374413">
                  <a:moveTo>
                    <a:pt x="75554" y="146071"/>
                  </a:moveTo>
                  <a:cubicBezTo>
                    <a:pt x="73875" y="117528"/>
                    <a:pt x="70517" y="88986"/>
                    <a:pt x="75554" y="62122"/>
                  </a:cubicBezTo>
                  <a:cubicBezTo>
                    <a:pt x="82270" y="30221"/>
                    <a:pt x="102417" y="8394"/>
                    <a:pt x="134318" y="3357"/>
                  </a:cubicBezTo>
                  <a:cubicBezTo>
                    <a:pt x="166219" y="0"/>
                    <a:pt x="193083" y="30221"/>
                    <a:pt x="193083" y="62122"/>
                  </a:cubicBezTo>
                  <a:cubicBezTo>
                    <a:pt x="193083" y="90665"/>
                    <a:pt x="196441" y="117528"/>
                    <a:pt x="193083" y="146071"/>
                  </a:cubicBezTo>
                  <a:cubicBezTo>
                    <a:pt x="189725" y="177972"/>
                    <a:pt x="166219" y="198119"/>
                    <a:pt x="134318" y="204835"/>
                  </a:cubicBezTo>
                  <a:moveTo>
                    <a:pt x="193083" y="230020"/>
                  </a:moveTo>
                  <a:cubicBezTo>
                    <a:pt x="186367" y="256884"/>
                    <a:pt x="188046" y="287106"/>
                    <a:pt x="193083" y="313969"/>
                  </a:cubicBezTo>
                  <a:cubicBezTo>
                    <a:pt x="199798" y="345870"/>
                    <a:pt x="166219" y="371055"/>
                    <a:pt x="134318" y="372734"/>
                  </a:cubicBezTo>
                  <a:cubicBezTo>
                    <a:pt x="102417" y="374413"/>
                    <a:pt x="78912" y="345870"/>
                    <a:pt x="75554" y="313969"/>
                  </a:cubicBezTo>
                  <a:cubicBezTo>
                    <a:pt x="72196" y="285427"/>
                    <a:pt x="68838" y="256884"/>
                    <a:pt x="75554" y="230020"/>
                  </a:cubicBezTo>
                  <a:cubicBezTo>
                    <a:pt x="83949" y="198119"/>
                    <a:pt x="102417" y="177972"/>
                    <a:pt x="134318" y="171256"/>
                  </a:cubicBezTo>
                  <a:moveTo>
                    <a:pt x="15110" y="112491"/>
                  </a:moveTo>
                  <a:cubicBezTo>
                    <a:pt x="21826" y="117528"/>
                    <a:pt x="31900" y="119207"/>
                    <a:pt x="36937" y="124244"/>
                  </a:cubicBezTo>
                  <a:moveTo>
                    <a:pt x="25184" y="171256"/>
                  </a:moveTo>
                  <a:cubicBezTo>
                    <a:pt x="16789" y="172935"/>
                    <a:pt x="8394" y="169577"/>
                    <a:pt x="0" y="171256"/>
                  </a:cubicBezTo>
                  <a:moveTo>
                    <a:pt x="36937" y="216588"/>
                  </a:moveTo>
                  <a:cubicBezTo>
                    <a:pt x="30221" y="221625"/>
                    <a:pt x="21826" y="224983"/>
                    <a:pt x="15110" y="230020"/>
                  </a:cubicBezTo>
                  <a:moveTo>
                    <a:pt x="231699" y="216588"/>
                  </a:moveTo>
                  <a:cubicBezTo>
                    <a:pt x="240094" y="219946"/>
                    <a:pt x="246810" y="223304"/>
                    <a:pt x="253526" y="230020"/>
                  </a:cubicBezTo>
                  <a:moveTo>
                    <a:pt x="268637" y="171256"/>
                  </a:moveTo>
                  <a:cubicBezTo>
                    <a:pt x="260242" y="171256"/>
                    <a:pt x="251847" y="174614"/>
                    <a:pt x="243452" y="171256"/>
                  </a:cubicBezTo>
                  <a:moveTo>
                    <a:pt x="231699" y="124244"/>
                  </a:moveTo>
                  <a:cubicBezTo>
                    <a:pt x="238415" y="120886"/>
                    <a:pt x="245131" y="114170"/>
                    <a:pt x="253526" y="112491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1939225" y="2174283"/>
              <a:ext cx="268637" cy="369376"/>
            </a:xfrm>
            <a:custGeom>
              <a:avLst/>
              <a:gdLst/>
              <a:ahLst/>
              <a:cxnLst/>
              <a:rect l="0" t="0" r="0" b="0"/>
              <a:pathLst>
                <a:path w="268637" h="369376">
                  <a:moveTo>
                    <a:pt x="75554" y="142713"/>
                  </a:moveTo>
                  <a:lnTo>
                    <a:pt x="75554" y="58764"/>
                  </a:lnTo>
                  <a:cubicBezTo>
                    <a:pt x="75554" y="26309"/>
                    <a:pt x="101863" y="0"/>
                    <a:pt x="134318" y="0"/>
                  </a:cubicBezTo>
                  <a:cubicBezTo>
                    <a:pt x="166773" y="0"/>
                    <a:pt x="193083" y="26309"/>
                    <a:pt x="193083" y="58764"/>
                  </a:cubicBezTo>
                  <a:lnTo>
                    <a:pt x="193083" y="142713"/>
                  </a:lnTo>
                  <a:cubicBezTo>
                    <a:pt x="193083" y="175168"/>
                    <a:pt x="166773" y="201477"/>
                    <a:pt x="134318" y="201477"/>
                  </a:cubicBezTo>
                  <a:moveTo>
                    <a:pt x="193083" y="226662"/>
                  </a:moveTo>
                  <a:lnTo>
                    <a:pt x="193083" y="310611"/>
                  </a:lnTo>
                  <a:cubicBezTo>
                    <a:pt x="193083" y="343066"/>
                    <a:pt x="166773" y="369376"/>
                    <a:pt x="134318" y="369376"/>
                  </a:cubicBezTo>
                  <a:cubicBezTo>
                    <a:pt x="101863" y="369376"/>
                    <a:pt x="75554" y="343066"/>
                    <a:pt x="75554" y="310611"/>
                  </a:cubicBezTo>
                  <a:lnTo>
                    <a:pt x="75554" y="226662"/>
                  </a:lnTo>
                  <a:cubicBezTo>
                    <a:pt x="75554" y="194208"/>
                    <a:pt x="101863" y="167898"/>
                    <a:pt x="134318" y="167898"/>
                  </a:cubicBezTo>
                  <a:moveTo>
                    <a:pt x="37558" y="121709"/>
                  </a:moveTo>
                  <a:lnTo>
                    <a:pt x="15748" y="109117"/>
                  </a:lnTo>
                  <a:moveTo>
                    <a:pt x="25184" y="167881"/>
                  </a:moveTo>
                  <a:lnTo>
                    <a:pt x="0" y="167881"/>
                  </a:lnTo>
                  <a:moveTo>
                    <a:pt x="37558" y="214053"/>
                  </a:moveTo>
                  <a:lnTo>
                    <a:pt x="15748" y="226645"/>
                  </a:lnTo>
                  <a:moveTo>
                    <a:pt x="231078" y="214053"/>
                  </a:moveTo>
                  <a:lnTo>
                    <a:pt x="252888" y="226645"/>
                  </a:lnTo>
                  <a:moveTo>
                    <a:pt x="243452" y="167881"/>
                  </a:moveTo>
                  <a:lnTo>
                    <a:pt x="268637" y="167881"/>
                  </a:lnTo>
                  <a:moveTo>
                    <a:pt x="231078" y="121709"/>
                  </a:moveTo>
                  <a:lnTo>
                    <a:pt x="252888" y="109117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3351716" y="4638875"/>
            <a:ext cx="396240" cy="392882"/>
            <a:chOff x="1868708" y="4289801"/>
            <a:chExt cx="396240" cy="392882"/>
          </a:xfrm>
        </p:grpSpPr>
        <p:sp>
          <p:nvSpPr>
            <p:cNvPr id="103" name="Rounded Rectangle 102"/>
            <p:cNvSpPr/>
            <p:nvPr/>
          </p:nvSpPr>
          <p:spPr>
            <a:xfrm>
              <a:off x="1868708" y="4289801"/>
              <a:ext cx="396240" cy="392882"/>
            </a:xfrm>
            <a:custGeom>
              <a:avLst/>
              <a:gdLst/>
              <a:ahLst/>
              <a:cxnLst/>
              <a:rect l="0" t="0" r="0" b="0"/>
              <a:pathLst>
                <a:path w="396240" h="392882">
                  <a:moveTo>
                    <a:pt x="389524" y="352586"/>
                  </a:moveTo>
                  <a:cubicBezTo>
                    <a:pt x="392882" y="371055"/>
                    <a:pt x="372734" y="392882"/>
                    <a:pt x="355944" y="386166"/>
                  </a:cubicBezTo>
                  <a:cubicBezTo>
                    <a:pt x="256884" y="349228"/>
                    <a:pt x="141034" y="362660"/>
                    <a:pt x="36937" y="386166"/>
                  </a:cubicBezTo>
                  <a:cubicBezTo>
                    <a:pt x="18468" y="389524"/>
                    <a:pt x="1678" y="371055"/>
                    <a:pt x="3357" y="352586"/>
                  </a:cubicBezTo>
                  <a:cubicBezTo>
                    <a:pt x="5036" y="330759"/>
                    <a:pt x="0" y="307253"/>
                    <a:pt x="3357" y="285427"/>
                  </a:cubicBezTo>
                  <a:cubicBezTo>
                    <a:pt x="5036" y="266958"/>
                    <a:pt x="18468" y="256884"/>
                    <a:pt x="36937" y="251847"/>
                  </a:cubicBezTo>
                  <a:cubicBezTo>
                    <a:pt x="139355" y="226662"/>
                    <a:pt x="251847" y="233378"/>
                    <a:pt x="355944" y="251847"/>
                  </a:cubicBezTo>
                  <a:cubicBezTo>
                    <a:pt x="374413" y="255205"/>
                    <a:pt x="391203" y="266958"/>
                    <a:pt x="389524" y="285427"/>
                  </a:cubicBezTo>
                  <a:cubicBezTo>
                    <a:pt x="387845" y="307253"/>
                    <a:pt x="396240" y="330759"/>
                    <a:pt x="389524" y="352586"/>
                  </a:cubicBezTo>
                  <a:moveTo>
                    <a:pt x="53727" y="335796"/>
                  </a:moveTo>
                  <a:cubicBezTo>
                    <a:pt x="149429" y="335796"/>
                    <a:pt x="248489" y="362660"/>
                    <a:pt x="339154" y="335796"/>
                  </a:cubicBezTo>
                  <a:moveTo>
                    <a:pt x="277032" y="298858"/>
                  </a:moveTo>
                  <a:cubicBezTo>
                    <a:pt x="275353" y="297179"/>
                    <a:pt x="271995" y="300537"/>
                    <a:pt x="273674" y="302216"/>
                  </a:cubicBezTo>
                  <a:cubicBezTo>
                    <a:pt x="273674" y="303895"/>
                    <a:pt x="275353" y="307253"/>
                    <a:pt x="277032" y="307253"/>
                  </a:cubicBezTo>
                  <a:cubicBezTo>
                    <a:pt x="278711" y="305574"/>
                    <a:pt x="280390" y="303895"/>
                    <a:pt x="282069" y="302216"/>
                  </a:cubicBezTo>
                  <a:cubicBezTo>
                    <a:pt x="282069" y="300537"/>
                    <a:pt x="280390" y="298858"/>
                    <a:pt x="277032" y="298858"/>
                  </a:cubicBezTo>
                  <a:moveTo>
                    <a:pt x="327401" y="298858"/>
                  </a:moveTo>
                  <a:cubicBezTo>
                    <a:pt x="324043" y="298858"/>
                    <a:pt x="322364" y="300537"/>
                    <a:pt x="322364" y="302216"/>
                  </a:cubicBezTo>
                  <a:cubicBezTo>
                    <a:pt x="322364" y="303895"/>
                    <a:pt x="324043" y="305574"/>
                    <a:pt x="327401" y="307253"/>
                  </a:cubicBezTo>
                  <a:cubicBezTo>
                    <a:pt x="329080" y="307253"/>
                    <a:pt x="330759" y="303895"/>
                    <a:pt x="330759" y="302216"/>
                  </a:cubicBezTo>
                  <a:moveTo>
                    <a:pt x="188046" y="201477"/>
                  </a:moveTo>
                  <a:cubicBezTo>
                    <a:pt x="172935" y="135997"/>
                    <a:pt x="191404" y="67159"/>
                    <a:pt x="188046" y="0"/>
                  </a:cubicBezTo>
                  <a:moveTo>
                    <a:pt x="95702" y="92344"/>
                  </a:moveTo>
                  <a:cubicBezTo>
                    <a:pt x="130960" y="65480"/>
                    <a:pt x="159503" y="33579"/>
                    <a:pt x="188046" y="0"/>
                  </a:cubicBezTo>
                  <a:cubicBezTo>
                    <a:pt x="219946" y="30221"/>
                    <a:pt x="250168" y="60443"/>
                    <a:pt x="280390" y="92344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4" name="Rounded Rectangle 103"/>
            <p:cNvSpPr/>
            <p:nvPr/>
          </p:nvSpPr>
          <p:spPr>
            <a:xfrm>
              <a:off x="1872066" y="4289801"/>
              <a:ext cx="386166" cy="386166"/>
            </a:xfrm>
            <a:custGeom>
              <a:avLst/>
              <a:gdLst/>
              <a:ahLst/>
              <a:cxnLst/>
              <a:rect l="0" t="0" r="0" b="0"/>
              <a:pathLst>
                <a:path w="386166" h="386166">
                  <a:moveTo>
                    <a:pt x="386166" y="352586"/>
                  </a:moveTo>
                  <a:cubicBezTo>
                    <a:pt x="386166" y="371131"/>
                    <a:pt x="371131" y="386166"/>
                    <a:pt x="352586" y="386166"/>
                  </a:cubicBezTo>
                  <a:lnTo>
                    <a:pt x="33579" y="386166"/>
                  </a:lnTo>
                  <a:cubicBezTo>
                    <a:pt x="15034" y="386166"/>
                    <a:pt x="0" y="371131"/>
                    <a:pt x="0" y="352586"/>
                  </a:cubicBezTo>
                  <a:lnTo>
                    <a:pt x="0" y="285427"/>
                  </a:lnTo>
                  <a:cubicBezTo>
                    <a:pt x="0" y="266881"/>
                    <a:pt x="15034" y="251847"/>
                    <a:pt x="33579" y="251847"/>
                  </a:cubicBezTo>
                  <a:lnTo>
                    <a:pt x="352586" y="251847"/>
                  </a:lnTo>
                  <a:cubicBezTo>
                    <a:pt x="371131" y="251847"/>
                    <a:pt x="386166" y="266881"/>
                    <a:pt x="386166" y="285427"/>
                  </a:cubicBezTo>
                  <a:close/>
                  <a:moveTo>
                    <a:pt x="335796" y="335796"/>
                  </a:moveTo>
                  <a:lnTo>
                    <a:pt x="50369" y="335796"/>
                  </a:lnTo>
                  <a:moveTo>
                    <a:pt x="273875" y="298019"/>
                  </a:moveTo>
                  <a:cubicBezTo>
                    <a:pt x="271557" y="298019"/>
                    <a:pt x="269678" y="299898"/>
                    <a:pt x="269678" y="302216"/>
                  </a:cubicBezTo>
                  <a:cubicBezTo>
                    <a:pt x="269678" y="304535"/>
                    <a:pt x="271557" y="306414"/>
                    <a:pt x="273875" y="306414"/>
                  </a:cubicBezTo>
                  <a:cubicBezTo>
                    <a:pt x="276193" y="306414"/>
                    <a:pt x="278073" y="304535"/>
                    <a:pt x="278073" y="302216"/>
                  </a:cubicBezTo>
                  <a:cubicBezTo>
                    <a:pt x="278073" y="299898"/>
                    <a:pt x="276193" y="298019"/>
                    <a:pt x="273875" y="298019"/>
                  </a:cubicBezTo>
                  <a:lnTo>
                    <a:pt x="273875" y="298019"/>
                  </a:lnTo>
                  <a:moveTo>
                    <a:pt x="323556" y="298019"/>
                  </a:moveTo>
                  <a:cubicBezTo>
                    <a:pt x="321238" y="298019"/>
                    <a:pt x="319359" y="299898"/>
                    <a:pt x="319359" y="302216"/>
                  </a:cubicBezTo>
                  <a:cubicBezTo>
                    <a:pt x="319359" y="304535"/>
                    <a:pt x="321238" y="306414"/>
                    <a:pt x="323556" y="306414"/>
                  </a:cubicBezTo>
                  <a:cubicBezTo>
                    <a:pt x="325874" y="306414"/>
                    <a:pt x="327754" y="304535"/>
                    <a:pt x="327754" y="302216"/>
                  </a:cubicBezTo>
                  <a:cubicBezTo>
                    <a:pt x="327758" y="301102"/>
                    <a:pt x="327317" y="300032"/>
                    <a:pt x="326529" y="299243"/>
                  </a:cubicBezTo>
                  <a:cubicBezTo>
                    <a:pt x="325741" y="298455"/>
                    <a:pt x="324671" y="298014"/>
                    <a:pt x="323556" y="298019"/>
                  </a:cubicBezTo>
                  <a:lnTo>
                    <a:pt x="323556" y="298019"/>
                  </a:lnTo>
                  <a:moveTo>
                    <a:pt x="184688" y="0"/>
                  </a:moveTo>
                  <a:lnTo>
                    <a:pt x="184688" y="201477"/>
                  </a:lnTo>
                  <a:moveTo>
                    <a:pt x="92344" y="92344"/>
                  </a:moveTo>
                  <a:lnTo>
                    <a:pt x="184688" y="0"/>
                  </a:lnTo>
                  <a:lnTo>
                    <a:pt x="277032" y="92344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5467234" y="4647270"/>
            <a:ext cx="396239" cy="376092"/>
            <a:chOff x="3984226" y="4298196"/>
            <a:chExt cx="396239" cy="376092"/>
          </a:xfrm>
        </p:grpSpPr>
        <p:sp>
          <p:nvSpPr>
            <p:cNvPr id="106" name="Rounded Rectangle 105"/>
            <p:cNvSpPr/>
            <p:nvPr/>
          </p:nvSpPr>
          <p:spPr>
            <a:xfrm>
              <a:off x="3984226" y="4298196"/>
              <a:ext cx="396239" cy="376092"/>
            </a:xfrm>
            <a:custGeom>
              <a:avLst/>
              <a:gdLst/>
              <a:ahLst/>
              <a:cxnLst/>
              <a:rect l="0" t="0" r="0" b="0"/>
              <a:pathLst>
                <a:path w="396239" h="376092">
                  <a:moveTo>
                    <a:pt x="389524" y="67159"/>
                  </a:moveTo>
                  <a:cubicBezTo>
                    <a:pt x="381129" y="94023"/>
                    <a:pt x="392882" y="124244"/>
                    <a:pt x="389524" y="151108"/>
                  </a:cubicBezTo>
                  <a:cubicBezTo>
                    <a:pt x="387845" y="161182"/>
                    <a:pt x="381129" y="166219"/>
                    <a:pt x="372734" y="167898"/>
                  </a:cubicBezTo>
                  <a:cubicBezTo>
                    <a:pt x="324043" y="179651"/>
                    <a:pt x="271995" y="172935"/>
                    <a:pt x="221625" y="167898"/>
                  </a:cubicBezTo>
                  <a:cubicBezTo>
                    <a:pt x="211551" y="166219"/>
                    <a:pt x="203156" y="159503"/>
                    <a:pt x="204835" y="151108"/>
                  </a:cubicBezTo>
                  <a:cubicBezTo>
                    <a:pt x="214909" y="114170"/>
                    <a:pt x="206514" y="72196"/>
                    <a:pt x="204835" y="33579"/>
                  </a:cubicBezTo>
                  <a:cubicBezTo>
                    <a:pt x="204835" y="25184"/>
                    <a:pt x="213230" y="18468"/>
                    <a:pt x="221625" y="16789"/>
                  </a:cubicBezTo>
                  <a:cubicBezTo>
                    <a:pt x="231699" y="13431"/>
                    <a:pt x="243452" y="16789"/>
                    <a:pt x="253526" y="16789"/>
                  </a:cubicBezTo>
                  <a:cubicBezTo>
                    <a:pt x="260242" y="16789"/>
                    <a:pt x="265279" y="20147"/>
                    <a:pt x="268637" y="26863"/>
                  </a:cubicBezTo>
                  <a:cubicBezTo>
                    <a:pt x="270316" y="31900"/>
                    <a:pt x="273674" y="35258"/>
                    <a:pt x="275353" y="40295"/>
                  </a:cubicBezTo>
                  <a:cubicBezTo>
                    <a:pt x="278711" y="47011"/>
                    <a:pt x="285427" y="48690"/>
                    <a:pt x="290464" y="50369"/>
                  </a:cubicBezTo>
                  <a:cubicBezTo>
                    <a:pt x="317327" y="57085"/>
                    <a:pt x="345870" y="41974"/>
                    <a:pt x="372734" y="50369"/>
                  </a:cubicBezTo>
                  <a:cubicBezTo>
                    <a:pt x="381129" y="53727"/>
                    <a:pt x="387845" y="57085"/>
                    <a:pt x="389524" y="67159"/>
                  </a:cubicBezTo>
                  <a:moveTo>
                    <a:pt x="389524" y="268637"/>
                  </a:moveTo>
                  <a:cubicBezTo>
                    <a:pt x="396239" y="295501"/>
                    <a:pt x="387845" y="324043"/>
                    <a:pt x="389524" y="352586"/>
                  </a:cubicBezTo>
                  <a:cubicBezTo>
                    <a:pt x="389524" y="360981"/>
                    <a:pt x="381129" y="367697"/>
                    <a:pt x="372734" y="369376"/>
                  </a:cubicBezTo>
                  <a:cubicBezTo>
                    <a:pt x="322364" y="376092"/>
                    <a:pt x="270316" y="359302"/>
                    <a:pt x="221625" y="369376"/>
                  </a:cubicBezTo>
                  <a:cubicBezTo>
                    <a:pt x="213230" y="371055"/>
                    <a:pt x="204835" y="362660"/>
                    <a:pt x="204835" y="352586"/>
                  </a:cubicBezTo>
                  <a:cubicBezTo>
                    <a:pt x="206514" y="313969"/>
                    <a:pt x="211551" y="273674"/>
                    <a:pt x="204835" y="235057"/>
                  </a:cubicBezTo>
                  <a:cubicBezTo>
                    <a:pt x="203156" y="224983"/>
                    <a:pt x="213230" y="216588"/>
                    <a:pt x="221625" y="218267"/>
                  </a:cubicBezTo>
                  <a:cubicBezTo>
                    <a:pt x="231699" y="221625"/>
                    <a:pt x="243452" y="214909"/>
                    <a:pt x="253526" y="218267"/>
                  </a:cubicBezTo>
                  <a:cubicBezTo>
                    <a:pt x="258563" y="219946"/>
                    <a:pt x="266958" y="221625"/>
                    <a:pt x="268637" y="228341"/>
                  </a:cubicBezTo>
                  <a:cubicBezTo>
                    <a:pt x="270316" y="233378"/>
                    <a:pt x="273674" y="236736"/>
                    <a:pt x="275353" y="241773"/>
                  </a:cubicBezTo>
                  <a:cubicBezTo>
                    <a:pt x="278711" y="248489"/>
                    <a:pt x="283748" y="250168"/>
                    <a:pt x="290464" y="251847"/>
                  </a:cubicBezTo>
                  <a:cubicBezTo>
                    <a:pt x="317327" y="258563"/>
                    <a:pt x="345870" y="248489"/>
                    <a:pt x="372734" y="251847"/>
                  </a:cubicBezTo>
                  <a:cubicBezTo>
                    <a:pt x="381129" y="253526"/>
                    <a:pt x="391203" y="260242"/>
                    <a:pt x="389524" y="268637"/>
                  </a:cubicBezTo>
                  <a:moveTo>
                    <a:pt x="3357" y="33579"/>
                  </a:moveTo>
                  <a:cubicBezTo>
                    <a:pt x="3357" y="21826"/>
                    <a:pt x="0" y="10073"/>
                    <a:pt x="3357" y="0"/>
                  </a:cubicBezTo>
                  <a:moveTo>
                    <a:pt x="3357" y="117528"/>
                  </a:moveTo>
                  <a:cubicBezTo>
                    <a:pt x="5036" y="105775"/>
                    <a:pt x="3357" y="95702"/>
                    <a:pt x="3357" y="83949"/>
                  </a:cubicBezTo>
                  <a:moveTo>
                    <a:pt x="3357" y="201477"/>
                  </a:moveTo>
                  <a:cubicBezTo>
                    <a:pt x="1678" y="189725"/>
                    <a:pt x="1678" y="179651"/>
                    <a:pt x="3357" y="167898"/>
                  </a:cubicBezTo>
                  <a:moveTo>
                    <a:pt x="36937" y="285427"/>
                  </a:moveTo>
                  <a:cubicBezTo>
                    <a:pt x="31900" y="285427"/>
                    <a:pt x="25184" y="283748"/>
                    <a:pt x="20147" y="285427"/>
                  </a:cubicBezTo>
                  <a:cubicBezTo>
                    <a:pt x="11752" y="287106"/>
                    <a:pt x="1678" y="277032"/>
                    <a:pt x="3357" y="268637"/>
                  </a:cubicBezTo>
                  <a:cubicBezTo>
                    <a:pt x="5036" y="263600"/>
                    <a:pt x="5036" y="256884"/>
                    <a:pt x="3357" y="251847"/>
                  </a:cubicBezTo>
                  <a:moveTo>
                    <a:pt x="3357" y="100738"/>
                  </a:moveTo>
                  <a:cubicBezTo>
                    <a:pt x="13431" y="97381"/>
                    <a:pt x="25184" y="100738"/>
                    <a:pt x="36937" y="100738"/>
                  </a:cubicBezTo>
                  <a:moveTo>
                    <a:pt x="120886" y="100738"/>
                  </a:moveTo>
                  <a:cubicBezTo>
                    <a:pt x="109133" y="99059"/>
                    <a:pt x="99059" y="104096"/>
                    <a:pt x="87307" y="100738"/>
                  </a:cubicBezTo>
                  <a:moveTo>
                    <a:pt x="204835" y="100738"/>
                  </a:moveTo>
                  <a:cubicBezTo>
                    <a:pt x="193083" y="102417"/>
                    <a:pt x="181330" y="104096"/>
                    <a:pt x="171256" y="100738"/>
                  </a:cubicBezTo>
                  <a:moveTo>
                    <a:pt x="87307" y="285427"/>
                  </a:moveTo>
                  <a:cubicBezTo>
                    <a:pt x="99059" y="287106"/>
                    <a:pt x="109133" y="283748"/>
                    <a:pt x="120886" y="285427"/>
                  </a:cubicBezTo>
                  <a:moveTo>
                    <a:pt x="171256" y="285427"/>
                  </a:moveTo>
                  <a:cubicBezTo>
                    <a:pt x="183009" y="287106"/>
                    <a:pt x="194762" y="282069"/>
                    <a:pt x="204835" y="285427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3987584" y="4298196"/>
              <a:ext cx="386166" cy="369376"/>
            </a:xfrm>
            <a:custGeom>
              <a:avLst/>
              <a:gdLst/>
              <a:ahLst/>
              <a:cxnLst/>
              <a:rect l="0" t="0" r="0" b="0"/>
              <a:pathLst>
                <a:path w="386166" h="369376">
                  <a:moveTo>
                    <a:pt x="386166" y="151108"/>
                  </a:moveTo>
                  <a:cubicBezTo>
                    <a:pt x="386166" y="160381"/>
                    <a:pt x="378649" y="167898"/>
                    <a:pt x="369376" y="167898"/>
                  </a:cubicBezTo>
                  <a:lnTo>
                    <a:pt x="218267" y="167898"/>
                  </a:lnTo>
                  <a:cubicBezTo>
                    <a:pt x="208995" y="167898"/>
                    <a:pt x="201477" y="160381"/>
                    <a:pt x="201477" y="151108"/>
                  </a:cubicBezTo>
                  <a:lnTo>
                    <a:pt x="201477" y="33579"/>
                  </a:lnTo>
                  <a:cubicBezTo>
                    <a:pt x="201477" y="24306"/>
                    <a:pt x="208995" y="16789"/>
                    <a:pt x="218267" y="16789"/>
                  </a:cubicBezTo>
                  <a:lnTo>
                    <a:pt x="249866" y="16789"/>
                  </a:lnTo>
                  <a:cubicBezTo>
                    <a:pt x="256223" y="16793"/>
                    <a:pt x="262034" y="20387"/>
                    <a:pt x="264876" y="26074"/>
                  </a:cubicBezTo>
                  <a:lnTo>
                    <a:pt x="272398" y="41084"/>
                  </a:lnTo>
                  <a:cubicBezTo>
                    <a:pt x="275240" y="46771"/>
                    <a:pt x="281050" y="50366"/>
                    <a:pt x="287408" y="50369"/>
                  </a:cubicBezTo>
                  <a:lnTo>
                    <a:pt x="369376" y="50369"/>
                  </a:lnTo>
                  <a:cubicBezTo>
                    <a:pt x="378649" y="50369"/>
                    <a:pt x="386166" y="57886"/>
                    <a:pt x="386166" y="67159"/>
                  </a:cubicBezTo>
                  <a:close/>
                  <a:moveTo>
                    <a:pt x="386166" y="352586"/>
                  </a:moveTo>
                  <a:cubicBezTo>
                    <a:pt x="386166" y="361859"/>
                    <a:pt x="378649" y="369376"/>
                    <a:pt x="369376" y="369376"/>
                  </a:cubicBezTo>
                  <a:lnTo>
                    <a:pt x="218267" y="369376"/>
                  </a:lnTo>
                  <a:cubicBezTo>
                    <a:pt x="208995" y="369376"/>
                    <a:pt x="201477" y="361859"/>
                    <a:pt x="201477" y="352586"/>
                  </a:cubicBezTo>
                  <a:lnTo>
                    <a:pt x="201477" y="235057"/>
                  </a:lnTo>
                  <a:cubicBezTo>
                    <a:pt x="201477" y="225784"/>
                    <a:pt x="208995" y="218267"/>
                    <a:pt x="218267" y="218267"/>
                  </a:cubicBezTo>
                  <a:lnTo>
                    <a:pt x="249866" y="218267"/>
                  </a:lnTo>
                  <a:cubicBezTo>
                    <a:pt x="256223" y="218271"/>
                    <a:pt x="262034" y="221865"/>
                    <a:pt x="264876" y="227552"/>
                  </a:cubicBezTo>
                  <a:lnTo>
                    <a:pt x="272398" y="242562"/>
                  </a:lnTo>
                  <a:cubicBezTo>
                    <a:pt x="275240" y="248249"/>
                    <a:pt x="281050" y="251844"/>
                    <a:pt x="287408" y="251847"/>
                  </a:cubicBezTo>
                  <a:lnTo>
                    <a:pt x="369376" y="251847"/>
                  </a:lnTo>
                  <a:cubicBezTo>
                    <a:pt x="378649" y="251847"/>
                    <a:pt x="386166" y="259364"/>
                    <a:pt x="386166" y="268637"/>
                  </a:cubicBezTo>
                  <a:close/>
                  <a:moveTo>
                    <a:pt x="0" y="33579"/>
                  </a:moveTo>
                  <a:lnTo>
                    <a:pt x="0" y="0"/>
                  </a:lnTo>
                  <a:moveTo>
                    <a:pt x="0" y="117528"/>
                  </a:moveTo>
                  <a:lnTo>
                    <a:pt x="0" y="83949"/>
                  </a:lnTo>
                  <a:moveTo>
                    <a:pt x="0" y="167898"/>
                  </a:moveTo>
                  <a:lnTo>
                    <a:pt x="0" y="201477"/>
                  </a:lnTo>
                  <a:moveTo>
                    <a:pt x="33579" y="285427"/>
                  </a:moveTo>
                  <a:lnTo>
                    <a:pt x="16789" y="285427"/>
                  </a:lnTo>
                  <a:cubicBezTo>
                    <a:pt x="7517" y="285427"/>
                    <a:pt x="0" y="277910"/>
                    <a:pt x="0" y="268637"/>
                  </a:cubicBezTo>
                  <a:lnTo>
                    <a:pt x="0" y="251847"/>
                  </a:lnTo>
                  <a:moveTo>
                    <a:pt x="0" y="100738"/>
                  </a:moveTo>
                  <a:lnTo>
                    <a:pt x="33579" y="100738"/>
                  </a:lnTo>
                  <a:moveTo>
                    <a:pt x="83949" y="100738"/>
                  </a:moveTo>
                  <a:lnTo>
                    <a:pt x="117528" y="100738"/>
                  </a:lnTo>
                  <a:moveTo>
                    <a:pt x="167898" y="100738"/>
                  </a:moveTo>
                  <a:lnTo>
                    <a:pt x="201477" y="100738"/>
                  </a:lnTo>
                  <a:moveTo>
                    <a:pt x="83949" y="285427"/>
                  </a:moveTo>
                  <a:lnTo>
                    <a:pt x="117528" y="285427"/>
                  </a:lnTo>
                  <a:moveTo>
                    <a:pt x="201477" y="285427"/>
                  </a:moveTo>
                  <a:lnTo>
                    <a:pt x="167898" y="285427"/>
                  </a:ln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406117" y="2054920"/>
            <a:ext cx="404634" cy="406313"/>
            <a:chOff x="2923109" y="1705846"/>
            <a:chExt cx="404634" cy="406313"/>
          </a:xfrm>
        </p:grpSpPr>
        <p:sp>
          <p:nvSpPr>
            <p:cNvPr id="109" name="Rounded Rectangle 108"/>
            <p:cNvSpPr/>
            <p:nvPr/>
          </p:nvSpPr>
          <p:spPr>
            <a:xfrm>
              <a:off x="2923109" y="1705846"/>
              <a:ext cx="404634" cy="406313"/>
            </a:xfrm>
            <a:custGeom>
              <a:avLst/>
              <a:gdLst/>
              <a:ahLst/>
              <a:cxnLst/>
              <a:rect l="0" t="0" r="0" b="0"/>
              <a:pathLst>
                <a:path w="404634" h="406313">
                  <a:moveTo>
                    <a:pt x="392882" y="40295"/>
                  </a:moveTo>
                  <a:cubicBezTo>
                    <a:pt x="404634" y="75554"/>
                    <a:pt x="401276" y="114170"/>
                    <a:pt x="392882" y="149429"/>
                  </a:cubicBezTo>
                  <a:cubicBezTo>
                    <a:pt x="391203" y="157824"/>
                    <a:pt x="384487" y="167898"/>
                    <a:pt x="376092" y="166219"/>
                  </a:cubicBezTo>
                  <a:cubicBezTo>
                    <a:pt x="320685" y="157824"/>
                    <a:pt x="263600" y="174614"/>
                    <a:pt x="208193" y="166219"/>
                  </a:cubicBezTo>
                  <a:cubicBezTo>
                    <a:pt x="199798" y="164540"/>
                    <a:pt x="193083" y="157824"/>
                    <a:pt x="191404" y="149429"/>
                  </a:cubicBezTo>
                  <a:cubicBezTo>
                    <a:pt x="184688" y="114170"/>
                    <a:pt x="199798" y="75554"/>
                    <a:pt x="191404" y="40295"/>
                  </a:cubicBezTo>
                  <a:moveTo>
                    <a:pt x="392882" y="40295"/>
                  </a:moveTo>
                  <a:cubicBezTo>
                    <a:pt x="392882" y="36937"/>
                    <a:pt x="392882" y="35258"/>
                    <a:pt x="392882" y="31900"/>
                  </a:cubicBezTo>
                  <a:cubicBezTo>
                    <a:pt x="392882" y="21826"/>
                    <a:pt x="384487" y="16789"/>
                    <a:pt x="376092" y="15110"/>
                  </a:cubicBezTo>
                  <a:cubicBezTo>
                    <a:pt x="322364" y="0"/>
                    <a:pt x="263600" y="10073"/>
                    <a:pt x="208193" y="15110"/>
                  </a:cubicBezTo>
                  <a:cubicBezTo>
                    <a:pt x="199798" y="16789"/>
                    <a:pt x="191404" y="21826"/>
                    <a:pt x="191404" y="31900"/>
                  </a:cubicBezTo>
                  <a:cubicBezTo>
                    <a:pt x="191404" y="35258"/>
                    <a:pt x="193083" y="36937"/>
                    <a:pt x="191404" y="40295"/>
                  </a:cubicBezTo>
                  <a:cubicBezTo>
                    <a:pt x="224983" y="47011"/>
                    <a:pt x="245131" y="85628"/>
                    <a:pt x="278711" y="95702"/>
                  </a:cubicBezTo>
                  <a:cubicBezTo>
                    <a:pt x="288785" y="97381"/>
                    <a:pt x="297179" y="97381"/>
                    <a:pt x="305574" y="95702"/>
                  </a:cubicBezTo>
                  <a:cubicBezTo>
                    <a:pt x="337475" y="83949"/>
                    <a:pt x="367697" y="62122"/>
                    <a:pt x="392882" y="40295"/>
                  </a:cubicBezTo>
                  <a:moveTo>
                    <a:pt x="90665" y="241773"/>
                  </a:moveTo>
                  <a:cubicBezTo>
                    <a:pt x="92344" y="224983"/>
                    <a:pt x="90665" y="208193"/>
                    <a:pt x="90665" y="191404"/>
                  </a:cubicBezTo>
                  <a:moveTo>
                    <a:pt x="124244" y="401276"/>
                  </a:moveTo>
                  <a:cubicBezTo>
                    <a:pt x="102417" y="406313"/>
                    <a:pt x="78912" y="406313"/>
                    <a:pt x="57085" y="401276"/>
                  </a:cubicBezTo>
                  <a:cubicBezTo>
                    <a:pt x="45332" y="369376"/>
                    <a:pt x="41974" y="334117"/>
                    <a:pt x="48690" y="300537"/>
                  </a:cubicBezTo>
                  <a:cubicBezTo>
                    <a:pt x="35258" y="305574"/>
                    <a:pt x="20147" y="303895"/>
                    <a:pt x="6715" y="300537"/>
                  </a:cubicBezTo>
                  <a:cubicBezTo>
                    <a:pt x="8394" y="280390"/>
                    <a:pt x="10073" y="261921"/>
                    <a:pt x="6715" y="241773"/>
                  </a:cubicBezTo>
                  <a:cubicBezTo>
                    <a:pt x="0" y="196441"/>
                    <a:pt x="43653" y="157824"/>
                    <a:pt x="90665" y="157824"/>
                  </a:cubicBezTo>
                  <a:cubicBezTo>
                    <a:pt x="137676" y="157824"/>
                    <a:pt x="172935" y="194762"/>
                    <a:pt x="174614" y="241773"/>
                  </a:cubicBezTo>
                  <a:cubicBezTo>
                    <a:pt x="174614" y="261921"/>
                    <a:pt x="172935" y="280390"/>
                    <a:pt x="174614" y="300537"/>
                  </a:cubicBezTo>
                  <a:cubicBezTo>
                    <a:pt x="161182" y="300537"/>
                    <a:pt x="146071" y="298858"/>
                    <a:pt x="132639" y="300537"/>
                  </a:cubicBezTo>
                  <a:cubicBezTo>
                    <a:pt x="127602" y="334117"/>
                    <a:pt x="135997" y="369376"/>
                    <a:pt x="124244" y="401276"/>
                  </a:cubicBezTo>
                  <a:moveTo>
                    <a:pt x="40295" y="43653"/>
                  </a:moveTo>
                  <a:cubicBezTo>
                    <a:pt x="58764" y="62122"/>
                    <a:pt x="83949" y="72196"/>
                    <a:pt x="110812" y="73875"/>
                  </a:cubicBezTo>
                  <a:cubicBezTo>
                    <a:pt x="124244" y="73875"/>
                    <a:pt x="139355" y="75554"/>
                    <a:pt x="149429" y="65480"/>
                  </a:cubicBezTo>
                  <a:moveTo>
                    <a:pt x="31900" y="73875"/>
                  </a:moveTo>
                  <a:cubicBezTo>
                    <a:pt x="33579" y="41974"/>
                    <a:pt x="58764" y="8394"/>
                    <a:pt x="90665" y="15110"/>
                  </a:cubicBezTo>
                  <a:cubicBezTo>
                    <a:pt x="122565" y="21826"/>
                    <a:pt x="151108" y="41974"/>
                    <a:pt x="149429" y="73875"/>
                  </a:cubicBezTo>
                  <a:cubicBezTo>
                    <a:pt x="147750" y="105775"/>
                    <a:pt x="122565" y="139355"/>
                    <a:pt x="90665" y="132639"/>
                  </a:cubicBezTo>
                  <a:cubicBezTo>
                    <a:pt x="58764" y="125923"/>
                    <a:pt x="31900" y="105775"/>
                    <a:pt x="31900" y="73875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0" name="Rounded Rectangle 109"/>
            <p:cNvSpPr/>
            <p:nvPr/>
          </p:nvSpPr>
          <p:spPr>
            <a:xfrm>
              <a:off x="2929825" y="1720957"/>
              <a:ext cx="386166" cy="386166"/>
            </a:xfrm>
            <a:custGeom>
              <a:avLst/>
              <a:gdLst/>
              <a:ahLst/>
              <a:cxnLst/>
              <a:rect l="0" t="0" r="0" b="0"/>
              <a:pathLst>
                <a:path w="386166" h="386166">
                  <a:moveTo>
                    <a:pt x="386166" y="25184"/>
                  </a:moveTo>
                  <a:lnTo>
                    <a:pt x="386166" y="134318"/>
                  </a:lnTo>
                  <a:cubicBezTo>
                    <a:pt x="386166" y="143591"/>
                    <a:pt x="378649" y="151108"/>
                    <a:pt x="369376" y="151108"/>
                  </a:cubicBezTo>
                  <a:lnTo>
                    <a:pt x="201477" y="151108"/>
                  </a:lnTo>
                  <a:cubicBezTo>
                    <a:pt x="192205" y="151108"/>
                    <a:pt x="184688" y="143591"/>
                    <a:pt x="184688" y="134318"/>
                  </a:cubicBezTo>
                  <a:lnTo>
                    <a:pt x="184688" y="25184"/>
                  </a:lnTo>
                  <a:moveTo>
                    <a:pt x="386166" y="25184"/>
                  </a:moveTo>
                  <a:lnTo>
                    <a:pt x="386166" y="16789"/>
                  </a:lnTo>
                  <a:cubicBezTo>
                    <a:pt x="386166" y="7517"/>
                    <a:pt x="378649" y="0"/>
                    <a:pt x="369376" y="0"/>
                  </a:cubicBezTo>
                  <a:lnTo>
                    <a:pt x="201477" y="0"/>
                  </a:lnTo>
                  <a:cubicBezTo>
                    <a:pt x="192205" y="0"/>
                    <a:pt x="184688" y="7517"/>
                    <a:pt x="184688" y="16789"/>
                  </a:cubicBezTo>
                  <a:lnTo>
                    <a:pt x="184688" y="25184"/>
                  </a:lnTo>
                  <a:lnTo>
                    <a:pt x="271995" y="79802"/>
                  </a:lnTo>
                  <a:cubicBezTo>
                    <a:pt x="280161" y="84906"/>
                    <a:pt x="290524" y="84906"/>
                    <a:pt x="298691" y="79802"/>
                  </a:cubicBezTo>
                  <a:close/>
                  <a:moveTo>
                    <a:pt x="83949" y="226662"/>
                  </a:moveTo>
                  <a:lnTo>
                    <a:pt x="83949" y="176293"/>
                  </a:lnTo>
                  <a:moveTo>
                    <a:pt x="50369" y="386166"/>
                  </a:moveTo>
                  <a:lnTo>
                    <a:pt x="41974" y="285427"/>
                  </a:lnTo>
                  <a:lnTo>
                    <a:pt x="0" y="285427"/>
                  </a:lnTo>
                  <a:lnTo>
                    <a:pt x="0" y="226662"/>
                  </a:lnTo>
                  <a:cubicBezTo>
                    <a:pt x="0" y="180298"/>
                    <a:pt x="37585" y="142713"/>
                    <a:pt x="83949" y="142713"/>
                  </a:cubicBezTo>
                  <a:cubicBezTo>
                    <a:pt x="130313" y="142713"/>
                    <a:pt x="167898" y="180298"/>
                    <a:pt x="167898" y="226662"/>
                  </a:cubicBezTo>
                  <a:lnTo>
                    <a:pt x="167898" y="285427"/>
                  </a:lnTo>
                  <a:lnTo>
                    <a:pt x="125923" y="285427"/>
                  </a:lnTo>
                  <a:lnTo>
                    <a:pt x="117528" y="386166"/>
                  </a:lnTo>
                  <a:close/>
                  <a:moveTo>
                    <a:pt x="33311" y="28928"/>
                  </a:moveTo>
                  <a:cubicBezTo>
                    <a:pt x="51698" y="47999"/>
                    <a:pt x="77051" y="58769"/>
                    <a:pt x="103542" y="58764"/>
                  </a:cubicBezTo>
                  <a:cubicBezTo>
                    <a:pt x="116820" y="58767"/>
                    <a:pt x="129960" y="56065"/>
                    <a:pt x="142159" y="50822"/>
                  </a:cubicBezTo>
                  <a:moveTo>
                    <a:pt x="83949" y="0"/>
                  </a:moveTo>
                  <a:cubicBezTo>
                    <a:pt x="116403" y="0"/>
                    <a:pt x="142713" y="26309"/>
                    <a:pt x="142713" y="58764"/>
                  </a:cubicBezTo>
                  <a:cubicBezTo>
                    <a:pt x="142713" y="91219"/>
                    <a:pt x="116403" y="117528"/>
                    <a:pt x="83949" y="117528"/>
                  </a:cubicBezTo>
                  <a:cubicBezTo>
                    <a:pt x="51494" y="117528"/>
                    <a:pt x="25184" y="91219"/>
                    <a:pt x="25184" y="58764"/>
                  </a:cubicBezTo>
                  <a:cubicBezTo>
                    <a:pt x="25184" y="26309"/>
                    <a:pt x="51494" y="0"/>
                    <a:pt x="83949" y="0"/>
                  </a:cubicBezTo>
                  <a:close/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407796" y="5088843"/>
            <a:ext cx="397918" cy="396239"/>
            <a:chOff x="2924788" y="4739769"/>
            <a:chExt cx="397918" cy="396239"/>
          </a:xfrm>
        </p:grpSpPr>
        <p:sp>
          <p:nvSpPr>
            <p:cNvPr id="112" name="Rounded Rectangle 111"/>
            <p:cNvSpPr/>
            <p:nvPr/>
          </p:nvSpPr>
          <p:spPr>
            <a:xfrm>
              <a:off x="2924788" y="4739769"/>
              <a:ext cx="397918" cy="396239"/>
            </a:xfrm>
            <a:custGeom>
              <a:avLst/>
              <a:gdLst/>
              <a:ahLst/>
              <a:cxnLst/>
              <a:rect l="0" t="0" r="0" b="0"/>
              <a:pathLst>
                <a:path w="397918" h="396239">
                  <a:moveTo>
                    <a:pt x="292143" y="362660"/>
                  </a:moveTo>
                  <a:cubicBezTo>
                    <a:pt x="285427" y="366018"/>
                    <a:pt x="280390" y="374413"/>
                    <a:pt x="275353" y="379450"/>
                  </a:cubicBezTo>
                  <a:cubicBezTo>
                    <a:pt x="260242" y="391203"/>
                    <a:pt x="236736" y="396239"/>
                    <a:pt x="226662" y="379450"/>
                  </a:cubicBezTo>
                  <a:cubicBezTo>
                    <a:pt x="224983" y="374413"/>
                    <a:pt x="218267" y="372734"/>
                    <a:pt x="214909" y="367697"/>
                  </a:cubicBezTo>
                  <a:cubicBezTo>
                    <a:pt x="203156" y="354265"/>
                    <a:pt x="198120" y="329080"/>
                    <a:pt x="214909" y="320685"/>
                  </a:cubicBezTo>
                  <a:cubicBezTo>
                    <a:pt x="236736" y="308932"/>
                    <a:pt x="246810" y="283748"/>
                    <a:pt x="265279" y="268637"/>
                  </a:cubicBezTo>
                  <a:cubicBezTo>
                    <a:pt x="278711" y="260242"/>
                    <a:pt x="295501" y="256884"/>
                    <a:pt x="307253" y="268637"/>
                  </a:cubicBezTo>
                  <a:cubicBezTo>
                    <a:pt x="308932" y="271995"/>
                    <a:pt x="313969" y="275353"/>
                    <a:pt x="315648" y="278711"/>
                  </a:cubicBezTo>
                  <a:moveTo>
                    <a:pt x="303895" y="231699"/>
                  </a:moveTo>
                  <a:cubicBezTo>
                    <a:pt x="310611" y="226662"/>
                    <a:pt x="319006" y="221625"/>
                    <a:pt x="322364" y="213230"/>
                  </a:cubicBezTo>
                  <a:cubicBezTo>
                    <a:pt x="330759" y="196441"/>
                    <a:pt x="354265" y="203156"/>
                    <a:pt x="369376" y="213230"/>
                  </a:cubicBezTo>
                  <a:cubicBezTo>
                    <a:pt x="374413" y="216588"/>
                    <a:pt x="376092" y="223304"/>
                    <a:pt x="381129" y="224983"/>
                  </a:cubicBezTo>
                  <a:cubicBezTo>
                    <a:pt x="397918" y="235057"/>
                    <a:pt x="396240" y="261921"/>
                    <a:pt x="381129" y="273674"/>
                  </a:cubicBezTo>
                  <a:cubicBezTo>
                    <a:pt x="362660" y="287106"/>
                    <a:pt x="339154" y="302216"/>
                    <a:pt x="330759" y="324043"/>
                  </a:cubicBezTo>
                  <a:cubicBezTo>
                    <a:pt x="324043" y="339154"/>
                    <a:pt x="303895" y="330759"/>
                    <a:pt x="290464" y="324043"/>
                  </a:cubicBezTo>
                  <a:cubicBezTo>
                    <a:pt x="285427" y="322364"/>
                    <a:pt x="283748" y="317327"/>
                    <a:pt x="280390" y="313969"/>
                  </a:cubicBezTo>
                  <a:moveTo>
                    <a:pt x="324043" y="70517"/>
                  </a:moveTo>
                  <a:cubicBezTo>
                    <a:pt x="334117" y="102417"/>
                    <a:pt x="324043" y="137676"/>
                    <a:pt x="324043" y="171256"/>
                  </a:cubicBezTo>
                  <a:moveTo>
                    <a:pt x="290464" y="36937"/>
                  </a:moveTo>
                  <a:cubicBezTo>
                    <a:pt x="218267" y="48690"/>
                    <a:pt x="144392" y="40295"/>
                    <a:pt x="72196" y="36937"/>
                  </a:cubicBezTo>
                  <a:moveTo>
                    <a:pt x="38616" y="288785"/>
                  </a:moveTo>
                  <a:cubicBezTo>
                    <a:pt x="15110" y="219946"/>
                    <a:pt x="15110" y="139355"/>
                    <a:pt x="38616" y="70517"/>
                  </a:cubicBezTo>
                  <a:moveTo>
                    <a:pt x="172935" y="322364"/>
                  </a:moveTo>
                  <a:cubicBezTo>
                    <a:pt x="139355" y="327401"/>
                    <a:pt x="105775" y="324043"/>
                    <a:pt x="72196" y="322364"/>
                  </a:cubicBezTo>
                  <a:moveTo>
                    <a:pt x="13431" y="3357"/>
                  </a:moveTo>
                  <a:cubicBezTo>
                    <a:pt x="30221" y="6715"/>
                    <a:pt x="47011" y="6715"/>
                    <a:pt x="63801" y="3357"/>
                  </a:cubicBezTo>
                  <a:cubicBezTo>
                    <a:pt x="63801" y="3357"/>
                    <a:pt x="70517" y="3357"/>
                    <a:pt x="72196" y="11752"/>
                  </a:cubicBezTo>
                  <a:cubicBezTo>
                    <a:pt x="75554" y="28542"/>
                    <a:pt x="70517" y="45332"/>
                    <a:pt x="72196" y="62122"/>
                  </a:cubicBezTo>
                  <a:cubicBezTo>
                    <a:pt x="72196" y="62122"/>
                    <a:pt x="72196" y="68838"/>
                    <a:pt x="63801" y="70517"/>
                  </a:cubicBezTo>
                  <a:cubicBezTo>
                    <a:pt x="47011" y="73875"/>
                    <a:pt x="30221" y="67159"/>
                    <a:pt x="13431" y="70517"/>
                  </a:cubicBezTo>
                  <a:cubicBezTo>
                    <a:pt x="13431" y="70517"/>
                    <a:pt x="5036" y="70517"/>
                    <a:pt x="5036" y="62122"/>
                  </a:cubicBezTo>
                  <a:cubicBezTo>
                    <a:pt x="5036" y="45332"/>
                    <a:pt x="1678" y="28542"/>
                    <a:pt x="5036" y="11752"/>
                  </a:cubicBezTo>
                  <a:cubicBezTo>
                    <a:pt x="5036" y="11752"/>
                    <a:pt x="5036" y="1678"/>
                    <a:pt x="13431" y="3357"/>
                  </a:cubicBezTo>
                  <a:moveTo>
                    <a:pt x="298858" y="3357"/>
                  </a:moveTo>
                  <a:cubicBezTo>
                    <a:pt x="315648" y="5036"/>
                    <a:pt x="332438" y="0"/>
                    <a:pt x="349228" y="3357"/>
                  </a:cubicBezTo>
                  <a:cubicBezTo>
                    <a:pt x="349228" y="3357"/>
                    <a:pt x="359302" y="3357"/>
                    <a:pt x="357623" y="11752"/>
                  </a:cubicBezTo>
                  <a:cubicBezTo>
                    <a:pt x="352586" y="28542"/>
                    <a:pt x="359302" y="45332"/>
                    <a:pt x="357623" y="62122"/>
                  </a:cubicBezTo>
                  <a:cubicBezTo>
                    <a:pt x="357623" y="62122"/>
                    <a:pt x="357623" y="73875"/>
                    <a:pt x="349228" y="70517"/>
                  </a:cubicBezTo>
                  <a:cubicBezTo>
                    <a:pt x="334117" y="63801"/>
                    <a:pt x="315648" y="67159"/>
                    <a:pt x="298858" y="70517"/>
                  </a:cubicBezTo>
                  <a:cubicBezTo>
                    <a:pt x="298858" y="70517"/>
                    <a:pt x="288785" y="70517"/>
                    <a:pt x="290464" y="62122"/>
                  </a:cubicBezTo>
                  <a:cubicBezTo>
                    <a:pt x="293822" y="45332"/>
                    <a:pt x="288785" y="28542"/>
                    <a:pt x="290464" y="11752"/>
                  </a:cubicBezTo>
                  <a:cubicBezTo>
                    <a:pt x="290464" y="11752"/>
                    <a:pt x="290464" y="1678"/>
                    <a:pt x="298858" y="3357"/>
                  </a:cubicBezTo>
                  <a:moveTo>
                    <a:pt x="13431" y="288785"/>
                  </a:moveTo>
                  <a:cubicBezTo>
                    <a:pt x="30221" y="287106"/>
                    <a:pt x="48690" y="282069"/>
                    <a:pt x="63801" y="288785"/>
                  </a:cubicBezTo>
                  <a:cubicBezTo>
                    <a:pt x="63801" y="288785"/>
                    <a:pt x="68838" y="288785"/>
                    <a:pt x="72196" y="297179"/>
                  </a:cubicBezTo>
                  <a:cubicBezTo>
                    <a:pt x="78912" y="312290"/>
                    <a:pt x="68838" y="330759"/>
                    <a:pt x="72196" y="347549"/>
                  </a:cubicBezTo>
                  <a:cubicBezTo>
                    <a:pt x="72196" y="347549"/>
                    <a:pt x="72196" y="352586"/>
                    <a:pt x="63801" y="355944"/>
                  </a:cubicBezTo>
                  <a:cubicBezTo>
                    <a:pt x="48690" y="362660"/>
                    <a:pt x="30221" y="357623"/>
                    <a:pt x="13431" y="355944"/>
                  </a:cubicBezTo>
                  <a:cubicBezTo>
                    <a:pt x="13431" y="355944"/>
                    <a:pt x="1678" y="355944"/>
                    <a:pt x="5036" y="347549"/>
                  </a:cubicBezTo>
                  <a:cubicBezTo>
                    <a:pt x="11752" y="332438"/>
                    <a:pt x="0" y="313969"/>
                    <a:pt x="5036" y="297179"/>
                  </a:cubicBezTo>
                  <a:cubicBezTo>
                    <a:pt x="5036" y="297179"/>
                    <a:pt x="5036" y="290464"/>
                    <a:pt x="13431" y="288785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2929825" y="4743127"/>
              <a:ext cx="389436" cy="389436"/>
            </a:xfrm>
            <a:custGeom>
              <a:avLst/>
              <a:gdLst/>
              <a:ahLst/>
              <a:cxnLst/>
              <a:rect l="0" t="0" r="0" b="0"/>
              <a:pathLst>
                <a:path w="389436" h="389436">
                  <a:moveTo>
                    <a:pt x="287290" y="358530"/>
                  </a:moveTo>
                  <a:lnTo>
                    <a:pt x="269476" y="376327"/>
                  </a:lnTo>
                  <a:cubicBezTo>
                    <a:pt x="256363" y="389436"/>
                    <a:pt x="235107" y="389436"/>
                    <a:pt x="221995" y="376327"/>
                  </a:cubicBezTo>
                  <a:lnTo>
                    <a:pt x="210124" y="364456"/>
                  </a:lnTo>
                  <a:cubicBezTo>
                    <a:pt x="197015" y="351343"/>
                    <a:pt x="197015" y="330088"/>
                    <a:pt x="210124" y="316975"/>
                  </a:cubicBezTo>
                  <a:lnTo>
                    <a:pt x="260997" y="266085"/>
                  </a:lnTo>
                  <a:cubicBezTo>
                    <a:pt x="272240" y="254855"/>
                    <a:pt x="290454" y="254855"/>
                    <a:pt x="301696" y="266085"/>
                  </a:cubicBezTo>
                  <a:lnTo>
                    <a:pt x="311031" y="275420"/>
                  </a:lnTo>
                  <a:moveTo>
                    <a:pt x="299161" y="227921"/>
                  </a:moveTo>
                  <a:lnTo>
                    <a:pt x="316975" y="210124"/>
                  </a:lnTo>
                  <a:cubicBezTo>
                    <a:pt x="330088" y="197015"/>
                    <a:pt x="351343" y="197015"/>
                    <a:pt x="364456" y="210124"/>
                  </a:cubicBezTo>
                  <a:lnTo>
                    <a:pt x="376327" y="221995"/>
                  </a:lnTo>
                  <a:cubicBezTo>
                    <a:pt x="389436" y="235107"/>
                    <a:pt x="389436" y="256363"/>
                    <a:pt x="376327" y="269476"/>
                  </a:cubicBezTo>
                  <a:lnTo>
                    <a:pt x="325454" y="320366"/>
                  </a:lnTo>
                  <a:cubicBezTo>
                    <a:pt x="314205" y="331598"/>
                    <a:pt x="295986" y="331598"/>
                    <a:pt x="284738" y="320366"/>
                  </a:cubicBezTo>
                  <a:lnTo>
                    <a:pt x="275420" y="311031"/>
                  </a:lnTo>
                  <a:moveTo>
                    <a:pt x="319006" y="167898"/>
                  </a:moveTo>
                  <a:lnTo>
                    <a:pt x="319006" y="67159"/>
                  </a:lnTo>
                  <a:moveTo>
                    <a:pt x="67159" y="33579"/>
                  </a:moveTo>
                  <a:lnTo>
                    <a:pt x="285427" y="33579"/>
                  </a:lnTo>
                  <a:moveTo>
                    <a:pt x="33579" y="285427"/>
                  </a:moveTo>
                  <a:lnTo>
                    <a:pt x="33579" y="67159"/>
                  </a:lnTo>
                  <a:moveTo>
                    <a:pt x="167898" y="319006"/>
                  </a:moveTo>
                  <a:lnTo>
                    <a:pt x="67159" y="319006"/>
                  </a:lnTo>
                  <a:moveTo>
                    <a:pt x="8394" y="0"/>
                  </a:moveTo>
                  <a:lnTo>
                    <a:pt x="58764" y="0"/>
                  </a:lnTo>
                  <a:cubicBezTo>
                    <a:pt x="58764" y="0"/>
                    <a:pt x="67159" y="0"/>
                    <a:pt x="67159" y="8394"/>
                  </a:cubicBezTo>
                  <a:lnTo>
                    <a:pt x="67159" y="58764"/>
                  </a:lnTo>
                  <a:cubicBezTo>
                    <a:pt x="67159" y="58764"/>
                    <a:pt x="67159" y="67159"/>
                    <a:pt x="58764" y="67159"/>
                  </a:cubicBezTo>
                  <a:lnTo>
                    <a:pt x="8394" y="67159"/>
                  </a:lnTo>
                  <a:cubicBezTo>
                    <a:pt x="8394" y="67159"/>
                    <a:pt x="0" y="67159"/>
                    <a:pt x="0" y="58764"/>
                  </a:cubicBezTo>
                  <a:lnTo>
                    <a:pt x="0" y="8394"/>
                  </a:lnTo>
                  <a:cubicBezTo>
                    <a:pt x="0" y="8394"/>
                    <a:pt x="0" y="0"/>
                    <a:pt x="8394" y="0"/>
                  </a:cubicBezTo>
                  <a:moveTo>
                    <a:pt x="293822" y="0"/>
                  </a:moveTo>
                  <a:lnTo>
                    <a:pt x="344191" y="0"/>
                  </a:lnTo>
                  <a:cubicBezTo>
                    <a:pt x="344191" y="0"/>
                    <a:pt x="352586" y="0"/>
                    <a:pt x="352586" y="8394"/>
                  </a:cubicBezTo>
                  <a:lnTo>
                    <a:pt x="352586" y="58764"/>
                  </a:lnTo>
                  <a:cubicBezTo>
                    <a:pt x="352586" y="58764"/>
                    <a:pt x="352586" y="67159"/>
                    <a:pt x="344191" y="67159"/>
                  </a:cubicBezTo>
                  <a:lnTo>
                    <a:pt x="293822" y="67159"/>
                  </a:lnTo>
                  <a:cubicBezTo>
                    <a:pt x="293822" y="67159"/>
                    <a:pt x="285427" y="67159"/>
                    <a:pt x="285427" y="58764"/>
                  </a:cubicBezTo>
                  <a:lnTo>
                    <a:pt x="285427" y="8394"/>
                  </a:lnTo>
                  <a:cubicBezTo>
                    <a:pt x="285427" y="8394"/>
                    <a:pt x="285427" y="0"/>
                    <a:pt x="293822" y="0"/>
                  </a:cubicBezTo>
                  <a:moveTo>
                    <a:pt x="8394" y="285427"/>
                  </a:moveTo>
                  <a:lnTo>
                    <a:pt x="58764" y="285427"/>
                  </a:lnTo>
                  <a:cubicBezTo>
                    <a:pt x="58764" y="285427"/>
                    <a:pt x="67159" y="285427"/>
                    <a:pt x="67159" y="293822"/>
                  </a:cubicBezTo>
                  <a:lnTo>
                    <a:pt x="67159" y="344191"/>
                  </a:lnTo>
                  <a:cubicBezTo>
                    <a:pt x="67159" y="344191"/>
                    <a:pt x="67159" y="352586"/>
                    <a:pt x="58764" y="352586"/>
                  </a:cubicBezTo>
                  <a:lnTo>
                    <a:pt x="8394" y="352586"/>
                  </a:lnTo>
                  <a:cubicBezTo>
                    <a:pt x="8394" y="352586"/>
                    <a:pt x="0" y="352586"/>
                    <a:pt x="0" y="344191"/>
                  </a:cubicBezTo>
                  <a:lnTo>
                    <a:pt x="0" y="293822"/>
                  </a:lnTo>
                  <a:cubicBezTo>
                    <a:pt x="0" y="293822"/>
                    <a:pt x="0" y="285427"/>
                    <a:pt x="8394" y="285427"/>
                  </a:cubicBezTo>
                </a:path>
              </a:pathLst>
            </a:custGeom>
            <a:noFill/>
            <a:ln w="12591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208940" y="2528531"/>
            <a:ext cx="594360" cy="594360"/>
            <a:chOff x="1722989" y="2121851"/>
            <a:chExt cx="594360" cy="594360"/>
          </a:xfrm>
        </p:grpSpPr>
        <p:sp>
          <p:nvSpPr>
            <p:cNvPr id="2" name="Rounded Rectangle 1"/>
            <p:cNvSpPr/>
            <p:nvPr/>
          </p:nvSpPr>
          <p:spPr>
            <a:xfrm>
              <a:off x="1722989" y="2121851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722989" y="2121851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23412" y="3166656"/>
            <a:ext cx="151067" cy="316331"/>
            <a:chOff x="1637461" y="2759976"/>
            <a:chExt cx="151067" cy="316331"/>
          </a:xfrm>
        </p:grpSpPr>
        <p:sp>
          <p:nvSpPr>
            <p:cNvPr id="5" name="Rounded Rectangle 4"/>
            <p:cNvSpPr/>
            <p:nvPr/>
          </p:nvSpPr>
          <p:spPr>
            <a:xfrm>
              <a:off x="1637461" y="2764103"/>
              <a:ext cx="125145" cy="312204"/>
            </a:xfrm>
            <a:custGeom>
              <a:avLst/>
              <a:gdLst/>
              <a:ahLst/>
              <a:cxnLst/>
              <a:rect l="0" t="0" r="0" b="0"/>
              <a:pathLst>
                <a:path w="125145" h="312204">
                  <a:moveTo>
                    <a:pt x="0" y="312204"/>
                  </a:moveTo>
                  <a:cubicBezTo>
                    <a:pt x="29965" y="202577"/>
                    <a:pt x="72231" y="97986"/>
                    <a:pt x="125145" y="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692770" y="2759976"/>
              <a:ext cx="95758" cy="72644"/>
            </a:xfrm>
            <a:custGeom>
              <a:avLst/>
              <a:gdLst/>
              <a:ahLst/>
              <a:cxnLst/>
              <a:rect l="0" t="0" r="0" b="0"/>
              <a:pathLst>
                <a:path w="95758" h="72644">
                  <a:moveTo>
                    <a:pt x="0" y="23114"/>
                  </a:moveTo>
                  <a:lnTo>
                    <a:pt x="72644" y="0"/>
                  </a:lnTo>
                  <a:lnTo>
                    <a:pt x="95758" y="72644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773731" y="3578254"/>
            <a:ext cx="594360" cy="594360"/>
            <a:chOff x="1287780" y="3171574"/>
            <a:chExt cx="594360" cy="594360"/>
          </a:xfrm>
        </p:grpSpPr>
        <p:sp>
          <p:nvSpPr>
            <p:cNvPr id="8" name="Rounded Rectangle 7"/>
            <p:cNvSpPr/>
            <p:nvPr/>
          </p:nvSpPr>
          <p:spPr>
            <a:xfrm>
              <a:off x="1287780" y="3171574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287780" y="3171574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097326" y="4297014"/>
            <a:ext cx="168319" cy="313524"/>
            <a:chOff x="1611375" y="3890334"/>
            <a:chExt cx="168319" cy="313524"/>
          </a:xfrm>
        </p:grpSpPr>
        <p:sp>
          <p:nvSpPr>
            <p:cNvPr id="11" name="Rounded Rectangle 10"/>
            <p:cNvSpPr/>
            <p:nvPr/>
          </p:nvSpPr>
          <p:spPr>
            <a:xfrm>
              <a:off x="1646872" y="3893636"/>
              <a:ext cx="132822" cy="310222"/>
            </a:xfrm>
            <a:custGeom>
              <a:avLst/>
              <a:gdLst/>
              <a:ahLst/>
              <a:cxnLst/>
              <a:rect l="0" t="0" r="0" b="0"/>
              <a:pathLst>
                <a:path w="132822" h="310222">
                  <a:moveTo>
                    <a:pt x="132822" y="310222"/>
                  </a:moveTo>
                  <a:cubicBezTo>
                    <a:pt x="77349" y="213144"/>
                    <a:pt x="32607" y="109213"/>
                    <a:pt x="0" y="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611375" y="3890334"/>
              <a:ext cx="102361" cy="66865"/>
            </a:xfrm>
            <a:custGeom>
              <a:avLst/>
              <a:gdLst/>
              <a:ahLst/>
              <a:cxnLst/>
              <a:rect l="0" t="0" r="0" b="0"/>
              <a:pathLst>
                <a:path w="102361" h="66865">
                  <a:moveTo>
                    <a:pt x="0" y="66865"/>
                  </a:moveTo>
                  <a:lnTo>
                    <a:pt x="34670" y="0"/>
                  </a:lnTo>
                  <a:lnTo>
                    <a:pt x="102361" y="33845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208940" y="4627958"/>
            <a:ext cx="594360" cy="594360"/>
            <a:chOff x="1722989" y="4221278"/>
            <a:chExt cx="594360" cy="594360"/>
          </a:xfrm>
        </p:grpSpPr>
        <p:sp>
          <p:nvSpPr>
            <p:cNvPr id="14" name="Rounded Rectangle 13"/>
            <p:cNvSpPr/>
            <p:nvPr/>
          </p:nvSpPr>
          <p:spPr>
            <a:xfrm>
              <a:off x="1722989" y="4221278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22989" y="4221278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847458" y="5156689"/>
            <a:ext cx="316909" cy="150736"/>
            <a:chOff x="2361507" y="4750009"/>
            <a:chExt cx="316909" cy="150736"/>
          </a:xfrm>
        </p:grpSpPr>
        <p:sp>
          <p:nvSpPr>
            <p:cNvPr id="17" name="Rounded Rectangle 16"/>
            <p:cNvSpPr/>
            <p:nvPr/>
          </p:nvSpPr>
          <p:spPr>
            <a:xfrm>
              <a:off x="2365635" y="4775600"/>
              <a:ext cx="312781" cy="125145"/>
            </a:xfrm>
            <a:custGeom>
              <a:avLst/>
              <a:gdLst/>
              <a:ahLst/>
              <a:cxnLst/>
              <a:rect l="0" t="0" r="0" b="0"/>
              <a:pathLst>
                <a:path w="312781" h="125145">
                  <a:moveTo>
                    <a:pt x="312781" y="125145"/>
                  </a:moveTo>
                  <a:cubicBezTo>
                    <a:pt x="202907" y="95180"/>
                    <a:pt x="98151" y="52997"/>
                    <a:pt x="0" y="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61507" y="4750009"/>
              <a:ext cx="72644" cy="94932"/>
            </a:xfrm>
            <a:custGeom>
              <a:avLst/>
              <a:gdLst/>
              <a:ahLst/>
              <a:cxnLst/>
              <a:rect l="0" t="0" r="0" b="0"/>
              <a:pathLst>
                <a:path w="72644" h="94932">
                  <a:moveTo>
                    <a:pt x="23114" y="94932"/>
                  </a:moveTo>
                  <a:lnTo>
                    <a:pt x="0" y="23113"/>
                  </a:lnTo>
                  <a:lnTo>
                    <a:pt x="72644" y="0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259631" y="5062776"/>
            <a:ext cx="594360" cy="594360"/>
            <a:chOff x="2773680" y="4656096"/>
            <a:chExt cx="594360" cy="594360"/>
          </a:xfrm>
        </p:grpSpPr>
        <p:sp>
          <p:nvSpPr>
            <p:cNvPr id="20" name="Rounded Rectangle 19"/>
            <p:cNvSpPr/>
            <p:nvPr/>
          </p:nvSpPr>
          <p:spPr>
            <a:xfrm>
              <a:off x="2773680" y="4656096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FAF0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773680" y="4656096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BA5DE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978558" y="5165274"/>
            <a:ext cx="314020" cy="168402"/>
            <a:chOff x="3492607" y="4758594"/>
            <a:chExt cx="314020" cy="168402"/>
          </a:xfrm>
        </p:grpSpPr>
        <p:sp>
          <p:nvSpPr>
            <p:cNvPr id="23" name="Rounded Rectangle 22"/>
            <p:cNvSpPr/>
            <p:nvPr/>
          </p:nvSpPr>
          <p:spPr>
            <a:xfrm>
              <a:off x="3495909" y="4758594"/>
              <a:ext cx="310718" cy="132822"/>
            </a:xfrm>
            <a:custGeom>
              <a:avLst/>
              <a:gdLst/>
              <a:ahLst/>
              <a:cxnLst/>
              <a:rect l="0" t="0" r="0" b="0"/>
              <a:pathLst>
                <a:path w="310718" h="132822">
                  <a:moveTo>
                    <a:pt x="310718" y="0"/>
                  </a:moveTo>
                  <a:cubicBezTo>
                    <a:pt x="213474" y="55473"/>
                    <a:pt x="109461" y="100298"/>
                    <a:pt x="0" y="132822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492607" y="4824634"/>
              <a:ext cx="66865" cy="102362"/>
            </a:xfrm>
            <a:custGeom>
              <a:avLst/>
              <a:gdLst/>
              <a:ahLst/>
              <a:cxnLst/>
              <a:rect l="0" t="0" r="0" b="0"/>
              <a:pathLst>
                <a:path w="66865" h="102362">
                  <a:moveTo>
                    <a:pt x="66865" y="102362"/>
                  </a:moveTo>
                  <a:lnTo>
                    <a:pt x="0" y="67691"/>
                  </a:lnTo>
                  <a:lnTo>
                    <a:pt x="34670" y="0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310313" y="4627958"/>
            <a:ext cx="594360" cy="594360"/>
            <a:chOff x="3824362" y="4221278"/>
            <a:chExt cx="594360" cy="594360"/>
          </a:xfrm>
        </p:grpSpPr>
        <p:sp>
          <p:nvSpPr>
            <p:cNvPr id="26" name="Rounded Rectangle 25"/>
            <p:cNvSpPr/>
            <p:nvPr/>
          </p:nvSpPr>
          <p:spPr>
            <a:xfrm>
              <a:off x="3824362" y="4221278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FFEBF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24362" y="4221278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39390" y="4267708"/>
            <a:ext cx="150735" cy="316166"/>
            <a:chOff x="4353439" y="3861028"/>
            <a:chExt cx="150735" cy="316166"/>
          </a:xfrm>
        </p:grpSpPr>
        <p:sp>
          <p:nvSpPr>
            <p:cNvPr id="29" name="Rounded Rectangle 28"/>
            <p:cNvSpPr/>
            <p:nvPr/>
          </p:nvSpPr>
          <p:spPr>
            <a:xfrm>
              <a:off x="4379029" y="3861028"/>
              <a:ext cx="125145" cy="312204"/>
            </a:xfrm>
            <a:custGeom>
              <a:avLst/>
              <a:gdLst/>
              <a:ahLst/>
              <a:cxnLst/>
              <a:rect l="0" t="0" r="0" b="0"/>
              <a:pathLst>
                <a:path w="125145" h="312204">
                  <a:moveTo>
                    <a:pt x="125145" y="0"/>
                  </a:moveTo>
                  <a:cubicBezTo>
                    <a:pt x="95097" y="109626"/>
                    <a:pt x="52914" y="214217"/>
                    <a:pt x="0" y="312204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53439" y="4105376"/>
              <a:ext cx="94932" cy="71818"/>
            </a:xfrm>
            <a:custGeom>
              <a:avLst/>
              <a:gdLst/>
              <a:ahLst/>
              <a:cxnLst/>
              <a:rect l="0" t="0" r="0" b="0"/>
              <a:pathLst>
                <a:path w="94932" h="71818">
                  <a:moveTo>
                    <a:pt x="94932" y="48704"/>
                  </a:moveTo>
                  <a:lnTo>
                    <a:pt x="23113" y="71818"/>
                  </a:lnTo>
                  <a:lnTo>
                    <a:pt x="0" y="0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45531" y="3578254"/>
            <a:ext cx="594360" cy="594360"/>
            <a:chOff x="4259580" y="3171574"/>
            <a:chExt cx="594360" cy="594360"/>
          </a:xfrm>
        </p:grpSpPr>
        <p:sp>
          <p:nvSpPr>
            <p:cNvPr id="32" name="Rounded Rectangle 31"/>
            <p:cNvSpPr/>
            <p:nvPr/>
          </p:nvSpPr>
          <p:spPr>
            <a:xfrm>
              <a:off x="4259580" y="3171574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FFEC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4259580" y="3171574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847975" y="3140158"/>
            <a:ext cx="168402" cy="313689"/>
            <a:chOff x="4362024" y="2733478"/>
            <a:chExt cx="168402" cy="313689"/>
          </a:xfrm>
        </p:grpSpPr>
        <p:sp>
          <p:nvSpPr>
            <p:cNvPr id="35" name="Rounded Rectangle 34"/>
            <p:cNvSpPr/>
            <p:nvPr/>
          </p:nvSpPr>
          <p:spPr>
            <a:xfrm>
              <a:off x="4362024" y="2733478"/>
              <a:ext cx="132822" cy="310222"/>
            </a:xfrm>
            <a:custGeom>
              <a:avLst/>
              <a:gdLst/>
              <a:ahLst/>
              <a:cxnLst/>
              <a:rect l="0" t="0" r="0" b="0"/>
              <a:pathLst>
                <a:path w="132822" h="310222">
                  <a:moveTo>
                    <a:pt x="0" y="0"/>
                  </a:moveTo>
                  <a:cubicBezTo>
                    <a:pt x="55473" y="97078"/>
                    <a:pt x="100215" y="201009"/>
                    <a:pt x="132822" y="310222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428064" y="2979477"/>
              <a:ext cx="102362" cy="67690"/>
            </a:xfrm>
            <a:custGeom>
              <a:avLst/>
              <a:gdLst/>
              <a:ahLst/>
              <a:cxnLst/>
              <a:rect l="0" t="0" r="0" b="0"/>
              <a:pathLst>
                <a:path w="102362" h="67690">
                  <a:moveTo>
                    <a:pt x="102362" y="0"/>
                  </a:moveTo>
                  <a:lnTo>
                    <a:pt x="67691" y="67690"/>
                  </a:lnTo>
                  <a:lnTo>
                    <a:pt x="0" y="33020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310313" y="2528531"/>
            <a:ext cx="594360" cy="594360"/>
            <a:chOff x="3824362" y="2121851"/>
            <a:chExt cx="594360" cy="594360"/>
          </a:xfrm>
        </p:grpSpPr>
        <p:sp>
          <p:nvSpPr>
            <p:cNvPr id="38" name="Rounded Rectangle 37"/>
            <p:cNvSpPr/>
            <p:nvPr/>
          </p:nvSpPr>
          <p:spPr>
            <a:xfrm>
              <a:off x="3824362" y="2121851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824362" y="2121851"/>
              <a:ext cx="594360" cy="594360"/>
            </a:xfrm>
            <a:custGeom>
              <a:avLst/>
              <a:gdLst/>
              <a:ahLst/>
              <a:cxnLst/>
              <a:rect l="0" t="0" r="0" b="0"/>
              <a:pathLst>
                <a:path w="594360" h="594360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60"/>
                    <a:pt x="297180" y="594360"/>
                  </a:cubicBezTo>
                  <a:cubicBezTo>
                    <a:pt x="133052" y="594360"/>
                    <a:pt x="0" y="461307"/>
                    <a:pt x="0" y="297180"/>
                  </a:cubicBezTo>
                </a:path>
              </a:pathLst>
            </a:custGeom>
            <a:noFill/>
            <a:ln w="12382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949666" y="2443353"/>
            <a:ext cx="316166" cy="151066"/>
            <a:chOff x="3463715" y="2036673"/>
            <a:chExt cx="316166" cy="151066"/>
          </a:xfrm>
        </p:grpSpPr>
        <p:sp>
          <p:nvSpPr>
            <p:cNvPr id="41" name="Rounded Rectangle 40"/>
            <p:cNvSpPr/>
            <p:nvPr/>
          </p:nvSpPr>
          <p:spPr>
            <a:xfrm>
              <a:off x="3463715" y="2036673"/>
              <a:ext cx="312286" cy="124980"/>
            </a:xfrm>
            <a:custGeom>
              <a:avLst/>
              <a:gdLst/>
              <a:ahLst/>
              <a:cxnLst/>
              <a:rect l="0" t="0" r="0" b="0"/>
              <a:pathLst>
                <a:path w="312286" h="124980">
                  <a:moveTo>
                    <a:pt x="0" y="0"/>
                  </a:moveTo>
                  <a:cubicBezTo>
                    <a:pt x="109708" y="29965"/>
                    <a:pt x="214299" y="72148"/>
                    <a:pt x="312286" y="12498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3708063" y="2091981"/>
              <a:ext cx="71818" cy="95758"/>
            </a:xfrm>
            <a:custGeom>
              <a:avLst/>
              <a:gdLst/>
              <a:ahLst/>
              <a:cxnLst/>
              <a:rect l="0" t="0" r="0" b="0"/>
              <a:pathLst>
                <a:path w="71818" h="95758">
                  <a:moveTo>
                    <a:pt x="48704" y="0"/>
                  </a:moveTo>
                  <a:lnTo>
                    <a:pt x="71818" y="72644"/>
                  </a:lnTo>
                  <a:lnTo>
                    <a:pt x="0" y="95758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59631" y="2090423"/>
            <a:ext cx="594360" cy="594359"/>
            <a:chOff x="2773680" y="1683743"/>
            <a:chExt cx="594360" cy="594359"/>
          </a:xfrm>
        </p:grpSpPr>
        <p:sp>
          <p:nvSpPr>
            <p:cNvPr id="44" name="Rounded Rectangle 43"/>
            <p:cNvSpPr/>
            <p:nvPr/>
          </p:nvSpPr>
          <p:spPr>
            <a:xfrm>
              <a:off x="2773680" y="1683743"/>
              <a:ext cx="594360" cy="594359"/>
            </a:xfrm>
            <a:custGeom>
              <a:avLst/>
              <a:gdLst/>
              <a:ahLst/>
              <a:cxnLst/>
              <a:rect l="0" t="0" r="0" b="0"/>
              <a:pathLst>
                <a:path w="594360" h="594359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59"/>
                    <a:pt x="297180" y="594359"/>
                  </a:cubicBezTo>
                  <a:cubicBezTo>
                    <a:pt x="133052" y="594359"/>
                    <a:pt x="0" y="461307"/>
                    <a:pt x="0" y="297179"/>
                  </a:cubicBezTo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73680" y="1683743"/>
              <a:ext cx="594360" cy="594359"/>
            </a:xfrm>
            <a:custGeom>
              <a:avLst/>
              <a:gdLst/>
              <a:ahLst/>
              <a:cxnLst/>
              <a:rect l="0" t="0" r="0" b="0"/>
              <a:pathLst>
                <a:path w="594360" h="594359">
                  <a:moveTo>
                    <a:pt x="0" y="297180"/>
                  </a:moveTo>
                  <a:cubicBezTo>
                    <a:pt x="0" y="133052"/>
                    <a:pt x="133052" y="0"/>
                    <a:pt x="297180" y="0"/>
                  </a:cubicBezTo>
                  <a:cubicBezTo>
                    <a:pt x="461307" y="0"/>
                    <a:pt x="594360" y="133052"/>
                    <a:pt x="594360" y="297180"/>
                  </a:cubicBezTo>
                  <a:cubicBezTo>
                    <a:pt x="594360" y="461307"/>
                    <a:pt x="461307" y="594359"/>
                    <a:pt x="297180" y="594359"/>
                  </a:cubicBezTo>
                  <a:cubicBezTo>
                    <a:pt x="133052" y="594359"/>
                    <a:pt x="0" y="461307"/>
                    <a:pt x="0" y="297179"/>
                  </a:cubicBezTo>
                </a:path>
              </a:pathLst>
            </a:custGeom>
            <a:noFill/>
            <a:ln w="12382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820960" y="2417267"/>
            <a:ext cx="313689" cy="168154"/>
            <a:chOff x="2335009" y="2010587"/>
            <a:chExt cx="313689" cy="168154"/>
          </a:xfrm>
        </p:grpSpPr>
        <p:sp>
          <p:nvSpPr>
            <p:cNvPr id="47" name="Rounded Rectangle 46"/>
            <p:cNvSpPr/>
            <p:nvPr/>
          </p:nvSpPr>
          <p:spPr>
            <a:xfrm>
              <a:off x="2335009" y="2046084"/>
              <a:ext cx="310222" cy="132657"/>
            </a:xfrm>
            <a:custGeom>
              <a:avLst/>
              <a:gdLst/>
              <a:ahLst/>
              <a:cxnLst/>
              <a:rect l="0" t="0" r="0" b="0"/>
              <a:pathLst>
                <a:path w="310222" h="132657">
                  <a:moveTo>
                    <a:pt x="0" y="132657"/>
                  </a:moveTo>
                  <a:cubicBezTo>
                    <a:pt x="97078" y="77266"/>
                    <a:pt x="201009" y="32524"/>
                    <a:pt x="310222" y="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2581008" y="2010587"/>
              <a:ext cx="67690" cy="102361"/>
            </a:xfrm>
            <a:custGeom>
              <a:avLst/>
              <a:gdLst/>
              <a:ahLst/>
              <a:cxnLst/>
              <a:rect l="0" t="0" r="0" b="0"/>
              <a:pathLst>
                <a:path w="67690" h="102361">
                  <a:moveTo>
                    <a:pt x="0" y="0"/>
                  </a:moveTo>
                  <a:lnTo>
                    <a:pt x="67690" y="34670"/>
                  </a:lnTo>
                  <a:lnTo>
                    <a:pt x="33020" y="102361"/>
                  </a:ln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863391" y="3180360"/>
            <a:ext cx="1386840" cy="1386840"/>
            <a:chOff x="2377440" y="2773680"/>
            <a:chExt cx="1386840" cy="1386840"/>
          </a:xfrm>
        </p:grpSpPr>
        <p:sp>
          <p:nvSpPr>
            <p:cNvPr id="50" name="Rounded Rectangle 49"/>
            <p:cNvSpPr/>
            <p:nvPr/>
          </p:nvSpPr>
          <p:spPr>
            <a:xfrm>
              <a:off x="2377440" y="2773680"/>
              <a:ext cx="1386840" cy="1386840"/>
            </a:xfrm>
            <a:custGeom>
              <a:avLst/>
              <a:gdLst/>
              <a:ahLst/>
              <a:cxnLst/>
              <a:rect l="0" t="0" r="0" b="0"/>
              <a:pathLst>
                <a:path w="1386840" h="1386840">
                  <a:moveTo>
                    <a:pt x="0" y="693420"/>
                  </a:moveTo>
                  <a:cubicBezTo>
                    <a:pt x="0" y="310454"/>
                    <a:pt x="310454" y="0"/>
                    <a:pt x="693420" y="0"/>
                  </a:cubicBezTo>
                  <a:cubicBezTo>
                    <a:pt x="1076385" y="0"/>
                    <a:pt x="1386840" y="310454"/>
                    <a:pt x="1386840" y="693420"/>
                  </a:cubicBezTo>
                  <a:cubicBezTo>
                    <a:pt x="1386840" y="1076385"/>
                    <a:pt x="1076385" y="1386840"/>
                    <a:pt x="693420" y="1386840"/>
                  </a:cubicBezTo>
                  <a:cubicBezTo>
                    <a:pt x="310454" y="1386840"/>
                    <a:pt x="0" y="1076385"/>
                    <a:pt x="0" y="693420"/>
                  </a:cubicBezTo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377440" y="2773680"/>
              <a:ext cx="1386840" cy="1386840"/>
            </a:xfrm>
            <a:custGeom>
              <a:avLst/>
              <a:gdLst/>
              <a:ahLst/>
              <a:cxnLst/>
              <a:rect l="0" t="0" r="0" b="0"/>
              <a:pathLst>
                <a:path w="1386840" h="1386840">
                  <a:moveTo>
                    <a:pt x="0" y="693420"/>
                  </a:moveTo>
                  <a:cubicBezTo>
                    <a:pt x="0" y="310454"/>
                    <a:pt x="310454" y="0"/>
                    <a:pt x="693420" y="0"/>
                  </a:cubicBezTo>
                  <a:cubicBezTo>
                    <a:pt x="1076385" y="0"/>
                    <a:pt x="1386840" y="310454"/>
                    <a:pt x="1386840" y="693420"/>
                  </a:cubicBezTo>
                  <a:cubicBezTo>
                    <a:pt x="1386840" y="1076385"/>
                    <a:pt x="1076385" y="1386840"/>
                    <a:pt x="693420" y="1386840"/>
                  </a:cubicBezTo>
                  <a:cubicBezTo>
                    <a:pt x="310454" y="1386840"/>
                    <a:pt x="0" y="1076385"/>
                    <a:pt x="0" y="693420"/>
                  </a:cubicBezTo>
                </a:path>
              </a:pathLst>
            </a:custGeom>
            <a:noFill/>
            <a:ln w="12382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35086" y="3786854"/>
            <a:ext cx="1052512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Link Delivery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455461" y="3786854"/>
            <a:ext cx="953452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File Zipping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070434" y="3985055"/>
            <a:ext cx="1089660" cy="48539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969696"/>
                </a:solidFill>
                <a:latin typeface="Roboto"/>
              </a:rPr>
              <a:t>Data
Management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009691" y="2598134"/>
            <a:ext cx="1263015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Data Extraction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92744" y="2598134"/>
            <a:ext cx="1027747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Link Purging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41943" y="4975574"/>
            <a:ext cx="978217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200" b="0">
                <a:solidFill>
                  <a:srgbClr val="484848"/>
                </a:solidFill>
                <a:latin typeface="Roboto"/>
              </a:rPr>
              <a:t>Link Upload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09691" y="4975574"/>
            <a:ext cx="1263015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0">
                <a:solidFill>
                  <a:srgbClr val="484848"/>
                </a:solidFill>
                <a:latin typeface="Roboto"/>
              </a:rPr>
              <a:t>Folder Creation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83996" y="5768054"/>
            <a:ext cx="1287780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Link Generation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4763" y="847249"/>
            <a:ext cx="3529012" cy="28892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Historical Data Management Cycle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25601" y="1805654"/>
            <a:ext cx="1176337" cy="2426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Client Request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2905811" y="3695075"/>
            <a:ext cx="347104" cy="363615"/>
          </a:xfrm>
          <a:custGeom>
            <a:avLst/>
            <a:gdLst/>
            <a:ahLst/>
            <a:cxnLst/>
            <a:rect l="0" t="0" r="0" b="0"/>
            <a:pathLst>
              <a:path w="347104" h="363615">
                <a:moveTo>
                  <a:pt x="252487" y="245635"/>
                </a:moveTo>
                <a:lnTo>
                  <a:pt x="287505" y="210601"/>
                </a:lnTo>
                <a:cubicBezTo>
                  <a:pt x="300401" y="197703"/>
                  <a:pt x="321313" y="197704"/>
                  <a:pt x="334209" y="210604"/>
                </a:cubicBezTo>
                <a:cubicBezTo>
                  <a:pt x="347104" y="223504"/>
                  <a:pt x="347098" y="244416"/>
                  <a:pt x="334195" y="257308"/>
                </a:cubicBezTo>
                <a:lnTo>
                  <a:pt x="299177" y="292326"/>
                </a:lnTo>
                <a:moveTo>
                  <a:pt x="275832" y="315737"/>
                </a:moveTo>
                <a:lnTo>
                  <a:pt x="240814" y="350722"/>
                </a:lnTo>
                <a:cubicBezTo>
                  <a:pt x="227912" y="363615"/>
                  <a:pt x="207001" y="363607"/>
                  <a:pt x="194108" y="350705"/>
                </a:cubicBezTo>
                <a:cubicBezTo>
                  <a:pt x="181214" y="337803"/>
                  <a:pt x="181222" y="316891"/>
                  <a:pt x="194124" y="303998"/>
                </a:cubicBezTo>
                <a:lnTo>
                  <a:pt x="229125" y="268981"/>
                </a:lnTo>
                <a:moveTo>
                  <a:pt x="293349" y="251480"/>
                </a:moveTo>
                <a:lnTo>
                  <a:pt x="234970" y="309843"/>
                </a:lnTo>
                <a:moveTo>
                  <a:pt x="330200" y="66040"/>
                </a:moveTo>
                <a:lnTo>
                  <a:pt x="0" y="66040"/>
                </a:lnTo>
                <a:moveTo>
                  <a:pt x="49530" y="28892"/>
                </a:moveTo>
                <a:lnTo>
                  <a:pt x="49530" y="28892"/>
                </a:lnTo>
                <a:moveTo>
                  <a:pt x="49530" y="28892"/>
                </a:moveTo>
                <a:cubicBezTo>
                  <a:pt x="47250" y="28892"/>
                  <a:pt x="45402" y="30740"/>
                  <a:pt x="45402" y="33020"/>
                </a:cubicBezTo>
                <a:cubicBezTo>
                  <a:pt x="45402" y="35299"/>
                  <a:pt x="47250" y="37147"/>
                  <a:pt x="49530" y="37147"/>
                </a:cubicBezTo>
                <a:cubicBezTo>
                  <a:pt x="51809" y="37147"/>
                  <a:pt x="53657" y="35299"/>
                  <a:pt x="53657" y="33020"/>
                </a:cubicBezTo>
                <a:cubicBezTo>
                  <a:pt x="53657" y="30740"/>
                  <a:pt x="51809" y="28892"/>
                  <a:pt x="49530" y="28892"/>
                </a:cubicBezTo>
                <a:moveTo>
                  <a:pt x="82550" y="28892"/>
                </a:moveTo>
                <a:lnTo>
                  <a:pt x="82550" y="28892"/>
                </a:lnTo>
                <a:moveTo>
                  <a:pt x="82550" y="28892"/>
                </a:moveTo>
                <a:cubicBezTo>
                  <a:pt x="80270" y="28892"/>
                  <a:pt x="78422" y="30740"/>
                  <a:pt x="78422" y="33020"/>
                </a:cubicBezTo>
                <a:cubicBezTo>
                  <a:pt x="78422" y="35299"/>
                  <a:pt x="80270" y="37147"/>
                  <a:pt x="82550" y="37147"/>
                </a:cubicBezTo>
                <a:cubicBezTo>
                  <a:pt x="84829" y="37147"/>
                  <a:pt x="86677" y="35299"/>
                  <a:pt x="86677" y="33020"/>
                </a:cubicBezTo>
                <a:cubicBezTo>
                  <a:pt x="86677" y="30740"/>
                  <a:pt x="84829" y="28892"/>
                  <a:pt x="82550" y="28892"/>
                </a:cubicBezTo>
                <a:moveTo>
                  <a:pt x="115570" y="28892"/>
                </a:moveTo>
                <a:lnTo>
                  <a:pt x="115570" y="28892"/>
                </a:lnTo>
                <a:moveTo>
                  <a:pt x="115570" y="28892"/>
                </a:moveTo>
                <a:cubicBezTo>
                  <a:pt x="113290" y="28892"/>
                  <a:pt x="111442" y="30740"/>
                  <a:pt x="111442" y="33020"/>
                </a:cubicBezTo>
                <a:cubicBezTo>
                  <a:pt x="111442" y="35299"/>
                  <a:pt x="113290" y="37147"/>
                  <a:pt x="115570" y="37147"/>
                </a:cubicBezTo>
                <a:cubicBezTo>
                  <a:pt x="117849" y="37147"/>
                  <a:pt x="119697" y="35299"/>
                  <a:pt x="119697" y="33020"/>
                </a:cubicBezTo>
                <a:cubicBezTo>
                  <a:pt x="119697" y="30740"/>
                  <a:pt x="117849" y="28892"/>
                  <a:pt x="115570" y="28892"/>
                </a:cubicBezTo>
                <a:moveTo>
                  <a:pt x="132080" y="264160"/>
                </a:moveTo>
                <a:lnTo>
                  <a:pt x="33020" y="264160"/>
                </a:lnTo>
                <a:cubicBezTo>
                  <a:pt x="14783" y="264160"/>
                  <a:pt x="0" y="249376"/>
                  <a:pt x="0" y="231140"/>
                </a:cubicBezTo>
                <a:lnTo>
                  <a:pt x="0" y="33020"/>
                </a:lnTo>
                <a:cubicBezTo>
                  <a:pt x="0" y="14783"/>
                  <a:pt x="14783" y="0"/>
                  <a:pt x="33020" y="0"/>
                </a:cubicBezTo>
                <a:lnTo>
                  <a:pt x="297180" y="0"/>
                </a:lnTo>
                <a:cubicBezTo>
                  <a:pt x="315416" y="0"/>
                  <a:pt x="330200" y="14783"/>
                  <a:pt x="330200" y="33020"/>
                </a:cubicBezTo>
                <a:lnTo>
                  <a:pt x="330200" y="132080"/>
                </a:lnTo>
              </a:path>
            </a:pathLst>
          </a:custGeom>
          <a:noFill/>
          <a:ln w="12382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4" name="Rounded Rectangle 63"/>
          <p:cNvSpPr/>
          <p:nvPr/>
        </p:nvSpPr>
        <p:spPr>
          <a:xfrm>
            <a:off x="4324639" y="3390861"/>
            <a:ext cx="462515" cy="470535"/>
          </a:xfrm>
          <a:custGeom>
            <a:avLst/>
            <a:gdLst/>
            <a:ahLst/>
            <a:cxnLst/>
            <a:rect l="0" t="0" r="0" b="0"/>
            <a:pathLst>
              <a:path w="462515" h="470535">
                <a:moveTo>
                  <a:pt x="82550" y="204313"/>
                </a:moveTo>
                <a:cubicBezTo>
                  <a:pt x="128141" y="204313"/>
                  <a:pt x="165100" y="189530"/>
                  <a:pt x="165100" y="171294"/>
                </a:cubicBezTo>
                <a:cubicBezTo>
                  <a:pt x="165100" y="153058"/>
                  <a:pt x="128141" y="138274"/>
                  <a:pt x="82550" y="138274"/>
                </a:cubicBezTo>
                <a:cubicBezTo>
                  <a:pt x="36958" y="138274"/>
                  <a:pt x="0" y="153058"/>
                  <a:pt x="0" y="171294"/>
                </a:cubicBezTo>
                <a:cubicBezTo>
                  <a:pt x="0" y="189530"/>
                  <a:pt x="36958" y="204313"/>
                  <a:pt x="82550" y="204313"/>
                </a:cubicBezTo>
                <a:close/>
                <a:moveTo>
                  <a:pt x="165100" y="171291"/>
                </a:moveTo>
                <a:lnTo>
                  <a:pt x="165100" y="303371"/>
                </a:lnTo>
                <a:cubicBezTo>
                  <a:pt x="165100" y="321945"/>
                  <a:pt x="127952" y="336391"/>
                  <a:pt x="82550" y="336391"/>
                </a:cubicBezTo>
                <a:cubicBezTo>
                  <a:pt x="37147" y="336391"/>
                  <a:pt x="0" y="321945"/>
                  <a:pt x="0" y="303371"/>
                </a:cubicBezTo>
                <a:lnTo>
                  <a:pt x="0" y="171291"/>
                </a:lnTo>
                <a:moveTo>
                  <a:pt x="356851" y="28617"/>
                </a:moveTo>
                <a:cubicBezTo>
                  <a:pt x="356851" y="12812"/>
                  <a:pt x="380505" y="0"/>
                  <a:pt x="409683" y="0"/>
                </a:cubicBezTo>
                <a:cubicBezTo>
                  <a:pt x="438862" y="0"/>
                  <a:pt x="462515" y="12812"/>
                  <a:pt x="462515" y="28617"/>
                </a:cubicBezTo>
                <a:cubicBezTo>
                  <a:pt x="462515" y="44422"/>
                  <a:pt x="438862" y="57234"/>
                  <a:pt x="409683" y="57234"/>
                </a:cubicBezTo>
                <a:cubicBezTo>
                  <a:pt x="380505" y="57234"/>
                  <a:pt x="356851" y="44422"/>
                  <a:pt x="356851" y="28617"/>
                </a:cubicBezTo>
                <a:close/>
                <a:moveTo>
                  <a:pt x="462515" y="28618"/>
                </a:moveTo>
                <a:lnTo>
                  <a:pt x="462515" y="103463"/>
                </a:lnTo>
                <a:cubicBezTo>
                  <a:pt x="462515" y="118873"/>
                  <a:pt x="438301" y="132081"/>
                  <a:pt x="409683" y="132081"/>
                </a:cubicBezTo>
                <a:cubicBezTo>
                  <a:pt x="381067" y="132081"/>
                  <a:pt x="356851" y="118873"/>
                  <a:pt x="356851" y="103463"/>
                </a:cubicBezTo>
                <a:lnTo>
                  <a:pt x="356851" y="28618"/>
                </a:lnTo>
                <a:moveTo>
                  <a:pt x="356851" y="200048"/>
                </a:moveTo>
                <a:cubicBezTo>
                  <a:pt x="356851" y="184243"/>
                  <a:pt x="380505" y="171431"/>
                  <a:pt x="409683" y="171431"/>
                </a:cubicBezTo>
                <a:cubicBezTo>
                  <a:pt x="438862" y="171431"/>
                  <a:pt x="462515" y="184243"/>
                  <a:pt x="462515" y="200048"/>
                </a:cubicBezTo>
                <a:cubicBezTo>
                  <a:pt x="462515" y="215852"/>
                  <a:pt x="438862" y="228666"/>
                  <a:pt x="409683" y="228666"/>
                </a:cubicBezTo>
                <a:cubicBezTo>
                  <a:pt x="380505" y="228666"/>
                  <a:pt x="356851" y="215852"/>
                  <a:pt x="356851" y="200048"/>
                </a:cubicBezTo>
                <a:close/>
                <a:moveTo>
                  <a:pt x="462515" y="200050"/>
                </a:moveTo>
                <a:lnTo>
                  <a:pt x="462515" y="274894"/>
                </a:lnTo>
                <a:cubicBezTo>
                  <a:pt x="462515" y="290304"/>
                  <a:pt x="438301" y="303512"/>
                  <a:pt x="409683" y="303512"/>
                </a:cubicBezTo>
                <a:cubicBezTo>
                  <a:pt x="381067" y="303512"/>
                  <a:pt x="356851" y="290304"/>
                  <a:pt x="356851" y="274894"/>
                </a:cubicBezTo>
                <a:lnTo>
                  <a:pt x="356851" y="200050"/>
                </a:lnTo>
                <a:moveTo>
                  <a:pt x="356851" y="367071"/>
                </a:moveTo>
                <a:cubicBezTo>
                  <a:pt x="356851" y="351267"/>
                  <a:pt x="380505" y="338455"/>
                  <a:pt x="409683" y="338455"/>
                </a:cubicBezTo>
                <a:cubicBezTo>
                  <a:pt x="438862" y="338455"/>
                  <a:pt x="462515" y="351267"/>
                  <a:pt x="462515" y="367071"/>
                </a:cubicBezTo>
                <a:cubicBezTo>
                  <a:pt x="462515" y="382877"/>
                  <a:pt x="438862" y="395689"/>
                  <a:pt x="409683" y="395689"/>
                </a:cubicBezTo>
                <a:cubicBezTo>
                  <a:pt x="380505" y="395689"/>
                  <a:pt x="356851" y="382877"/>
                  <a:pt x="356851" y="367071"/>
                </a:cubicBezTo>
                <a:close/>
                <a:moveTo>
                  <a:pt x="462515" y="367073"/>
                </a:moveTo>
                <a:lnTo>
                  <a:pt x="462515" y="441919"/>
                </a:lnTo>
                <a:cubicBezTo>
                  <a:pt x="462515" y="457327"/>
                  <a:pt x="438301" y="470535"/>
                  <a:pt x="409683" y="470535"/>
                </a:cubicBezTo>
                <a:cubicBezTo>
                  <a:pt x="381067" y="470535"/>
                  <a:pt x="356851" y="457327"/>
                  <a:pt x="356851" y="441919"/>
                </a:cubicBezTo>
                <a:lnTo>
                  <a:pt x="356851" y="367073"/>
                </a:lnTo>
                <a:moveTo>
                  <a:pt x="307412" y="406559"/>
                </a:moveTo>
                <a:lnTo>
                  <a:pt x="266137" y="406559"/>
                </a:lnTo>
                <a:lnTo>
                  <a:pt x="266137" y="63976"/>
                </a:lnTo>
                <a:lnTo>
                  <a:pt x="307412" y="63976"/>
                </a:lnTo>
                <a:moveTo>
                  <a:pt x="307412" y="235268"/>
                </a:moveTo>
                <a:lnTo>
                  <a:pt x="214543" y="235268"/>
                </a:lnTo>
                <a:moveTo>
                  <a:pt x="0" y="237973"/>
                </a:moveTo>
                <a:cubicBezTo>
                  <a:pt x="0" y="255428"/>
                  <a:pt x="35697" y="269708"/>
                  <a:pt x="82550" y="269708"/>
                </a:cubicBezTo>
                <a:cubicBezTo>
                  <a:pt x="129403" y="269708"/>
                  <a:pt x="165100" y="255428"/>
                  <a:pt x="165100" y="237973"/>
                </a:cubicBezTo>
              </a:path>
            </a:pathLst>
          </a:custGeom>
          <a:noFill/>
          <a:ln w="12382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5" name="Rounded Rectangle 64"/>
          <p:cNvSpPr/>
          <p:nvPr/>
        </p:nvSpPr>
        <p:spPr>
          <a:xfrm>
            <a:off x="5852846" y="3683915"/>
            <a:ext cx="379730" cy="379730"/>
          </a:xfrm>
          <a:custGeom>
            <a:avLst/>
            <a:gdLst/>
            <a:ahLst/>
            <a:cxnLst/>
            <a:rect l="0" t="0" r="0" b="0"/>
            <a:pathLst>
              <a:path w="379730" h="379730">
                <a:moveTo>
                  <a:pt x="66040" y="379730"/>
                </a:moveTo>
                <a:lnTo>
                  <a:pt x="16510" y="379730"/>
                </a:lnTo>
                <a:cubicBezTo>
                  <a:pt x="7391" y="379730"/>
                  <a:pt x="0" y="372338"/>
                  <a:pt x="0" y="363220"/>
                </a:cubicBezTo>
                <a:lnTo>
                  <a:pt x="0" y="16510"/>
                </a:lnTo>
                <a:cubicBezTo>
                  <a:pt x="0" y="7391"/>
                  <a:pt x="7391" y="0"/>
                  <a:pt x="16510" y="0"/>
                </a:cubicBezTo>
                <a:lnTo>
                  <a:pt x="215042" y="0"/>
                </a:lnTo>
                <a:cubicBezTo>
                  <a:pt x="269524" y="0"/>
                  <a:pt x="313690" y="44165"/>
                  <a:pt x="313690" y="98647"/>
                </a:cubicBezTo>
                <a:lnTo>
                  <a:pt x="313690" y="198120"/>
                </a:lnTo>
                <a:moveTo>
                  <a:pt x="231140" y="1320"/>
                </a:moveTo>
                <a:lnTo>
                  <a:pt x="231140" y="66040"/>
                </a:lnTo>
                <a:cubicBezTo>
                  <a:pt x="231140" y="75158"/>
                  <a:pt x="238531" y="82550"/>
                  <a:pt x="247650" y="82550"/>
                </a:cubicBezTo>
                <a:lnTo>
                  <a:pt x="312369" y="82550"/>
                </a:lnTo>
                <a:moveTo>
                  <a:pt x="113918" y="247650"/>
                </a:moveTo>
                <a:lnTo>
                  <a:pt x="173355" y="247650"/>
                </a:lnTo>
                <a:cubicBezTo>
                  <a:pt x="176344" y="247673"/>
                  <a:pt x="179086" y="249311"/>
                  <a:pt x="180525" y="251931"/>
                </a:cubicBezTo>
                <a:cubicBezTo>
                  <a:pt x="181963" y="254552"/>
                  <a:pt x="181873" y="257745"/>
                  <a:pt x="180289" y="260280"/>
                </a:cubicBezTo>
                <a:lnTo>
                  <a:pt x="113522" y="367099"/>
                </a:lnTo>
                <a:cubicBezTo>
                  <a:pt x="111932" y="369644"/>
                  <a:pt x="111848" y="372852"/>
                  <a:pt x="113302" y="375476"/>
                </a:cubicBezTo>
                <a:cubicBezTo>
                  <a:pt x="114757" y="378101"/>
                  <a:pt x="117522" y="379729"/>
                  <a:pt x="120523" y="379729"/>
                </a:cubicBezTo>
                <a:lnTo>
                  <a:pt x="179959" y="379729"/>
                </a:lnTo>
                <a:moveTo>
                  <a:pt x="247650" y="379730"/>
                </a:moveTo>
                <a:lnTo>
                  <a:pt x="247650" y="247650"/>
                </a:lnTo>
                <a:moveTo>
                  <a:pt x="214630" y="379730"/>
                </a:moveTo>
                <a:lnTo>
                  <a:pt x="280670" y="379730"/>
                </a:lnTo>
                <a:moveTo>
                  <a:pt x="214630" y="247650"/>
                </a:moveTo>
                <a:lnTo>
                  <a:pt x="280670" y="247650"/>
                </a:lnTo>
                <a:moveTo>
                  <a:pt x="379730" y="280670"/>
                </a:moveTo>
                <a:cubicBezTo>
                  <a:pt x="379730" y="298906"/>
                  <a:pt x="364946" y="313690"/>
                  <a:pt x="346710" y="313690"/>
                </a:cubicBezTo>
                <a:lnTo>
                  <a:pt x="313690" y="313690"/>
                </a:lnTo>
                <a:lnTo>
                  <a:pt x="313690" y="247650"/>
                </a:lnTo>
                <a:lnTo>
                  <a:pt x="346710" y="247650"/>
                </a:lnTo>
                <a:cubicBezTo>
                  <a:pt x="364946" y="247650"/>
                  <a:pt x="379730" y="262433"/>
                  <a:pt x="379730" y="280670"/>
                </a:cubicBezTo>
                <a:close/>
                <a:moveTo>
                  <a:pt x="313690" y="379730"/>
                </a:moveTo>
                <a:lnTo>
                  <a:pt x="313690" y="313690"/>
                </a:lnTo>
              </a:path>
            </a:pathLst>
          </a:custGeom>
          <a:noFill/>
          <a:ln w="12382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6" name="Rounded Rectangle 65"/>
          <p:cNvSpPr/>
          <p:nvPr/>
        </p:nvSpPr>
        <p:spPr>
          <a:xfrm>
            <a:off x="5412441" y="2649150"/>
            <a:ext cx="368998" cy="368998"/>
          </a:xfrm>
          <a:custGeom>
            <a:avLst/>
            <a:gdLst/>
            <a:ahLst/>
            <a:cxnLst/>
            <a:rect l="0" t="0" r="0" b="0"/>
            <a:pathLst>
              <a:path w="368998" h="368998">
                <a:moveTo>
                  <a:pt x="104013" y="96583"/>
                </a:moveTo>
                <a:lnTo>
                  <a:pt x="104013" y="146113"/>
                </a:lnTo>
                <a:moveTo>
                  <a:pt x="194817" y="193992"/>
                </a:moveTo>
                <a:lnTo>
                  <a:pt x="13206" y="193992"/>
                </a:lnTo>
                <a:moveTo>
                  <a:pt x="0" y="368998"/>
                </a:moveTo>
                <a:cubicBezTo>
                  <a:pt x="14859" y="326072"/>
                  <a:pt x="57785" y="294703"/>
                  <a:pt x="105664" y="294703"/>
                </a:cubicBezTo>
                <a:cubicBezTo>
                  <a:pt x="153542" y="294703"/>
                  <a:pt x="194817" y="326072"/>
                  <a:pt x="209676" y="368998"/>
                </a:cubicBezTo>
                <a:moveTo>
                  <a:pt x="36320" y="179133"/>
                </a:moveTo>
                <a:cubicBezTo>
                  <a:pt x="37971" y="142811"/>
                  <a:pt x="67689" y="113093"/>
                  <a:pt x="104011" y="113093"/>
                </a:cubicBezTo>
                <a:cubicBezTo>
                  <a:pt x="141984" y="113093"/>
                  <a:pt x="171702" y="142811"/>
                  <a:pt x="171702" y="180784"/>
                </a:cubicBezTo>
                <a:lnTo>
                  <a:pt x="171702" y="210502"/>
                </a:lnTo>
                <a:cubicBezTo>
                  <a:pt x="171702" y="248475"/>
                  <a:pt x="141984" y="278193"/>
                  <a:pt x="104011" y="278193"/>
                </a:cubicBezTo>
                <a:cubicBezTo>
                  <a:pt x="67689" y="278193"/>
                  <a:pt x="37971" y="248475"/>
                  <a:pt x="36320" y="212153"/>
                </a:cubicBezTo>
                <a:close/>
                <a:moveTo>
                  <a:pt x="170878" y="49530"/>
                </a:moveTo>
                <a:cubicBezTo>
                  <a:pt x="170878" y="22175"/>
                  <a:pt x="215229" y="0"/>
                  <a:pt x="269938" y="0"/>
                </a:cubicBezTo>
                <a:cubicBezTo>
                  <a:pt x="324647" y="0"/>
                  <a:pt x="368998" y="22175"/>
                  <a:pt x="368998" y="49530"/>
                </a:cubicBezTo>
                <a:cubicBezTo>
                  <a:pt x="368998" y="76884"/>
                  <a:pt x="324647" y="99060"/>
                  <a:pt x="269938" y="99060"/>
                </a:cubicBezTo>
                <a:cubicBezTo>
                  <a:pt x="215229" y="99060"/>
                  <a:pt x="170878" y="76884"/>
                  <a:pt x="170878" y="49530"/>
                </a:cubicBezTo>
                <a:close/>
                <a:moveTo>
                  <a:pt x="368998" y="49530"/>
                </a:moveTo>
                <a:lnTo>
                  <a:pt x="368998" y="123825"/>
                </a:lnTo>
                <a:cubicBezTo>
                  <a:pt x="368998" y="151891"/>
                  <a:pt x="324421" y="173354"/>
                  <a:pt x="269938" y="173354"/>
                </a:cubicBezTo>
                <a:cubicBezTo>
                  <a:pt x="256730" y="173354"/>
                  <a:pt x="245173" y="171703"/>
                  <a:pt x="233616" y="170052"/>
                </a:cubicBezTo>
                <a:moveTo>
                  <a:pt x="170878" y="49530"/>
                </a:moveTo>
                <a:lnTo>
                  <a:pt x="170878" y="85851"/>
                </a:lnTo>
                <a:moveTo>
                  <a:pt x="368998" y="123825"/>
                </a:moveTo>
                <a:lnTo>
                  <a:pt x="368998" y="198119"/>
                </a:lnTo>
                <a:cubicBezTo>
                  <a:pt x="368998" y="226186"/>
                  <a:pt x="324421" y="247649"/>
                  <a:pt x="269938" y="247649"/>
                </a:cubicBezTo>
                <a:cubicBezTo>
                  <a:pt x="256730" y="247649"/>
                  <a:pt x="245173" y="245998"/>
                  <a:pt x="233616" y="244347"/>
                </a:cubicBezTo>
              </a:path>
            </a:pathLst>
          </a:custGeom>
          <a:noFill/>
          <a:ln w="1238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7" name="Rounded Rectangle 66"/>
          <p:cNvSpPr/>
          <p:nvPr/>
        </p:nvSpPr>
        <p:spPr>
          <a:xfrm>
            <a:off x="3392856" y="2643785"/>
            <a:ext cx="264160" cy="363220"/>
          </a:xfrm>
          <a:custGeom>
            <a:avLst/>
            <a:gdLst/>
            <a:ahLst/>
            <a:cxnLst/>
            <a:rect l="0" t="0" r="0" b="0"/>
            <a:pathLst>
              <a:path w="264160" h="363220">
                <a:moveTo>
                  <a:pt x="74295" y="140335"/>
                </a:moveTo>
                <a:lnTo>
                  <a:pt x="74295" y="57785"/>
                </a:lnTo>
                <a:cubicBezTo>
                  <a:pt x="74295" y="25871"/>
                  <a:pt x="100166" y="0"/>
                  <a:pt x="132080" y="0"/>
                </a:cubicBezTo>
                <a:cubicBezTo>
                  <a:pt x="163993" y="0"/>
                  <a:pt x="189865" y="25871"/>
                  <a:pt x="189865" y="57785"/>
                </a:cubicBezTo>
                <a:lnTo>
                  <a:pt x="189865" y="140335"/>
                </a:lnTo>
                <a:cubicBezTo>
                  <a:pt x="189865" y="172248"/>
                  <a:pt x="163993" y="198120"/>
                  <a:pt x="132080" y="198120"/>
                </a:cubicBezTo>
                <a:moveTo>
                  <a:pt x="189865" y="222885"/>
                </a:moveTo>
                <a:lnTo>
                  <a:pt x="189865" y="305435"/>
                </a:lnTo>
                <a:cubicBezTo>
                  <a:pt x="189865" y="337348"/>
                  <a:pt x="163993" y="363220"/>
                  <a:pt x="132080" y="363220"/>
                </a:cubicBezTo>
                <a:cubicBezTo>
                  <a:pt x="100166" y="363220"/>
                  <a:pt x="74295" y="337348"/>
                  <a:pt x="74295" y="305435"/>
                </a:cubicBezTo>
                <a:lnTo>
                  <a:pt x="74295" y="222885"/>
                </a:lnTo>
                <a:cubicBezTo>
                  <a:pt x="74295" y="190971"/>
                  <a:pt x="100166" y="165100"/>
                  <a:pt x="132080" y="165100"/>
                </a:cubicBezTo>
                <a:moveTo>
                  <a:pt x="36932" y="119680"/>
                </a:moveTo>
                <a:lnTo>
                  <a:pt x="15486" y="107298"/>
                </a:lnTo>
                <a:moveTo>
                  <a:pt x="24765" y="165083"/>
                </a:moveTo>
                <a:lnTo>
                  <a:pt x="0" y="165083"/>
                </a:lnTo>
                <a:moveTo>
                  <a:pt x="36932" y="210485"/>
                </a:moveTo>
                <a:lnTo>
                  <a:pt x="15486" y="222868"/>
                </a:lnTo>
                <a:moveTo>
                  <a:pt x="227227" y="210485"/>
                </a:moveTo>
                <a:lnTo>
                  <a:pt x="248673" y="222868"/>
                </a:lnTo>
                <a:moveTo>
                  <a:pt x="239395" y="165083"/>
                </a:moveTo>
                <a:lnTo>
                  <a:pt x="264160" y="165083"/>
                </a:lnTo>
                <a:moveTo>
                  <a:pt x="227227" y="119680"/>
                </a:moveTo>
                <a:lnTo>
                  <a:pt x="248673" y="107298"/>
                </a:lnTo>
              </a:path>
            </a:pathLst>
          </a:custGeom>
          <a:noFill/>
          <a:ln w="1238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Rounded Rectangle 67"/>
          <p:cNvSpPr/>
          <p:nvPr/>
        </p:nvSpPr>
        <p:spPr>
          <a:xfrm>
            <a:off x="3326816" y="4724045"/>
            <a:ext cx="379730" cy="379730"/>
          </a:xfrm>
          <a:custGeom>
            <a:avLst/>
            <a:gdLst/>
            <a:ahLst/>
            <a:cxnLst/>
            <a:rect l="0" t="0" r="0" b="0"/>
            <a:pathLst>
              <a:path w="379730" h="379730">
                <a:moveTo>
                  <a:pt x="379730" y="346710"/>
                </a:moveTo>
                <a:cubicBezTo>
                  <a:pt x="379730" y="364946"/>
                  <a:pt x="364946" y="379730"/>
                  <a:pt x="346710" y="379730"/>
                </a:cubicBezTo>
                <a:lnTo>
                  <a:pt x="33020" y="379730"/>
                </a:lnTo>
                <a:cubicBezTo>
                  <a:pt x="14783" y="379730"/>
                  <a:pt x="0" y="364946"/>
                  <a:pt x="0" y="346710"/>
                </a:cubicBezTo>
                <a:lnTo>
                  <a:pt x="0" y="280670"/>
                </a:lnTo>
                <a:cubicBezTo>
                  <a:pt x="0" y="262433"/>
                  <a:pt x="14783" y="247650"/>
                  <a:pt x="33020" y="247650"/>
                </a:cubicBezTo>
                <a:lnTo>
                  <a:pt x="346710" y="247650"/>
                </a:lnTo>
                <a:cubicBezTo>
                  <a:pt x="364946" y="247650"/>
                  <a:pt x="379730" y="262433"/>
                  <a:pt x="379730" y="280670"/>
                </a:cubicBezTo>
                <a:close/>
                <a:moveTo>
                  <a:pt x="330200" y="330200"/>
                </a:moveTo>
                <a:lnTo>
                  <a:pt x="49530" y="330200"/>
                </a:lnTo>
                <a:moveTo>
                  <a:pt x="269311" y="293052"/>
                </a:moveTo>
                <a:cubicBezTo>
                  <a:pt x="267031" y="293052"/>
                  <a:pt x="265183" y="294900"/>
                  <a:pt x="265183" y="297180"/>
                </a:cubicBezTo>
                <a:cubicBezTo>
                  <a:pt x="265183" y="299459"/>
                  <a:pt x="267031" y="301307"/>
                  <a:pt x="269311" y="301307"/>
                </a:cubicBezTo>
                <a:cubicBezTo>
                  <a:pt x="271590" y="301307"/>
                  <a:pt x="273438" y="299459"/>
                  <a:pt x="273438" y="297180"/>
                </a:cubicBezTo>
                <a:cubicBezTo>
                  <a:pt x="273438" y="294900"/>
                  <a:pt x="271590" y="293052"/>
                  <a:pt x="269311" y="293052"/>
                </a:cubicBezTo>
                <a:lnTo>
                  <a:pt x="269311" y="293052"/>
                </a:lnTo>
                <a:moveTo>
                  <a:pt x="318164" y="293052"/>
                </a:moveTo>
                <a:cubicBezTo>
                  <a:pt x="315884" y="293052"/>
                  <a:pt x="314036" y="294900"/>
                  <a:pt x="314036" y="297180"/>
                </a:cubicBezTo>
                <a:cubicBezTo>
                  <a:pt x="314036" y="299459"/>
                  <a:pt x="315884" y="301307"/>
                  <a:pt x="318164" y="301307"/>
                </a:cubicBezTo>
                <a:cubicBezTo>
                  <a:pt x="320443" y="301307"/>
                  <a:pt x="322291" y="299459"/>
                  <a:pt x="322291" y="297180"/>
                </a:cubicBezTo>
                <a:cubicBezTo>
                  <a:pt x="322296" y="296083"/>
                  <a:pt x="321862" y="295031"/>
                  <a:pt x="321087" y="294256"/>
                </a:cubicBezTo>
                <a:cubicBezTo>
                  <a:pt x="320312" y="293481"/>
                  <a:pt x="319260" y="293048"/>
                  <a:pt x="318164" y="293052"/>
                </a:cubicBezTo>
                <a:lnTo>
                  <a:pt x="318164" y="293052"/>
                </a:lnTo>
                <a:moveTo>
                  <a:pt x="181610" y="0"/>
                </a:moveTo>
                <a:lnTo>
                  <a:pt x="181610" y="198120"/>
                </a:lnTo>
                <a:moveTo>
                  <a:pt x="90805" y="90805"/>
                </a:moveTo>
                <a:lnTo>
                  <a:pt x="181610" y="0"/>
                </a:lnTo>
                <a:lnTo>
                  <a:pt x="272415" y="90805"/>
                </a:lnTo>
              </a:path>
            </a:pathLst>
          </a:custGeom>
          <a:noFill/>
          <a:ln w="12382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9" name="Rounded Rectangle 68"/>
          <p:cNvSpPr/>
          <p:nvPr/>
        </p:nvSpPr>
        <p:spPr>
          <a:xfrm>
            <a:off x="5407076" y="4732300"/>
            <a:ext cx="379730" cy="363220"/>
          </a:xfrm>
          <a:custGeom>
            <a:avLst/>
            <a:gdLst/>
            <a:ahLst/>
            <a:cxnLst/>
            <a:rect l="0" t="0" r="0" b="0"/>
            <a:pathLst>
              <a:path w="379730" h="363220">
                <a:moveTo>
                  <a:pt x="379730" y="148590"/>
                </a:moveTo>
                <a:cubicBezTo>
                  <a:pt x="379730" y="157708"/>
                  <a:pt x="372338" y="165100"/>
                  <a:pt x="363220" y="165100"/>
                </a:cubicBezTo>
                <a:lnTo>
                  <a:pt x="214630" y="165100"/>
                </a:lnTo>
                <a:cubicBezTo>
                  <a:pt x="205511" y="165100"/>
                  <a:pt x="198120" y="157708"/>
                  <a:pt x="198120" y="148590"/>
                </a:cubicBezTo>
                <a:lnTo>
                  <a:pt x="198120" y="33020"/>
                </a:lnTo>
                <a:cubicBezTo>
                  <a:pt x="198120" y="23901"/>
                  <a:pt x="205511" y="16510"/>
                  <a:pt x="214630" y="16510"/>
                </a:cubicBezTo>
                <a:lnTo>
                  <a:pt x="245701" y="16510"/>
                </a:lnTo>
                <a:cubicBezTo>
                  <a:pt x="251953" y="16513"/>
                  <a:pt x="257667" y="20047"/>
                  <a:pt x="260461" y="25640"/>
                </a:cubicBezTo>
                <a:lnTo>
                  <a:pt x="267858" y="40399"/>
                </a:lnTo>
                <a:cubicBezTo>
                  <a:pt x="270652" y="45992"/>
                  <a:pt x="276366" y="49526"/>
                  <a:pt x="282618" y="49530"/>
                </a:cubicBezTo>
                <a:lnTo>
                  <a:pt x="363220" y="49530"/>
                </a:lnTo>
                <a:cubicBezTo>
                  <a:pt x="372338" y="49530"/>
                  <a:pt x="379730" y="56921"/>
                  <a:pt x="379730" y="66040"/>
                </a:cubicBezTo>
                <a:close/>
                <a:moveTo>
                  <a:pt x="379730" y="346710"/>
                </a:moveTo>
                <a:cubicBezTo>
                  <a:pt x="379730" y="355828"/>
                  <a:pt x="372338" y="363220"/>
                  <a:pt x="363220" y="363220"/>
                </a:cubicBezTo>
                <a:lnTo>
                  <a:pt x="214630" y="363220"/>
                </a:lnTo>
                <a:cubicBezTo>
                  <a:pt x="205511" y="363220"/>
                  <a:pt x="198120" y="355828"/>
                  <a:pt x="198120" y="346710"/>
                </a:cubicBezTo>
                <a:lnTo>
                  <a:pt x="198120" y="231140"/>
                </a:lnTo>
                <a:cubicBezTo>
                  <a:pt x="198120" y="222021"/>
                  <a:pt x="205511" y="214630"/>
                  <a:pt x="214630" y="214630"/>
                </a:cubicBezTo>
                <a:lnTo>
                  <a:pt x="245701" y="214630"/>
                </a:lnTo>
                <a:cubicBezTo>
                  <a:pt x="251953" y="214633"/>
                  <a:pt x="257667" y="218167"/>
                  <a:pt x="260461" y="223760"/>
                </a:cubicBezTo>
                <a:lnTo>
                  <a:pt x="267858" y="238519"/>
                </a:lnTo>
                <a:cubicBezTo>
                  <a:pt x="270652" y="244112"/>
                  <a:pt x="276366" y="247646"/>
                  <a:pt x="282618" y="247649"/>
                </a:cubicBezTo>
                <a:lnTo>
                  <a:pt x="363220" y="247649"/>
                </a:lnTo>
                <a:cubicBezTo>
                  <a:pt x="372338" y="247649"/>
                  <a:pt x="379730" y="255041"/>
                  <a:pt x="379730" y="264159"/>
                </a:cubicBezTo>
                <a:close/>
                <a:moveTo>
                  <a:pt x="0" y="33020"/>
                </a:moveTo>
                <a:lnTo>
                  <a:pt x="0" y="0"/>
                </a:lnTo>
                <a:moveTo>
                  <a:pt x="0" y="115570"/>
                </a:moveTo>
                <a:lnTo>
                  <a:pt x="0" y="82550"/>
                </a:lnTo>
                <a:moveTo>
                  <a:pt x="0" y="165100"/>
                </a:moveTo>
                <a:lnTo>
                  <a:pt x="0" y="198120"/>
                </a:lnTo>
                <a:moveTo>
                  <a:pt x="33020" y="280670"/>
                </a:moveTo>
                <a:lnTo>
                  <a:pt x="16510" y="280670"/>
                </a:lnTo>
                <a:cubicBezTo>
                  <a:pt x="7391" y="280670"/>
                  <a:pt x="0" y="273278"/>
                  <a:pt x="0" y="264160"/>
                </a:cubicBezTo>
                <a:lnTo>
                  <a:pt x="0" y="247650"/>
                </a:lnTo>
                <a:moveTo>
                  <a:pt x="0" y="99060"/>
                </a:moveTo>
                <a:lnTo>
                  <a:pt x="33020" y="99060"/>
                </a:lnTo>
                <a:moveTo>
                  <a:pt x="82550" y="99060"/>
                </a:moveTo>
                <a:lnTo>
                  <a:pt x="115570" y="99060"/>
                </a:lnTo>
                <a:moveTo>
                  <a:pt x="165100" y="99060"/>
                </a:moveTo>
                <a:lnTo>
                  <a:pt x="198120" y="99060"/>
                </a:lnTo>
                <a:moveTo>
                  <a:pt x="82550" y="280670"/>
                </a:moveTo>
                <a:lnTo>
                  <a:pt x="115570" y="280670"/>
                </a:lnTo>
                <a:moveTo>
                  <a:pt x="198120" y="280670"/>
                </a:moveTo>
                <a:lnTo>
                  <a:pt x="165100" y="280670"/>
                </a:lnTo>
              </a:path>
            </a:pathLst>
          </a:custGeom>
          <a:noFill/>
          <a:ln w="12382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ounded Rectangle 69"/>
          <p:cNvSpPr/>
          <p:nvPr/>
        </p:nvSpPr>
        <p:spPr>
          <a:xfrm>
            <a:off x="4366946" y="2198015"/>
            <a:ext cx="379730" cy="379730"/>
          </a:xfrm>
          <a:custGeom>
            <a:avLst/>
            <a:gdLst/>
            <a:ahLst/>
            <a:cxnLst/>
            <a:rect l="0" t="0" r="0" b="0"/>
            <a:pathLst>
              <a:path w="379730" h="379730">
                <a:moveTo>
                  <a:pt x="379730" y="24765"/>
                </a:moveTo>
                <a:lnTo>
                  <a:pt x="379730" y="132080"/>
                </a:lnTo>
                <a:cubicBezTo>
                  <a:pt x="379730" y="141198"/>
                  <a:pt x="372338" y="148590"/>
                  <a:pt x="363220" y="148590"/>
                </a:cubicBezTo>
                <a:lnTo>
                  <a:pt x="198120" y="148590"/>
                </a:lnTo>
                <a:cubicBezTo>
                  <a:pt x="189001" y="148590"/>
                  <a:pt x="181610" y="141198"/>
                  <a:pt x="181610" y="132080"/>
                </a:cubicBezTo>
                <a:lnTo>
                  <a:pt x="181610" y="24765"/>
                </a:lnTo>
                <a:moveTo>
                  <a:pt x="379730" y="24765"/>
                </a:moveTo>
                <a:lnTo>
                  <a:pt x="379730" y="16510"/>
                </a:lnTo>
                <a:cubicBezTo>
                  <a:pt x="379730" y="7391"/>
                  <a:pt x="372338" y="0"/>
                  <a:pt x="363220" y="0"/>
                </a:cubicBezTo>
                <a:lnTo>
                  <a:pt x="198120" y="0"/>
                </a:lnTo>
                <a:cubicBezTo>
                  <a:pt x="189001" y="0"/>
                  <a:pt x="181610" y="7391"/>
                  <a:pt x="181610" y="16510"/>
                </a:cubicBezTo>
                <a:lnTo>
                  <a:pt x="181610" y="24765"/>
                </a:lnTo>
                <a:lnTo>
                  <a:pt x="267461" y="78472"/>
                </a:lnTo>
                <a:cubicBezTo>
                  <a:pt x="275492" y="83491"/>
                  <a:pt x="285682" y="83491"/>
                  <a:pt x="293712" y="78472"/>
                </a:cubicBezTo>
                <a:close/>
                <a:moveTo>
                  <a:pt x="82550" y="222885"/>
                </a:moveTo>
                <a:lnTo>
                  <a:pt x="82550" y="173355"/>
                </a:lnTo>
                <a:moveTo>
                  <a:pt x="49530" y="379730"/>
                </a:moveTo>
                <a:lnTo>
                  <a:pt x="41275" y="280670"/>
                </a:lnTo>
                <a:lnTo>
                  <a:pt x="0" y="280670"/>
                </a:lnTo>
                <a:lnTo>
                  <a:pt x="0" y="222885"/>
                </a:lnTo>
                <a:cubicBezTo>
                  <a:pt x="0" y="177293"/>
                  <a:pt x="36958" y="140335"/>
                  <a:pt x="82550" y="140335"/>
                </a:cubicBezTo>
                <a:cubicBezTo>
                  <a:pt x="128141" y="140335"/>
                  <a:pt x="165100" y="177293"/>
                  <a:pt x="165100" y="222885"/>
                </a:cubicBezTo>
                <a:lnTo>
                  <a:pt x="165100" y="280670"/>
                </a:lnTo>
                <a:lnTo>
                  <a:pt x="123825" y="280670"/>
                </a:lnTo>
                <a:lnTo>
                  <a:pt x="115570" y="379730"/>
                </a:lnTo>
                <a:close/>
                <a:moveTo>
                  <a:pt x="32755" y="28446"/>
                </a:moveTo>
                <a:cubicBezTo>
                  <a:pt x="50836" y="47199"/>
                  <a:pt x="75767" y="57790"/>
                  <a:pt x="101817" y="57785"/>
                </a:cubicBezTo>
                <a:cubicBezTo>
                  <a:pt x="114873" y="57787"/>
                  <a:pt x="127794" y="55130"/>
                  <a:pt x="139790" y="49975"/>
                </a:cubicBezTo>
                <a:moveTo>
                  <a:pt x="82550" y="0"/>
                </a:moveTo>
                <a:cubicBezTo>
                  <a:pt x="114463" y="0"/>
                  <a:pt x="140335" y="25871"/>
                  <a:pt x="140335" y="57785"/>
                </a:cubicBezTo>
                <a:cubicBezTo>
                  <a:pt x="140335" y="89698"/>
                  <a:pt x="114463" y="115570"/>
                  <a:pt x="82550" y="115570"/>
                </a:cubicBezTo>
                <a:cubicBezTo>
                  <a:pt x="50636" y="115570"/>
                  <a:pt x="24765" y="89698"/>
                  <a:pt x="24765" y="57785"/>
                </a:cubicBezTo>
                <a:cubicBezTo>
                  <a:pt x="24765" y="25871"/>
                  <a:pt x="50636" y="0"/>
                  <a:pt x="82550" y="0"/>
                </a:cubicBezTo>
                <a:close/>
              </a:path>
            </a:pathLst>
          </a:custGeom>
          <a:noFill/>
          <a:ln w="1238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Rounded Rectangle 70"/>
          <p:cNvSpPr/>
          <p:nvPr/>
        </p:nvSpPr>
        <p:spPr>
          <a:xfrm>
            <a:off x="4366946" y="5169815"/>
            <a:ext cx="382945" cy="382945"/>
          </a:xfrm>
          <a:custGeom>
            <a:avLst/>
            <a:gdLst/>
            <a:ahLst/>
            <a:cxnLst/>
            <a:rect l="0" t="0" r="0" b="0"/>
            <a:pathLst>
              <a:path w="382945" h="382945">
                <a:moveTo>
                  <a:pt x="282502" y="352554"/>
                </a:moveTo>
                <a:lnTo>
                  <a:pt x="264985" y="370055"/>
                </a:lnTo>
                <a:cubicBezTo>
                  <a:pt x="252091" y="382945"/>
                  <a:pt x="231189" y="382945"/>
                  <a:pt x="218295" y="370055"/>
                </a:cubicBezTo>
                <a:lnTo>
                  <a:pt x="206622" y="358382"/>
                </a:lnTo>
                <a:cubicBezTo>
                  <a:pt x="193732" y="345488"/>
                  <a:pt x="193732" y="324586"/>
                  <a:pt x="206622" y="311692"/>
                </a:cubicBezTo>
                <a:lnTo>
                  <a:pt x="256647" y="261650"/>
                </a:lnTo>
                <a:cubicBezTo>
                  <a:pt x="267702" y="250608"/>
                  <a:pt x="285613" y="250608"/>
                  <a:pt x="296668" y="261650"/>
                </a:cubicBezTo>
                <a:lnTo>
                  <a:pt x="305847" y="270830"/>
                </a:lnTo>
                <a:moveTo>
                  <a:pt x="294175" y="224123"/>
                </a:moveTo>
                <a:lnTo>
                  <a:pt x="311692" y="206622"/>
                </a:lnTo>
                <a:cubicBezTo>
                  <a:pt x="324586" y="193732"/>
                  <a:pt x="345488" y="193732"/>
                  <a:pt x="358382" y="206622"/>
                </a:cubicBezTo>
                <a:lnTo>
                  <a:pt x="370055" y="218295"/>
                </a:lnTo>
                <a:cubicBezTo>
                  <a:pt x="382945" y="231189"/>
                  <a:pt x="382945" y="252091"/>
                  <a:pt x="370055" y="264985"/>
                </a:cubicBezTo>
                <a:lnTo>
                  <a:pt x="320029" y="315027"/>
                </a:lnTo>
                <a:cubicBezTo>
                  <a:pt x="308969" y="326071"/>
                  <a:pt x="291053" y="326071"/>
                  <a:pt x="279993" y="315027"/>
                </a:cubicBezTo>
                <a:lnTo>
                  <a:pt x="270830" y="305847"/>
                </a:lnTo>
                <a:moveTo>
                  <a:pt x="313690" y="165100"/>
                </a:moveTo>
                <a:lnTo>
                  <a:pt x="313690" y="66040"/>
                </a:lnTo>
                <a:moveTo>
                  <a:pt x="66040" y="33020"/>
                </a:moveTo>
                <a:lnTo>
                  <a:pt x="280670" y="33020"/>
                </a:lnTo>
                <a:moveTo>
                  <a:pt x="33020" y="280670"/>
                </a:moveTo>
                <a:lnTo>
                  <a:pt x="33020" y="66040"/>
                </a:lnTo>
                <a:moveTo>
                  <a:pt x="165100" y="313690"/>
                </a:moveTo>
                <a:lnTo>
                  <a:pt x="66040" y="313690"/>
                </a:lnTo>
                <a:moveTo>
                  <a:pt x="8255" y="0"/>
                </a:moveTo>
                <a:lnTo>
                  <a:pt x="57785" y="0"/>
                </a:lnTo>
                <a:cubicBezTo>
                  <a:pt x="57785" y="0"/>
                  <a:pt x="66040" y="0"/>
                  <a:pt x="66040" y="8255"/>
                </a:cubicBezTo>
                <a:lnTo>
                  <a:pt x="66040" y="57785"/>
                </a:lnTo>
                <a:cubicBezTo>
                  <a:pt x="66040" y="57785"/>
                  <a:pt x="66040" y="66040"/>
                  <a:pt x="57785" y="66040"/>
                </a:cubicBezTo>
                <a:lnTo>
                  <a:pt x="8255" y="66040"/>
                </a:lnTo>
                <a:cubicBezTo>
                  <a:pt x="8255" y="66040"/>
                  <a:pt x="0" y="66040"/>
                  <a:pt x="0" y="57785"/>
                </a:cubicBezTo>
                <a:lnTo>
                  <a:pt x="0" y="8255"/>
                </a:lnTo>
                <a:cubicBezTo>
                  <a:pt x="0" y="8255"/>
                  <a:pt x="0" y="0"/>
                  <a:pt x="8255" y="0"/>
                </a:cubicBezTo>
                <a:moveTo>
                  <a:pt x="288925" y="0"/>
                </a:moveTo>
                <a:lnTo>
                  <a:pt x="338455" y="0"/>
                </a:lnTo>
                <a:cubicBezTo>
                  <a:pt x="338455" y="0"/>
                  <a:pt x="346710" y="0"/>
                  <a:pt x="346710" y="8255"/>
                </a:cubicBezTo>
                <a:lnTo>
                  <a:pt x="346710" y="57785"/>
                </a:lnTo>
                <a:cubicBezTo>
                  <a:pt x="346710" y="57785"/>
                  <a:pt x="346710" y="66040"/>
                  <a:pt x="338455" y="66040"/>
                </a:cubicBezTo>
                <a:lnTo>
                  <a:pt x="288925" y="66040"/>
                </a:lnTo>
                <a:cubicBezTo>
                  <a:pt x="288925" y="66040"/>
                  <a:pt x="280670" y="66040"/>
                  <a:pt x="280670" y="57785"/>
                </a:cubicBezTo>
                <a:lnTo>
                  <a:pt x="280670" y="8255"/>
                </a:lnTo>
                <a:cubicBezTo>
                  <a:pt x="280670" y="8255"/>
                  <a:pt x="280670" y="0"/>
                  <a:pt x="288925" y="0"/>
                </a:cubicBezTo>
                <a:moveTo>
                  <a:pt x="8255" y="280670"/>
                </a:moveTo>
                <a:lnTo>
                  <a:pt x="57785" y="280670"/>
                </a:lnTo>
                <a:cubicBezTo>
                  <a:pt x="57785" y="280670"/>
                  <a:pt x="66040" y="280670"/>
                  <a:pt x="66040" y="288925"/>
                </a:cubicBezTo>
                <a:lnTo>
                  <a:pt x="66040" y="338455"/>
                </a:lnTo>
                <a:cubicBezTo>
                  <a:pt x="66040" y="338455"/>
                  <a:pt x="66040" y="346710"/>
                  <a:pt x="57785" y="346710"/>
                </a:cubicBezTo>
                <a:lnTo>
                  <a:pt x="8255" y="346710"/>
                </a:lnTo>
                <a:cubicBezTo>
                  <a:pt x="8255" y="346710"/>
                  <a:pt x="0" y="346710"/>
                  <a:pt x="0" y="338455"/>
                </a:cubicBezTo>
                <a:lnTo>
                  <a:pt x="0" y="288925"/>
                </a:lnTo>
                <a:cubicBezTo>
                  <a:pt x="0" y="288925"/>
                  <a:pt x="0" y="280670"/>
                  <a:pt x="8255" y="280670"/>
                </a:cubicBezTo>
              </a:path>
            </a:pathLst>
          </a:custGeom>
          <a:noFill/>
          <a:ln w="12382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84209" y="4943199"/>
            <a:ext cx="659078" cy="280669"/>
            <a:chOff x="2193849" y="4297223"/>
            <a:chExt cx="659078" cy="280669"/>
          </a:xfrm>
        </p:grpSpPr>
        <p:sp>
          <p:nvSpPr>
            <p:cNvPr id="2" name="Rounded Rectangle 1"/>
            <p:cNvSpPr/>
            <p:nvPr/>
          </p:nvSpPr>
          <p:spPr>
            <a:xfrm>
              <a:off x="2196028" y="4309242"/>
              <a:ext cx="656899" cy="268650"/>
            </a:xfrm>
            <a:custGeom>
              <a:avLst/>
              <a:gdLst/>
              <a:ahLst/>
              <a:cxnLst/>
              <a:rect l="0" t="0" r="0" b="0"/>
              <a:pathLst>
                <a:path w="656899" h="268650">
                  <a:moveTo>
                    <a:pt x="656899" y="268650"/>
                  </a:moveTo>
                  <a:cubicBezTo>
                    <a:pt x="413014" y="235036"/>
                    <a:pt x="188742" y="140136"/>
                    <a:pt x="0" y="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93849" y="4297223"/>
              <a:ext cx="59436" cy="70002"/>
            </a:xfrm>
            <a:custGeom>
              <a:avLst/>
              <a:gdLst/>
              <a:ahLst/>
              <a:cxnLst/>
              <a:rect l="0" t="0" r="0" b="0"/>
              <a:pathLst>
                <a:path w="59436" h="70002">
                  <a:moveTo>
                    <a:pt x="9906" y="70002"/>
                  </a:moveTo>
                  <a:lnTo>
                    <a:pt x="0" y="9906"/>
                  </a:lnTo>
                  <a:lnTo>
                    <a:pt x="59436" y="0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782581" y="3999948"/>
            <a:ext cx="280867" cy="659277"/>
            <a:chOff x="4192221" y="3353972"/>
            <a:chExt cx="280867" cy="659277"/>
          </a:xfrm>
        </p:grpSpPr>
        <p:sp>
          <p:nvSpPr>
            <p:cNvPr id="5" name="Rounded Rectangle 4"/>
            <p:cNvSpPr/>
            <p:nvPr/>
          </p:nvSpPr>
          <p:spPr>
            <a:xfrm>
              <a:off x="4204438" y="3353972"/>
              <a:ext cx="268650" cy="656899"/>
            </a:xfrm>
            <a:custGeom>
              <a:avLst/>
              <a:gdLst/>
              <a:ahLst/>
              <a:cxnLst/>
              <a:rect l="0" t="0" r="0" b="0"/>
              <a:pathLst>
                <a:path w="268650" h="656899">
                  <a:moveTo>
                    <a:pt x="268650" y="0"/>
                  </a:moveTo>
                  <a:cubicBezTo>
                    <a:pt x="235036" y="243885"/>
                    <a:pt x="140136" y="468157"/>
                    <a:pt x="0" y="656899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92221" y="3953153"/>
              <a:ext cx="70002" cy="60096"/>
            </a:xfrm>
            <a:custGeom>
              <a:avLst/>
              <a:gdLst/>
              <a:ahLst/>
              <a:cxnLst/>
              <a:rect l="0" t="0" r="0" b="0"/>
              <a:pathLst>
                <a:path w="70002" h="60096">
                  <a:moveTo>
                    <a:pt x="70002" y="50190"/>
                  </a:moveTo>
                  <a:lnTo>
                    <a:pt x="9906" y="60096"/>
                  </a:lnTo>
                  <a:lnTo>
                    <a:pt x="0" y="0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39528" y="2379790"/>
            <a:ext cx="659079" cy="280406"/>
            <a:chOff x="3249168" y="1733814"/>
            <a:chExt cx="659079" cy="280406"/>
          </a:xfrm>
        </p:grpSpPr>
        <p:sp>
          <p:nvSpPr>
            <p:cNvPr id="8" name="Rounded Rectangle 7"/>
            <p:cNvSpPr/>
            <p:nvPr/>
          </p:nvSpPr>
          <p:spPr>
            <a:xfrm>
              <a:off x="3249168" y="1733814"/>
              <a:ext cx="656899" cy="268650"/>
            </a:xfrm>
            <a:custGeom>
              <a:avLst/>
              <a:gdLst/>
              <a:ahLst/>
              <a:cxnLst/>
              <a:rect l="0" t="0" r="0" b="0"/>
              <a:pathLst>
                <a:path w="656899" h="268650">
                  <a:moveTo>
                    <a:pt x="0" y="0"/>
                  </a:moveTo>
                  <a:cubicBezTo>
                    <a:pt x="243885" y="33614"/>
                    <a:pt x="468157" y="128513"/>
                    <a:pt x="656899" y="26865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811" y="1944878"/>
              <a:ext cx="59436" cy="69342"/>
            </a:xfrm>
            <a:custGeom>
              <a:avLst/>
              <a:gdLst/>
              <a:ahLst/>
              <a:cxnLst/>
              <a:rect l="0" t="0" r="0" b="0"/>
              <a:pathLst>
                <a:path w="59436" h="69342">
                  <a:moveTo>
                    <a:pt x="49530" y="0"/>
                  </a:moveTo>
                  <a:lnTo>
                    <a:pt x="59436" y="59436"/>
                  </a:lnTo>
                  <a:lnTo>
                    <a:pt x="0" y="69342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219368" y="2944827"/>
            <a:ext cx="280868" cy="658880"/>
            <a:chOff x="1629008" y="2298851"/>
            <a:chExt cx="280868" cy="658880"/>
          </a:xfrm>
        </p:grpSpPr>
        <p:sp>
          <p:nvSpPr>
            <p:cNvPr id="11" name="Rounded Rectangle 10"/>
            <p:cNvSpPr/>
            <p:nvPr/>
          </p:nvSpPr>
          <p:spPr>
            <a:xfrm>
              <a:off x="1629008" y="2300832"/>
              <a:ext cx="268650" cy="656899"/>
            </a:xfrm>
            <a:custGeom>
              <a:avLst/>
              <a:gdLst/>
              <a:ahLst/>
              <a:cxnLst/>
              <a:rect l="0" t="0" r="0" b="0"/>
              <a:pathLst>
                <a:path w="268650" h="656899">
                  <a:moveTo>
                    <a:pt x="0" y="656899"/>
                  </a:moveTo>
                  <a:cubicBezTo>
                    <a:pt x="33614" y="413014"/>
                    <a:pt x="128513" y="188742"/>
                    <a:pt x="268650" y="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39874" y="2298851"/>
              <a:ext cx="70002" cy="59436"/>
            </a:xfrm>
            <a:custGeom>
              <a:avLst/>
              <a:gdLst/>
              <a:ahLst/>
              <a:cxnLst/>
              <a:rect l="0" t="0" r="0" b="0"/>
              <a:pathLst>
                <a:path w="70002" h="59436">
                  <a:moveTo>
                    <a:pt x="0" y="9906"/>
                  </a:moveTo>
                  <a:lnTo>
                    <a:pt x="60096" y="0"/>
                  </a:lnTo>
                  <a:lnTo>
                    <a:pt x="70002" y="59436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76020" y="2345845"/>
            <a:ext cx="657362" cy="310388"/>
            <a:chOff x="2185660" y="1699869"/>
            <a:chExt cx="657362" cy="310388"/>
          </a:xfrm>
        </p:grpSpPr>
        <p:sp>
          <p:nvSpPr>
            <p:cNvPr id="14" name="Rounded Rectangle 13"/>
            <p:cNvSpPr/>
            <p:nvPr/>
          </p:nvSpPr>
          <p:spPr>
            <a:xfrm>
              <a:off x="2185660" y="1735597"/>
              <a:ext cx="654588" cy="274660"/>
            </a:xfrm>
            <a:custGeom>
              <a:avLst/>
              <a:gdLst/>
              <a:ahLst/>
              <a:cxnLst/>
              <a:rect l="0" t="0" r="0" b="0"/>
              <a:pathLst>
                <a:path w="654588" h="274660">
                  <a:moveTo>
                    <a:pt x="0" y="274660"/>
                  </a:moveTo>
                  <a:cubicBezTo>
                    <a:pt x="187619" y="132674"/>
                    <a:pt x="411099" y="35793"/>
                    <a:pt x="654588" y="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793492" y="1699869"/>
              <a:ext cx="49530" cy="85191"/>
            </a:xfrm>
            <a:custGeom>
              <a:avLst/>
              <a:gdLst/>
              <a:ahLst/>
              <a:cxnLst/>
              <a:rect l="0" t="0" r="0" b="0"/>
              <a:pathLst>
                <a:path w="49530" h="85191">
                  <a:moveTo>
                    <a:pt x="0" y="0"/>
                  </a:moveTo>
                  <a:lnTo>
                    <a:pt x="49530" y="35661"/>
                  </a:lnTo>
                  <a:lnTo>
                    <a:pt x="14528" y="85191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787005" y="2936440"/>
            <a:ext cx="309926" cy="657561"/>
            <a:chOff x="4196645" y="2290464"/>
            <a:chExt cx="309926" cy="657561"/>
          </a:xfrm>
        </p:grpSpPr>
        <p:sp>
          <p:nvSpPr>
            <p:cNvPr id="17" name="Rounded Rectangle 16"/>
            <p:cNvSpPr/>
            <p:nvPr/>
          </p:nvSpPr>
          <p:spPr>
            <a:xfrm>
              <a:off x="4196645" y="2290464"/>
              <a:ext cx="274660" cy="654522"/>
            </a:xfrm>
            <a:custGeom>
              <a:avLst/>
              <a:gdLst/>
              <a:ahLst/>
              <a:cxnLst/>
              <a:rect l="0" t="0" r="0" b="0"/>
              <a:pathLst>
                <a:path w="274660" h="654522">
                  <a:moveTo>
                    <a:pt x="0" y="0"/>
                  </a:moveTo>
                  <a:cubicBezTo>
                    <a:pt x="141986" y="187619"/>
                    <a:pt x="238866" y="411099"/>
                    <a:pt x="274660" y="654522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22040" y="2898495"/>
              <a:ext cx="84531" cy="49530"/>
            </a:xfrm>
            <a:custGeom>
              <a:avLst/>
              <a:gdLst/>
              <a:ahLst/>
              <a:cxnLst/>
              <a:rect l="0" t="0" r="0" b="0"/>
              <a:pathLst>
                <a:path w="84531" h="49530">
                  <a:moveTo>
                    <a:pt x="84531" y="0"/>
                  </a:moveTo>
                  <a:lnTo>
                    <a:pt x="49530" y="49530"/>
                  </a:lnTo>
                  <a:lnTo>
                    <a:pt x="0" y="13868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849434" y="4947426"/>
            <a:ext cx="657361" cy="310124"/>
            <a:chOff x="3259074" y="4301450"/>
            <a:chExt cx="657361" cy="310124"/>
          </a:xfrm>
        </p:grpSpPr>
        <p:sp>
          <p:nvSpPr>
            <p:cNvPr id="20" name="Rounded Rectangle 19"/>
            <p:cNvSpPr/>
            <p:nvPr/>
          </p:nvSpPr>
          <p:spPr>
            <a:xfrm>
              <a:off x="3261913" y="4301450"/>
              <a:ext cx="654522" cy="274660"/>
            </a:xfrm>
            <a:custGeom>
              <a:avLst/>
              <a:gdLst/>
              <a:ahLst/>
              <a:cxnLst/>
              <a:rect l="0" t="0" r="0" b="0"/>
              <a:pathLst>
                <a:path w="654522" h="274660">
                  <a:moveTo>
                    <a:pt x="654522" y="0"/>
                  </a:moveTo>
                  <a:cubicBezTo>
                    <a:pt x="466902" y="141986"/>
                    <a:pt x="243423" y="238866"/>
                    <a:pt x="0" y="27466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259074" y="4527043"/>
              <a:ext cx="49530" cy="84531"/>
            </a:xfrm>
            <a:custGeom>
              <a:avLst/>
              <a:gdLst/>
              <a:ahLst/>
              <a:cxnLst/>
              <a:rect l="0" t="0" r="0" b="0"/>
              <a:pathLst>
                <a:path w="49530" h="84531">
                  <a:moveTo>
                    <a:pt x="49530" y="84531"/>
                  </a:moveTo>
                  <a:lnTo>
                    <a:pt x="0" y="49530"/>
                  </a:lnTo>
                  <a:lnTo>
                    <a:pt x="35001" y="0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3185886" y="4009392"/>
            <a:ext cx="309926" cy="657824"/>
            <a:chOff x="1595526" y="3363416"/>
            <a:chExt cx="309926" cy="657824"/>
          </a:xfrm>
        </p:grpSpPr>
        <p:sp>
          <p:nvSpPr>
            <p:cNvPr id="23" name="Rounded Rectangle 22"/>
            <p:cNvSpPr/>
            <p:nvPr/>
          </p:nvSpPr>
          <p:spPr>
            <a:xfrm>
              <a:off x="1630792" y="3366718"/>
              <a:ext cx="274660" cy="654522"/>
            </a:xfrm>
            <a:custGeom>
              <a:avLst/>
              <a:gdLst/>
              <a:ahLst/>
              <a:cxnLst/>
              <a:rect l="0" t="0" r="0" b="0"/>
              <a:pathLst>
                <a:path w="274660" h="654522">
                  <a:moveTo>
                    <a:pt x="274660" y="654522"/>
                  </a:moveTo>
                  <a:cubicBezTo>
                    <a:pt x="132674" y="466902"/>
                    <a:pt x="35793" y="243423"/>
                    <a:pt x="0" y="0"/>
                  </a:cubicBez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595526" y="3363416"/>
              <a:ext cx="84531" cy="49530"/>
            </a:xfrm>
            <a:custGeom>
              <a:avLst/>
              <a:gdLst/>
              <a:ahLst/>
              <a:cxnLst/>
              <a:rect l="0" t="0" r="0" b="0"/>
              <a:pathLst>
                <a:path w="84531" h="49530">
                  <a:moveTo>
                    <a:pt x="0" y="49530"/>
                  </a:moveTo>
                  <a:lnTo>
                    <a:pt x="35001" y="0"/>
                  </a:lnTo>
                  <a:lnTo>
                    <a:pt x="84531" y="35661"/>
                  </a:lnTo>
                </a:path>
              </a:pathLst>
            </a:custGeom>
            <a:noFill/>
            <a:ln w="9906">
              <a:solidFill>
                <a:srgbClr val="00000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4522536" y="5103676"/>
            <a:ext cx="241302" cy="241104"/>
          </a:xfrm>
          <a:custGeom>
            <a:avLst/>
            <a:gdLst/>
            <a:ahLst/>
            <a:cxnLst/>
            <a:rect l="0" t="0" r="0" b="0"/>
            <a:pathLst>
              <a:path w="241302" h="241104">
                <a:moveTo>
                  <a:pt x="76771" y="19812"/>
                </a:moveTo>
                <a:lnTo>
                  <a:pt x="160972" y="19812"/>
                </a:lnTo>
                <a:cubicBezTo>
                  <a:pt x="160972" y="19812"/>
                  <a:pt x="163449" y="19812"/>
                  <a:pt x="163449" y="22288"/>
                </a:cubicBezTo>
                <a:lnTo>
                  <a:pt x="163449" y="37147"/>
                </a:lnTo>
                <a:cubicBezTo>
                  <a:pt x="163449" y="37147"/>
                  <a:pt x="163449" y="39624"/>
                  <a:pt x="160972" y="39624"/>
                </a:cubicBezTo>
                <a:lnTo>
                  <a:pt x="76771" y="39624"/>
                </a:lnTo>
                <a:cubicBezTo>
                  <a:pt x="76771" y="39624"/>
                  <a:pt x="74295" y="39624"/>
                  <a:pt x="74295" y="37147"/>
                </a:cubicBezTo>
                <a:lnTo>
                  <a:pt x="74295" y="22288"/>
                </a:lnTo>
                <a:cubicBezTo>
                  <a:pt x="74295" y="22288"/>
                  <a:pt x="74295" y="19812"/>
                  <a:pt x="76771" y="19812"/>
                </a:cubicBezTo>
                <a:moveTo>
                  <a:pt x="22288" y="74295"/>
                </a:moveTo>
                <a:lnTo>
                  <a:pt x="37147" y="74295"/>
                </a:lnTo>
                <a:cubicBezTo>
                  <a:pt x="37147" y="74295"/>
                  <a:pt x="39624" y="74295"/>
                  <a:pt x="39624" y="76771"/>
                </a:cubicBezTo>
                <a:lnTo>
                  <a:pt x="39624" y="160972"/>
                </a:lnTo>
                <a:cubicBezTo>
                  <a:pt x="39624" y="160972"/>
                  <a:pt x="39624" y="163449"/>
                  <a:pt x="37147" y="163449"/>
                </a:cubicBezTo>
                <a:lnTo>
                  <a:pt x="22288" y="163449"/>
                </a:lnTo>
                <a:cubicBezTo>
                  <a:pt x="22288" y="163449"/>
                  <a:pt x="19812" y="163449"/>
                  <a:pt x="19812" y="160972"/>
                </a:cubicBezTo>
                <a:lnTo>
                  <a:pt x="19812" y="76771"/>
                </a:lnTo>
                <a:cubicBezTo>
                  <a:pt x="19812" y="76771"/>
                  <a:pt x="19812" y="74295"/>
                  <a:pt x="22288" y="74295"/>
                </a:cubicBezTo>
                <a:moveTo>
                  <a:pt x="178308" y="29718"/>
                </a:moveTo>
                <a:cubicBezTo>
                  <a:pt x="178308" y="13305"/>
                  <a:pt x="191613" y="0"/>
                  <a:pt x="208026" y="0"/>
                </a:cubicBezTo>
                <a:cubicBezTo>
                  <a:pt x="224438" y="0"/>
                  <a:pt x="237744" y="13305"/>
                  <a:pt x="237744" y="29718"/>
                </a:cubicBezTo>
                <a:cubicBezTo>
                  <a:pt x="237744" y="46130"/>
                  <a:pt x="224438" y="59436"/>
                  <a:pt x="208026" y="59436"/>
                </a:cubicBezTo>
                <a:cubicBezTo>
                  <a:pt x="191613" y="59436"/>
                  <a:pt x="178308" y="46130"/>
                  <a:pt x="178308" y="29718"/>
                </a:cubicBezTo>
                <a:moveTo>
                  <a:pt x="0" y="29718"/>
                </a:moveTo>
                <a:cubicBezTo>
                  <a:pt x="0" y="13305"/>
                  <a:pt x="13305" y="0"/>
                  <a:pt x="29718" y="0"/>
                </a:cubicBezTo>
                <a:cubicBezTo>
                  <a:pt x="46130" y="0"/>
                  <a:pt x="59436" y="13305"/>
                  <a:pt x="59436" y="29718"/>
                </a:cubicBezTo>
                <a:cubicBezTo>
                  <a:pt x="59436" y="46130"/>
                  <a:pt x="46130" y="59436"/>
                  <a:pt x="29718" y="59436"/>
                </a:cubicBezTo>
                <a:cubicBezTo>
                  <a:pt x="13305" y="59436"/>
                  <a:pt x="0" y="46130"/>
                  <a:pt x="0" y="29718"/>
                </a:cubicBezTo>
                <a:moveTo>
                  <a:pt x="0" y="208026"/>
                </a:moveTo>
                <a:cubicBezTo>
                  <a:pt x="0" y="191613"/>
                  <a:pt x="13305" y="178308"/>
                  <a:pt x="29718" y="178308"/>
                </a:cubicBezTo>
                <a:cubicBezTo>
                  <a:pt x="46130" y="178308"/>
                  <a:pt x="59436" y="191613"/>
                  <a:pt x="59436" y="208026"/>
                </a:cubicBezTo>
                <a:cubicBezTo>
                  <a:pt x="59436" y="224438"/>
                  <a:pt x="46130" y="237744"/>
                  <a:pt x="29718" y="237744"/>
                </a:cubicBezTo>
                <a:cubicBezTo>
                  <a:pt x="13305" y="237744"/>
                  <a:pt x="0" y="224438"/>
                  <a:pt x="0" y="208026"/>
                </a:cubicBezTo>
                <a:moveTo>
                  <a:pt x="0" y="0"/>
                </a:moveTo>
                <a:moveTo>
                  <a:pt x="158649" y="196934"/>
                </a:moveTo>
                <a:cubicBezTo>
                  <a:pt x="162430" y="197786"/>
                  <a:pt x="165366" y="200765"/>
                  <a:pt x="166164" y="204557"/>
                </a:cubicBezTo>
                <a:cubicBezTo>
                  <a:pt x="166962" y="208350"/>
                  <a:pt x="165475" y="212260"/>
                  <a:pt x="162359" y="214563"/>
                </a:cubicBezTo>
                <a:lnTo>
                  <a:pt x="149382" y="227639"/>
                </a:lnTo>
                <a:cubicBezTo>
                  <a:pt x="135887" y="241104"/>
                  <a:pt x="114040" y="241104"/>
                  <a:pt x="100545" y="227639"/>
                </a:cubicBezTo>
                <a:lnTo>
                  <a:pt x="91828" y="218922"/>
                </a:lnTo>
                <a:cubicBezTo>
                  <a:pt x="78364" y="205427"/>
                  <a:pt x="78364" y="183580"/>
                  <a:pt x="91828" y="170086"/>
                </a:cubicBezTo>
                <a:lnTo>
                  <a:pt x="129273" y="132839"/>
                </a:lnTo>
                <a:cubicBezTo>
                  <a:pt x="141557" y="121128"/>
                  <a:pt x="160872" y="121128"/>
                  <a:pt x="173156" y="132839"/>
                </a:cubicBezTo>
                <a:lnTo>
                  <a:pt x="179992" y="139674"/>
                </a:lnTo>
                <a:cubicBezTo>
                  <a:pt x="183876" y="143558"/>
                  <a:pt x="183876" y="149856"/>
                  <a:pt x="179992" y="153741"/>
                </a:cubicBezTo>
                <a:cubicBezTo>
                  <a:pt x="176107" y="157625"/>
                  <a:pt x="169809" y="157625"/>
                  <a:pt x="165925" y="153741"/>
                </a:cubicBezTo>
                <a:lnTo>
                  <a:pt x="159090" y="146905"/>
                </a:lnTo>
                <a:cubicBezTo>
                  <a:pt x="157020" y="144781"/>
                  <a:pt x="154180" y="143583"/>
                  <a:pt x="151215" y="143583"/>
                </a:cubicBezTo>
                <a:cubicBezTo>
                  <a:pt x="148249" y="143583"/>
                  <a:pt x="145409" y="144781"/>
                  <a:pt x="143339" y="146905"/>
                </a:cubicBezTo>
                <a:lnTo>
                  <a:pt x="105994" y="184152"/>
                </a:lnTo>
                <a:cubicBezTo>
                  <a:pt x="100277" y="189908"/>
                  <a:pt x="100277" y="199199"/>
                  <a:pt x="105994" y="204955"/>
                </a:cubicBezTo>
                <a:lnTo>
                  <a:pt x="114711" y="213672"/>
                </a:lnTo>
                <a:cubicBezTo>
                  <a:pt x="120489" y="219335"/>
                  <a:pt x="129736" y="219335"/>
                  <a:pt x="135514" y="213672"/>
                </a:cubicBezTo>
                <a:lnTo>
                  <a:pt x="148590" y="200596"/>
                </a:lnTo>
                <a:cubicBezTo>
                  <a:pt x="150937" y="197513"/>
                  <a:pt x="154868" y="196082"/>
                  <a:pt x="158649" y="196934"/>
                </a:cubicBezTo>
                <a:close/>
                <a:moveTo>
                  <a:pt x="227838" y="100545"/>
                </a:moveTo>
                <a:cubicBezTo>
                  <a:pt x="241302" y="114040"/>
                  <a:pt x="241302" y="135887"/>
                  <a:pt x="227838" y="149382"/>
                </a:cubicBezTo>
                <a:lnTo>
                  <a:pt x="190393" y="186629"/>
                </a:lnTo>
                <a:cubicBezTo>
                  <a:pt x="184577" y="192454"/>
                  <a:pt x="176683" y="195727"/>
                  <a:pt x="168451" y="195727"/>
                </a:cubicBezTo>
                <a:cubicBezTo>
                  <a:pt x="160219" y="195727"/>
                  <a:pt x="152325" y="192454"/>
                  <a:pt x="146509" y="186629"/>
                </a:cubicBezTo>
                <a:lnTo>
                  <a:pt x="139674" y="179793"/>
                </a:lnTo>
                <a:cubicBezTo>
                  <a:pt x="136308" y="175863"/>
                  <a:pt x="136535" y="170004"/>
                  <a:pt x="140194" y="166345"/>
                </a:cubicBezTo>
                <a:cubicBezTo>
                  <a:pt x="143852" y="162686"/>
                  <a:pt x="149711" y="162460"/>
                  <a:pt x="153641" y="165826"/>
                </a:cubicBezTo>
                <a:lnTo>
                  <a:pt x="160477" y="172661"/>
                </a:lnTo>
                <a:cubicBezTo>
                  <a:pt x="162577" y="174766"/>
                  <a:pt x="165428" y="175949"/>
                  <a:pt x="168401" y="175949"/>
                </a:cubicBezTo>
                <a:cubicBezTo>
                  <a:pt x="171375" y="175949"/>
                  <a:pt x="174226" y="174766"/>
                  <a:pt x="176326" y="172661"/>
                </a:cubicBezTo>
                <a:lnTo>
                  <a:pt x="213573" y="134820"/>
                </a:lnTo>
                <a:cubicBezTo>
                  <a:pt x="216393" y="132099"/>
                  <a:pt x="217969" y="128337"/>
                  <a:pt x="217931" y="124419"/>
                </a:cubicBezTo>
                <a:cubicBezTo>
                  <a:pt x="217826" y="120675"/>
                  <a:pt x="216262" y="117120"/>
                  <a:pt x="213573" y="114513"/>
                </a:cubicBezTo>
                <a:lnTo>
                  <a:pt x="204955" y="105895"/>
                </a:lnTo>
                <a:cubicBezTo>
                  <a:pt x="202202" y="103124"/>
                  <a:pt x="198459" y="101566"/>
                  <a:pt x="194553" y="101566"/>
                </a:cubicBezTo>
                <a:cubicBezTo>
                  <a:pt x="190648" y="101566"/>
                  <a:pt x="186904" y="103124"/>
                  <a:pt x="184152" y="105895"/>
                </a:cubicBezTo>
                <a:lnTo>
                  <a:pt x="171076" y="118872"/>
                </a:lnTo>
                <a:cubicBezTo>
                  <a:pt x="168655" y="121698"/>
                  <a:pt x="164854" y="122930"/>
                  <a:pt x="161235" y="122059"/>
                </a:cubicBezTo>
                <a:cubicBezTo>
                  <a:pt x="157617" y="121189"/>
                  <a:pt x="154791" y="118364"/>
                  <a:pt x="153921" y="114745"/>
                </a:cubicBezTo>
                <a:cubicBezTo>
                  <a:pt x="153050" y="111126"/>
                  <a:pt x="154282" y="107325"/>
                  <a:pt x="157109" y="104904"/>
                </a:cubicBezTo>
                <a:lnTo>
                  <a:pt x="170085" y="91828"/>
                </a:lnTo>
                <a:cubicBezTo>
                  <a:pt x="183580" y="78364"/>
                  <a:pt x="205427" y="78364"/>
                  <a:pt x="218922" y="91828"/>
                </a:cubicBezTo>
                <a:close/>
              </a:path>
            </a:pathLst>
          </a:custGeom>
          <a:solidFill>
            <a:srgbClr val="CD6AFB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4522536" y="2263919"/>
            <a:ext cx="237833" cy="237694"/>
          </a:xfrm>
          <a:custGeom>
            <a:avLst/>
            <a:gdLst/>
            <a:ahLst/>
            <a:cxnLst/>
            <a:rect l="0" t="0" r="0" b="0"/>
            <a:pathLst>
              <a:path w="237833" h="237694">
                <a:moveTo>
                  <a:pt x="237744" y="37382"/>
                </a:moveTo>
                <a:lnTo>
                  <a:pt x="237744" y="79284"/>
                </a:lnTo>
                <a:cubicBezTo>
                  <a:pt x="237744" y="87490"/>
                  <a:pt x="231091" y="94143"/>
                  <a:pt x="222885" y="94143"/>
                </a:cubicBezTo>
                <a:lnTo>
                  <a:pt x="133731" y="94143"/>
                </a:lnTo>
                <a:cubicBezTo>
                  <a:pt x="125524" y="94143"/>
                  <a:pt x="118872" y="87490"/>
                  <a:pt x="118872" y="79284"/>
                </a:cubicBezTo>
                <a:lnTo>
                  <a:pt x="118872" y="37481"/>
                </a:lnTo>
                <a:cubicBezTo>
                  <a:pt x="118869" y="36573"/>
                  <a:pt x="119363" y="35737"/>
                  <a:pt x="120159" y="35301"/>
                </a:cubicBezTo>
                <a:cubicBezTo>
                  <a:pt x="120913" y="34813"/>
                  <a:pt x="121882" y="34813"/>
                  <a:pt x="122636" y="35301"/>
                </a:cubicBezTo>
                <a:lnTo>
                  <a:pt x="166519" y="65713"/>
                </a:lnTo>
                <a:cubicBezTo>
                  <a:pt x="173735" y="70209"/>
                  <a:pt x="182880" y="70209"/>
                  <a:pt x="190096" y="65713"/>
                </a:cubicBezTo>
                <a:lnTo>
                  <a:pt x="233979" y="35202"/>
                </a:lnTo>
                <a:cubicBezTo>
                  <a:pt x="234733" y="34714"/>
                  <a:pt x="235702" y="34714"/>
                  <a:pt x="236456" y="35202"/>
                </a:cubicBezTo>
                <a:cubicBezTo>
                  <a:pt x="237252" y="35638"/>
                  <a:pt x="237746" y="36474"/>
                  <a:pt x="237743" y="37382"/>
                </a:cubicBezTo>
                <a:close/>
                <a:moveTo>
                  <a:pt x="118872" y="15588"/>
                </a:moveTo>
                <a:cubicBezTo>
                  <a:pt x="118765" y="15404"/>
                  <a:pt x="118765" y="15178"/>
                  <a:pt x="118872" y="14994"/>
                </a:cubicBezTo>
                <a:cubicBezTo>
                  <a:pt x="118845" y="11036"/>
                  <a:pt x="120399" y="7231"/>
                  <a:pt x="123188" y="4423"/>
                </a:cubicBezTo>
                <a:cubicBezTo>
                  <a:pt x="125978" y="1615"/>
                  <a:pt x="129772" y="36"/>
                  <a:pt x="133731" y="36"/>
                </a:cubicBezTo>
                <a:lnTo>
                  <a:pt x="222885" y="36"/>
                </a:lnTo>
                <a:cubicBezTo>
                  <a:pt x="226843" y="36"/>
                  <a:pt x="230637" y="1615"/>
                  <a:pt x="233427" y="4423"/>
                </a:cubicBezTo>
                <a:cubicBezTo>
                  <a:pt x="236216" y="7231"/>
                  <a:pt x="237770" y="11036"/>
                  <a:pt x="237744" y="14994"/>
                </a:cubicBezTo>
                <a:cubicBezTo>
                  <a:pt x="237833" y="15182"/>
                  <a:pt x="237833" y="15400"/>
                  <a:pt x="237744" y="15588"/>
                </a:cubicBezTo>
                <a:lnTo>
                  <a:pt x="182270" y="53132"/>
                </a:lnTo>
                <a:cubicBezTo>
                  <a:pt x="179836" y="54612"/>
                  <a:pt x="176779" y="54612"/>
                  <a:pt x="174345" y="53132"/>
                </a:cubicBezTo>
                <a:close/>
                <a:moveTo>
                  <a:pt x="108966" y="143673"/>
                </a:moveTo>
                <a:lnTo>
                  <a:pt x="108966" y="173391"/>
                </a:lnTo>
                <a:cubicBezTo>
                  <a:pt x="108966" y="176126"/>
                  <a:pt x="106748" y="178344"/>
                  <a:pt x="104013" y="178344"/>
                </a:cubicBezTo>
                <a:lnTo>
                  <a:pt x="86083" y="178344"/>
                </a:lnTo>
                <a:cubicBezTo>
                  <a:pt x="84823" y="178335"/>
                  <a:pt x="83757" y="179273"/>
                  <a:pt x="83606" y="180523"/>
                </a:cubicBezTo>
                <a:lnTo>
                  <a:pt x="79248" y="233223"/>
                </a:lnTo>
                <a:cubicBezTo>
                  <a:pt x="78992" y="235764"/>
                  <a:pt x="76848" y="237694"/>
                  <a:pt x="74295" y="237681"/>
                </a:cubicBezTo>
                <a:lnTo>
                  <a:pt x="34671" y="237681"/>
                </a:lnTo>
                <a:cubicBezTo>
                  <a:pt x="32117" y="237694"/>
                  <a:pt x="29973" y="235764"/>
                  <a:pt x="29718" y="233223"/>
                </a:cubicBezTo>
                <a:lnTo>
                  <a:pt x="25359" y="180523"/>
                </a:lnTo>
                <a:cubicBezTo>
                  <a:pt x="25255" y="179233"/>
                  <a:pt x="24176" y="178241"/>
                  <a:pt x="22882" y="178245"/>
                </a:cubicBezTo>
                <a:lnTo>
                  <a:pt x="4953" y="178245"/>
                </a:lnTo>
                <a:cubicBezTo>
                  <a:pt x="2217" y="178245"/>
                  <a:pt x="0" y="176027"/>
                  <a:pt x="0" y="173292"/>
                </a:cubicBezTo>
                <a:lnTo>
                  <a:pt x="0" y="143574"/>
                </a:lnTo>
                <a:cubicBezTo>
                  <a:pt x="108" y="113545"/>
                  <a:pt x="24454" y="89244"/>
                  <a:pt x="54483" y="89190"/>
                </a:cubicBezTo>
                <a:cubicBezTo>
                  <a:pt x="84550" y="89244"/>
                  <a:pt x="108911" y="113605"/>
                  <a:pt x="108966" y="143673"/>
                </a:cubicBezTo>
                <a:close/>
                <a:moveTo>
                  <a:pt x="61912" y="109002"/>
                </a:moveTo>
                <a:cubicBezTo>
                  <a:pt x="61912" y="104899"/>
                  <a:pt x="58586" y="101572"/>
                  <a:pt x="54483" y="101572"/>
                </a:cubicBezTo>
                <a:cubicBezTo>
                  <a:pt x="50379" y="101572"/>
                  <a:pt x="47053" y="104899"/>
                  <a:pt x="47053" y="109002"/>
                </a:cubicBezTo>
                <a:lnTo>
                  <a:pt x="47053" y="148131"/>
                </a:lnTo>
                <a:cubicBezTo>
                  <a:pt x="47053" y="152234"/>
                  <a:pt x="50379" y="155560"/>
                  <a:pt x="54483" y="155560"/>
                </a:cubicBezTo>
                <a:cubicBezTo>
                  <a:pt x="58586" y="155560"/>
                  <a:pt x="61912" y="152234"/>
                  <a:pt x="61912" y="148131"/>
                </a:cubicBezTo>
                <a:close/>
                <a:moveTo>
                  <a:pt x="14165" y="40452"/>
                </a:moveTo>
                <a:cubicBezTo>
                  <a:pt x="14110" y="18173"/>
                  <a:pt x="32137" y="73"/>
                  <a:pt x="54416" y="36"/>
                </a:cubicBezTo>
                <a:cubicBezTo>
                  <a:pt x="76696" y="0"/>
                  <a:pt x="94782" y="18041"/>
                  <a:pt x="94800" y="40320"/>
                </a:cubicBezTo>
                <a:cubicBezTo>
                  <a:pt x="94818" y="62600"/>
                  <a:pt x="76762" y="80671"/>
                  <a:pt x="54483" y="80671"/>
                </a:cubicBezTo>
                <a:cubicBezTo>
                  <a:pt x="32254" y="80671"/>
                  <a:pt x="14220" y="62680"/>
                  <a:pt x="14165" y="40452"/>
                </a:cubicBezTo>
                <a:close/>
                <a:moveTo>
                  <a:pt x="33977" y="40452"/>
                </a:moveTo>
                <a:cubicBezTo>
                  <a:pt x="33871" y="45959"/>
                  <a:pt x="35984" y="51277"/>
                  <a:pt x="39841" y="55209"/>
                </a:cubicBezTo>
                <a:cubicBezTo>
                  <a:pt x="43698" y="59140"/>
                  <a:pt x="48975" y="61355"/>
                  <a:pt x="54483" y="61354"/>
                </a:cubicBezTo>
                <a:cubicBezTo>
                  <a:pt x="59856" y="61542"/>
                  <a:pt x="65075" y="59538"/>
                  <a:pt x="68942" y="55802"/>
                </a:cubicBezTo>
                <a:cubicBezTo>
                  <a:pt x="72809" y="52066"/>
                  <a:pt x="74991" y="46919"/>
                  <a:pt x="74988" y="41542"/>
                </a:cubicBezTo>
                <a:cubicBezTo>
                  <a:pt x="74947" y="40823"/>
                  <a:pt x="74627" y="40148"/>
                  <a:pt x="74096" y="39660"/>
                </a:cubicBezTo>
                <a:cubicBezTo>
                  <a:pt x="73554" y="39182"/>
                  <a:pt x="72831" y="38965"/>
                  <a:pt x="72115" y="39066"/>
                </a:cubicBezTo>
                <a:cubicBezTo>
                  <a:pt x="69692" y="39464"/>
                  <a:pt x="67240" y="39663"/>
                  <a:pt x="64785" y="39660"/>
                </a:cubicBezTo>
                <a:cubicBezTo>
                  <a:pt x="55614" y="39462"/>
                  <a:pt x="46672" y="36755"/>
                  <a:pt x="38930" y="31834"/>
                </a:cubicBezTo>
                <a:cubicBezTo>
                  <a:pt x="38268" y="31542"/>
                  <a:pt x="37512" y="31542"/>
                  <a:pt x="36850" y="31834"/>
                </a:cubicBezTo>
                <a:cubicBezTo>
                  <a:pt x="36159" y="32084"/>
                  <a:pt x="35614" y="32629"/>
                  <a:pt x="35364" y="33320"/>
                </a:cubicBezTo>
                <a:cubicBezTo>
                  <a:pt x="34440" y="35584"/>
                  <a:pt x="33969" y="38007"/>
                  <a:pt x="33977" y="40452"/>
                </a:cubicBezTo>
                <a:close/>
              </a:path>
            </a:pathLst>
          </a:custGeom>
          <a:solidFill>
            <a:srgbClr val="FFE60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27"/>
          <p:cNvSpPr/>
          <p:nvPr/>
        </p:nvSpPr>
        <p:spPr>
          <a:xfrm>
            <a:off x="3498916" y="2666799"/>
            <a:ext cx="222885" cy="232791"/>
          </a:xfrm>
          <a:custGeom>
            <a:avLst/>
            <a:gdLst/>
            <a:ahLst/>
            <a:cxnLst/>
            <a:rect l="0" t="0" r="0" b="0"/>
            <a:pathLst>
              <a:path w="222885" h="232791">
                <a:moveTo>
                  <a:pt x="163449" y="49530"/>
                </a:moveTo>
                <a:lnTo>
                  <a:pt x="163449" y="104013"/>
                </a:lnTo>
                <a:cubicBezTo>
                  <a:pt x="163394" y="128609"/>
                  <a:pt x="143468" y="148535"/>
                  <a:pt x="118872" y="148590"/>
                </a:cubicBezTo>
                <a:cubicBezTo>
                  <a:pt x="113401" y="148590"/>
                  <a:pt x="108966" y="144154"/>
                  <a:pt x="108966" y="138684"/>
                </a:cubicBezTo>
                <a:cubicBezTo>
                  <a:pt x="108966" y="133213"/>
                  <a:pt x="113401" y="128778"/>
                  <a:pt x="118872" y="128778"/>
                </a:cubicBezTo>
                <a:cubicBezTo>
                  <a:pt x="132549" y="128778"/>
                  <a:pt x="143637" y="117690"/>
                  <a:pt x="143637" y="104013"/>
                </a:cubicBezTo>
                <a:lnTo>
                  <a:pt x="143637" y="49530"/>
                </a:lnTo>
                <a:cubicBezTo>
                  <a:pt x="143637" y="35852"/>
                  <a:pt x="132549" y="24765"/>
                  <a:pt x="118872" y="24765"/>
                </a:cubicBezTo>
                <a:cubicBezTo>
                  <a:pt x="105194" y="24765"/>
                  <a:pt x="94107" y="35852"/>
                  <a:pt x="94107" y="49530"/>
                </a:cubicBezTo>
                <a:lnTo>
                  <a:pt x="94107" y="80535"/>
                </a:lnTo>
                <a:cubicBezTo>
                  <a:pt x="94107" y="86006"/>
                  <a:pt x="89671" y="90441"/>
                  <a:pt x="84201" y="90441"/>
                </a:cubicBezTo>
                <a:cubicBezTo>
                  <a:pt x="78730" y="90441"/>
                  <a:pt x="74295" y="86006"/>
                  <a:pt x="74295" y="80535"/>
                </a:cubicBezTo>
                <a:lnTo>
                  <a:pt x="74295" y="49530"/>
                </a:lnTo>
                <a:cubicBezTo>
                  <a:pt x="74349" y="24933"/>
                  <a:pt x="94275" y="5007"/>
                  <a:pt x="118872" y="4953"/>
                </a:cubicBezTo>
                <a:cubicBezTo>
                  <a:pt x="143468" y="5007"/>
                  <a:pt x="163394" y="24933"/>
                  <a:pt x="163449" y="49530"/>
                </a:cubicBezTo>
                <a:close/>
                <a:moveTo>
                  <a:pt x="163449" y="164736"/>
                </a:moveTo>
                <a:lnTo>
                  <a:pt x="163449" y="188214"/>
                </a:lnTo>
                <a:cubicBezTo>
                  <a:pt x="163449" y="212833"/>
                  <a:pt x="143491" y="232791"/>
                  <a:pt x="118872" y="232791"/>
                </a:cubicBezTo>
                <a:cubicBezTo>
                  <a:pt x="94252" y="232791"/>
                  <a:pt x="74295" y="212833"/>
                  <a:pt x="74295" y="188214"/>
                </a:cubicBezTo>
                <a:lnTo>
                  <a:pt x="74295" y="138684"/>
                </a:lnTo>
                <a:cubicBezTo>
                  <a:pt x="74349" y="114087"/>
                  <a:pt x="94275" y="94161"/>
                  <a:pt x="118872" y="94107"/>
                </a:cubicBezTo>
                <a:cubicBezTo>
                  <a:pt x="124342" y="94107"/>
                  <a:pt x="128778" y="98542"/>
                  <a:pt x="128778" y="104013"/>
                </a:cubicBezTo>
                <a:cubicBezTo>
                  <a:pt x="128778" y="109483"/>
                  <a:pt x="124342" y="113919"/>
                  <a:pt x="118872" y="113919"/>
                </a:cubicBezTo>
                <a:cubicBezTo>
                  <a:pt x="105194" y="113919"/>
                  <a:pt x="94107" y="125006"/>
                  <a:pt x="94107" y="138684"/>
                </a:cubicBezTo>
                <a:lnTo>
                  <a:pt x="94107" y="188214"/>
                </a:lnTo>
                <a:cubicBezTo>
                  <a:pt x="94107" y="201891"/>
                  <a:pt x="105194" y="212979"/>
                  <a:pt x="118872" y="212979"/>
                </a:cubicBezTo>
                <a:cubicBezTo>
                  <a:pt x="132549" y="212979"/>
                  <a:pt x="143637" y="201891"/>
                  <a:pt x="143637" y="188214"/>
                </a:cubicBezTo>
                <a:lnTo>
                  <a:pt x="143637" y="164736"/>
                </a:lnTo>
                <a:cubicBezTo>
                  <a:pt x="143637" y="159265"/>
                  <a:pt x="148072" y="154830"/>
                  <a:pt x="153543" y="154830"/>
                </a:cubicBezTo>
                <a:cubicBezTo>
                  <a:pt x="159013" y="154830"/>
                  <a:pt x="163449" y="159265"/>
                  <a:pt x="163449" y="164736"/>
                </a:cubicBezTo>
                <a:close/>
                <a:moveTo>
                  <a:pt x="0" y="0"/>
                </a:moveTo>
                <a:moveTo>
                  <a:pt x="56507" y="74198"/>
                </a:moveTo>
                <a:cubicBezTo>
                  <a:pt x="57176" y="76745"/>
                  <a:pt x="56804" y="79452"/>
                  <a:pt x="55473" y="81724"/>
                </a:cubicBezTo>
                <a:cubicBezTo>
                  <a:pt x="52753" y="86441"/>
                  <a:pt x="46736" y="88078"/>
                  <a:pt x="42001" y="85389"/>
                </a:cubicBezTo>
                <a:lnTo>
                  <a:pt x="29123" y="77960"/>
                </a:lnTo>
                <a:cubicBezTo>
                  <a:pt x="24362" y="75225"/>
                  <a:pt x="22720" y="69148"/>
                  <a:pt x="25456" y="64387"/>
                </a:cubicBezTo>
                <a:cubicBezTo>
                  <a:pt x="28192" y="59627"/>
                  <a:pt x="34269" y="57986"/>
                  <a:pt x="39029" y="60723"/>
                </a:cubicBezTo>
                <a:lnTo>
                  <a:pt x="51907" y="68153"/>
                </a:lnTo>
                <a:cubicBezTo>
                  <a:pt x="54183" y="69476"/>
                  <a:pt x="55838" y="71652"/>
                  <a:pt x="56507" y="74198"/>
                </a:cubicBezTo>
                <a:close/>
                <a:moveTo>
                  <a:pt x="24765" y="123825"/>
                </a:moveTo>
                <a:cubicBezTo>
                  <a:pt x="19294" y="123825"/>
                  <a:pt x="14859" y="119389"/>
                  <a:pt x="14859" y="113919"/>
                </a:cubicBezTo>
                <a:cubicBezTo>
                  <a:pt x="14859" y="108448"/>
                  <a:pt x="19294" y="104013"/>
                  <a:pt x="24765" y="104013"/>
                </a:cubicBezTo>
                <a:lnTo>
                  <a:pt x="39624" y="104013"/>
                </a:lnTo>
                <a:cubicBezTo>
                  <a:pt x="45094" y="104013"/>
                  <a:pt x="49530" y="108448"/>
                  <a:pt x="49530" y="113919"/>
                </a:cubicBezTo>
                <a:cubicBezTo>
                  <a:pt x="49530" y="119389"/>
                  <a:pt x="45094" y="123825"/>
                  <a:pt x="39624" y="123825"/>
                </a:cubicBezTo>
                <a:close/>
                <a:moveTo>
                  <a:pt x="0" y="0"/>
                </a:moveTo>
                <a:moveTo>
                  <a:pt x="55570" y="146114"/>
                </a:moveTo>
                <a:cubicBezTo>
                  <a:pt x="58305" y="150873"/>
                  <a:pt x="56665" y="156948"/>
                  <a:pt x="51907" y="159684"/>
                </a:cubicBezTo>
                <a:lnTo>
                  <a:pt x="39029" y="167114"/>
                </a:lnTo>
                <a:cubicBezTo>
                  <a:pt x="34270" y="169848"/>
                  <a:pt x="28195" y="168206"/>
                  <a:pt x="25460" y="163447"/>
                </a:cubicBezTo>
                <a:cubicBezTo>
                  <a:pt x="22725" y="158688"/>
                  <a:pt x="24365" y="152613"/>
                  <a:pt x="29123" y="149877"/>
                </a:cubicBezTo>
                <a:lnTo>
                  <a:pt x="42001" y="142448"/>
                </a:lnTo>
                <a:cubicBezTo>
                  <a:pt x="46761" y="139714"/>
                  <a:pt x="52835" y="141355"/>
                  <a:pt x="55570" y="146114"/>
                </a:cubicBezTo>
                <a:close/>
                <a:moveTo>
                  <a:pt x="181150" y="79330"/>
                </a:moveTo>
                <a:cubicBezTo>
                  <a:pt x="179985" y="74972"/>
                  <a:pt x="181911" y="70377"/>
                  <a:pt x="185836" y="68153"/>
                </a:cubicBezTo>
                <a:lnTo>
                  <a:pt x="198714" y="60723"/>
                </a:lnTo>
                <a:cubicBezTo>
                  <a:pt x="203473" y="57989"/>
                  <a:pt x="209548" y="59631"/>
                  <a:pt x="212283" y="64390"/>
                </a:cubicBezTo>
                <a:cubicBezTo>
                  <a:pt x="215018" y="69149"/>
                  <a:pt x="213378" y="75224"/>
                  <a:pt x="208620" y="77960"/>
                </a:cubicBezTo>
                <a:lnTo>
                  <a:pt x="195742" y="85389"/>
                </a:lnTo>
                <a:cubicBezTo>
                  <a:pt x="194232" y="86245"/>
                  <a:pt x="192524" y="86689"/>
                  <a:pt x="190789" y="86677"/>
                </a:cubicBezTo>
                <a:cubicBezTo>
                  <a:pt x="186278" y="86709"/>
                  <a:pt x="182315" y="83688"/>
                  <a:pt x="181150" y="79330"/>
                </a:cubicBezTo>
                <a:close/>
                <a:moveTo>
                  <a:pt x="222885" y="113919"/>
                </a:moveTo>
                <a:cubicBezTo>
                  <a:pt x="222885" y="119389"/>
                  <a:pt x="218449" y="123825"/>
                  <a:pt x="212979" y="123825"/>
                </a:cubicBezTo>
                <a:lnTo>
                  <a:pt x="198120" y="123825"/>
                </a:lnTo>
                <a:cubicBezTo>
                  <a:pt x="192649" y="123825"/>
                  <a:pt x="188214" y="119389"/>
                  <a:pt x="188214" y="113919"/>
                </a:cubicBezTo>
                <a:cubicBezTo>
                  <a:pt x="188214" y="108448"/>
                  <a:pt x="192649" y="104013"/>
                  <a:pt x="198120" y="104013"/>
                </a:cubicBezTo>
                <a:lnTo>
                  <a:pt x="212979" y="104013"/>
                </a:lnTo>
                <a:cubicBezTo>
                  <a:pt x="218449" y="104013"/>
                  <a:pt x="222885" y="108448"/>
                  <a:pt x="222885" y="113919"/>
                </a:cubicBezTo>
                <a:close/>
                <a:moveTo>
                  <a:pt x="0" y="0"/>
                </a:moveTo>
                <a:moveTo>
                  <a:pt x="212287" y="163450"/>
                </a:moveTo>
                <a:cubicBezTo>
                  <a:pt x="209551" y="168210"/>
                  <a:pt x="203474" y="169851"/>
                  <a:pt x="198714" y="167114"/>
                </a:cubicBezTo>
                <a:lnTo>
                  <a:pt x="185836" y="159684"/>
                </a:lnTo>
                <a:cubicBezTo>
                  <a:pt x="181078" y="156948"/>
                  <a:pt x="179438" y="150873"/>
                  <a:pt x="182173" y="146114"/>
                </a:cubicBezTo>
                <a:cubicBezTo>
                  <a:pt x="184908" y="141355"/>
                  <a:pt x="190982" y="139714"/>
                  <a:pt x="195742" y="142448"/>
                </a:cubicBezTo>
                <a:lnTo>
                  <a:pt x="208620" y="149877"/>
                </a:lnTo>
                <a:cubicBezTo>
                  <a:pt x="213381" y="152612"/>
                  <a:pt x="215023" y="158689"/>
                  <a:pt x="212287" y="163450"/>
                </a:cubicBezTo>
                <a:close/>
              </a:path>
            </a:pathLst>
          </a:custGeom>
          <a:solidFill>
            <a:srgbClr val="44E09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Rounded Rectangle 28"/>
          <p:cNvSpPr/>
          <p:nvPr/>
        </p:nvSpPr>
        <p:spPr>
          <a:xfrm>
            <a:off x="5555256" y="2671544"/>
            <a:ext cx="231414" cy="233008"/>
          </a:xfrm>
          <a:custGeom>
            <a:avLst/>
            <a:gdLst/>
            <a:ahLst/>
            <a:cxnLst/>
            <a:rect l="0" t="0" r="0" b="0"/>
            <a:pathLst>
              <a:path w="231414" h="233008">
                <a:moveTo>
                  <a:pt x="112542" y="29718"/>
                </a:moveTo>
                <a:cubicBezTo>
                  <a:pt x="112542" y="13303"/>
                  <a:pt x="139149" y="0"/>
                  <a:pt x="171978" y="0"/>
                </a:cubicBezTo>
                <a:cubicBezTo>
                  <a:pt x="204796" y="0"/>
                  <a:pt x="231414" y="13303"/>
                  <a:pt x="231414" y="29718"/>
                </a:cubicBezTo>
                <a:cubicBezTo>
                  <a:pt x="231414" y="46122"/>
                  <a:pt x="204796" y="59436"/>
                  <a:pt x="171978" y="59436"/>
                </a:cubicBezTo>
                <a:cubicBezTo>
                  <a:pt x="139149" y="59436"/>
                  <a:pt x="112542" y="46122"/>
                  <a:pt x="112542" y="29718"/>
                </a:cubicBezTo>
                <a:close/>
                <a:moveTo>
                  <a:pt x="136148" y="133473"/>
                </a:moveTo>
                <a:cubicBezTo>
                  <a:pt x="137851" y="130115"/>
                  <a:pt x="138812" y="126321"/>
                  <a:pt x="138812" y="122289"/>
                </a:cubicBezTo>
                <a:cubicBezTo>
                  <a:pt x="138812" y="117742"/>
                  <a:pt x="137584" y="113473"/>
                  <a:pt x="135444" y="109808"/>
                </a:cubicBezTo>
                <a:cubicBezTo>
                  <a:pt x="146341" y="113136"/>
                  <a:pt x="158842" y="114959"/>
                  <a:pt x="171978" y="114959"/>
                </a:cubicBezTo>
                <a:cubicBezTo>
                  <a:pt x="191473" y="114959"/>
                  <a:pt x="209591" y="110947"/>
                  <a:pt x="223122" y="103943"/>
                </a:cubicBezTo>
                <a:cubicBezTo>
                  <a:pt x="226035" y="102437"/>
                  <a:pt x="228828" y="100724"/>
                  <a:pt x="231414" y="98842"/>
                </a:cubicBezTo>
                <a:lnTo>
                  <a:pt x="231414" y="118862"/>
                </a:lnTo>
                <a:cubicBezTo>
                  <a:pt x="231414" y="135702"/>
                  <a:pt x="204667" y="148580"/>
                  <a:pt x="171978" y="148580"/>
                </a:cubicBezTo>
                <a:cubicBezTo>
                  <a:pt x="158248" y="148580"/>
                  <a:pt x="145578" y="146311"/>
                  <a:pt x="135494" y="142438"/>
                </a:cubicBezTo>
                <a:cubicBezTo>
                  <a:pt x="136316" y="139525"/>
                  <a:pt x="136538" y="136475"/>
                  <a:pt x="136148" y="133473"/>
                </a:cubicBezTo>
                <a:close/>
                <a:moveTo>
                  <a:pt x="171978" y="74285"/>
                </a:moveTo>
                <a:cubicBezTo>
                  <a:pt x="190195" y="74285"/>
                  <a:pt x="207421" y="70619"/>
                  <a:pt x="220646" y="64012"/>
                </a:cubicBezTo>
                <a:cubicBezTo>
                  <a:pt x="224271" y="62199"/>
                  <a:pt x="227976" y="59951"/>
                  <a:pt x="231414" y="57246"/>
                </a:cubicBezTo>
                <a:lnTo>
                  <a:pt x="231414" y="75860"/>
                </a:lnTo>
                <a:cubicBezTo>
                  <a:pt x="229829" y="80753"/>
                  <a:pt x="225143" y="86013"/>
                  <a:pt x="216228" y="90629"/>
                </a:cubicBezTo>
                <a:cubicBezTo>
                  <a:pt x="205272" y="96306"/>
                  <a:pt x="189620" y="99971"/>
                  <a:pt x="171978" y="99971"/>
                </a:cubicBezTo>
                <a:cubicBezTo>
                  <a:pt x="154325" y="99971"/>
                  <a:pt x="138674" y="96306"/>
                  <a:pt x="127718" y="90629"/>
                </a:cubicBezTo>
                <a:cubicBezTo>
                  <a:pt x="118802" y="86013"/>
                  <a:pt x="114107" y="80753"/>
                  <a:pt x="112542" y="75860"/>
                </a:cubicBezTo>
                <a:lnTo>
                  <a:pt x="112542" y="57236"/>
                </a:lnTo>
                <a:cubicBezTo>
                  <a:pt x="115969" y="59951"/>
                  <a:pt x="119674" y="62199"/>
                  <a:pt x="123299" y="64012"/>
                </a:cubicBezTo>
                <a:cubicBezTo>
                  <a:pt x="136524" y="70629"/>
                  <a:pt x="153751" y="74295"/>
                  <a:pt x="171978" y="74295"/>
                </a:cubicBezTo>
                <a:close/>
                <a:moveTo>
                  <a:pt x="62922" y="190403"/>
                </a:moveTo>
                <a:cubicBezTo>
                  <a:pt x="90382" y="190403"/>
                  <a:pt x="114037" y="208392"/>
                  <a:pt x="122566" y="233008"/>
                </a:cubicBezTo>
                <a:lnTo>
                  <a:pt x="2337" y="233008"/>
                </a:lnTo>
                <a:cubicBezTo>
                  <a:pt x="10856" y="208392"/>
                  <a:pt x="35473" y="190413"/>
                  <a:pt x="62922" y="190413"/>
                </a:cubicBezTo>
                <a:close/>
                <a:moveTo>
                  <a:pt x="14918" y="143785"/>
                </a:moveTo>
                <a:lnTo>
                  <a:pt x="35919" y="143785"/>
                </a:lnTo>
                <a:cubicBezTo>
                  <a:pt x="40664" y="153770"/>
                  <a:pt x="50679" y="160675"/>
                  <a:pt x="61971" y="160675"/>
                </a:cubicBezTo>
                <a:cubicBezTo>
                  <a:pt x="73958" y="160675"/>
                  <a:pt x="83943" y="153869"/>
                  <a:pt x="88391" y="143785"/>
                </a:cubicBezTo>
                <a:lnTo>
                  <a:pt x="109253" y="143785"/>
                </a:lnTo>
                <a:cubicBezTo>
                  <a:pt x="104012" y="165073"/>
                  <a:pt x="85062" y="180487"/>
                  <a:pt x="61971" y="180487"/>
                </a:cubicBezTo>
                <a:cubicBezTo>
                  <a:pt x="39307" y="180487"/>
                  <a:pt x="20505" y="164647"/>
                  <a:pt x="14908" y="143785"/>
                </a:cubicBezTo>
                <a:close/>
                <a:moveTo>
                  <a:pt x="58960" y="56543"/>
                </a:moveTo>
                <a:cubicBezTo>
                  <a:pt x="64107" y="56545"/>
                  <a:pt x="68394" y="60488"/>
                  <a:pt x="68826" y="65617"/>
                </a:cubicBezTo>
                <a:lnTo>
                  <a:pt x="68826" y="89124"/>
                </a:lnTo>
                <a:cubicBezTo>
                  <a:pt x="68826" y="93227"/>
                  <a:pt x="72153" y="96553"/>
                  <a:pt x="76256" y="96553"/>
                </a:cubicBezTo>
                <a:cubicBezTo>
                  <a:pt x="80359" y="96553"/>
                  <a:pt x="83685" y="93227"/>
                  <a:pt x="83685" y="89124"/>
                </a:cubicBezTo>
                <a:lnTo>
                  <a:pt x="83685" y="73730"/>
                </a:lnTo>
                <a:cubicBezTo>
                  <a:pt x="98164" y="81316"/>
                  <a:pt x="107496" y="96051"/>
                  <a:pt x="108163" y="112383"/>
                </a:cubicBezTo>
                <a:lnTo>
                  <a:pt x="114047" y="112383"/>
                </a:lnTo>
                <a:cubicBezTo>
                  <a:pt x="119518" y="112383"/>
                  <a:pt x="123953" y="116818"/>
                  <a:pt x="123953" y="122289"/>
                </a:cubicBezTo>
                <a:cubicBezTo>
                  <a:pt x="123953" y="127760"/>
                  <a:pt x="119518" y="132195"/>
                  <a:pt x="114047" y="132195"/>
                </a:cubicBezTo>
                <a:lnTo>
                  <a:pt x="9906" y="132195"/>
                </a:lnTo>
                <a:cubicBezTo>
                  <a:pt x="4435" y="132195"/>
                  <a:pt x="0" y="127760"/>
                  <a:pt x="0" y="122289"/>
                </a:cubicBezTo>
                <a:cubicBezTo>
                  <a:pt x="0" y="116818"/>
                  <a:pt x="4435" y="112383"/>
                  <a:pt x="9906" y="112383"/>
                </a:cubicBezTo>
                <a:lnTo>
                  <a:pt x="15800" y="112383"/>
                </a:lnTo>
                <a:cubicBezTo>
                  <a:pt x="17137" y="92660"/>
                  <a:pt x="30688" y="75830"/>
                  <a:pt x="49054" y="70352"/>
                </a:cubicBezTo>
                <a:lnTo>
                  <a:pt x="49054" y="66439"/>
                </a:lnTo>
                <a:cubicBezTo>
                  <a:pt x="49054" y="60968"/>
                  <a:pt x="53489" y="56533"/>
                  <a:pt x="58960" y="56533"/>
                </a:cubicBezTo>
                <a:close/>
              </a:path>
            </a:pathLst>
          </a:custGeom>
          <a:solidFill>
            <a:srgbClr val="F99539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5519739" y="4693765"/>
            <a:ext cx="237744" cy="225460"/>
          </a:xfrm>
          <a:custGeom>
            <a:avLst/>
            <a:gdLst/>
            <a:ahLst/>
            <a:cxnLst/>
            <a:rect l="0" t="0" r="0" b="0"/>
            <a:pathLst>
              <a:path w="237744" h="225460">
                <a:moveTo>
                  <a:pt x="237744" y="42199"/>
                </a:moveTo>
                <a:lnTo>
                  <a:pt x="237744" y="91729"/>
                </a:lnTo>
                <a:cubicBezTo>
                  <a:pt x="237744" y="99935"/>
                  <a:pt x="231091" y="106588"/>
                  <a:pt x="222885" y="106588"/>
                </a:cubicBezTo>
                <a:lnTo>
                  <a:pt x="133731" y="106588"/>
                </a:lnTo>
                <a:cubicBezTo>
                  <a:pt x="125524" y="106588"/>
                  <a:pt x="118872" y="99935"/>
                  <a:pt x="118872" y="91729"/>
                </a:cubicBezTo>
                <a:lnTo>
                  <a:pt x="118872" y="22387"/>
                </a:lnTo>
                <a:cubicBezTo>
                  <a:pt x="118872" y="14181"/>
                  <a:pt x="125524" y="7528"/>
                  <a:pt x="133731" y="7528"/>
                </a:cubicBezTo>
                <a:lnTo>
                  <a:pt x="152354" y="7528"/>
                </a:lnTo>
                <a:cubicBezTo>
                  <a:pt x="157998" y="7464"/>
                  <a:pt x="163171" y="10668"/>
                  <a:pt x="165628" y="15750"/>
                </a:cubicBezTo>
                <a:lnTo>
                  <a:pt x="170086" y="24566"/>
                </a:lnTo>
                <a:cubicBezTo>
                  <a:pt x="170937" y="26251"/>
                  <a:pt x="172656" y="27321"/>
                  <a:pt x="174544" y="27340"/>
                </a:cubicBezTo>
                <a:lnTo>
                  <a:pt x="222885" y="27340"/>
                </a:lnTo>
                <a:cubicBezTo>
                  <a:pt x="231091" y="27340"/>
                  <a:pt x="237744" y="33993"/>
                  <a:pt x="237744" y="42199"/>
                </a:cubicBezTo>
                <a:close/>
                <a:moveTo>
                  <a:pt x="237744" y="161071"/>
                </a:moveTo>
                <a:lnTo>
                  <a:pt x="237744" y="210601"/>
                </a:lnTo>
                <a:cubicBezTo>
                  <a:pt x="237744" y="218807"/>
                  <a:pt x="231091" y="225460"/>
                  <a:pt x="222885" y="225460"/>
                </a:cubicBezTo>
                <a:lnTo>
                  <a:pt x="133731" y="225460"/>
                </a:lnTo>
                <a:cubicBezTo>
                  <a:pt x="125524" y="225460"/>
                  <a:pt x="118872" y="218807"/>
                  <a:pt x="118872" y="210601"/>
                </a:cubicBezTo>
                <a:lnTo>
                  <a:pt x="118872" y="141259"/>
                </a:lnTo>
                <a:cubicBezTo>
                  <a:pt x="118872" y="133053"/>
                  <a:pt x="125524" y="126400"/>
                  <a:pt x="133731" y="126400"/>
                </a:cubicBezTo>
                <a:lnTo>
                  <a:pt x="152354" y="126400"/>
                </a:lnTo>
                <a:cubicBezTo>
                  <a:pt x="157998" y="126336"/>
                  <a:pt x="163171" y="129540"/>
                  <a:pt x="165628" y="134622"/>
                </a:cubicBezTo>
                <a:lnTo>
                  <a:pt x="170086" y="143438"/>
                </a:lnTo>
                <a:cubicBezTo>
                  <a:pt x="170937" y="145123"/>
                  <a:pt x="172656" y="146193"/>
                  <a:pt x="174544" y="146212"/>
                </a:cubicBezTo>
                <a:lnTo>
                  <a:pt x="222885" y="146212"/>
                </a:lnTo>
                <a:cubicBezTo>
                  <a:pt x="231091" y="146212"/>
                  <a:pt x="237744" y="152865"/>
                  <a:pt x="237744" y="161071"/>
                </a:cubicBezTo>
                <a:close/>
                <a:moveTo>
                  <a:pt x="0" y="141259"/>
                </a:moveTo>
                <a:lnTo>
                  <a:pt x="0" y="131353"/>
                </a:lnTo>
                <a:cubicBezTo>
                  <a:pt x="0" y="127234"/>
                  <a:pt x="3310" y="123879"/>
                  <a:pt x="7429" y="123825"/>
                </a:cubicBezTo>
                <a:cubicBezTo>
                  <a:pt x="11549" y="123879"/>
                  <a:pt x="14859" y="127234"/>
                  <a:pt x="14859" y="131353"/>
                </a:cubicBezTo>
                <a:lnTo>
                  <a:pt x="14859" y="141259"/>
                </a:lnTo>
                <a:cubicBezTo>
                  <a:pt x="14805" y="145323"/>
                  <a:pt x="11494" y="148590"/>
                  <a:pt x="7429" y="148590"/>
                </a:cubicBezTo>
                <a:cubicBezTo>
                  <a:pt x="3365" y="148590"/>
                  <a:pt x="54" y="145323"/>
                  <a:pt x="0" y="141259"/>
                </a:cubicBezTo>
                <a:close/>
                <a:moveTo>
                  <a:pt x="0" y="17434"/>
                </a:moveTo>
                <a:lnTo>
                  <a:pt x="0" y="7528"/>
                </a:lnTo>
                <a:cubicBezTo>
                  <a:pt x="0" y="3409"/>
                  <a:pt x="3310" y="54"/>
                  <a:pt x="7429" y="0"/>
                </a:cubicBezTo>
                <a:cubicBezTo>
                  <a:pt x="11549" y="54"/>
                  <a:pt x="14859" y="3409"/>
                  <a:pt x="14859" y="7528"/>
                </a:cubicBezTo>
                <a:lnTo>
                  <a:pt x="14859" y="17434"/>
                </a:lnTo>
                <a:cubicBezTo>
                  <a:pt x="14805" y="21498"/>
                  <a:pt x="11494" y="24765"/>
                  <a:pt x="7429" y="24765"/>
                </a:cubicBezTo>
                <a:cubicBezTo>
                  <a:pt x="3365" y="24765"/>
                  <a:pt x="54" y="21498"/>
                  <a:pt x="0" y="17434"/>
                </a:cubicBezTo>
                <a:close/>
                <a:moveTo>
                  <a:pt x="0" y="101635"/>
                </a:moveTo>
                <a:lnTo>
                  <a:pt x="0" y="91729"/>
                </a:lnTo>
                <a:cubicBezTo>
                  <a:pt x="0" y="87610"/>
                  <a:pt x="3310" y="84255"/>
                  <a:pt x="7429" y="84201"/>
                </a:cubicBezTo>
                <a:cubicBezTo>
                  <a:pt x="11549" y="84255"/>
                  <a:pt x="14859" y="87610"/>
                  <a:pt x="14859" y="91729"/>
                </a:cubicBezTo>
                <a:lnTo>
                  <a:pt x="14859" y="101635"/>
                </a:lnTo>
                <a:cubicBezTo>
                  <a:pt x="14805" y="105700"/>
                  <a:pt x="11494" y="108966"/>
                  <a:pt x="7429" y="108966"/>
                </a:cubicBezTo>
                <a:cubicBezTo>
                  <a:pt x="3365" y="108966"/>
                  <a:pt x="54" y="105700"/>
                  <a:pt x="0" y="101635"/>
                </a:cubicBezTo>
                <a:close/>
                <a:moveTo>
                  <a:pt x="29718" y="62011"/>
                </a:moveTo>
                <a:cubicBezTo>
                  <a:pt x="29664" y="66076"/>
                  <a:pt x="26353" y="69342"/>
                  <a:pt x="22288" y="69342"/>
                </a:cubicBezTo>
                <a:lnTo>
                  <a:pt x="12382" y="69342"/>
                </a:lnTo>
                <a:cubicBezTo>
                  <a:pt x="5582" y="69342"/>
                  <a:pt x="54" y="63858"/>
                  <a:pt x="0" y="57058"/>
                </a:cubicBezTo>
                <a:lnTo>
                  <a:pt x="0" y="47152"/>
                </a:lnTo>
                <a:cubicBezTo>
                  <a:pt x="0" y="43033"/>
                  <a:pt x="3310" y="39678"/>
                  <a:pt x="7429" y="39624"/>
                </a:cubicBezTo>
                <a:cubicBezTo>
                  <a:pt x="11549" y="39678"/>
                  <a:pt x="14859" y="43033"/>
                  <a:pt x="14859" y="47152"/>
                </a:cubicBezTo>
                <a:lnTo>
                  <a:pt x="14859" y="54483"/>
                </a:lnTo>
                <a:lnTo>
                  <a:pt x="22288" y="54483"/>
                </a:lnTo>
                <a:cubicBezTo>
                  <a:pt x="26408" y="54537"/>
                  <a:pt x="29718" y="57892"/>
                  <a:pt x="29718" y="62011"/>
                </a:cubicBezTo>
                <a:close/>
                <a:moveTo>
                  <a:pt x="69342" y="62011"/>
                </a:moveTo>
                <a:cubicBezTo>
                  <a:pt x="69288" y="66076"/>
                  <a:pt x="65977" y="69342"/>
                  <a:pt x="61912" y="69342"/>
                </a:cubicBezTo>
                <a:lnTo>
                  <a:pt x="52006" y="69342"/>
                </a:lnTo>
                <a:cubicBezTo>
                  <a:pt x="47942" y="69342"/>
                  <a:pt x="44631" y="66076"/>
                  <a:pt x="44577" y="62011"/>
                </a:cubicBezTo>
                <a:cubicBezTo>
                  <a:pt x="44577" y="57892"/>
                  <a:pt x="47887" y="54537"/>
                  <a:pt x="52006" y="54483"/>
                </a:cubicBezTo>
                <a:lnTo>
                  <a:pt x="61912" y="54483"/>
                </a:lnTo>
                <a:cubicBezTo>
                  <a:pt x="66032" y="54537"/>
                  <a:pt x="69342" y="57892"/>
                  <a:pt x="69342" y="62011"/>
                </a:cubicBezTo>
                <a:close/>
                <a:moveTo>
                  <a:pt x="108966" y="62011"/>
                </a:moveTo>
                <a:cubicBezTo>
                  <a:pt x="108912" y="66076"/>
                  <a:pt x="105601" y="69342"/>
                  <a:pt x="101536" y="69342"/>
                </a:cubicBezTo>
                <a:lnTo>
                  <a:pt x="91630" y="69342"/>
                </a:lnTo>
                <a:cubicBezTo>
                  <a:pt x="87566" y="69342"/>
                  <a:pt x="84255" y="66076"/>
                  <a:pt x="84201" y="62011"/>
                </a:cubicBezTo>
                <a:cubicBezTo>
                  <a:pt x="84201" y="57892"/>
                  <a:pt x="87511" y="54537"/>
                  <a:pt x="91630" y="54483"/>
                </a:cubicBezTo>
                <a:lnTo>
                  <a:pt x="101536" y="54483"/>
                </a:lnTo>
                <a:cubicBezTo>
                  <a:pt x="105656" y="54537"/>
                  <a:pt x="108966" y="57892"/>
                  <a:pt x="108966" y="62011"/>
                </a:cubicBezTo>
                <a:close/>
                <a:moveTo>
                  <a:pt x="69342" y="185836"/>
                </a:moveTo>
                <a:cubicBezTo>
                  <a:pt x="69288" y="189900"/>
                  <a:pt x="65977" y="193167"/>
                  <a:pt x="61912" y="193167"/>
                </a:cubicBezTo>
                <a:lnTo>
                  <a:pt x="52006" y="193167"/>
                </a:lnTo>
                <a:cubicBezTo>
                  <a:pt x="47942" y="193167"/>
                  <a:pt x="44631" y="189900"/>
                  <a:pt x="44577" y="185836"/>
                </a:cubicBezTo>
                <a:cubicBezTo>
                  <a:pt x="44577" y="181716"/>
                  <a:pt x="47887" y="178362"/>
                  <a:pt x="52006" y="178308"/>
                </a:cubicBezTo>
                <a:lnTo>
                  <a:pt x="61912" y="178308"/>
                </a:lnTo>
                <a:cubicBezTo>
                  <a:pt x="66032" y="178362"/>
                  <a:pt x="69342" y="181716"/>
                  <a:pt x="69342" y="185836"/>
                </a:cubicBezTo>
                <a:close/>
                <a:moveTo>
                  <a:pt x="108966" y="185836"/>
                </a:moveTo>
                <a:cubicBezTo>
                  <a:pt x="108912" y="189900"/>
                  <a:pt x="105601" y="193167"/>
                  <a:pt x="101536" y="193167"/>
                </a:cubicBezTo>
                <a:lnTo>
                  <a:pt x="91630" y="193167"/>
                </a:lnTo>
                <a:cubicBezTo>
                  <a:pt x="87566" y="193167"/>
                  <a:pt x="84255" y="189900"/>
                  <a:pt x="84201" y="185836"/>
                </a:cubicBezTo>
                <a:cubicBezTo>
                  <a:pt x="84201" y="181716"/>
                  <a:pt x="87511" y="178362"/>
                  <a:pt x="91630" y="178308"/>
                </a:cubicBezTo>
                <a:lnTo>
                  <a:pt x="101536" y="178308"/>
                </a:lnTo>
                <a:cubicBezTo>
                  <a:pt x="105656" y="178362"/>
                  <a:pt x="108966" y="181716"/>
                  <a:pt x="108966" y="185836"/>
                </a:cubicBezTo>
                <a:close/>
                <a:moveTo>
                  <a:pt x="29718" y="185836"/>
                </a:moveTo>
                <a:cubicBezTo>
                  <a:pt x="29664" y="189900"/>
                  <a:pt x="26353" y="193167"/>
                  <a:pt x="22288" y="193167"/>
                </a:cubicBezTo>
                <a:lnTo>
                  <a:pt x="12382" y="193167"/>
                </a:lnTo>
                <a:cubicBezTo>
                  <a:pt x="5582" y="193167"/>
                  <a:pt x="54" y="187683"/>
                  <a:pt x="0" y="180883"/>
                </a:cubicBezTo>
                <a:lnTo>
                  <a:pt x="0" y="170977"/>
                </a:lnTo>
                <a:cubicBezTo>
                  <a:pt x="0" y="166857"/>
                  <a:pt x="3310" y="163503"/>
                  <a:pt x="7429" y="163449"/>
                </a:cubicBezTo>
                <a:cubicBezTo>
                  <a:pt x="11549" y="163503"/>
                  <a:pt x="14859" y="166857"/>
                  <a:pt x="14859" y="170977"/>
                </a:cubicBezTo>
                <a:lnTo>
                  <a:pt x="14859" y="178308"/>
                </a:lnTo>
                <a:lnTo>
                  <a:pt x="22288" y="178308"/>
                </a:lnTo>
                <a:cubicBezTo>
                  <a:pt x="26408" y="178362"/>
                  <a:pt x="29718" y="181716"/>
                  <a:pt x="29718" y="185836"/>
                </a:cubicBezTo>
                <a:close/>
              </a:path>
            </a:pathLst>
          </a:custGeom>
          <a:solidFill>
            <a:srgbClr val="F669BE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30"/>
          <p:cNvSpPr/>
          <p:nvPr/>
        </p:nvSpPr>
        <p:spPr>
          <a:xfrm>
            <a:off x="3498916" y="4686848"/>
            <a:ext cx="237744" cy="238519"/>
          </a:xfrm>
          <a:custGeom>
            <a:avLst/>
            <a:gdLst/>
            <a:ahLst/>
            <a:cxnLst/>
            <a:rect l="0" t="0" r="0" b="0"/>
            <a:pathLst>
              <a:path w="237744" h="238519">
                <a:moveTo>
                  <a:pt x="105399" y="56446"/>
                </a:moveTo>
                <a:cubicBezTo>
                  <a:pt x="105399" y="55079"/>
                  <a:pt x="104291" y="53970"/>
                  <a:pt x="102923" y="53970"/>
                </a:cubicBezTo>
                <a:lnTo>
                  <a:pt x="86083" y="53970"/>
                </a:lnTo>
                <a:cubicBezTo>
                  <a:pt x="82262" y="53774"/>
                  <a:pt x="78895" y="51396"/>
                  <a:pt x="77434" y="47860"/>
                </a:cubicBezTo>
                <a:cubicBezTo>
                  <a:pt x="75973" y="44324"/>
                  <a:pt x="76679" y="40263"/>
                  <a:pt x="79248" y="37427"/>
                </a:cubicBezTo>
                <a:lnTo>
                  <a:pt x="113126" y="3647"/>
                </a:lnTo>
                <a:cubicBezTo>
                  <a:pt x="116953" y="0"/>
                  <a:pt x="122970" y="0"/>
                  <a:pt x="126796" y="3647"/>
                </a:cubicBezTo>
                <a:lnTo>
                  <a:pt x="160576" y="37427"/>
                </a:lnTo>
                <a:cubicBezTo>
                  <a:pt x="163144" y="40263"/>
                  <a:pt x="163850" y="44324"/>
                  <a:pt x="162389" y="47860"/>
                </a:cubicBezTo>
                <a:cubicBezTo>
                  <a:pt x="160928" y="51396"/>
                  <a:pt x="157561" y="53774"/>
                  <a:pt x="153741" y="53970"/>
                </a:cubicBezTo>
                <a:lnTo>
                  <a:pt x="136900" y="53970"/>
                </a:lnTo>
                <a:cubicBezTo>
                  <a:pt x="135533" y="53970"/>
                  <a:pt x="134424" y="55079"/>
                  <a:pt x="134424" y="56446"/>
                </a:cubicBezTo>
                <a:lnTo>
                  <a:pt x="134424" y="97853"/>
                </a:lnTo>
                <a:cubicBezTo>
                  <a:pt x="133800" y="105405"/>
                  <a:pt x="127489" y="111215"/>
                  <a:pt x="119912" y="111215"/>
                </a:cubicBezTo>
                <a:cubicBezTo>
                  <a:pt x="112335" y="111215"/>
                  <a:pt x="106024" y="105405"/>
                  <a:pt x="105399" y="97853"/>
                </a:cubicBezTo>
                <a:close/>
                <a:moveTo>
                  <a:pt x="237744" y="169177"/>
                </a:moveTo>
                <a:lnTo>
                  <a:pt x="237744" y="208801"/>
                </a:lnTo>
                <a:cubicBezTo>
                  <a:pt x="237744" y="225213"/>
                  <a:pt x="224438" y="238519"/>
                  <a:pt x="208026" y="238519"/>
                </a:cubicBezTo>
                <a:lnTo>
                  <a:pt x="29718" y="238519"/>
                </a:lnTo>
                <a:cubicBezTo>
                  <a:pt x="13305" y="238519"/>
                  <a:pt x="0" y="225213"/>
                  <a:pt x="0" y="208801"/>
                </a:cubicBezTo>
                <a:lnTo>
                  <a:pt x="0" y="169177"/>
                </a:lnTo>
                <a:cubicBezTo>
                  <a:pt x="0" y="152764"/>
                  <a:pt x="13305" y="139459"/>
                  <a:pt x="29718" y="139459"/>
                </a:cubicBezTo>
                <a:lnTo>
                  <a:pt x="208026" y="139459"/>
                </a:lnTo>
                <a:cubicBezTo>
                  <a:pt x="224438" y="139459"/>
                  <a:pt x="237744" y="152764"/>
                  <a:pt x="237744" y="169177"/>
                </a:cubicBezTo>
                <a:close/>
                <a:moveTo>
                  <a:pt x="47053" y="190078"/>
                </a:moveTo>
                <a:cubicBezTo>
                  <a:pt x="47106" y="194159"/>
                  <a:pt x="50402" y="197454"/>
                  <a:pt x="54483" y="197508"/>
                </a:cubicBezTo>
                <a:lnTo>
                  <a:pt x="89154" y="197508"/>
                </a:lnTo>
                <a:cubicBezTo>
                  <a:pt x="93257" y="197508"/>
                  <a:pt x="96583" y="194182"/>
                  <a:pt x="96583" y="190078"/>
                </a:cubicBezTo>
                <a:cubicBezTo>
                  <a:pt x="96583" y="185975"/>
                  <a:pt x="93257" y="182649"/>
                  <a:pt x="89154" y="182649"/>
                </a:cubicBezTo>
                <a:lnTo>
                  <a:pt x="54483" y="182649"/>
                </a:lnTo>
                <a:cubicBezTo>
                  <a:pt x="50402" y="182702"/>
                  <a:pt x="47106" y="185997"/>
                  <a:pt x="47053" y="190078"/>
                </a:cubicBezTo>
                <a:close/>
                <a:moveTo>
                  <a:pt x="203073" y="188989"/>
                </a:moveTo>
                <a:cubicBezTo>
                  <a:pt x="203073" y="180782"/>
                  <a:pt x="196420" y="174130"/>
                  <a:pt x="188214" y="174130"/>
                </a:cubicBezTo>
                <a:cubicBezTo>
                  <a:pt x="180007" y="174130"/>
                  <a:pt x="173355" y="180782"/>
                  <a:pt x="173355" y="188989"/>
                </a:cubicBezTo>
                <a:cubicBezTo>
                  <a:pt x="173355" y="197195"/>
                  <a:pt x="180007" y="203848"/>
                  <a:pt x="188214" y="203848"/>
                </a:cubicBezTo>
                <a:cubicBezTo>
                  <a:pt x="196420" y="203848"/>
                  <a:pt x="203073" y="197195"/>
                  <a:pt x="203073" y="188989"/>
                </a:cubicBezTo>
                <a:close/>
              </a:path>
            </a:pathLst>
          </a:custGeom>
          <a:solidFill>
            <a:srgbClr val="886A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31"/>
          <p:cNvSpPr/>
          <p:nvPr/>
        </p:nvSpPr>
        <p:spPr>
          <a:xfrm>
            <a:off x="5942396" y="3657399"/>
            <a:ext cx="237744" cy="237744"/>
          </a:xfrm>
          <a:custGeom>
            <a:avLst/>
            <a:gdLst/>
            <a:ahLst/>
            <a:cxnLst/>
            <a:rect l="0" t="0" r="0" b="0"/>
            <a:pathLst>
              <a:path w="237744" h="237744">
                <a:moveTo>
                  <a:pt x="237744" y="63497"/>
                </a:moveTo>
                <a:lnTo>
                  <a:pt x="237744" y="217932"/>
                </a:lnTo>
                <a:cubicBezTo>
                  <a:pt x="237744" y="228873"/>
                  <a:pt x="228873" y="237744"/>
                  <a:pt x="217932" y="237744"/>
                </a:cubicBezTo>
                <a:lnTo>
                  <a:pt x="59436" y="237744"/>
                </a:lnTo>
                <a:cubicBezTo>
                  <a:pt x="48494" y="237744"/>
                  <a:pt x="39624" y="228873"/>
                  <a:pt x="39624" y="217932"/>
                </a:cubicBezTo>
                <a:lnTo>
                  <a:pt x="39624" y="210502"/>
                </a:lnTo>
                <a:cubicBezTo>
                  <a:pt x="39624" y="209134"/>
                  <a:pt x="40732" y="208026"/>
                  <a:pt x="42100" y="208026"/>
                </a:cubicBezTo>
                <a:lnTo>
                  <a:pt x="56959" y="208026"/>
                </a:lnTo>
                <a:cubicBezTo>
                  <a:pt x="58327" y="208026"/>
                  <a:pt x="59436" y="209134"/>
                  <a:pt x="59436" y="210502"/>
                </a:cubicBezTo>
                <a:lnTo>
                  <a:pt x="59436" y="215455"/>
                </a:lnTo>
                <a:cubicBezTo>
                  <a:pt x="59436" y="216823"/>
                  <a:pt x="60544" y="217932"/>
                  <a:pt x="61912" y="217932"/>
                </a:cubicBezTo>
                <a:lnTo>
                  <a:pt x="212979" y="217932"/>
                </a:lnTo>
                <a:cubicBezTo>
                  <a:pt x="215714" y="217932"/>
                  <a:pt x="217932" y="215714"/>
                  <a:pt x="217932" y="212979"/>
                </a:cubicBezTo>
                <a:lnTo>
                  <a:pt x="217932" y="71818"/>
                </a:lnTo>
                <a:cubicBezTo>
                  <a:pt x="217932" y="70450"/>
                  <a:pt x="216823" y="69342"/>
                  <a:pt x="215455" y="69342"/>
                </a:cubicBezTo>
                <a:lnTo>
                  <a:pt x="188214" y="69342"/>
                </a:lnTo>
                <a:cubicBezTo>
                  <a:pt x="177272" y="69342"/>
                  <a:pt x="168402" y="60471"/>
                  <a:pt x="168402" y="49530"/>
                </a:cubicBezTo>
                <a:lnTo>
                  <a:pt x="168402" y="22288"/>
                </a:lnTo>
                <a:cubicBezTo>
                  <a:pt x="168402" y="20920"/>
                  <a:pt x="167293" y="19812"/>
                  <a:pt x="165925" y="19812"/>
                </a:cubicBezTo>
                <a:lnTo>
                  <a:pt x="64389" y="19812"/>
                </a:lnTo>
                <a:cubicBezTo>
                  <a:pt x="61653" y="19812"/>
                  <a:pt x="59436" y="22029"/>
                  <a:pt x="59436" y="24765"/>
                </a:cubicBezTo>
                <a:lnTo>
                  <a:pt x="59436" y="76771"/>
                </a:lnTo>
                <a:cubicBezTo>
                  <a:pt x="59436" y="78139"/>
                  <a:pt x="58327" y="79248"/>
                  <a:pt x="56959" y="79248"/>
                </a:cubicBezTo>
                <a:lnTo>
                  <a:pt x="42100" y="79248"/>
                </a:lnTo>
                <a:cubicBezTo>
                  <a:pt x="40732" y="79248"/>
                  <a:pt x="39624" y="78139"/>
                  <a:pt x="39624" y="76771"/>
                </a:cubicBezTo>
                <a:lnTo>
                  <a:pt x="39624" y="19812"/>
                </a:lnTo>
                <a:cubicBezTo>
                  <a:pt x="39624" y="8870"/>
                  <a:pt x="48494" y="0"/>
                  <a:pt x="59436" y="0"/>
                </a:cubicBezTo>
                <a:lnTo>
                  <a:pt x="174246" y="0"/>
                </a:lnTo>
                <a:cubicBezTo>
                  <a:pt x="176845" y="10"/>
                  <a:pt x="179335" y="1042"/>
                  <a:pt x="181180" y="2872"/>
                </a:cubicBezTo>
                <a:lnTo>
                  <a:pt x="234871" y="56563"/>
                </a:lnTo>
                <a:cubicBezTo>
                  <a:pt x="236701" y="58408"/>
                  <a:pt x="237733" y="60898"/>
                  <a:pt x="237743" y="63497"/>
                </a:cubicBezTo>
                <a:close/>
                <a:moveTo>
                  <a:pt x="142048" y="124203"/>
                </a:moveTo>
                <a:cubicBezTo>
                  <a:pt x="143818" y="127032"/>
                  <a:pt x="143818" y="130623"/>
                  <a:pt x="142048" y="133451"/>
                </a:cubicBezTo>
                <a:cubicBezTo>
                  <a:pt x="140278" y="136280"/>
                  <a:pt x="137048" y="137850"/>
                  <a:pt x="133731" y="137495"/>
                </a:cubicBezTo>
                <a:lnTo>
                  <a:pt x="127589" y="137495"/>
                </a:lnTo>
                <a:cubicBezTo>
                  <a:pt x="126204" y="137496"/>
                  <a:pt x="125066" y="136402"/>
                  <a:pt x="125013" y="135018"/>
                </a:cubicBezTo>
                <a:lnTo>
                  <a:pt x="125013" y="122636"/>
                </a:lnTo>
                <a:cubicBezTo>
                  <a:pt x="125066" y="121252"/>
                  <a:pt x="126204" y="120158"/>
                  <a:pt x="127589" y="120159"/>
                </a:cubicBezTo>
                <a:lnTo>
                  <a:pt x="133731" y="120159"/>
                </a:lnTo>
                <a:cubicBezTo>
                  <a:pt x="137048" y="119804"/>
                  <a:pt x="140278" y="121374"/>
                  <a:pt x="142048" y="124203"/>
                </a:cubicBezTo>
                <a:close/>
                <a:moveTo>
                  <a:pt x="168402" y="198120"/>
                </a:moveTo>
                <a:lnTo>
                  <a:pt x="9906" y="198120"/>
                </a:lnTo>
                <a:cubicBezTo>
                  <a:pt x="4435" y="198120"/>
                  <a:pt x="0" y="193684"/>
                  <a:pt x="0" y="188214"/>
                </a:cubicBezTo>
                <a:lnTo>
                  <a:pt x="0" y="99060"/>
                </a:lnTo>
                <a:cubicBezTo>
                  <a:pt x="0" y="93589"/>
                  <a:pt x="4435" y="89154"/>
                  <a:pt x="9906" y="89154"/>
                </a:cubicBezTo>
                <a:lnTo>
                  <a:pt x="168402" y="89154"/>
                </a:lnTo>
                <a:cubicBezTo>
                  <a:pt x="173872" y="89154"/>
                  <a:pt x="178308" y="93589"/>
                  <a:pt x="178308" y="99060"/>
                </a:cubicBezTo>
                <a:lnTo>
                  <a:pt x="178308" y="188214"/>
                </a:lnTo>
                <a:cubicBezTo>
                  <a:pt x="178308" y="193684"/>
                  <a:pt x="173872" y="198120"/>
                  <a:pt x="168402" y="198120"/>
                </a:cubicBezTo>
                <a:close/>
                <a:moveTo>
                  <a:pt x="64892" y="173404"/>
                </a:moveTo>
                <a:cubicBezTo>
                  <a:pt x="64892" y="170261"/>
                  <a:pt x="62554" y="167608"/>
                  <a:pt x="59436" y="167213"/>
                </a:cubicBezTo>
                <a:lnTo>
                  <a:pt x="41704" y="167213"/>
                </a:lnTo>
                <a:cubicBezTo>
                  <a:pt x="40811" y="167161"/>
                  <a:pt x="40008" y="166650"/>
                  <a:pt x="39584" y="165863"/>
                </a:cubicBezTo>
                <a:cubicBezTo>
                  <a:pt x="39160" y="165075"/>
                  <a:pt x="39175" y="164123"/>
                  <a:pt x="39624" y="163349"/>
                </a:cubicBezTo>
                <a:lnTo>
                  <a:pt x="64389" y="125112"/>
                </a:lnTo>
                <a:cubicBezTo>
                  <a:pt x="66527" y="121580"/>
                  <a:pt x="66527" y="117153"/>
                  <a:pt x="64389" y="113621"/>
                </a:cubicBezTo>
                <a:cubicBezTo>
                  <a:pt x="62467" y="109947"/>
                  <a:pt x="58628" y="107682"/>
                  <a:pt x="54483" y="107777"/>
                </a:cubicBezTo>
                <a:lnTo>
                  <a:pt x="29718" y="107777"/>
                </a:lnTo>
                <a:cubicBezTo>
                  <a:pt x="26599" y="108172"/>
                  <a:pt x="24261" y="110825"/>
                  <a:pt x="24261" y="113968"/>
                </a:cubicBezTo>
                <a:cubicBezTo>
                  <a:pt x="24261" y="117111"/>
                  <a:pt x="26599" y="119764"/>
                  <a:pt x="29718" y="120159"/>
                </a:cubicBezTo>
                <a:lnTo>
                  <a:pt x="47449" y="120159"/>
                </a:lnTo>
                <a:cubicBezTo>
                  <a:pt x="48338" y="120172"/>
                  <a:pt x="49152" y="120660"/>
                  <a:pt x="49582" y="121438"/>
                </a:cubicBezTo>
                <a:cubicBezTo>
                  <a:pt x="50012" y="122216"/>
                  <a:pt x="49992" y="123164"/>
                  <a:pt x="49530" y="123924"/>
                </a:cubicBezTo>
                <a:lnTo>
                  <a:pt x="25359" y="162260"/>
                </a:lnTo>
                <a:cubicBezTo>
                  <a:pt x="23106" y="165692"/>
                  <a:pt x="22913" y="170082"/>
                  <a:pt x="24856" y="173699"/>
                </a:cubicBezTo>
                <a:cubicBezTo>
                  <a:pt x="26799" y="177315"/>
                  <a:pt x="30565" y="179578"/>
                  <a:pt x="34671" y="179595"/>
                </a:cubicBezTo>
                <a:lnTo>
                  <a:pt x="59436" y="179595"/>
                </a:lnTo>
                <a:cubicBezTo>
                  <a:pt x="62554" y="179200"/>
                  <a:pt x="64892" y="176547"/>
                  <a:pt x="64892" y="173404"/>
                </a:cubicBezTo>
                <a:close/>
                <a:moveTo>
                  <a:pt x="95295" y="164637"/>
                </a:moveTo>
                <a:lnTo>
                  <a:pt x="95295" y="122636"/>
                </a:lnTo>
                <a:cubicBezTo>
                  <a:pt x="95295" y="121268"/>
                  <a:pt x="96404" y="120159"/>
                  <a:pt x="97772" y="120159"/>
                </a:cubicBezTo>
                <a:lnTo>
                  <a:pt x="99060" y="120159"/>
                </a:lnTo>
                <a:cubicBezTo>
                  <a:pt x="102178" y="119764"/>
                  <a:pt x="104516" y="117111"/>
                  <a:pt x="104516" y="113968"/>
                </a:cubicBezTo>
                <a:cubicBezTo>
                  <a:pt x="104516" y="110825"/>
                  <a:pt x="102178" y="108172"/>
                  <a:pt x="99060" y="107777"/>
                </a:cubicBezTo>
                <a:lnTo>
                  <a:pt x="79248" y="107777"/>
                </a:lnTo>
                <a:cubicBezTo>
                  <a:pt x="76129" y="108172"/>
                  <a:pt x="73791" y="110825"/>
                  <a:pt x="73791" y="113968"/>
                </a:cubicBezTo>
                <a:cubicBezTo>
                  <a:pt x="73791" y="117111"/>
                  <a:pt x="76129" y="119764"/>
                  <a:pt x="79248" y="120159"/>
                </a:cubicBezTo>
                <a:lnTo>
                  <a:pt x="80436" y="120159"/>
                </a:lnTo>
                <a:cubicBezTo>
                  <a:pt x="81821" y="120158"/>
                  <a:pt x="82958" y="121252"/>
                  <a:pt x="83012" y="122636"/>
                </a:cubicBezTo>
                <a:lnTo>
                  <a:pt x="83012" y="164736"/>
                </a:lnTo>
                <a:cubicBezTo>
                  <a:pt x="82961" y="166082"/>
                  <a:pt x="81881" y="167162"/>
                  <a:pt x="80535" y="167213"/>
                </a:cubicBezTo>
                <a:lnTo>
                  <a:pt x="79247" y="167213"/>
                </a:lnTo>
                <a:cubicBezTo>
                  <a:pt x="76129" y="167608"/>
                  <a:pt x="73791" y="170261"/>
                  <a:pt x="73791" y="173404"/>
                </a:cubicBezTo>
                <a:cubicBezTo>
                  <a:pt x="73791" y="176547"/>
                  <a:pt x="76129" y="179200"/>
                  <a:pt x="79247" y="179595"/>
                </a:cubicBezTo>
                <a:lnTo>
                  <a:pt x="99059" y="179595"/>
                </a:lnTo>
                <a:cubicBezTo>
                  <a:pt x="102178" y="179200"/>
                  <a:pt x="104516" y="176547"/>
                  <a:pt x="104516" y="173404"/>
                </a:cubicBezTo>
                <a:cubicBezTo>
                  <a:pt x="104516" y="170261"/>
                  <a:pt x="102178" y="167608"/>
                  <a:pt x="99059" y="167213"/>
                </a:cubicBezTo>
                <a:lnTo>
                  <a:pt x="97871" y="167213"/>
                </a:lnTo>
                <a:cubicBezTo>
                  <a:pt x="96448" y="167213"/>
                  <a:pt x="95295" y="166060"/>
                  <a:pt x="95295" y="164637"/>
                </a:cubicBezTo>
                <a:close/>
                <a:moveTo>
                  <a:pt x="153385" y="128728"/>
                </a:moveTo>
                <a:cubicBezTo>
                  <a:pt x="153385" y="117636"/>
                  <a:pt x="144797" y="108437"/>
                  <a:pt x="133731" y="107678"/>
                </a:cubicBezTo>
                <a:lnTo>
                  <a:pt x="118872" y="107678"/>
                </a:lnTo>
                <a:cubicBezTo>
                  <a:pt x="115464" y="107732"/>
                  <a:pt x="112729" y="110510"/>
                  <a:pt x="112730" y="113919"/>
                </a:cubicBezTo>
                <a:lnTo>
                  <a:pt x="112730" y="173355"/>
                </a:lnTo>
                <a:cubicBezTo>
                  <a:pt x="112730" y="176747"/>
                  <a:pt x="115479" y="179496"/>
                  <a:pt x="118872" y="179496"/>
                </a:cubicBezTo>
                <a:cubicBezTo>
                  <a:pt x="122264" y="179496"/>
                  <a:pt x="125013" y="176747"/>
                  <a:pt x="125013" y="173355"/>
                </a:cubicBezTo>
                <a:lnTo>
                  <a:pt x="125013" y="152354"/>
                </a:lnTo>
                <a:cubicBezTo>
                  <a:pt x="125013" y="150931"/>
                  <a:pt x="126166" y="149778"/>
                  <a:pt x="127589" y="149778"/>
                </a:cubicBezTo>
                <a:lnTo>
                  <a:pt x="133730" y="149778"/>
                </a:lnTo>
                <a:cubicBezTo>
                  <a:pt x="144797" y="149019"/>
                  <a:pt x="153385" y="139820"/>
                  <a:pt x="153385" y="128728"/>
                </a:cubicBezTo>
                <a:close/>
              </a:path>
            </a:pathLst>
          </a:custGeom>
          <a:solidFill>
            <a:srgbClr val="FD6A65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3096072" y="3657399"/>
            <a:ext cx="241145" cy="237782"/>
          </a:xfrm>
          <a:custGeom>
            <a:avLst/>
            <a:gdLst/>
            <a:ahLst/>
            <a:cxnLst/>
            <a:rect l="0" t="0" r="0" b="0"/>
            <a:pathLst>
              <a:path w="241145" h="237782">
                <a:moveTo>
                  <a:pt x="173553" y="116989"/>
                </a:moveTo>
                <a:cubicBezTo>
                  <a:pt x="183067" y="107045"/>
                  <a:pt x="197221" y="103033"/>
                  <a:pt x="210539" y="106505"/>
                </a:cubicBezTo>
                <a:cubicBezTo>
                  <a:pt x="223856" y="109977"/>
                  <a:pt x="234249" y="120389"/>
                  <a:pt x="237697" y="133713"/>
                </a:cubicBezTo>
                <a:cubicBezTo>
                  <a:pt x="241145" y="147037"/>
                  <a:pt x="237106" y="161184"/>
                  <a:pt x="227144" y="170680"/>
                </a:cubicBezTo>
                <a:lnTo>
                  <a:pt x="215356" y="182369"/>
                </a:lnTo>
                <a:cubicBezTo>
                  <a:pt x="211492" y="186210"/>
                  <a:pt x="205252" y="186210"/>
                  <a:pt x="201388" y="182369"/>
                </a:cubicBezTo>
                <a:cubicBezTo>
                  <a:pt x="197548" y="178505"/>
                  <a:pt x="197548" y="172265"/>
                  <a:pt x="201388" y="168401"/>
                </a:cubicBezTo>
                <a:lnTo>
                  <a:pt x="213177" y="156712"/>
                </a:lnTo>
                <a:cubicBezTo>
                  <a:pt x="218117" y="152209"/>
                  <a:pt x="220178" y="145352"/>
                  <a:pt x="218540" y="138871"/>
                </a:cubicBezTo>
                <a:cubicBezTo>
                  <a:pt x="216901" y="132390"/>
                  <a:pt x="211828" y="127337"/>
                  <a:pt x="205341" y="125723"/>
                </a:cubicBezTo>
                <a:cubicBezTo>
                  <a:pt x="198853" y="124109"/>
                  <a:pt x="192004" y="126197"/>
                  <a:pt x="187520" y="131155"/>
                </a:cubicBezTo>
                <a:lnTo>
                  <a:pt x="175732" y="142844"/>
                </a:lnTo>
                <a:cubicBezTo>
                  <a:pt x="171868" y="146685"/>
                  <a:pt x="165628" y="146685"/>
                  <a:pt x="161764" y="142844"/>
                </a:cubicBezTo>
                <a:cubicBezTo>
                  <a:pt x="159889" y="140984"/>
                  <a:pt x="158834" y="138452"/>
                  <a:pt x="158834" y="135811"/>
                </a:cubicBezTo>
                <a:cubicBezTo>
                  <a:pt x="158834" y="133169"/>
                  <a:pt x="159889" y="130638"/>
                  <a:pt x="161764" y="128777"/>
                </a:cubicBezTo>
                <a:lnTo>
                  <a:pt x="173553" y="116593"/>
                </a:lnTo>
                <a:close/>
                <a:moveTo>
                  <a:pt x="0" y="0"/>
                </a:moveTo>
                <a:moveTo>
                  <a:pt x="182642" y="200719"/>
                </a:moveTo>
                <a:cubicBezTo>
                  <a:pt x="186301" y="204378"/>
                  <a:pt x="186527" y="210237"/>
                  <a:pt x="183162" y="214167"/>
                </a:cubicBezTo>
                <a:lnTo>
                  <a:pt x="170680" y="226649"/>
                </a:lnTo>
                <a:cubicBezTo>
                  <a:pt x="163613" y="233784"/>
                  <a:pt x="153976" y="237782"/>
                  <a:pt x="143934" y="237744"/>
                </a:cubicBezTo>
                <a:cubicBezTo>
                  <a:pt x="128621" y="237718"/>
                  <a:pt x="114825" y="228490"/>
                  <a:pt x="108955" y="214346"/>
                </a:cubicBezTo>
                <a:cubicBezTo>
                  <a:pt x="103086" y="200203"/>
                  <a:pt x="106294" y="183918"/>
                  <a:pt x="117089" y="173057"/>
                </a:cubicBezTo>
                <a:lnTo>
                  <a:pt x="129570" y="160576"/>
                </a:lnTo>
                <a:cubicBezTo>
                  <a:pt x="131991" y="157749"/>
                  <a:pt x="135792" y="156517"/>
                  <a:pt x="139411" y="157388"/>
                </a:cubicBezTo>
                <a:cubicBezTo>
                  <a:pt x="143030" y="158258"/>
                  <a:pt x="145855" y="161084"/>
                  <a:pt x="146725" y="164702"/>
                </a:cubicBezTo>
                <a:cubicBezTo>
                  <a:pt x="147596" y="168321"/>
                  <a:pt x="146365" y="172122"/>
                  <a:pt x="143538" y="174543"/>
                </a:cubicBezTo>
                <a:lnTo>
                  <a:pt x="131155" y="187025"/>
                </a:lnTo>
                <a:cubicBezTo>
                  <a:pt x="124639" y="194173"/>
                  <a:pt x="124883" y="205178"/>
                  <a:pt x="131709" y="212030"/>
                </a:cubicBezTo>
                <a:cubicBezTo>
                  <a:pt x="138536" y="218883"/>
                  <a:pt x="149539" y="219169"/>
                  <a:pt x="156713" y="212681"/>
                </a:cubicBezTo>
                <a:lnTo>
                  <a:pt x="169194" y="200200"/>
                </a:lnTo>
                <a:cubicBezTo>
                  <a:pt x="173124" y="196834"/>
                  <a:pt x="178983" y="197060"/>
                  <a:pt x="182642" y="200719"/>
                </a:cubicBezTo>
                <a:close/>
                <a:moveTo>
                  <a:pt x="195544" y="162161"/>
                </a:moveTo>
                <a:lnTo>
                  <a:pt x="160576" y="197228"/>
                </a:lnTo>
                <a:cubicBezTo>
                  <a:pt x="158716" y="199103"/>
                  <a:pt x="156184" y="200158"/>
                  <a:pt x="153543" y="200158"/>
                </a:cubicBezTo>
                <a:cubicBezTo>
                  <a:pt x="150901" y="200158"/>
                  <a:pt x="148369" y="199103"/>
                  <a:pt x="146509" y="197228"/>
                </a:cubicBezTo>
                <a:cubicBezTo>
                  <a:pt x="142668" y="193364"/>
                  <a:pt x="142668" y="187124"/>
                  <a:pt x="146509" y="183261"/>
                </a:cubicBezTo>
                <a:lnTo>
                  <a:pt x="181576" y="148590"/>
                </a:lnTo>
                <a:cubicBezTo>
                  <a:pt x="185440" y="144749"/>
                  <a:pt x="191680" y="144749"/>
                  <a:pt x="195544" y="148590"/>
                </a:cubicBezTo>
                <a:cubicBezTo>
                  <a:pt x="199129" y="152403"/>
                  <a:pt x="199129" y="158347"/>
                  <a:pt x="195544" y="162161"/>
                </a:cubicBezTo>
                <a:close/>
                <a:moveTo>
                  <a:pt x="83852" y="193117"/>
                </a:moveTo>
                <a:cubicBezTo>
                  <a:pt x="83879" y="198587"/>
                  <a:pt x="79468" y="203044"/>
                  <a:pt x="73997" y="203073"/>
                </a:cubicBezTo>
                <a:lnTo>
                  <a:pt x="29718" y="203073"/>
                </a:lnTo>
                <a:cubicBezTo>
                  <a:pt x="13305" y="203073"/>
                  <a:pt x="0" y="189767"/>
                  <a:pt x="0" y="173355"/>
                </a:cubicBezTo>
                <a:lnTo>
                  <a:pt x="0" y="29718"/>
                </a:lnTo>
                <a:cubicBezTo>
                  <a:pt x="0" y="13305"/>
                  <a:pt x="13305" y="0"/>
                  <a:pt x="29718" y="0"/>
                </a:cubicBezTo>
                <a:lnTo>
                  <a:pt x="207530" y="0"/>
                </a:lnTo>
                <a:cubicBezTo>
                  <a:pt x="223943" y="0"/>
                  <a:pt x="237248" y="13305"/>
                  <a:pt x="237248" y="29718"/>
                </a:cubicBezTo>
                <a:lnTo>
                  <a:pt x="237248" y="84399"/>
                </a:lnTo>
                <a:cubicBezTo>
                  <a:pt x="237248" y="89870"/>
                  <a:pt x="232813" y="94305"/>
                  <a:pt x="227342" y="94305"/>
                </a:cubicBezTo>
                <a:cubicBezTo>
                  <a:pt x="221871" y="94305"/>
                  <a:pt x="217436" y="89870"/>
                  <a:pt x="217436" y="84399"/>
                </a:cubicBezTo>
                <a:lnTo>
                  <a:pt x="217436" y="52006"/>
                </a:lnTo>
                <a:cubicBezTo>
                  <a:pt x="217436" y="50638"/>
                  <a:pt x="216327" y="49530"/>
                  <a:pt x="214960" y="49530"/>
                </a:cubicBezTo>
                <a:lnTo>
                  <a:pt x="21793" y="49530"/>
                </a:lnTo>
                <a:cubicBezTo>
                  <a:pt x="20621" y="49768"/>
                  <a:pt x="19787" y="50810"/>
                  <a:pt x="19812" y="52006"/>
                </a:cubicBezTo>
                <a:lnTo>
                  <a:pt x="19812" y="173355"/>
                </a:lnTo>
                <a:cubicBezTo>
                  <a:pt x="19812" y="178825"/>
                  <a:pt x="24247" y="183261"/>
                  <a:pt x="29718" y="183261"/>
                </a:cubicBezTo>
                <a:lnTo>
                  <a:pt x="73898" y="183261"/>
                </a:lnTo>
                <a:cubicBezTo>
                  <a:pt x="79368" y="183234"/>
                  <a:pt x="83825" y="187647"/>
                  <a:pt x="83852" y="193117"/>
                </a:cubicBezTo>
                <a:close/>
                <a:moveTo>
                  <a:pt x="95097" y="29718"/>
                </a:moveTo>
                <a:cubicBezTo>
                  <a:pt x="96903" y="32632"/>
                  <a:pt x="100088" y="34405"/>
                  <a:pt x="103517" y="34405"/>
                </a:cubicBezTo>
                <a:cubicBezTo>
                  <a:pt x="106946" y="34405"/>
                  <a:pt x="110131" y="32632"/>
                  <a:pt x="111937" y="29718"/>
                </a:cubicBezTo>
                <a:cubicBezTo>
                  <a:pt x="113914" y="26711"/>
                  <a:pt x="113914" y="22818"/>
                  <a:pt x="111937" y="19812"/>
                </a:cubicBezTo>
                <a:cubicBezTo>
                  <a:pt x="110131" y="16897"/>
                  <a:pt x="106946" y="15124"/>
                  <a:pt x="103517" y="15124"/>
                </a:cubicBezTo>
                <a:cubicBezTo>
                  <a:pt x="100088" y="15124"/>
                  <a:pt x="96903" y="16897"/>
                  <a:pt x="95097" y="19812"/>
                </a:cubicBezTo>
                <a:cubicBezTo>
                  <a:pt x="93120" y="22818"/>
                  <a:pt x="93120" y="26711"/>
                  <a:pt x="95097" y="29718"/>
                </a:cubicBezTo>
                <a:close/>
                <a:moveTo>
                  <a:pt x="60426" y="19812"/>
                </a:moveTo>
                <a:cubicBezTo>
                  <a:pt x="58449" y="22818"/>
                  <a:pt x="58449" y="26711"/>
                  <a:pt x="60426" y="29718"/>
                </a:cubicBezTo>
                <a:cubicBezTo>
                  <a:pt x="62232" y="32632"/>
                  <a:pt x="65417" y="34405"/>
                  <a:pt x="68846" y="34405"/>
                </a:cubicBezTo>
                <a:cubicBezTo>
                  <a:pt x="72275" y="34405"/>
                  <a:pt x="75460" y="32632"/>
                  <a:pt x="77266" y="29718"/>
                </a:cubicBezTo>
                <a:cubicBezTo>
                  <a:pt x="79243" y="26711"/>
                  <a:pt x="79243" y="22818"/>
                  <a:pt x="77266" y="19812"/>
                </a:cubicBezTo>
                <a:cubicBezTo>
                  <a:pt x="75460" y="16897"/>
                  <a:pt x="72275" y="15124"/>
                  <a:pt x="68846" y="15124"/>
                </a:cubicBezTo>
                <a:cubicBezTo>
                  <a:pt x="65417" y="15124"/>
                  <a:pt x="62232" y="16897"/>
                  <a:pt x="60426" y="19812"/>
                </a:cubicBezTo>
                <a:close/>
                <a:moveTo>
                  <a:pt x="25755" y="29718"/>
                </a:moveTo>
                <a:cubicBezTo>
                  <a:pt x="27561" y="32632"/>
                  <a:pt x="30746" y="34405"/>
                  <a:pt x="34175" y="34405"/>
                </a:cubicBezTo>
                <a:cubicBezTo>
                  <a:pt x="37604" y="34405"/>
                  <a:pt x="40789" y="32632"/>
                  <a:pt x="42595" y="29718"/>
                </a:cubicBezTo>
                <a:cubicBezTo>
                  <a:pt x="44572" y="26711"/>
                  <a:pt x="44572" y="22818"/>
                  <a:pt x="42595" y="19812"/>
                </a:cubicBezTo>
                <a:cubicBezTo>
                  <a:pt x="40708" y="16688"/>
                  <a:pt x="37256" y="14856"/>
                  <a:pt x="33611" y="15042"/>
                </a:cubicBezTo>
                <a:cubicBezTo>
                  <a:pt x="29967" y="15228"/>
                  <a:pt x="26720" y="17403"/>
                  <a:pt x="25161" y="20703"/>
                </a:cubicBezTo>
                <a:cubicBezTo>
                  <a:pt x="23790" y="23609"/>
                  <a:pt x="24015" y="27016"/>
                  <a:pt x="25755" y="29718"/>
                </a:cubicBezTo>
                <a:close/>
              </a:path>
            </a:pathLst>
          </a:custGeom>
          <a:solidFill>
            <a:srgbClr val="1AC6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2325583" y="3704024"/>
            <a:ext cx="475488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1EABDA"/>
                </a:solidFill>
                <a:latin typeface="Shantell Sans"/>
              </a:rPr>
              <a:t>Link Delivery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7696" y="3664400"/>
            <a:ext cx="425958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E55753"/>
                </a:solidFill>
                <a:latin typeface="Shantell Sans"/>
              </a:rPr>
              <a:t>File Zipping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082225" y="3867406"/>
            <a:ext cx="742950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delivered to client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37696" y="3827782"/>
            <a:ext cx="624078" cy="1664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Files are zipped and
organized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193788" y="1965454"/>
            <a:ext cx="832104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" b="0">
                <a:solidFill>
                  <a:srgbClr val="484848"/>
                </a:solidFill>
                <a:latin typeface="Shantell Sans"/>
              </a:rPr>
              <a:t>Client initiates data request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67523" y="4773872"/>
            <a:ext cx="41605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7F64EA"/>
                </a:solidFill>
                <a:latin typeface="Shantell Sans"/>
              </a:rPr>
              <a:t>Link Upload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041456" y="2797558"/>
            <a:ext cx="693420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Citi team extracts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397566" y="2797558"/>
            <a:ext cx="782574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are purged after use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41456" y="4773872"/>
            <a:ext cx="544830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DE58A9"/>
                </a:solidFill>
                <a:latin typeface="Shantell Sans"/>
              </a:rPr>
              <a:t>Folder Creation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50861" y="4937255"/>
            <a:ext cx="762762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uploaded to server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139856" y="1005431"/>
            <a:ext cx="2823210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Shantell Sans"/>
              </a:rPr>
              <a:t>Historical Data Management Cycle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41456" y="2634176"/>
            <a:ext cx="56464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DE8431"/>
                </a:solidFill>
                <a:latin typeface="Shantell Sans"/>
              </a:rPr>
              <a:t>Data Extraction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41456" y="4937255"/>
            <a:ext cx="693420" cy="1664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New folders created if
needed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39456" y="2634176"/>
            <a:ext cx="445770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3CC583"/>
                </a:solidFill>
                <a:latin typeface="Shantell Sans"/>
              </a:rPr>
              <a:t>Link Purging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317283" y="5605976"/>
            <a:ext cx="56464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BA5DE5"/>
                </a:solidFill>
                <a:latin typeface="Shantell Sans"/>
              </a:rPr>
              <a:t>Link Generation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77857" y="5769359"/>
            <a:ext cx="653796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" b="0">
                <a:solidFill>
                  <a:srgbClr val="484848"/>
                </a:solidFill>
                <a:latin typeface="Shantell Sans"/>
              </a:rPr>
              <a:t>IR links are generated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1360" y="1802072"/>
            <a:ext cx="554736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E0CB15"/>
                </a:solidFill>
                <a:latin typeface="Shantell Sans"/>
              </a:rPr>
              <a:t>Client Request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3784407" y="4943331"/>
            <a:ext cx="659079" cy="280670"/>
            <a:chOff x="2194047" y="4297355"/>
            <a:chExt cx="659079" cy="280670"/>
          </a:xfrm>
        </p:grpSpPr>
        <p:sp>
          <p:nvSpPr>
            <p:cNvPr id="2" name="Rounded Rectangle 1"/>
            <p:cNvSpPr/>
            <p:nvPr/>
          </p:nvSpPr>
          <p:spPr>
            <a:xfrm>
              <a:off x="2196028" y="4309243"/>
              <a:ext cx="657098" cy="268782"/>
            </a:xfrm>
            <a:custGeom>
              <a:avLst/>
              <a:gdLst/>
              <a:ahLst/>
              <a:cxnLst/>
              <a:rect l="0" t="0" r="0" b="0"/>
              <a:pathLst>
                <a:path w="657098" h="268782">
                  <a:moveTo>
                    <a:pt x="657098" y="268782"/>
                  </a:moveTo>
                  <a:cubicBezTo>
                    <a:pt x="577189" y="262178"/>
                    <a:pt x="499922" y="241706"/>
                    <a:pt x="425958" y="217271"/>
                  </a:cubicBezTo>
                  <a:cubicBezTo>
                    <a:pt x="348691" y="190855"/>
                    <a:pt x="272745" y="161798"/>
                    <a:pt x="201422" y="124815"/>
                  </a:cubicBezTo>
                  <a:cubicBezTo>
                    <a:pt x="130759" y="88493"/>
                    <a:pt x="64058" y="45567"/>
                    <a:pt x="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96028" y="4309243"/>
              <a:ext cx="656899" cy="268650"/>
            </a:xfrm>
            <a:custGeom>
              <a:avLst/>
              <a:gdLst/>
              <a:ahLst/>
              <a:cxnLst/>
              <a:rect l="0" t="0" r="0" b="0"/>
              <a:pathLst>
                <a:path w="656899" h="268650">
                  <a:moveTo>
                    <a:pt x="656899" y="268650"/>
                  </a:moveTo>
                  <a:cubicBezTo>
                    <a:pt x="413014" y="235036"/>
                    <a:pt x="188742" y="140136"/>
                    <a:pt x="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194047" y="4297355"/>
              <a:ext cx="59436" cy="70002"/>
            </a:xfrm>
            <a:custGeom>
              <a:avLst/>
              <a:gdLst/>
              <a:ahLst/>
              <a:cxnLst/>
              <a:rect l="0" t="0" r="0" b="0"/>
              <a:pathLst>
                <a:path w="59436" h="70002">
                  <a:moveTo>
                    <a:pt x="9906" y="70002"/>
                  </a:moveTo>
                  <a:cubicBezTo>
                    <a:pt x="7924" y="49530"/>
                    <a:pt x="7924" y="28397"/>
                    <a:pt x="0" y="9906"/>
                  </a:cubicBezTo>
                  <a:cubicBezTo>
                    <a:pt x="19812" y="6604"/>
                    <a:pt x="40284" y="5283"/>
                    <a:pt x="59436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194047" y="4297355"/>
              <a:ext cx="59436" cy="70002"/>
            </a:xfrm>
            <a:custGeom>
              <a:avLst/>
              <a:gdLst/>
              <a:ahLst/>
              <a:cxnLst/>
              <a:rect l="0" t="0" r="0" b="0"/>
              <a:pathLst>
                <a:path w="59436" h="70002">
                  <a:moveTo>
                    <a:pt x="9906" y="70002"/>
                  </a:moveTo>
                  <a:lnTo>
                    <a:pt x="0" y="9906"/>
                  </a:lnTo>
                  <a:lnTo>
                    <a:pt x="59436" y="0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782911" y="3999948"/>
            <a:ext cx="280669" cy="659079"/>
            <a:chOff x="4192551" y="3353972"/>
            <a:chExt cx="280669" cy="659079"/>
          </a:xfrm>
        </p:grpSpPr>
        <p:sp>
          <p:nvSpPr>
            <p:cNvPr id="7" name="Rounded Rectangle 6"/>
            <p:cNvSpPr/>
            <p:nvPr/>
          </p:nvSpPr>
          <p:spPr>
            <a:xfrm>
              <a:off x="4204438" y="3353972"/>
              <a:ext cx="268782" cy="657097"/>
            </a:xfrm>
            <a:custGeom>
              <a:avLst/>
              <a:gdLst/>
              <a:ahLst/>
              <a:cxnLst/>
              <a:rect l="0" t="0" r="0" b="0"/>
              <a:pathLst>
                <a:path w="268782" h="657097">
                  <a:moveTo>
                    <a:pt x="268782" y="0"/>
                  </a:moveTo>
                  <a:cubicBezTo>
                    <a:pt x="257555" y="112928"/>
                    <a:pt x="232460" y="224535"/>
                    <a:pt x="184251" y="324256"/>
                  </a:cubicBezTo>
                  <a:cubicBezTo>
                    <a:pt x="128778" y="439826"/>
                    <a:pt x="81889" y="560679"/>
                    <a:pt x="0" y="657097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204438" y="3353972"/>
              <a:ext cx="268650" cy="656899"/>
            </a:xfrm>
            <a:custGeom>
              <a:avLst/>
              <a:gdLst/>
              <a:ahLst/>
              <a:cxnLst/>
              <a:rect l="0" t="0" r="0" b="0"/>
              <a:pathLst>
                <a:path w="268650" h="656899">
                  <a:moveTo>
                    <a:pt x="268650" y="0"/>
                  </a:moveTo>
                  <a:cubicBezTo>
                    <a:pt x="235036" y="243885"/>
                    <a:pt x="140136" y="468157"/>
                    <a:pt x="0" y="656899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192551" y="3953615"/>
              <a:ext cx="70002" cy="59436"/>
            </a:xfrm>
            <a:custGeom>
              <a:avLst/>
              <a:gdLst/>
              <a:ahLst/>
              <a:cxnLst/>
              <a:rect l="0" t="0" r="0" b="0"/>
              <a:pathLst>
                <a:path w="70002" h="59436">
                  <a:moveTo>
                    <a:pt x="70002" y="49530"/>
                  </a:moveTo>
                  <a:cubicBezTo>
                    <a:pt x="50190" y="53492"/>
                    <a:pt x="29057" y="53492"/>
                    <a:pt x="9906" y="59436"/>
                  </a:cubicBezTo>
                  <a:cubicBezTo>
                    <a:pt x="11887" y="39624"/>
                    <a:pt x="1981" y="19812"/>
                    <a:pt x="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192551" y="3953615"/>
              <a:ext cx="70002" cy="59436"/>
            </a:xfrm>
            <a:custGeom>
              <a:avLst/>
              <a:gdLst/>
              <a:ahLst/>
              <a:cxnLst/>
              <a:rect l="0" t="0" r="0" b="0"/>
              <a:pathLst>
                <a:path w="70002" h="59436">
                  <a:moveTo>
                    <a:pt x="70002" y="49530"/>
                  </a:moveTo>
                  <a:lnTo>
                    <a:pt x="9906" y="59436"/>
                  </a:lnTo>
                  <a:lnTo>
                    <a:pt x="0" y="0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839528" y="2379789"/>
            <a:ext cx="659079" cy="280670"/>
            <a:chOff x="3249168" y="1733813"/>
            <a:chExt cx="659079" cy="280670"/>
          </a:xfrm>
        </p:grpSpPr>
        <p:sp>
          <p:nvSpPr>
            <p:cNvPr id="12" name="Rounded Rectangle 11"/>
            <p:cNvSpPr/>
            <p:nvPr/>
          </p:nvSpPr>
          <p:spPr>
            <a:xfrm>
              <a:off x="3249168" y="1733813"/>
              <a:ext cx="657098" cy="268782"/>
            </a:xfrm>
            <a:custGeom>
              <a:avLst/>
              <a:gdLst/>
              <a:ahLst/>
              <a:cxnLst/>
              <a:rect l="0" t="0" r="0" b="0"/>
              <a:pathLst>
                <a:path w="657098" h="268782">
                  <a:moveTo>
                    <a:pt x="0" y="0"/>
                  </a:moveTo>
                  <a:cubicBezTo>
                    <a:pt x="117551" y="15849"/>
                    <a:pt x="229158" y="50850"/>
                    <a:pt x="337464" y="89814"/>
                  </a:cubicBezTo>
                  <a:cubicBezTo>
                    <a:pt x="453694" y="131419"/>
                    <a:pt x="557377" y="198780"/>
                    <a:pt x="657098" y="26878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249168" y="1733813"/>
              <a:ext cx="656899" cy="268650"/>
            </a:xfrm>
            <a:custGeom>
              <a:avLst/>
              <a:gdLst/>
              <a:ahLst/>
              <a:cxnLst/>
              <a:rect l="0" t="0" r="0" b="0"/>
              <a:pathLst>
                <a:path w="656899" h="268650">
                  <a:moveTo>
                    <a:pt x="0" y="0"/>
                  </a:moveTo>
                  <a:cubicBezTo>
                    <a:pt x="243885" y="33614"/>
                    <a:pt x="468157" y="128513"/>
                    <a:pt x="656899" y="26865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848811" y="1944481"/>
              <a:ext cx="59436" cy="70002"/>
            </a:xfrm>
            <a:custGeom>
              <a:avLst/>
              <a:gdLst/>
              <a:ahLst/>
              <a:cxnLst/>
              <a:rect l="0" t="0" r="0" b="0"/>
              <a:pathLst>
                <a:path w="59436" h="70002">
                  <a:moveTo>
                    <a:pt x="49530" y="0"/>
                  </a:moveTo>
                  <a:cubicBezTo>
                    <a:pt x="56134" y="19151"/>
                    <a:pt x="52832" y="40944"/>
                    <a:pt x="59436" y="60096"/>
                  </a:cubicBezTo>
                  <a:cubicBezTo>
                    <a:pt x="39624" y="64719"/>
                    <a:pt x="19812" y="66040"/>
                    <a:pt x="0" y="7000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848811" y="1944481"/>
              <a:ext cx="59436" cy="70002"/>
            </a:xfrm>
            <a:custGeom>
              <a:avLst/>
              <a:gdLst/>
              <a:ahLst/>
              <a:cxnLst/>
              <a:rect l="0" t="0" r="0" b="0"/>
              <a:pathLst>
                <a:path w="59436" h="70002">
                  <a:moveTo>
                    <a:pt x="49530" y="0"/>
                  </a:moveTo>
                  <a:lnTo>
                    <a:pt x="59436" y="60096"/>
                  </a:lnTo>
                  <a:lnTo>
                    <a:pt x="0" y="70002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219368" y="2944827"/>
            <a:ext cx="280670" cy="659079"/>
            <a:chOff x="1629008" y="2298851"/>
            <a:chExt cx="280670" cy="659079"/>
          </a:xfrm>
        </p:grpSpPr>
        <p:sp>
          <p:nvSpPr>
            <p:cNvPr id="17" name="Rounded Rectangle 16"/>
            <p:cNvSpPr/>
            <p:nvPr/>
          </p:nvSpPr>
          <p:spPr>
            <a:xfrm>
              <a:off x="1629008" y="2300832"/>
              <a:ext cx="268782" cy="657098"/>
            </a:xfrm>
            <a:custGeom>
              <a:avLst/>
              <a:gdLst/>
              <a:ahLst/>
              <a:cxnLst/>
              <a:rect l="0" t="0" r="0" b="0"/>
              <a:pathLst>
                <a:path w="268782" h="657098">
                  <a:moveTo>
                    <a:pt x="0" y="657098"/>
                  </a:moveTo>
                  <a:cubicBezTo>
                    <a:pt x="33680" y="412750"/>
                    <a:pt x="134721" y="193497"/>
                    <a:pt x="268782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629008" y="2300832"/>
              <a:ext cx="268650" cy="656899"/>
            </a:xfrm>
            <a:custGeom>
              <a:avLst/>
              <a:gdLst/>
              <a:ahLst/>
              <a:cxnLst/>
              <a:rect l="0" t="0" r="0" b="0"/>
              <a:pathLst>
                <a:path w="268650" h="656899">
                  <a:moveTo>
                    <a:pt x="0" y="656899"/>
                  </a:moveTo>
                  <a:cubicBezTo>
                    <a:pt x="33614" y="413014"/>
                    <a:pt x="128513" y="188742"/>
                    <a:pt x="26865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839676" y="2298851"/>
              <a:ext cx="70002" cy="59436"/>
            </a:xfrm>
            <a:custGeom>
              <a:avLst/>
              <a:gdLst/>
              <a:ahLst/>
              <a:cxnLst/>
              <a:rect l="0" t="0" r="0" b="0"/>
              <a:pathLst>
                <a:path w="70002" h="59436">
                  <a:moveTo>
                    <a:pt x="0" y="9906"/>
                  </a:moveTo>
                  <a:cubicBezTo>
                    <a:pt x="20472" y="9906"/>
                    <a:pt x="39624" y="660"/>
                    <a:pt x="60096" y="0"/>
                  </a:cubicBezTo>
                  <a:cubicBezTo>
                    <a:pt x="70002" y="17830"/>
                    <a:pt x="66700" y="39624"/>
                    <a:pt x="70002" y="59436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839676" y="2298851"/>
              <a:ext cx="70002" cy="59436"/>
            </a:xfrm>
            <a:custGeom>
              <a:avLst/>
              <a:gdLst/>
              <a:ahLst/>
              <a:cxnLst/>
              <a:rect l="0" t="0" r="0" b="0"/>
              <a:pathLst>
                <a:path w="70002" h="59436">
                  <a:moveTo>
                    <a:pt x="0" y="9906"/>
                  </a:moveTo>
                  <a:lnTo>
                    <a:pt x="60096" y="0"/>
                  </a:lnTo>
                  <a:lnTo>
                    <a:pt x="70002" y="59436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776020" y="2345911"/>
            <a:ext cx="657758" cy="310387"/>
            <a:chOff x="2185660" y="1699935"/>
            <a:chExt cx="657758" cy="310387"/>
          </a:xfrm>
        </p:grpSpPr>
        <p:sp>
          <p:nvSpPr>
            <p:cNvPr id="22" name="Rounded Rectangle 21"/>
            <p:cNvSpPr/>
            <p:nvPr/>
          </p:nvSpPr>
          <p:spPr>
            <a:xfrm>
              <a:off x="2185660" y="1735596"/>
              <a:ext cx="654456" cy="274726"/>
            </a:xfrm>
            <a:custGeom>
              <a:avLst/>
              <a:gdLst/>
              <a:ahLst/>
              <a:cxnLst/>
              <a:rect l="0" t="0" r="0" b="0"/>
              <a:pathLst>
                <a:path w="654456" h="274726">
                  <a:moveTo>
                    <a:pt x="0" y="274726"/>
                  </a:moveTo>
                  <a:cubicBezTo>
                    <a:pt x="188214" y="133400"/>
                    <a:pt x="411429" y="36322"/>
                    <a:pt x="654456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185660" y="1735596"/>
              <a:ext cx="654588" cy="274660"/>
            </a:xfrm>
            <a:custGeom>
              <a:avLst/>
              <a:gdLst/>
              <a:ahLst/>
              <a:cxnLst/>
              <a:rect l="0" t="0" r="0" b="0"/>
              <a:pathLst>
                <a:path w="654588" h="274660">
                  <a:moveTo>
                    <a:pt x="0" y="274660"/>
                  </a:moveTo>
                  <a:cubicBezTo>
                    <a:pt x="187619" y="132674"/>
                    <a:pt x="411099" y="35793"/>
                    <a:pt x="654588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793888" y="1699935"/>
              <a:ext cx="49530" cy="85191"/>
            </a:xfrm>
            <a:custGeom>
              <a:avLst/>
              <a:gdLst/>
              <a:ahLst/>
              <a:cxnLst/>
              <a:rect l="0" t="0" r="0" b="0"/>
              <a:pathLst>
                <a:path w="49530" h="85191">
                  <a:moveTo>
                    <a:pt x="0" y="0"/>
                  </a:moveTo>
                  <a:cubicBezTo>
                    <a:pt x="17170" y="11226"/>
                    <a:pt x="31038" y="26416"/>
                    <a:pt x="49530" y="35661"/>
                  </a:cubicBezTo>
                  <a:cubicBezTo>
                    <a:pt x="37642" y="52171"/>
                    <a:pt x="26416" y="69342"/>
                    <a:pt x="13868" y="85191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93888" y="1699935"/>
              <a:ext cx="49530" cy="85191"/>
            </a:xfrm>
            <a:custGeom>
              <a:avLst/>
              <a:gdLst/>
              <a:ahLst/>
              <a:cxnLst/>
              <a:rect l="0" t="0" r="0" b="0"/>
              <a:pathLst>
                <a:path w="49530" h="85191">
                  <a:moveTo>
                    <a:pt x="0" y="0"/>
                  </a:moveTo>
                  <a:lnTo>
                    <a:pt x="49530" y="35661"/>
                  </a:lnTo>
                  <a:lnTo>
                    <a:pt x="13868" y="85191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787005" y="2936440"/>
            <a:ext cx="310388" cy="657759"/>
            <a:chOff x="4196645" y="2290464"/>
            <a:chExt cx="310388" cy="657759"/>
          </a:xfrm>
        </p:grpSpPr>
        <p:sp>
          <p:nvSpPr>
            <p:cNvPr id="27" name="Rounded Rectangle 26"/>
            <p:cNvSpPr/>
            <p:nvPr/>
          </p:nvSpPr>
          <p:spPr>
            <a:xfrm>
              <a:off x="4196645" y="2290464"/>
              <a:ext cx="274726" cy="654456"/>
            </a:xfrm>
            <a:custGeom>
              <a:avLst/>
              <a:gdLst/>
              <a:ahLst/>
              <a:cxnLst/>
              <a:rect l="0" t="0" r="0" b="0"/>
              <a:pathLst>
                <a:path w="274726" h="654456">
                  <a:moveTo>
                    <a:pt x="0" y="0"/>
                  </a:moveTo>
                  <a:cubicBezTo>
                    <a:pt x="78587" y="85191"/>
                    <a:pt x="126796" y="194157"/>
                    <a:pt x="175006" y="301142"/>
                  </a:cubicBezTo>
                  <a:cubicBezTo>
                    <a:pt x="224536" y="411429"/>
                    <a:pt x="262178" y="530301"/>
                    <a:pt x="274726" y="654456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4196645" y="2290464"/>
              <a:ext cx="274660" cy="654522"/>
            </a:xfrm>
            <a:custGeom>
              <a:avLst/>
              <a:gdLst/>
              <a:ahLst/>
              <a:cxnLst/>
              <a:rect l="0" t="0" r="0" b="0"/>
              <a:pathLst>
                <a:path w="274660" h="654522">
                  <a:moveTo>
                    <a:pt x="0" y="0"/>
                  </a:moveTo>
                  <a:cubicBezTo>
                    <a:pt x="141986" y="187619"/>
                    <a:pt x="238866" y="411099"/>
                    <a:pt x="274660" y="65452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21842" y="2898693"/>
              <a:ext cx="85191" cy="49530"/>
            </a:xfrm>
            <a:custGeom>
              <a:avLst/>
              <a:gdLst/>
              <a:ahLst/>
              <a:cxnLst/>
              <a:rect l="0" t="0" r="0" b="0"/>
              <a:pathLst>
                <a:path w="85191" h="49530">
                  <a:moveTo>
                    <a:pt x="85191" y="0"/>
                  </a:moveTo>
                  <a:cubicBezTo>
                    <a:pt x="70662" y="14528"/>
                    <a:pt x="61417" y="33020"/>
                    <a:pt x="49530" y="49530"/>
                  </a:cubicBezTo>
                  <a:cubicBezTo>
                    <a:pt x="32359" y="38963"/>
                    <a:pt x="19812" y="18491"/>
                    <a:pt x="0" y="13868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421842" y="2898693"/>
              <a:ext cx="85191" cy="49530"/>
            </a:xfrm>
            <a:custGeom>
              <a:avLst/>
              <a:gdLst/>
              <a:ahLst/>
              <a:cxnLst/>
              <a:rect l="0" t="0" r="0" b="0"/>
              <a:pathLst>
                <a:path w="85191" h="49530">
                  <a:moveTo>
                    <a:pt x="85191" y="0"/>
                  </a:moveTo>
                  <a:lnTo>
                    <a:pt x="49530" y="49530"/>
                  </a:lnTo>
                  <a:lnTo>
                    <a:pt x="0" y="13868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848971" y="4947426"/>
            <a:ext cx="657824" cy="310388"/>
            <a:chOff x="3258611" y="4301450"/>
            <a:chExt cx="657824" cy="310388"/>
          </a:xfrm>
        </p:grpSpPr>
        <p:sp>
          <p:nvSpPr>
            <p:cNvPr id="32" name="Rounded Rectangle 31"/>
            <p:cNvSpPr/>
            <p:nvPr/>
          </p:nvSpPr>
          <p:spPr>
            <a:xfrm>
              <a:off x="3261913" y="4301450"/>
              <a:ext cx="654456" cy="274726"/>
            </a:xfrm>
            <a:custGeom>
              <a:avLst/>
              <a:gdLst/>
              <a:ahLst/>
              <a:cxnLst/>
              <a:rect l="0" t="0" r="0" b="0"/>
              <a:pathLst>
                <a:path w="654456" h="274726">
                  <a:moveTo>
                    <a:pt x="654456" y="0"/>
                  </a:moveTo>
                  <a:cubicBezTo>
                    <a:pt x="587095" y="53492"/>
                    <a:pt x="511149" y="96418"/>
                    <a:pt x="434543" y="137363"/>
                  </a:cubicBezTo>
                  <a:cubicBezTo>
                    <a:pt x="367842" y="172364"/>
                    <a:pt x="296519" y="196799"/>
                    <a:pt x="225196" y="222554"/>
                  </a:cubicBezTo>
                  <a:cubicBezTo>
                    <a:pt x="153212" y="248970"/>
                    <a:pt x="76606" y="259537"/>
                    <a:pt x="0" y="274726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261913" y="4301450"/>
              <a:ext cx="654522" cy="274660"/>
            </a:xfrm>
            <a:custGeom>
              <a:avLst/>
              <a:gdLst/>
              <a:ahLst/>
              <a:cxnLst/>
              <a:rect l="0" t="0" r="0" b="0"/>
              <a:pathLst>
                <a:path w="654522" h="274660">
                  <a:moveTo>
                    <a:pt x="654522" y="0"/>
                  </a:moveTo>
                  <a:cubicBezTo>
                    <a:pt x="466902" y="141986"/>
                    <a:pt x="243423" y="238866"/>
                    <a:pt x="0" y="27466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258611" y="4526647"/>
              <a:ext cx="49530" cy="85191"/>
            </a:xfrm>
            <a:custGeom>
              <a:avLst/>
              <a:gdLst/>
              <a:ahLst/>
              <a:cxnLst/>
              <a:rect l="0" t="0" r="0" b="0"/>
              <a:pathLst>
                <a:path w="49530" h="85191">
                  <a:moveTo>
                    <a:pt x="49530" y="85191"/>
                  </a:moveTo>
                  <a:cubicBezTo>
                    <a:pt x="32359" y="74625"/>
                    <a:pt x="17830" y="60096"/>
                    <a:pt x="0" y="49530"/>
                  </a:cubicBezTo>
                  <a:cubicBezTo>
                    <a:pt x="11226" y="32359"/>
                    <a:pt x="24434" y="17170"/>
                    <a:pt x="35661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258611" y="4526647"/>
              <a:ext cx="49530" cy="85191"/>
            </a:xfrm>
            <a:custGeom>
              <a:avLst/>
              <a:gdLst/>
              <a:ahLst/>
              <a:cxnLst/>
              <a:rect l="0" t="0" r="0" b="0"/>
              <a:pathLst>
                <a:path w="49530" h="85191">
                  <a:moveTo>
                    <a:pt x="49530" y="85191"/>
                  </a:moveTo>
                  <a:lnTo>
                    <a:pt x="0" y="49530"/>
                  </a:lnTo>
                  <a:lnTo>
                    <a:pt x="35661" y="0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185490" y="4009392"/>
            <a:ext cx="310388" cy="657824"/>
            <a:chOff x="1595130" y="3363416"/>
            <a:chExt cx="310388" cy="657824"/>
          </a:xfrm>
        </p:grpSpPr>
        <p:sp>
          <p:nvSpPr>
            <p:cNvPr id="37" name="Rounded Rectangle 36"/>
            <p:cNvSpPr/>
            <p:nvPr/>
          </p:nvSpPr>
          <p:spPr>
            <a:xfrm>
              <a:off x="1630792" y="3366718"/>
              <a:ext cx="274726" cy="654456"/>
            </a:xfrm>
            <a:custGeom>
              <a:avLst/>
              <a:gdLst/>
              <a:ahLst/>
              <a:cxnLst/>
              <a:rect l="0" t="0" r="0" b="0"/>
              <a:pathLst>
                <a:path w="274726" h="654456">
                  <a:moveTo>
                    <a:pt x="274726" y="654456"/>
                  </a:moveTo>
                  <a:cubicBezTo>
                    <a:pt x="208026" y="555396"/>
                    <a:pt x="143967" y="454355"/>
                    <a:pt x="95758" y="343408"/>
                  </a:cubicBezTo>
                  <a:cubicBezTo>
                    <a:pt x="48209" y="235762"/>
                    <a:pt x="15189" y="120192"/>
                    <a:pt x="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30792" y="3366718"/>
              <a:ext cx="274660" cy="654522"/>
            </a:xfrm>
            <a:custGeom>
              <a:avLst/>
              <a:gdLst/>
              <a:ahLst/>
              <a:cxnLst/>
              <a:rect l="0" t="0" r="0" b="0"/>
              <a:pathLst>
                <a:path w="274660" h="654522">
                  <a:moveTo>
                    <a:pt x="274660" y="654522"/>
                  </a:moveTo>
                  <a:cubicBezTo>
                    <a:pt x="132674" y="466902"/>
                    <a:pt x="35793" y="243423"/>
                    <a:pt x="0" y="0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595130" y="3363416"/>
              <a:ext cx="85191" cy="49530"/>
            </a:xfrm>
            <a:custGeom>
              <a:avLst/>
              <a:gdLst/>
              <a:ahLst/>
              <a:cxnLst/>
              <a:rect l="0" t="0" r="0" b="0"/>
              <a:pathLst>
                <a:path w="85191" h="49530">
                  <a:moveTo>
                    <a:pt x="0" y="49530"/>
                  </a:moveTo>
                  <a:cubicBezTo>
                    <a:pt x="12547" y="33680"/>
                    <a:pt x="27076" y="18491"/>
                    <a:pt x="35661" y="0"/>
                  </a:cubicBezTo>
                  <a:cubicBezTo>
                    <a:pt x="52832" y="10566"/>
                    <a:pt x="68681" y="23114"/>
                    <a:pt x="85191" y="35661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595130" y="3363416"/>
              <a:ext cx="85191" cy="49530"/>
            </a:xfrm>
            <a:custGeom>
              <a:avLst/>
              <a:gdLst/>
              <a:ahLst/>
              <a:cxnLst/>
              <a:rect l="0" t="0" r="0" b="0"/>
              <a:pathLst>
                <a:path w="85191" h="49530">
                  <a:moveTo>
                    <a:pt x="0" y="49530"/>
                  </a:moveTo>
                  <a:lnTo>
                    <a:pt x="35661" y="0"/>
                  </a:lnTo>
                  <a:lnTo>
                    <a:pt x="85191" y="35661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041456" y="2634176"/>
            <a:ext cx="56464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Shantell Sans"/>
              </a:rPr>
              <a:t>Data Extraction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041456" y="2797558"/>
            <a:ext cx="693420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Citi team extracts data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739456" y="2634176"/>
            <a:ext cx="445770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Shantell Sans"/>
              </a:rPr>
              <a:t>Link Purging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325583" y="3704024"/>
            <a:ext cx="475488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Shantell Sans"/>
              </a:rPr>
              <a:t>Link Delivery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437696" y="3664400"/>
            <a:ext cx="425958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Shantell Sans"/>
              </a:rPr>
              <a:t>File Zipping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082225" y="3867406"/>
            <a:ext cx="742950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delivered to client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37696" y="3827782"/>
            <a:ext cx="624078" cy="1664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Files are zipped and
organized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77857" y="5769359"/>
            <a:ext cx="653796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" b="0">
                <a:solidFill>
                  <a:srgbClr val="484848"/>
                </a:solidFill>
                <a:latin typeface="Shantell Sans"/>
              </a:rPr>
              <a:t>IR links are generated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351360" y="1802072"/>
            <a:ext cx="554736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Shantell Sans"/>
              </a:rPr>
              <a:t>Client Request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7523" y="4773872"/>
            <a:ext cx="41605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600" b="1">
                <a:solidFill>
                  <a:srgbClr val="484848"/>
                </a:solidFill>
                <a:latin typeface="Shantell Sans"/>
              </a:rPr>
              <a:t>Link Upload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041456" y="4773872"/>
            <a:ext cx="544830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600" b="1">
                <a:solidFill>
                  <a:srgbClr val="484848"/>
                </a:solidFill>
                <a:latin typeface="Shantell Sans"/>
              </a:rPr>
              <a:t>Folder Creation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50861" y="4937255"/>
            <a:ext cx="762762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uploaded to server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139856" y="1005431"/>
            <a:ext cx="2823210" cy="23114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484848"/>
                </a:solidFill>
                <a:latin typeface="Shantell Sans"/>
              </a:rPr>
              <a:t>Historical Data Management Cycle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041456" y="4937255"/>
            <a:ext cx="693420" cy="16642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400" b="0">
                <a:solidFill>
                  <a:srgbClr val="484848"/>
                </a:solidFill>
                <a:latin typeface="Shantell Sans"/>
              </a:rPr>
              <a:t>New folders created if
needed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317283" y="5605976"/>
            <a:ext cx="564642" cy="10170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600" b="1">
                <a:solidFill>
                  <a:srgbClr val="484848"/>
                </a:solidFill>
                <a:latin typeface="Shantell Sans"/>
              </a:rPr>
              <a:t>Link Generation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193788" y="1965454"/>
            <a:ext cx="832104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400" b="0">
                <a:solidFill>
                  <a:srgbClr val="484848"/>
                </a:solidFill>
                <a:latin typeface="Shantell Sans"/>
              </a:rPr>
              <a:t>Client initiates data request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397566" y="2797558"/>
            <a:ext cx="782574" cy="8321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400" b="0">
                <a:solidFill>
                  <a:srgbClr val="484848"/>
                </a:solidFill>
                <a:latin typeface="Shantell Sans"/>
              </a:rPr>
              <a:t>Links are purged after use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5560684" y="2670762"/>
            <a:ext cx="223875" cy="225856"/>
            <a:chOff x="3970324" y="2024786"/>
            <a:chExt cx="223875" cy="225856"/>
          </a:xfrm>
        </p:grpSpPr>
        <p:sp>
          <p:nvSpPr>
            <p:cNvPr id="59" name="Rounded Rectangle 58"/>
            <p:cNvSpPr/>
            <p:nvPr/>
          </p:nvSpPr>
          <p:spPr>
            <a:xfrm>
              <a:off x="3970324" y="2024786"/>
              <a:ext cx="223875" cy="225856"/>
            </a:xfrm>
            <a:custGeom>
              <a:avLst/>
              <a:gdLst/>
              <a:ahLst/>
              <a:cxnLst/>
              <a:rect l="0" t="0" r="0" b="0"/>
              <a:pathLst>
                <a:path w="223875" h="225856">
                  <a:moveTo>
                    <a:pt x="62407" y="92125"/>
                  </a:moveTo>
                  <a:cubicBezTo>
                    <a:pt x="62407" y="82219"/>
                    <a:pt x="65379" y="71323"/>
                    <a:pt x="62407" y="62407"/>
                  </a:cubicBezTo>
                  <a:moveTo>
                    <a:pt x="7924" y="120853"/>
                  </a:moveTo>
                  <a:cubicBezTo>
                    <a:pt x="43586" y="126796"/>
                    <a:pt x="81229" y="123825"/>
                    <a:pt x="116890" y="120853"/>
                  </a:cubicBezTo>
                  <a:moveTo>
                    <a:pt x="0" y="225856"/>
                  </a:moveTo>
                  <a:cubicBezTo>
                    <a:pt x="14859" y="203073"/>
                    <a:pt x="35661" y="186232"/>
                    <a:pt x="63398" y="181279"/>
                  </a:cubicBezTo>
                  <a:cubicBezTo>
                    <a:pt x="92125" y="175336"/>
                    <a:pt x="114909" y="201091"/>
                    <a:pt x="125806" y="225856"/>
                  </a:cubicBezTo>
                  <a:moveTo>
                    <a:pt x="21793" y="131749"/>
                  </a:moveTo>
                  <a:cubicBezTo>
                    <a:pt x="24765" y="125806"/>
                    <a:pt x="23774" y="117881"/>
                    <a:pt x="21793" y="111937"/>
                  </a:cubicBezTo>
                  <a:cubicBezTo>
                    <a:pt x="16840" y="91135"/>
                    <a:pt x="42595" y="79248"/>
                    <a:pt x="62407" y="72313"/>
                  </a:cubicBezTo>
                  <a:cubicBezTo>
                    <a:pt x="84200" y="64389"/>
                    <a:pt x="105994" y="90144"/>
                    <a:pt x="103022" y="112928"/>
                  </a:cubicBezTo>
                  <a:cubicBezTo>
                    <a:pt x="102031" y="118872"/>
                    <a:pt x="103022" y="124815"/>
                    <a:pt x="103022" y="130759"/>
                  </a:cubicBezTo>
                  <a:cubicBezTo>
                    <a:pt x="105003" y="153543"/>
                    <a:pt x="85191" y="176326"/>
                    <a:pt x="62407" y="171373"/>
                  </a:cubicBezTo>
                  <a:cubicBezTo>
                    <a:pt x="41605" y="165430"/>
                    <a:pt x="24764" y="153543"/>
                    <a:pt x="21793" y="131749"/>
                  </a:cubicBezTo>
                  <a:moveTo>
                    <a:pt x="162458" y="63398"/>
                  </a:moveTo>
                  <a:cubicBezTo>
                    <a:pt x="129768" y="68351"/>
                    <a:pt x="98069" y="49530"/>
                    <a:pt x="103022" y="33680"/>
                  </a:cubicBezTo>
                  <a:cubicBezTo>
                    <a:pt x="107975" y="18821"/>
                    <a:pt x="129768" y="0"/>
                    <a:pt x="162458" y="3962"/>
                  </a:cubicBezTo>
                  <a:cubicBezTo>
                    <a:pt x="195148" y="7924"/>
                    <a:pt x="219913" y="17830"/>
                    <a:pt x="221894" y="33680"/>
                  </a:cubicBezTo>
                  <a:cubicBezTo>
                    <a:pt x="223875" y="50520"/>
                    <a:pt x="193166" y="53492"/>
                    <a:pt x="162458" y="63398"/>
                  </a:cubicBezTo>
                  <a:moveTo>
                    <a:pt x="221894" y="33680"/>
                  </a:moveTo>
                  <a:cubicBezTo>
                    <a:pt x="216941" y="48539"/>
                    <a:pt x="222884" y="63398"/>
                    <a:pt x="221894" y="78257"/>
                  </a:cubicBezTo>
                  <a:cubicBezTo>
                    <a:pt x="219913" y="95097"/>
                    <a:pt x="195148" y="105003"/>
                    <a:pt x="162458" y="107975"/>
                  </a:cubicBezTo>
                  <a:cubicBezTo>
                    <a:pt x="154533" y="108966"/>
                    <a:pt x="147599" y="106984"/>
                    <a:pt x="140665" y="105994"/>
                  </a:cubicBezTo>
                  <a:moveTo>
                    <a:pt x="103022" y="55473"/>
                  </a:moveTo>
                  <a:cubicBezTo>
                    <a:pt x="103022" y="48539"/>
                    <a:pt x="102031" y="41605"/>
                    <a:pt x="103022" y="33680"/>
                  </a:cubicBezTo>
                  <a:moveTo>
                    <a:pt x="221894" y="78257"/>
                  </a:moveTo>
                  <a:cubicBezTo>
                    <a:pt x="221894" y="93116"/>
                    <a:pt x="221894" y="107975"/>
                    <a:pt x="221894" y="122834"/>
                  </a:cubicBezTo>
                  <a:cubicBezTo>
                    <a:pt x="221894" y="139674"/>
                    <a:pt x="193166" y="163449"/>
                    <a:pt x="162458" y="152552"/>
                  </a:cubicBezTo>
                  <a:cubicBezTo>
                    <a:pt x="154533" y="150571"/>
                    <a:pt x="146608" y="153543"/>
                    <a:pt x="140665" y="150571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3970572" y="2028996"/>
              <a:ext cx="221398" cy="221398"/>
            </a:xfrm>
            <a:custGeom>
              <a:avLst/>
              <a:gdLst/>
              <a:ahLst/>
              <a:cxnLst/>
              <a:rect l="0" t="0" r="0" b="0"/>
              <a:pathLst>
                <a:path w="221398" h="221398">
                  <a:moveTo>
                    <a:pt x="62408" y="57949"/>
                  </a:moveTo>
                  <a:lnTo>
                    <a:pt x="62408" y="87667"/>
                  </a:lnTo>
                  <a:moveTo>
                    <a:pt x="116890" y="116395"/>
                  </a:moveTo>
                  <a:lnTo>
                    <a:pt x="7924" y="116395"/>
                  </a:lnTo>
                  <a:moveTo>
                    <a:pt x="0" y="221398"/>
                  </a:moveTo>
                  <a:cubicBezTo>
                    <a:pt x="8915" y="195643"/>
                    <a:pt x="34671" y="176821"/>
                    <a:pt x="63398" y="176821"/>
                  </a:cubicBezTo>
                  <a:cubicBezTo>
                    <a:pt x="92125" y="176821"/>
                    <a:pt x="116890" y="195643"/>
                    <a:pt x="125806" y="221398"/>
                  </a:cubicBezTo>
                  <a:moveTo>
                    <a:pt x="21792" y="107479"/>
                  </a:moveTo>
                  <a:cubicBezTo>
                    <a:pt x="22783" y="85686"/>
                    <a:pt x="40613" y="67855"/>
                    <a:pt x="62407" y="67855"/>
                  </a:cubicBezTo>
                  <a:cubicBezTo>
                    <a:pt x="85190" y="67855"/>
                    <a:pt x="103021" y="85686"/>
                    <a:pt x="103021" y="108470"/>
                  </a:cubicBezTo>
                  <a:lnTo>
                    <a:pt x="103021" y="126301"/>
                  </a:lnTo>
                  <a:cubicBezTo>
                    <a:pt x="103021" y="149085"/>
                    <a:pt x="85190" y="166915"/>
                    <a:pt x="62407" y="166915"/>
                  </a:cubicBezTo>
                  <a:cubicBezTo>
                    <a:pt x="40613" y="166915"/>
                    <a:pt x="22783" y="149085"/>
                    <a:pt x="21792" y="127291"/>
                  </a:cubicBezTo>
                  <a:close/>
                  <a:moveTo>
                    <a:pt x="102526" y="29718"/>
                  </a:moveTo>
                  <a:cubicBezTo>
                    <a:pt x="102526" y="13305"/>
                    <a:pt x="129137" y="0"/>
                    <a:pt x="161962" y="0"/>
                  </a:cubicBezTo>
                  <a:cubicBezTo>
                    <a:pt x="194788" y="0"/>
                    <a:pt x="221398" y="13305"/>
                    <a:pt x="221398" y="29718"/>
                  </a:cubicBezTo>
                  <a:cubicBezTo>
                    <a:pt x="221398" y="46130"/>
                    <a:pt x="194788" y="59436"/>
                    <a:pt x="161962" y="59436"/>
                  </a:cubicBezTo>
                  <a:cubicBezTo>
                    <a:pt x="129137" y="59436"/>
                    <a:pt x="102526" y="46130"/>
                    <a:pt x="102526" y="29718"/>
                  </a:cubicBezTo>
                  <a:close/>
                  <a:moveTo>
                    <a:pt x="221398" y="29718"/>
                  </a:moveTo>
                  <a:lnTo>
                    <a:pt x="221398" y="74295"/>
                  </a:lnTo>
                  <a:cubicBezTo>
                    <a:pt x="221398" y="91135"/>
                    <a:pt x="194652" y="104012"/>
                    <a:pt x="161962" y="104012"/>
                  </a:cubicBezTo>
                  <a:cubicBezTo>
                    <a:pt x="154038" y="104012"/>
                    <a:pt x="147103" y="103022"/>
                    <a:pt x="140169" y="102031"/>
                  </a:cubicBezTo>
                  <a:moveTo>
                    <a:pt x="102526" y="51511"/>
                  </a:moveTo>
                  <a:lnTo>
                    <a:pt x="102526" y="29718"/>
                  </a:lnTo>
                  <a:moveTo>
                    <a:pt x="221398" y="74294"/>
                  </a:moveTo>
                  <a:lnTo>
                    <a:pt x="221398" y="118871"/>
                  </a:lnTo>
                  <a:cubicBezTo>
                    <a:pt x="221398" y="135712"/>
                    <a:pt x="194652" y="148589"/>
                    <a:pt x="161962" y="148589"/>
                  </a:cubicBezTo>
                  <a:cubicBezTo>
                    <a:pt x="154038" y="148589"/>
                    <a:pt x="147103" y="147599"/>
                    <a:pt x="140169" y="146608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543493" y="2670762"/>
            <a:ext cx="158496" cy="220903"/>
            <a:chOff x="1953133" y="2024786"/>
            <a:chExt cx="158496" cy="220903"/>
          </a:xfrm>
        </p:grpSpPr>
        <p:sp>
          <p:nvSpPr>
            <p:cNvPr id="62" name="Rounded Rectangle 61"/>
            <p:cNvSpPr/>
            <p:nvPr/>
          </p:nvSpPr>
          <p:spPr>
            <a:xfrm>
              <a:off x="1953133" y="2024786"/>
              <a:ext cx="158496" cy="220903"/>
            </a:xfrm>
            <a:custGeom>
              <a:avLst/>
              <a:gdLst/>
              <a:ahLst/>
              <a:cxnLst/>
              <a:rect l="0" t="0" r="0" b="0"/>
              <a:pathLst>
                <a:path w="158496" h="220903">
                  <a:moveTo>
                    <a:pt x="44577" y="85191"/>
                  </a:moveTo>
                  <a:cubicBezTo>
                    <a:pt x="48539" y="69342"/>
                    <a:pt x="46558" y="52501"/>
                    <a:pt x="44577" y="35661"/>
                  </a:cubicBezTo>
                  <a:cubicBezTo>
                    <a:pt x="42595" y="16840"/>
                    <a:pt x="60426" y="1981"/>
                    <a:pt x="79248" y="990"/>
                  </a:cubicBezTo>
                  <a:cubicBezTo>
                    <a:pt x="98069" y="0"/>
                    <a:pt x="119862" y="17830"/>
                    <a:pt x="113919" y="35661"/>
                  </a:cubicBezTo>
                  <a:cubicBezTo>
                    <a:pt x="108966" y="51511"/>
                    <a:pt x="111937" y="68351"/>
                    <a:pt x="113919" y="85191"/>
                  </a:cubicBezTo>
                  <a:cubicBezTo>
                    <a:pt x="116890" y="104013"/>
                    <a:pt x="98069" y="125806"/>
                    <a:pt x="79248" y="119862"/>
                  </a:cubicBezTo>
                  <a:moveTo>
                    <a:pt x="113919" y="134721"/>
                  </a:moveTo>
                  <a:cubicBezTo>
                    <a:pt x="110947" y="150571"/>
                    <a:pt x="113919" y="167411"/>
                    <a:pt x="113919" y="184251"/>
                  </a:cubicBezTo>
                  <a:cubicBezTo>
                    <a:pt x="112928" y="203073"/>
                    <a:pt x="98069" y="216941"/>
                    <a:pt x="79248" y="218922"/>
                  </a:cubicBezTo>
                  <a:cubicBezTo>
                    <a:pt x="60426" y="220903"/>
                    <a:pt x="44577" y="203073"/>
                    <a:pt x="44577" y="184251"/>
                  </a:cubicBezTo>
                  <a:cubicBezTo>
                    <a:pt x="44577" y="167411"/>
                    <a:pt x="43586" y="151561"/>
                    <a:pt x="44577" y="134721"/>
                  </a:cubicBezTo>
                  <a:cubicBezTo>
                    <a:pt x="45567" y="115900"/>
                    <a:pt x="60426" y="104013"/>
                    <a:pt x="79248" y="100050"/>
                  </a:cubicBezTo>
                  <a:moveTo>
                    <a:pt x="8915" y="65379"/>
                  </a:moveTo>
                  <a:cubicBezTo>
                    <a:pt x="12877" y="68351"/>
                    <a:pt x="18821" y="69342"/>
                    <a:pt x="21793" y="72313"/>
                  </a:cubicBezTo>
                  <a:moveTo>
                    <a:pt x="0" y="100050"/>
                  </a:moveTo>
                  <a:cubicBezTo>
                    <a:pt x="4953" y="99060"/>
                    <a:pt x="9906" y="99060"/>
                    <a:pt x="14859" y="100050"/>
                  </a:cubicBezTo>
                  <a:moveTo>
                    <a:pt x="21793" y="126796"/>
                  </a:moveTo>
                  <a:cubicBezTo>
                    <a:pt x="17830" y="129768"/>
                    <a:pt x="13868" y="132740"/>
                    <a:pt x="8915" y="134721"/>
                  </a:cubicBezTo>
                  <a:moveTo>
                    <a:pt x="136702" y="126796"/>
                  </a:moveTo>
                  <a:cubicBezTo>
                    <a:pt x="141655" y="128778"/>
                    <a:pt x="144627" y="131749"/>
                    <a:pt x="149580" y="134721"/>
                  </a:cubicBezTo>
                  <a:moveTo>
                    <a:pt x="158496" y="100050"/>
                  </a:moveTo>
                  <a:cubicBezTo>
                    <a:pt x="153543" y="101041"/>
                    <a:pt x="148590" y="99060"/>
                    <a:pt x="143637" y="100050"/>
                  </a:cubicBezTo>
                  <a:moveTo>
                    <a:pt x="149580" y="65379"/>
                  </a:moveTo>
                  <a:cubicBezTo>
                    <a:pt x="145618" y="68351"/>
                    <a:pt x="140665" y="70332"/>
                    <a:pt x="136702" y="72313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1953133" y="2025776"/>
              <a:ext cx="158496" cy="217932"/>
            </a:xfrm>
            <a:custGeom>
              <a:avLst/>
              <a:gdLst/>
              <a:ahLst/>
              <a:cxnLst/>
              <a:rect l="0" t="0" r="0" b="0"/>
              <a:pathLst>
                <a:path w="158496" h="217932">
                  <a:moveTo>
                    <a:pt x="44577" y="84201"/>
                  </a:moveTo>
                  <a:lnTo>
                    <a:pt x="44577" y="34671"/>
                  </a:lnTo>
                  <a:cubicBezTo>
                    <a:pt x="44577" y="15522"/>
                    <a:pt x="60099" y="0"/>
                    <a:pt x="79248" y="0"/>
                  </a:cubicBezTo>
                  <a:cubicBezTo>
                    <a:pt x="98396" y="0"/>
                    <a:pt x="113919" y="15522"/>
                    <a:pt x="113919" y="34671"/>
                  </a:cubicBezTo>
                  <a:lnTo>
                    <a:pt x="113919" y="84201"/>
                  </a:lnTo>
                  <a:cubicBezTo>
                    <a:pt x="113919" y="103349"/>
                    <a:pt x="98396" y="118872"/>
                    <a:pt x="79248" y="118872"/>
                  </a:cubicBezTo>
                  <a:moveTo>
                    <a:pt x="113919" y="133731"/>
                  </a:moveTo>
                  <a:lnTo>
                    <a:pt x="113919" y="183261"/>
                  </a:lnTo>
                  <a:cubicBezTo>
                    <a:pt x="113919" y="202409"/>
                    <a:pt x="98396" y="217932"/>
                    <a:pt x="79248" y="217932"/>
                  </a:cubicBezTo>
                  <a:cubicBezTo>
                    <a:pt x="60099" y="217932"/>
                    <a:pt x="44577" y="202409"/>
                    <a:pt x="44577" y="183261"/>
                  </a:cubicBezTo>
                  <a:lnTo>
                    <a:pt x="44577" y="133731"/>
                  </a:lnTo>
                  <a:cubicBezTo>
                    <a:pt x="44577" y="114582"/>
                    <a:pt x="60099" y="99060"/>
                    <a:pt x="79248" y="99060"/>
                  </a:cubicBezTo>
                  <a:moveTo>
                    <a:pt x="9291" y="64379"/>
                  </a:moveTo>
                  <a:lnTo>
                    <a:pt x="22159" y="71808"/>
                  </a:lnTo>
                  <a:moveTo>
                    <a:pt x="14859" y="99050"/>
                  </a:moveTo>
                  <a:lnTo>
                    <a:pt x="0" y="99050"/>
                  </a:lnTo>
                  <a:moveTo>
                    <a:pt x="9291" y="133721"/>
                  </a:moveTo>
                  <a:lnTo>
                    <a:pt x="22159" y="126291"/>
                  </a:lnTo>
                  <a:moveTo>
                    <a:pt x="149204" y="133721"/>
                  </a:moveTo>
                  <a:lnTo>
                    <a:pt x="136336" y="126291"/>
                  </a:lnTo>
                  <a:moveTo>
                    <a:pt x="158496" y="99050"/>
                  </a:moveTo>
                  <a:lnTo>
                    <a:pt x="143637" y="99050"/>
                  </a:lnTo>
                  <a:moveTo>
                    <a:pt x="149204" y="64379"/>
                  </a:moveTo>
                  <a:lnTo>
                    <a:pt x="136336" y="71808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103996" y="3656409"/>
            <a:ext cx="221894" cy="232790"/>
            <a:chOff x="1513636" y="3010433"/>
            <a:chExt cx="221894" cy="232790"/>
          </a:xfrm>
        </p:grpSpPr>
        <p:sp>
          <p:nvSpPr>
            <p:cNvPr id="65" name="Rounded Rectangle 64"/>
            <p:cNvSpPr/>
            <p:nvPr/>
          </p:nvSpPr>
          <p:spPr>
            <a:xfrm>
              <a:off x="1513636" y="3010433"/>
              <a:ext cx="221894" cy="232790"/>
            </a:xfrm>
            <a:custGeom>
              <a:avLst/>
              <a:gdLst/>
              <a:ahLst/>
              <a:cxnLst/>
              <a:rect l="0" t="0" r="0" b="0"/>
              <a:pathLst>
                <a:path w="221894" h="232790">
                  <a:moveTo>
                    <a:pt x="163449" y="160477"/>
                  </a:moveTo>
                  <a:cubicBezTo>
                    <a:pt x="169392" y="152552"/>
                    <a:pt x="176326" y="144627"/>
                    <a:pt x="184251" y="138683"/>
                  </a:cubicBezTo>
                  <a:cubicBezTo>
                    <a:pt x="193167" y="132740"/>
                    <a:pt x="206044" y="130759"/>
                    <a:pt x="211988" y="138683"/>
                  </a:cubicBezTo>
                  <a:cubicBezTo>
                    <a:pt x="218922" y="147599"/>
                    <a:pt x="221894" y="161467"/>
                    <a:pt x="211988" y="167411"/>
                  </a:cubicBezTo>
                  <a:cubicBezTo>
                    <a:pt x="204063" y="172364"/>
                    <a:pt x="195148" y="179298"/>
                    <a:pt x="191185" y="188213"/>
                  </a:cubicBezTo>
                  <a:moveTo>
                    <a:pt x="177317" y="202082"/>
                  </a:moveTo>
                  <a:cubicBezTo>
                    <a:pt x="168401" y="207035"/>
                    <a:pt x="161467" y="213969"/>
                    <a:pt x="156514" y="222884"/>
                  </a:cubicBezTo>
                  <a:cubicBezTo>
                    <a:pt x="151561" y="232790"/>
                    <a:pt x="132740" y="232790"/>
                    <a:pt x="128778" y="222884"/>
                  </a:cubicBezTo>
                  <a:cubicBezTo>
                    <a:pt x="123825" y="212978"/>
                    <a:pt x="118872" y="201091"/>
                    <a:pt x="128778" y="195148"/>
                  </a:cubicBezTo>
                  <a:cubicBezTo>
                    <a:pt x="136702" y="189204"/>
                    <a:pt x="143637" y="182270"/>
                    <a:pt x="149580" y="174345"/>
                  </a:cubicBezTo>
                  <a:moveTo>
                    <a:pt x="188214" y="163449"/>
                  </a:moveTo>
                  <a:cubicBezTo>
                    <a:pt x="177317" y="176326"/>
                    <a:pt x="164439" y="186232"/>
                    <a:pt x="152552" y="198120"/>
                  </a:cubicBezTo>
                  <a:moveTo>
                    <a:pt x="11887" y="52501"/>
                  </a:moveTo>
                  <a:cubicBezTo>
                    <a:pt x="78257" y="48539"/>
                    <a:pt x="145618" y="68351"/>
                    <a:pt x="210007" y="52501"/>
                  </a:cubicBezTo>
                  <a:moveTo>
                    <a:pt x="41605" y="29718"/>
                  </a:moveTo>
                  <a:moveTo>
                    <a:pt x="41605" y="29718"/>
                  </a:moveTo>
                  <a:cubicBezTo>
                    <a:pt x="40614" y="29718"/>
                    <a:pt x="38633" y="30708"/>
                    <a:pt x="39624" y="32689"/>
                  </a:cubicBezTo>
                  <a:cubicBezTo>
                    <a:pt x="39624" y="33680"/>
                    <a:pt x="40614" y="34671"/>
                    <a:pt x="41605" y="34671"/>
                  </a:cubicBezTo>
                  <a:cubicBezTo>
                    <a:pt x="42595" y="35661"/>
                    <a:pt x="43586" y="33680"/>
                    <a:pt x="44577" y="32689"/>
                  </a:cubicBezTo>
                  <a:cubicBezTo>
                    <a:pt x="44577" y="30708"/>
                    <a:pt x="42595" y="29718"/>
                    <a:pt x="41605" y="29718"/>
                  </a:cubicBezTo>
                  <a:moveTo>
                    <a:pt x="61417" y="29718"/>
                  </a:moveTo>
                  <a:moveTo>
                    <a:pt x="61417" y="29718"/>
                  </a:moveTo>
                  <a:cubicBezTo>
                    <a:pt x="60426" y="29718"/>
                    <a:pt x="59436" y="30708"/>
                    <a:pt x="59436" y="32689"/>
                  </a:cubicBezTo>
                  <a:cubicBezTo>
                    <a:pt x="58445" y="33680"/>
                    <a:pt x="60426" y="34671"/>
                    <a:pt x="61417" y="34671"/>
                  </a:cubicBezTo>
                  <a:cubicBezTo>
                    <a:pt x="62407" y="35661"/>
                    <a:pt x="63398" y="33680"/>
                    <a:pt x="64389" y="32689"/>
                  </a:cubicBezTo>
                  <a:cubicBezTo>
                    <a:pt x="64389" y="30708"/>
                    <a:pt x="62407" y="29718"/>
                    <a:pt x="61417" y="29718"/>
                  </a:cubicBezTo>
                  <a:moveTo>
                    <a:pt x="81229" y="29718"/>
                  </a:moveTo>
                  <a:moveTo>
                    <a:pt x="81229" y="29718"/>
                  </a:moveTo>
                  <a:cubicBezTo>
                    <a:pt x="80238" y="29718"/>
                    <a:pt x="79248" y="30708"/>
                    <a:pt x="79248" y="32689"/>
                  </a:cubicBezTo>
                  <a:cubicBezTo>
                    <a:pt x="78257" y="33680"/>
                    <a:pt x="80238" y="34671"/>
                    <a:pt x="81229" y="34671"/>
                  </a:cubicBezTo>
                  <a:cubicBezTo>
                    <a:pt x="82219" y="35661"/>
                    <a:pt x="83210" y="33680"/>
                    <a:pt x="84201" y="32689"/>
                  </a:cubicBezTo>
                  <a:cubicBezTo>
                    <a:pt x="84201" y="30708"/>
                    <a:pt x="82219" y="29718"/>
                    <a:pt x="81229" y="29718"/>
                  </a:cubicBezTo>
                  <a:moveTo>
                    <a:pt x="91135" y="171373"/>
                  </a:moveTo>
                  <a:cubicBezTo>
                    <a:pt x="71323" y="174345"/>
                    <a:pt x="50520" y="175336"/>
                    <a:pt x="31699" y="171373"/>
                  </a:cubicBezTo>
                  <a:cubicBezTo>
                    <a:pt x="20802" y="168402"/>
                    <a:pt x="11887" y="162458"/>
                    <a:pt x="11887" y="151561"/>
                  </a:cubicBezTo>
                  <a:cubicBezTo>
                    <a:pt x="10896" y="111937"/>
                    <a:pt x="0" y="70332"/>
                    <a:pt x="11887" y="32689"/>
                  </a:cubicBezTo>
                  <a:cubicBezTo>
                    <a:pt x="14859" y="21793"/>
                    <a:pt x="20802" y="14859"/>
                    <a:pt x="31699" y="12877"/>
                  </a:cubicBezTo>
                  <a:cubicBezTo>
                    <a:pt x="83210" y="990"/>
                    <a:pt x="138684" y="0"/>
                    <a:pt x="190195" y="12877"/>
                  </a:cubicBezTo>
                  <a:cubicBezTo>
                    <a:pt x="201091" y="14859"/>
                    <a:pt x="208026" y="21793"/>
                    <a:pt x="210007" y="32689"/>
                  </a:cubicBezTo>
                  <a:cubicBezTo>
                    <a:pt x="213969" y="51511"/>
                    <a:pt x="212979" y="72313"/>
                    <a:pt x="210007" y="92125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1525524" y="3023073"/>
              <a:ext cx="208262" cy="218169"/>
            </a:xfrm>
            <a:custGeom>
              <a:avLst/>
              <a:gdLst/>
              <a:ahLst/>
              <a:cxnLst/>
              <a:rect l="0" t="0" r="0" b="0"/>
              <a:pathLst>
                <a:path w="208262" h="218169">
                  <a:moveTo>
                    <a:pt x="151492" y="147381"/>
                  </a:moveTo>
                  <a:lnTo>
                    <a:pt x="172503" y="126360"/>
                  </a:lnTo>
                  <a:cubicBezTo>
                    <a:pt x="180241" y="118621"/>
                    <a:pt x="192788" y="118622"/>
                    <a:pt x="200525" y="126362"/>
                  </a:cubicBezTo>
                  <a:cubicBezTo>
                    <a:pt x="208262" y="134102"/>
                    <a:pt x="208259" y="146649"/>
                    <a:pt x="200517" y="154385"/>
                  </a:cubicBezTo>
                  <a:lnTo>
                    <a:pt x="179506" y="175395"/>
                  </a:lnTo>
                  <a:moveTo>
                    <a:pt x="165499" y="189442"/>
                  </a:moveTo>
                  <a:lnTo>
                    <a:pt x="144488" y="210433"/>
                  </a:lnTo>
                  <a:cubicBezTo>
                    <a:pt x="136747" y="218169"/>
                    <a:pt x="124200" y="218164"/>
                    <a:pt x="116464" y="210423"/>
                  </a:cubicBezTo>
                  <a:cubicBezTo>
                    <a:pt x="108728" y="202681"/>
                    <a:pt x="108733" y="190135"/>
                    <a:pt x="116474" y="182399"/>
                  </a:cubicBezTo>
                  <a:lnTo>
                    <a:pt x="137475" y="161388"/>
                  </a:lnTo>
                  <a:moveTo>
                    <a:pt x="176009" y="150888"/>
                  </a:moveTo>
                  <a:lnTo>
                    <a:pt x="140982" y="185905"/>
                  </a:lnTo>
                  <a:moveTo>
                    <a:pt x="198120" y="39624"/>
                  </a:moveTo>
                  <a:lnTo>
                    <a:pt x="0" y="39624"/>
                  </a:lnTo>
                  <a:moveTo>
                    <a:pt x="29718" y="17335"/>
                  </a:moveTo>
                  <a:lnTo>
                    <a:pt x="29718" y="17335"/>
                  </a:lnTo>
                  <a:moveTo>
                    <a:pt x="29718" y="17335"/>
                  </a:moveTo>
                  <a:cubicBezTo>
                    <a:pt x="28350" y="17335"/>
                    <a:pt x="27241" y="18444"/>
                    <a:pt x="27241" y="19812"/>
                  </a:cubicBezTo>
                  <a:cubicBezTo>
                    <a:pt x="27241" y="21179"/>
                    <a:pt x="28350" y="22288"/>
                    <a:pt x="29718" y="22288"/>
                  </a:cubicBezTo>
                  <a:cubicBezTo>
                    <a:pt x="31085" y="22288"/>
                    <a:pt x="32194" y="21179"/>
                    <a:pt x="32194" y="19812"/>
                  </a:cubicBezTo>
                  <a:cubicBezTo>
                    <a:pt x="32194" y="18444"/>
                    <a:pt x="31085" y="17335"/>
                    <a:pt x="29718" y="17335"/>
                  </a:cubicBezTo>
                  <a:moveTo>
                    <a:pt x="49530" y="17335"/>
                  </a:moveTo>
                  <a:lnTo>
                    <a:pt x="49530" y="17335"/>
                  </a:lnTo>
                  <a:moveTo>
                    <a:pt x="49530" y="17335"/>
                  </a:moveTo>
                  <a:cubicBezTo>
                    <a:pt x="48162" y="17335"/>
                    <a:pt x="47053" y="18444"/>
                    <a:pt x="47053" y="19812"/>
                  </a:cubicBezTo>
                  <a:cubicBezTo>
                    <a:pt x="47053" y="21179"/>
                    <a:pt x="48162" y="22288"/>
                    <a:pt x="49530" y="22288"/>
                  </a:cubicBezTo>
                  <a:cubicBezTo>
                    <a:pt x="50897" y="22288"/>
                    <a:pt x="52006" y="21179"/>
                    <a:pt x="52006" y="19812"/>
                  </a:cubicBezTo>
                  <a:cubicBezTo>
                    <a:pt x="52006" y="18444"/>
                    <a:pt x="50897" y="17335"/>
                    <a:pt x="49530" y="17335"/>
                  </a:cubicBezTo>
                  <a:moveTo>
                    <a:pt x="69342" y="17335"/>
                  </a:moveTo>
                  <a:lnTo>
                    <a:pt x="69342" y="17335"/>
                  </a:lnTo>
                  <a:moveTo>
                    <a:pt x="69342" y="17335"/>
                  </a:moveTo>
                  <a:cubicBezTo>
                    <a:pt x="67974" y="17335"/>
                    <a:pt x="66865" y="18444"/>
                    <a:pt x="66865" y="19812"/>
                  </a:cubicBezTo>
                  <a:cubicBezTo>
                    <a:pt x="66865" y="21179"/>
                    <a:pt x="67974" y="22288"/>
                    <a:pt x="69342" y="22288"/>
                  </a:cubicBezTo>
                  <a:cubicBezTo>
                    <a:pt x="70709" y="22288"/>
                    <a:pt x="71818" y="21179"/>
                    <a:pt x="71818" y="19812"/>
                  </a:cubicBezTo>
                  <a:cubicBezTo>
                    <a:pt x="71818" y="18444"/>
                    <a:pt x="70709" y="17335"/>
                    <a:pt x="69342" y="17335"/>
                  </a:cubicBezTo>
                  <a:moveTo>
                    <a:pt x="79248" y="158496"/>
                  </a:moveTo>
                  <a:lnTo>
                    <a:pt x="19812" y="158496"/>
                  </a:lnTo>
                  <a:cubicBezTo>
                    <a:pt x="8870" y="158496"/>
                    <a:pt x="0" y="149625"/>
                    <a:pt x="0" y="138684"/>
                  </a:cubicBezTo>
                  <a:lnTo>
                    <a:pt x="0" y="19812"/>
                  </a:lnTo>
                  <a:cubicBezTo>
                    <a:pt x="0" y="8870"/>
                    <a:pt x="8870" y="0"/>
                    <a:pt x="19812" y="0"/>
                  </a:cubicBezTo>
                  <a:lnTo>
                    <a:pt x="178308" y="0"/>
                  </a:lnTo>
                  <a:cubicBezTo>
                    <a:pt x="189249" y="0"/>
                    <a:pt x="198120" y="8870"/>
                    <a:pt x="198120" y="19812"/>
                  </a:cubicBezTo>
                  <a:lnTo>
                    <a:pt x="198120" y="79248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946358" y="3657399"/>
            <a:ext cx="228829" cy="235762"/>
            <a:chOff x="4355998" y="3011423"/>
            <a:chExt cx="228829" cy="235762"/>
          </a:xfrm>
        </p:grpSpPr>
        <p:sp>
          <p:nvSpPr>
            <p:cNvPr id="68" name="Rounded Rectangle 67"/>
            <p:cNvSpPr/>
            <p:nvPr/>
          </p:nvSpPr>
          <p:spPr>
            <a:xfrm>
              <a:off x="4355998" y="3011423"/>
              <a:ext cx="228828" cy="235762"/>
            </a:xfrm>
            <a:custGeom>
              <a:avLst/>
              <a:gdLst/>
              <a:ahLst/>
              <a:cxnLst/>
              <a:rect l="0" t="0" r="0" b="0"/>
              <a:pathLst>
                <a:path w="228828" h="235762">
                  <a:moveTo>
                    <a:pt x="40614" y="232791"/>
                  </a:moveTo>
                  <a:cubicBezTo>
                    <a:pt x="30708" y="232791"/>
                    <a:pt x="20802" y="235762"/>
                    <a:pt x="10896" y="232791"/>
                  </a:cubicBezTo>
                  <a:cubicBezTo>
                    <a:pt x="5943" y="231800"/>
                    <a:pt x="990" y="228828"/>
                    <a:pt x="990" y="222885"/>
                  </a:cubicBezTo>
                  <a:cubicBezTo>
                    <a:pt x="5943" y="153543"/>
                    <a:pt x="14859" y="83210"/>
                    <a:pt x="990" y="14859"/>
                  </a:cubicBezTo>
                  <a:cubicBezTo>
                    <a:pt x="0" y="9906"/>
                    <a:pt x="4953" y="4953"/>
                    <a:pt x="10896" y="4953"/>
                  </a:cubicBezTo>
                  <a:cubicBezTo>
                    <a:pt x="50520" y="5943"/>
                    <a:pt x="91135" y="0"/>
                    <a:pt x="129768" y="4953"/>
                  </a:cubicBezTo>
                  <a:cubicBezTo>
                    <a:pt x="162458" y="8915"/>
                    <a:pt x="181279" y="32689"/>
                    <a:pt x="189204" y="64389"/>
                  </a:cubicBezTo>
                  <a:cubicBezTo>
                    <a:pt x="194157" y="83210"/>
                    <a:pt x="184251" y="105003"/>
                    <a:pt x="189204" y="123825"/>
                  </a:cubicBezTo>
                  <a:moveTo>
                    <a:pt x="139674" y="5943"/>
                  </a:moveTo>
                  <a:cubicBezTo>
                    <a:pt x="139674" y="18821"/>
                    <a:pt x="135712" y="32689"/>
                    <a:pt x="139674" y="44577"/>
                  </a:cubicBezTo>
                  <a:cubicBezTo>
                    <a:pt x="141655" y="49530"/>
                    <a:pt x="144627" y="52501"/>
                    <a:pt x="149580" y="54483"/>
                  </a:cubicBezTo>
                  <a:cubicBezTo>
                    <a:pt x="161467" y="59436"/>
                    <a:pt x="175336" y="51511"/>
                    <a:pt x="188214" y="54483"/>
                  </a:cubicBezTo>
                  <a:moveTo>
                    <a:pt x="108966" y="232791"/>
                  </a:moveTo>
                  <a:cubicBezTo>
                    <a:pt x="98069" y="228828"/>
                    <a:pt x="85191" y="234772"/>
                    <a:pt x="73304" y="232791"/>
                  </a:cubicBezTo>
                  <a:cubicBezTo>
                    <a:pt x="71323" y="232791"/>
                    <a:pt x="70332" y="231800"/>
                    <a:pt x="69342" y="229819"/>
                  </a:cubicBezTo>
                  <a:cubicBezTo>
                    <a:pt x="67360" y="228828"/>
                    <a:pt x="67360" y="226847"/>
                    <a:pt x="69342" y="224866"/>
                  </a:cubicBezTo>
                  <a:cubicBezTo>
                    <a:pt x="87172" y="208026"/>
                    <a:pt x="94107" y="181279"/>
                    <a:pt x="108966" y="161467"/>
                  </a:cubicBezTo>
                  <a:cubicBezTo>
                    <a:pt x="109956" y="159486"/>
                    <a:pt x="110947" y="157505"/>
                    <a:pt x="108966" y="156514"/>
                  </a:cubicBezTo>
                  <a:cubicBezTo>
                    <a:pt x="107975" y="154533"/>
                    <a:pt x="106984" y="153542"/>
                    <a:pt x="105003" y="153542"/>
                  </a:cubicBezTo>
                  <a:cubicBezTo>
                    <a:pt x="93116" y="152552"/>
                    <a:pt x="81229" y="154533"/>
                    <a:pt x="69342" y="153542"/>
                  </a:cubicBezTo>
                  <a:moveTo>
                    <a:pt x="149580" y="232791"/>
                  </a:moveTo>
                  <a:cubicBezTo>
                    <a:pt x="145618" y="207035"/>
                    <a:pt x="148590" y="180289"/>
                    <a:pt x="149580" y="153543"/>
                  </a:cubicBezTo>
                  <a:moveTo>
                    <a:pt x="169392" y="232791"/>
                  </a:moveTo>
                  <a:cubicBezTo>
                    <a:pt x="156514" y="228828"/>
                    <a:pt x="142646" y="232791"/>
                    <a:pt x="129768" y="232791"/>
                  </a:cubicBezTo>
                  <a:moveTo>
                    <a:pt x="169392" y="153543"/>
                  </a:moveTo>
                  <a:cubicBezTo>
                    <a:pt x="156514" y="152552"/>
                    <a:pt x="142646" y="149580"/>
                    <a:pt x="129768" y="153543"/>
                  </a:cubicBezTo>
                  <a:moveTo>
                    <a:pt x="228828" y="173355"/>
                  </a:moveTo>
                  <a:cubicBezTo>
                    <a:pt x="226847" y="184251"/>
                    <a:pt x="219913" y="196138"/>
                    <a:pt x="209016" y="193167"/>
                  </a:cubicBezTo>
                  <a:cubicBezTo>
                    <a:pt x="203073" y="191185"/>
                    <a:pt x="196138" y="192176"/>
                    <a:pt x="189204" y="193167"/>
                  </a:cubicBezTo>
                  <a:cubicBezTo>
                    <a:pt x="189204" y="180289"/>
                    <a:pt x="187223" y="166420"/>
                    <a:pt x="189204" y="153543"/>
                  </a:cubicBezTo>
                  <a:cubicBezTo>
                    <a:pt x="195148" y="155524"/>
                    <a:pt x="202082" y="154533"/>
                    <a:pt x="209016" y="153543"/>
                  </a:cubicBezTo>
                  <a:cubicBezTo>
                    <a:pt x="219913" y="151561"/>
                    <a:pt x="228828" y="162458"/>
                    <a:pt x="228828" y="173355"/>
                  </a:cubicBezTo>
                  <a:moveTo>
                    <a:pt x="189204" y="232791"/>
                  </a:moveTo>
                  <a:cubicBezTo>
                    <a:pt x="190195" y="219913"/>
                    <a:pt x="186232" y="206044"/>
                    <a:pt x="189204" y="193167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4356989" y="3016376"/>
              <a:ext cx="227838" cy="227838"/>
            </a:xfrm>
            <a:custGeom>
              <a:avLst/>
              <a:gdLst/>
              <a:ahLst/>
              <a:cxnLst/>
              <a:rect l="0" t="0" r="0" b="0"/>
              <a:pathLst>
                <a:path w="227838" h="227838">
                  <a:moveTo>
                    <a:pt x="39624" y="227838"/>
                  </a:moveTo>
                  <a:lnTo>
                    <a:pt x="9906" y="227838"/>
                  </a:lnTo>
                  <a:cubicBezTo>
                    <a:pt x="4435" y="227838"/>
                    <a:pt x="0" y="223402"/>
                    <a:pt x="0" y="217932"/>
                  </a:cubicBezTo>
                  <a:lnTo>
                    <a:pt x="0" y="9906"/>
                  </a:lnTo>
                  <a:cubicBezTo>
                    <a:pt x="0" y="4435"/>
                    <a:pt x="4435" y="0"/>
                    <a:pt x="9906" y="0"/>
                  </a:cubicBezTo>
                  <a:lnTo>
                    <a:pt x="129025" y="0"/>
                  </a:lnTo>
                  <a:cubicBezTo>
                    <a:pt x="161714" y="0"/>
                    <a:pt x="188214" y="26499"/>
                    <a:pt x="188214" y="59188"/>
                  </a:cubicBezTo>
                  <a:lnTo>
                    <a:pt x="188214" y="118872"/>
                  </a:lnTo>
                  <a:moveTo>
                    <a:pt x="138684" y="792"/>
                  </a:moveTo>
                  <a:lnTo>
                    <a:pt x="138684" y="39624"/>
                  </a:lnTo>
                  <a:cubicBezTo>
                    <a:pt x="138684" y="45094"/>
                    <a:pt x="143119" y="49530"/>
                    <a:pt x="148590" y="49530"/>
                  </a:cubicBezTo>
                  <a:lnTo>
                    <a:pt x="187421" y="49530"/>
                  </a:lnTo>
                  <a:moveTo>
                    <a:pt x="68351" y="148590"/>
                  </a:moveTo>
                  <a:lnTo>
                    <a:pt x="104013" y="148590"/>
                  </a:lnTo>
                  <a:cubicBezTo>
                    <a:pt x="105806" y="148604"/>
                    <a:pt x="107452" y="149587"/>
                    <a:pt x="108315" y="151159"/>
                  </a:cubicBezTo>
                  <a:cubicBezTo>
                    <a:pt x="109178" y="152731"/>
                    <a:pt x="109124" y="154647"/>
                    <a:pt x="108173" y="156168"/>
                  </a:cubicBezTo>
                  <a:lnTo>
                    <a:pt x="68113" y="220259"/>
                  </a:lnTo>
                  <a:cubicBezTo>
                    <a:pt x="67159" y="221786"/>
                    <a:pt x="67108" y="223711"/>
                    <a:pt x="67981" y="225286"/>
                  </a:cubicBezTo>
                  <a:cubicBezTo>
                    <a:pt x="68854" y="226860"/>
                    <a:pt x="70513" y="227838"/>
                    <a:pt x="72313" y="227838"/>
                  </a:cubicBezTo>
                  <a:lnTo>
                    <a:pt x="107975" y="227838"/>
                  </a:lnTo>
                  <a:moveTo>
                    <a:pt x="148590" y="148590"/>
                  </a:moveTo>
                  <a:lnTo>
                    <a:pt x="148590" y="227838"/>
                  </a:lnTo>
                  <a:moveTo>
                    <a:pt x="168402" y="227838"/>
                  </a:moveTo>
                  <a:lnTo>
                    <a:pt x="128778" y="227838"/>
                  </a:lnTo>
                  <a:moveTo>
                    <a:pt x="168402" y="148590"/>
                  </a:moveTo>
                  <a:lnTo>
                    <a:pt x="128778" y="148590"/>
                  </a:lnTo>
                  <a:moveTo>
                    <a:pt x="227838" y="168402"/>
                  </a:moveTo>
                  <a:cubicBezTo>
                    <a:pt x="227838" y="179343"/>
                    <a:pt x="218967" y="188214"/>
                    <a:pt x="208026" y="188214"/>
                  </a:cubicBezTo>
                  <a:lnTo>
                    <a:pt x="188214" y="188214"/>
                  </a:lnTo>
                  <a:lnTo>
                    <a:pt x="188214" y="148590"/>
                  </a:lnTo>
                  <a:lnTo>
                    <a:pt x="208026" y="148590"/>
                  </a:lnTo>
                  <a:cubicBezTo>
                    <a:pt x="218967" y="148590"/>
                    <a:pt x="227838" y="157460"/>
                    <a:pt x="227838" y="168402"/>
                  </a:cubicBezTo>
                  <a:close/>
                  <a:moveTo>
                    <a:pt x="188214" y="227838"/>
                  </a:moveTo>
                  <a:lnTo>
                    <a:pt x="188214" y="188214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3499906" y="4692577"/>
            <a:ext cx="234772" cy="230809"/>
            <a:chOff x="1909546" y="4046601"/>
            <a:chExt cx="234772" cy="230809"/>
          </a:xfrm>
        </p:grpSpPr>
        <p:sp>
          <p:nvSpPr>
            <p:cNvPr id="71" name="Rounded Rectangle 70"/>
            <p:cNvSpPr/>
            <p:nvPr/>
          </p:nvSpPr>
          <p:spPr>
            <a:xfrm>
              <a:off x="1909546" y="4046601"/>
              <a:ext cx="234772" cy="230809"/>
            </a:xfrm>
            <a:custGeom>
              <a:avLst/>
              <a:gdLst/>
              <a:ahLst/>
              <a:cxnLst/>
              <a:rect l="0" t="0" r="0" b="0"/>
              <a:pathLst>
                <a:path w="234772" h="230809">
                  <a:moveTo>
                    <a:pt x="231800" y="208026"/>
                  </a:moveTo>
                  <a:cubicBezTo>
                    <a:pt x="231800" y="218922"/>
                    <a:pt x="222885" y="229819"/>
                    <a:pt x="211988" y="227838"/>
                  </a:cubicBezTo>
                  <a:cubicBezTo>
                    <a:pt x="150571" y="216941"/>
                    <a:pt x="86182" y="230809"/>
                    <a:pt x="23774" y="227838"/>
                  </a:cubicBezTo>
                  <a:cubicBezTo>
                    <a:pt x="12877" y="226847"/>
                    <a:pt x="7924" y="217932"/>
                    <a:pt x="3962" y="208026"/>
                  </a:cubicBezTo>
                  <a:cubicBezTo>
                    <a:pt x="0" y="195148"/>
                    <a:pt x="3962" y="181279"/>
                    <a:pt x="3962" y="168402"/>
                  </a:cubicBezTo>
                  <a:cubicBezTo>
                    <a:pt x="3962" y="157505"/>
                    <a:pt x="12877" y="151561"/>
                    <a:pt x="23774" y="148590"/>
                  </a:cubicBezTo>
                  <a:cubicBezTo>
                    <a:pt x="84201" y="133731"/>
                    <a:pt x="149580" y="146608"/>
                    <a:pt x="211988" y="148590"/>
                  </a:cubicBezTo>
                  <a:cubicBezTo>
                    <a:pt x="222885" y="148590"/>
                    <a:pt x="234772" y="157505"/>
                    <a:pt x="231800" y="168402"/>
                  </a:cubicBezTo>
                  <a:cubicBezTo>
                    <a:pt x="228828" y="181279"/>
                    <a:pt x="232791" y="195148"/>
                    <a:pt x="231800" y="208026"/>
                  </a:cubicBezTo>
                  <a:moveTo>
                    <a:pt x="33680" y="198120"/>
                  </a:moveTo>
                  <a:cubicBezTo>
                    <a:pt x="89154" y="203073"/>
                    <a:pt x="147599" y="212979"/>
                    <a:pt x="202082" y="198120"/>
                  </a:cubicBezTo>
                  <a:moveTo>
                    <a:pt x="165430" y="176326"/>
                  </a:moveTo>
                  <a:cubicBezTo>
                    <a:pt x="164439" y="176326"/>
                    <a:pt x="163449" y="177317"/>
                    <a:pt x="163449" y="178308"/>
                  </a:cubicBezTo>
                  <a:cubicBezTo>
                    <a:pt x="162458" y="179298"/>
                    <a:pt x="164439" y="180289"/>
                    <a:pt x="165430" y="181279"/>
                  </a:cubicBezTo>
                  <a:cubicBezTo>
                    <a:pt x="166420" y="181279"/>
                    <a:pt x="168402" y="179298"/>
                    <a:pt x="168402" y="178308"/>
                  </a:cubicBezTo>
                  <a:cubicBezTo>
                    <a:pt x="167411" y="177317"/>
                    <a:pt x="166420" y="175336"/>
                    <a:pt x="165430" y="176326"/>
                  </a:cubicBezTo>
                  <a:moveTo>
                    <a:pt x="195148" y="176326"/>
                  </a:moveTo>
                  <a:cubicBezTo>
                    <a:pt x="193167" y="176326"/>
                    <a:pt x="192176" y="177317"/>
                    <a:pt x="192176" y="178308"/>
                  </a:cubicBezTo>
                  <a:cubicBezTo>
                    <a:pt x="192176" y="179298"/>
                    <a:pt x="193167" y="180289"/>
                    <a:pt x="195148" y="181279"/>
                  </a:cubicBezTo>
                  <a:cubicBezTo>
                    <a:pt x="196138" y="181279"/>
                    <a:pt x="198120" y="179298"/>
                    <a:pt x="197129" y="178308"/>
                  </a:cubicBezTo>
                  <a:moveTo>
                    <a:pt x="112928" y="0"/>
                  </a:moveTo>
                  <a:cubicBezTo>
                    <a:pt x="115900" y="39624"/>
                    <a:pt x="117881" y="79248"/>
                    <a:pt x="112928" y="118872"/>
                  </a:cubicBezTo>
                  <a:moveTo>
                    <a:pt x="58445" y="54483"/>
                  </a:moveTo>
                  <a:cubicBezTo>
                    <a:pt x="80238" y="40614"/>
                    <a:pt x="98069" y="21793"/>
                    <a:pt x="112928" y="0"/>
                  </a:cubicBezTo>
                  <a:cubicBezTo>
                    <a:pt x="125806" y="22783"/>
                    <a:pt x="144627" y="43586"/>
                    <a:pt x="167411" y="54483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1913509" y="4046601"/>
              <a:ext cx="227838" cy="227838"/>
            </a:xfrm>
            <a:custGeom>
              <a:avLst/>
              <a:gdLst/>
              <a:ahLst/>
              <a:cxnLst/>
              <a:rect l="0" t="0" r="0" b="0"/>
              <a:pathLst>
                <a:path w="227838" h="227838">
                  <a:moveTo>
                    <a:pt x="227838" y="208026"/>
                  </a:moveTo>
                  <a:cubicBezTo>
                    <a:pt x="227838" y="218967"/>
                    <a:pt x="218967" y="227838"/>
                    <a:pt x="208026" y="227838"/>
                  </a:cubicBezTo>
                  <a:lnTo>
                    <a:pt x="19812" y="227838"/>
                  </a:lnTo>
                  <a:cubicBezTo>
                    <a:pt x="8870" y="227838"/>
                    <a:pt x="0" y="218967"/>
                    <a:pt x="0" y="208026"/>
                  </a:cubicBezTo>
                  <a:lnTo>
                    <a:pt x="0" y="168402"/>
                  </a:lnTo>
                  <a:cubicBezTo>
                    <a:pt x="0" y="157460"/>
                    <a:pt x="8870" y="148590"/>
                    <a:pt x="19812" y="148590"/>
                  </a:cubicBezTo>
                  <a:lnTo>
                    <a:pt x="208026" y="148590"/>
                  </a:lnTo>
                  <a:cubicBezTo>
                    <a:pt x="218967" y="148590"/>
                    <a:pt x="227838" y="157460"/>
                    <a:pt x="227838" y="168402"/>
                  </a:cubicBezTo>
                  <a:close/>
                  <a:moveTo>
                    <a:pt x="198120" y="198120"/>
                  </a:moveTo>
                  <a:lnTo>
                    <a:pt x="29718" y="198120"/>
                  </a:lnTo>
                  <a:moveTo>
                    <a:pt x="161586" y="175831"/>
                  </a:moveTo>
                  <a:cubicBezTo>
                    <a:pt x="160218" y="175831"/>
                    <a:pt x="159110" y="176940"/>
                    <a:pt x="159110" y="178308"/>
                  </a:cubicBezTo>
                  <a:cubicBezTo>
                    <a:pt x="159110" y="179675"/>
                    <a:pt x="160218" y="180784"/>
                    <a:pt x="161586" y="180784"/>
                  </a:cubicBezTo>
                  <a:cubicBezTo>
                    <a:pt x="162954" y="180784"/>
                    <a:pt x="164063" y="179675"/>
                    <a:pt x="164063" y="178308"/>
                  </a:cubicBezTo>
                  <a:cubicBezTo>
                    <a:pt x="164063" y="176940"/>
                    <a:pt x="162954" y="175831"/>
                    <a:pt x="161586" y="175831"/>
                  </a:cubicBezTo>
                  <a:lnTo>
                    <a:pt x="161586" y="175831"/>
                  </a:lnTo>
                  <a:moveTo>
                    <a:pt x="190898" y="175831"/>
                  </a:moveTo>
                  <a:cubicBezTo>
                    <a:pt x="189530" y="175831"/>
                    <a:pt x="188422" y="176940"/>
                    <a:pt x="188422" y="178308"/>
                  </a:cubicBezTo>
                  <a:cubicBezTo>
                    <a:pt x="188422" y="179675"/>
                    <a:pt x="189530" y="180784"/>
                    <a:pt x="190898" y="180784"/>
                  </a:cubicBezTo>
                  <a:cubicBezTo>
                    <a:pt x="192266" y="180784"/>
                    <a:pt x="193375" y="179675"/>
                    <a:pt x="193375" y="178308"/>
                  </a:cubicBezTo>
                  <a:cubicBezTo>
                    <a:pt x="193377" y="177650"/>
                    <a:pt x="193117" y="177018"/>
                    <a:pt x="192652" y="176553"/>
                  </a:cubicBezTo>
                  <a:cubicBezTo>
                    <a:pt x="192187" y="176088"/>
                    <a:pt x="191556" y="175828"/>
                    <a:pt x="190898" y="175831"/>
                  </a:cubicBezTo>
                  <a:lnTo>
                    <a:pt x="190898" y="175831"/>
                  </a:lnTo>
                  <a:moveTo>
                    <a:pt x="108966" y="0"/>
                  </a:moveTo>
                  <a:lnTo>
                    <a:pt x="108966" y="118872"/>
                  </a:lnTo>
                  <a:moveTo>
                    <a:pt x="54483" y="54483"/>
                  </a:moveTo>
                  <a:lnTo>
                    <a:pt x="108966" y="0"/>
                  </a:lnTo>
                  <a:lnTo>
                    <a:pt x="163449" y="54483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5522711" y="4697530"/>
            <a:ext cx="233781" cy="225856"/>
            <a:chOff x="3932351" y="4051554"/>
            <a:chExt cx="233781" cy="225856"/>
          </a:xfrm>
        </p:grpSpPr>
        <p:sp>
          <p:nvSpPr>
            <p:cNvPr id="74" name="Rounded Rectangle 73"/>
            <p:cNvSpPr/>
            <p:nvPr/>
          </p:nvSpPr>
          <p:spPr>
            <a:xfrm>
              <a:off x="3932351" y="4051554"/>
              <a:ext cx="233781" cy="225856"/>
            </a:xfrm>
            <a:custGeom>
              <a:avLst/>
              <a:gdLst/>
              <a:ahLst/>
              <a:cxnLst/>
              <a:rect l="0" t="0" r="0" b="0"/>
              <a:pathLst>
                <a:path w="233781" h="225856">
                  <a:moveTo>
                    <a:pt x="229819" y="39624"/>
                  </a:moveTo>
                  <a:cubicBezTo>
                    <a:pt x="229819" y="56464"/>
                    <a:pt x="223875" y="73304"/>
                    <a:pt x="229819" y="89154"/>
                  </a:cubicBezTo>
                  <a:cubicBezTo>
                    <a:pt x="231800" y="94107"/>
                    <a:pt x="225856" y="99060"/>
                    <a:pt x="219913" y="99060"/>
                  </a:cubicBezTo>
                  <a:cubicBezTo>
                    <a:pt x="190195" y="97078"/>
                    <a:pt x="158496" y="109956"/>
                    <a:pt x="130759" y="99060"/>
                  </a:cubicBezTo>
                  <a:cubicBezTo>
                    <a:pt x="125806" y="97078"/>
                    <a:pt x="121843" y="94107"/>
                    <a:pt x="120853" y="89154"/>
                  </a:cubicBezTo>
                  <a:cubicBezTo>
                    <a:pt x="114909" y="66370"/>
                    <a:pt x="120853" y="42595"/>
                    <a:pt x="120853" y="19812"/>
                  </a:cubicBezTo>
                  <a:cubicBezTo>
                    <a:pt x="120853" y="14859"/>
                    <a:pt x="125806" y="10896"/>
                    <a:pt x="130759" y="9906"/>
                  </a:cubicBezTo>
                  <a:cubicBezTo>
                    <a:pt x="136702" y="8915"/>
                    <a:pt x="143637" y="8915"/>
                    <a:pt x="149580" y="9906"/>
                  </a:cubicBezTo>
                  <a:cubicBezTo>
                    <a:pt x="153543" y="10896"/>
                    <a:pt x="157505" y="11887"/>
                    <a:pt x="158496" y="15849"/>
                  </a:cubicBezTo>
                  <a:cubicBezTo>
                    <a:pt x="158496" y="18821"/>
                    <a:pt x="162458" y="20802"/>
                    <a:pt x="162458" y="23774"/>
                  </a:cubicBezTo>
                  <a:cubicBezTo>
                    <a:pt x="163449" y="27736"/>
                    <a:pt x="167411" y="29718"/>
                    <a:pt x="171373" y="29718"/>
                  </a:cubicBezTo>
                  <a:cubicBezTo>
                    <a:pt x="187223" y="30708"/>
                    <a:pt x="204063" y="27736"/>
                    <a:pt x="219913" y="29718"/>
                  </a:cubicBezTo>
                  <a:cubicBezTo>
                    <a:pt x="224866" y="30708"/>
                    <a:pt x="228828" y="33680"/>
                    <a:pt x="229819" y="39624"/>
                  </a:cubicBezTo>
                  <a:moveTo>
                    <a:pt x="229819" y="158496"/>
                  </a:moveTo>
                  <a:cubicBezTo>
                    <a:pt x="233781" y="174345"/>
                    <a:pt x="226847" y="192176"/>
                    <a:pt x="229819" y="208026"/>
                  </a:cubicBezTo>
                  <a:cubicBezTo>
                    <a:pt x="230809" y="212979"/>
                    <a:pt x="225856" y="217932"/>
                    <a:pt x="219913" y="217932"/>
                  </a:cubicBezTo>
                  <a:cubicBezTo>
                    <a:pt x="190195" y="215950"/>
                    <a:pt x="159486" y="225856"/>
                    <a:pt x="130759" y="217932"/>
                  </a:cubicBezTo>
                  <a:cubicBezTo>
                    <a:pt x="125806" y="216941"/>
                    <a:pt x="121843" y="212979"/>
                    <a:pt x="120853" y="208026"/>
                  </a:cubicBezTo>
                  <a:cubicBezTo>
                    <a:pt x="114909" y="185242"/>
                    <a:pt x="113919" y="160477"/>
                    <a:pt x="120853" y="138684"/>
                  </a:cubicBezTo>
                  <a:cubicBezTo>
                    <a:pt x="122834" y="133731"/>
                    <a:pt x="124815" y="128778"/>
                    <a:pt x="130759" y="128778"/>
                  </a:cubicBezTo>
                  <a:cubicBezTo>
                    <a:pt x="136702" y="128778"/>
                    <a:pt x="143637" y="130759"/>
                    <a:pt x="149580" y="128778"/>
                  </a:cubicBezTo>
                  <a:cubicBezTo>
                    <a:pt x="153543" y="127787"/>
                    <a:pt x="155524" y="131749"/>
                    <a:pt x="158496" y="134721"/>
                  </a:cubicBezTo>
                  <a:cubicBezTo>
                    <a:pt x="160477" y="136702"/>
                    <a:pt x="161467" y="139674"/>
                    <a:pt x="162458" y="142646"/>
                  </a:cubicBezTo>
                  <a:cubicBezTo>
                    <a:pt x="164439" y="146608"/>
                    <a:pt x="167411" y="147599"/>
                    <a:pt x="171373" y="148590"/>
                  </a:cubicBezTo>
                  <a:cubicBezTo>
                    <a:pt x="187223" y="151561"/>
                    <a:pt x="204063" y="151561"/>
                    <a:pt x="219913" y="148590"/>
                  </a:cubicBezTo>
                  <a:cubicBezTo>
                    <a:pt x="224866" y="147599"/>
                    <a:pt x="227838" y="153543"/>
                    <a:pt x="229819" y="158496"/>
                  </a:cubicBezTo>
                  <a:moveTo>
                    <a:pt x="1981" y="19812"/>
                  </a:moveTo>
                  <a:cubicBezTo>
                    <a:pt x="0" y="13868"/>
                    <a:pt x="2971" y="6934"/>
                    <a:pt x="1981" y="0"/>
                  </a:cubicBezTo>
                  <a:moveTo>
                    <a:pt x="1981" y="69342"/>
                  </a:moveTo>
                  <a:cubicBezTo>
                    <a:pt x="2971" y="62407"/>
                    <a:pt x="0" y="55473"/>
                    <a:pt x="1981" y="49530"/>
                  </a:cubicBezTo>
                  <a:moveTo>
                    <a:pt x="1981" y="99060"/>
                  </a:moveTo>
                  <a:cubicBezTo>
                    <a:pt x="1981" y="105994"/>
                    <a:pt x="1981" y="111937"/>
                    <a:pt x="1981" y="118872"/>
                  </a:cubicBezTo>
                  <a:moveTo>
                    <a:pt x="21793" y="168402"/>
                  </a:moveTo>
                  <a:cubicBezTo>
                    <a:pt x="18821" y="168402"/>
                    <a:pt x="14859" y="168402"/>
                    <a:pt x="11887" y="168402"/>
                  </a:cubicBezTo>
                  <a:cubicBezTo>
                    <a:pt x="5943" y="169392"/>
                    <a:pt x="990" y="164439"/>
                    <a:pt x="1981" y="158496"/>
                  </a:cubicBezTo>
                  <a:cubicBezTo>
                    <a:pt x="1981" y="155524"/>
                    <a:pt x="990" y="151561"/>
                    <a:pt x="1981" y="148590"/>
                  </a:cubicBezTo>
                  <a:moveTo>
                    <a:pt x="1981" y="59436"/>
                  </a:moveTo>
                  <a:cubicBezTo>
                    <a:pt x="7924" y="58445"/>
                    <a:pt x="15849" y="57454"/>
                    <a:pt x="21793" y="59436"/>
                  </a:cubicBezTo>
                  <a:moveTo>
                    <a:pt x="71323" y="59436"/>
                  </a:moveTo>
                  <a:cubicBezTo>
                    <a:pt x="64389" y="60426"/>
                    <a:pt x="58445" y="58445"/>
                    <a:pt x="51511" y="59436"/>
                  </a:cubicBezTo>
                  <a:moveTo>
                    <a:pt x="120853" y="59436"/>
                  </a:moveTo>
                  <a:cubicBezTo>
                    <a:pt x="113919" y="58445"/>
                    <a:pt x="106984" y="61417"/>
                    <a:pt x="101041" y="59436"/>
                  </a:cubicBezTo>
                  <a:moveTo>
                    <a:pt x="71323" y="168402"/>
                  </a:moveTo>
                  <a:cubicBezTo>
                    <a:pt x="65379" y="170383"/>
                    <a:pt x="57454" y="170383"/>
                    <a:pt x="51511" y="168402"/>
                  </a:cubicBezTo>
                  <a:moveTo>
                    <a:pt x="101041" y="168402"/>
                  </a:moveTo>
                  <a:cubicBezTo>
                    <a:pt x="107975" y="168402"/>
                    <a:pt x="113919" y="168402"/>
                    <a:pt x="120853" y="16840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3934333" y="4051554"/>
              <a:ext cx="227838" cy="217932"/>
            </a:xfrm>
            <a:custGeom>
              <a:avLst/>
              <a:gdLst/>
              <a:ahLst/>
              <a:cxnLst/>
              <a:rect l="0" t="0" r="0" b="0"/>
              <a:pathLst>
                <a:path w="227838" h="217932">
                  <a:moveTo>
                    <a:pt x="227838" y="89154"/>
                  </a:moveTo>
                  <a:cubicBezTo>
                    <a:pt x="227838" y="94624"/>
                    <a:pt x="223402" y="99060"/>
                    <a:pt x="217932" y="99060"/>
                  </a:cubicBezTo>
                  <a:lnTo>
                    <a:pt x="128778" y="99060"/>
                  </a:lnTo>
                  <a:cubicBezTo>
                    <a:pt x="123307" y="99060"/>
                    <a:pt x="118872" y="94624"/>
                    <a:pt x="118872" y="89154"/>
                  </a:cubicBezTo>
                  <a:lnTo>
                    <a:pt x="118872" y="19812"/>
                  </a:lnTo>
                  <a:cubicBezTo>
                    <a:pt x="118872" y="14341"/>
                    <a:pt x="123307" y="9906"/>
                    <a:pt x="128778" y="9906"/>
                  </a:cubicBezTo>
                  <a:lnTo>
                    <a:pt x="147421" y="9906"/>
                  </a:lnTo>
                  <a:cubicBezTo>
                    <a:pt x="151172" y="9907"/>
                    <a:pt x="154600" y="12028"/>
                    <a:pt x="156277" y="15384"/>
                  </a:cubicBezTo>
                  <a:lnTo>
                    <a:pt x="160714" y="24239"/>
                  </a:lnTo>
                  <a:cubicBezTo>
                    <a:pt x="162391" y="27595"/>
                    <a:pt x="165819" y="29716"/>
                    <a:pt x="169570" y="29718"/>
                  </a:cubicBezTo>
                  <a:lnTo>
                    <a:pt x="217932" y="29718"/>
                  </a:lnTo>
                  <a:cubicBezTo>
                    <a:pt x="223402" y="29718"/>
                    <a:pt x="227838" y="34153"/>
                    <a:pt x="227838" y="39624"/>
                  </a:cubicBezTo>
                  <a:close/>
                  <a:moveTo>
                    <a:pt x="227838" y="208026"/>
                  </a:moveTo>
                  <a:cubicBezTo>
                    <a:pt x="227838" y="213496"/>
                    <a:pt x="223402" y="217932"/>
                    <a:pt x="217932" y="217932"/>
                  </a:cubicBezTo>
                  <a:lnTo>
                    <a:pt x="128778" y="217932"/>
                  </a:lnTo>
                  <a:cubicBezTo>
                    <a:pt x="123307" y="217932"/>
                    <a:pt x="118872" y="213496"/>
                    <a:pt x="118872" y="208026"/>
                  </a:cubicBezTo>
                  <a:lnTo>
                    <a:pt x="118872" y="138684"/>
                  </a:lnTo>
                  <a:cubicBezTo>
                    <a:pt x="118872" y="133213"/>
                    <a:pt x="123307" y="128778"/>
                    <a:pt x="128778" y="128778"/>
                  </a:cubicBezTo>
                  <a:lnTo>
                    <a:pt x="147421" y="128778"/>
                  </a:lnTo>
                  <a:cubicBezTo>
                    <a:pt x="151172" y="128779"/>
                    <a:pt x="154600" y="130900"/>
                    <a:pt x="156277" y="134256"/>
                  </a:cubicBezTo>
                  <a:lnTo>
                    <a:pt x="160714" y="143111"/>
                  </a:lnTo>
                  <a:cubicBezTo>
                    <a:pt x="162391" y="146467"/>
                    <a:pt x="165819" y="148588"/>
                    <a:pt x="169570" y="148590"/>
                  </a:cubicBezTo>
                  <a:lnTo>
                    <a:pt x="217932" y="148590"/>
                  </a:lnTo>
                  <a:cubicBezTo>
                    <a:pt x="223402" y="148590"/>
                    <a:pt x="227838" y="153025"/>
                    <a:pt x="227838" y="158496"/>
                  </a:cubicBezTo>
                  <a:close/>
                  <a:moveTo>
                    <a:pt x="0" y="0"/>
                  </a:moveTo>
                  <a:lnTo>
                    <a:pt x="0" y="19812"/>
                  </a:lnTo>
                  <a:moveTo>
                    <a:pt x="0" y="49530"/>
                  </a:moveTo>
                  <a:lnTo>
                    <a:pt x="0" y="69342"/>
                  </a:lnTo>
                  <a:moveTo>
                    <a:pt x="0" y="99060"/>
                  </a:moveTo>
                  <a:lnTo>
                    <a:pt x="0" y="118872"/>
                  </a:lnTo>
                  <a:moveTo>
                    <a:pt x="19812" y="168402"/>
                  </a:moveTo>
                  <a:lnTo>
                    <a:pt x="9906" y="168402"/>
                  </a:lnTo>
                  <a:cubicBezTo>
                    <a:pt x="4435" y="168402"/>
                    <a:pt x="0" y="163966"/>
                    <a:pt x="0" y="158496"/>
                  </a:cubicBezTo>
                  <a:lnTo>
                    <a:pt x="0" y="148590"/>
                  </a:lnTo>
                  <a:moveTo>
                    <a:pt x="0" y="59436"/>
                  </a:moveTo>
                  <a:lnTo>
                    <a:pt x="19812" y="59436"/>
                  </a:lnTo>
                  <a:moveTo>
                    <a:pt x="69342" y="59436"/>
                  </a:moveTo>
                  <a:lnTo>
                    <a:pt x="49530" y="59436"/>
                  </a:lnTo>
                  <a:moveTo>
                    <a:pt x="99060" y="59436"/>
                  </a:moveTo>
                  <a:lnTo>
                    <a:pt x="118872" y="59436"/>
                  </a:lnTo>
                  <a:moveTo>
                    <a:pt x="69342" y="168402"/>
                  </a:moveTo>
                  <a:lnTo>
                    <a:pt x="49530" y="168402"/>
                  </a:lnTo>
                  <a:moveTo>
                    <a:pt x="99060" y="168402"/>
                  </a:moveTo>
                  <a:lnTo>
                    <a:pt x="118872" y="168402"/>
                  </a:ln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518573" y="2266927"/>
            <a:ext cx="237744" cy="231800"/>
            <a:chOff x="2928213" y="1620951"/>
            <a:chExt cx="237744" cy="231800"/>
          </a:xfrm>
        </p:grpSpPr>
        <p:sp>
          <p:nvSpPr>
            <p:cNvPr id="77" name="Rounded Rectangle 76"/>
            <p:cNvSpPr/>
            <p:nvPr/>
          </p:nvSpPr>
          <p:spPr>
            <a:xfrm>
              <a:off x="2928213" y="1620951"/>
              <a:ext cx="237744" cy="231800"/>
            </a:xfrm>
            <a:custGeom>
              <a:avLst/>
              <a:gdLst/>
              <a:ahLst/>
              <a:cxnLst/>
              <a:rect l="0" t="0" r="0" b="0"/>
              <a:pathLst>
                <a:path w="237744" h="231800">
                  <a:moveTo>
                    <a:pt x="236753" y="16840"/>
                  </a:moveTo>
                  <a:cubicBezTo>
                    <a:pt x="234772" y="38633"/>
                    <a:pt x="233781" y="60426"/>
                    <a:pt x="236753" y="81229"/>
                  </a:cubicBezTo>
                  <a:cubicBezTo>
                    <a:pt x="237744" y="86182"/>
                    <a:pt x="231800" y="89153"/>
                    <a:pt x="226847" y="91135"/>
                  </a:cubicBezTo>
                  <a:cubicBezTo>
                    <a:pt x="196138" y="102031"/>
                    <a:pt x="160477" y="90144"/>
                    <a:pt x="127787" y="91135"/>
                  </a:cubicBezTo>
                  <a:cubicBezTo>
                    <a:pt x="121843" y="91135"/>
                    <a:pt x="116890" y="87172"/>
                    <a:pt x="117881" y="81229"/>
                  </a:cubicBezTo>
                  <a:cubicBezTo>
                    <a:pt x="119862" y="59435"/>
                    <a:pt x="113919" y="37642"/>
                    <a:pt x="117881" y="16840"/>
                  </a:cubicBezTo>
                  <a:moveTo>
                    <a:pt x="236753" y="16840"/>
                  </a:moveTo>
                  <a:cubicBezTo>
                    <a:pt x="236753" y="14859"/>
                    <a:pt x="236753" y="13868"/>
                    <a:pt x="236753" y="11887"/>
                  </a:cubicBezTo>
                  <a:cubicBezTo>
                    <a:pt x="237744" y="6934"/>
                    <a:pt x="231800" y="1981"/>
                    <a:pt x="226847" y="1981"/>
                  </a:cubicBezTo>
                  <a:cubicBezTo>
                    <a:pt x="194157" y="3962"/>
                    <a:pt x="160477" y="5943"/>
                    <a:pt x="127787" y="1981"/>
                  </a:cubicBezTo>
                  <a:cubicBezTo>
                    <a:pt x="122834" y="990"/>
                    <a:pt x="118872" y="6934"/>
                    <a:pt x="117881" y="11887"/>
                  </a:cubicBezTo>
                  <a:cubicBezTo>
                    <a:pt x="117881" y="13868"/>
                    <a:pt x="118872" y="14859"/>
                    <a:pt x="117881" y="16840"/>
                  </a:cubicBezTo>
                  <a:cubicBezTo>
                    <a:pt x="131749" y="31699"/>
                    <a:pt x="151561" y="39624"/>
                    <a:pt x="169392" y="49530"/>
                  </a:cubicBezTo>
                  <a:cubicBezTo>
                    <a:pt x="174345" y="51511"/>
                    <a:pt x="181279" y="53492"/>
                    <a:pt x="185242" y="49530"/>
                  </a:cubicBezTo>
                  <a:cubicBezTo>
                    <a:pt x="199110" y="34671"/>
                    <a:pt x="223875" y="32689"/>
                    <a:pt x="236753" y="16840"/>
                  </a:cubicBezTo>
                  <a:moveTo>
                    <a:pt x="58445" y="105994"/>
                  </a:moveTo>
                  <a:cubicBezTo>
                    <a:pt x="59436" y="115900"/>
                    <a:pt x="55473" y="125806"/>
                    <a:pt x="58445" y="135712"/>
                  </a:cubicBezTo>
                  <a:moveTo>
                    <a:pt x="78257" y="229819"/>
                  </a:moveTo>
                  <a:cubicBezTo>
                    <a:pt x="65379" y="225856"/>
                    <a:pt x="51511" y="231800"/>
                    <a:pt x="38633" y="229819"/>
                  </a:cubicBezTo>
                  <a:cubicBezTo>
                    <a:pt x="34671" y="210007"/>
                    <a:pt x="29718" y="190195"/>
                    <a:pt x="33680" y="170383"/>
                  </a:cubicBezTo>
                  <a:cubicBezTo>
                    <a:pt x="25755" y="170383"/>
                    <a:pt x="16840" y="172364"/>
                    <a:pt x="8915" y="170383"/>
                  </a:cubicBezTo>
                  <a:cubicBezTo>
                    <a:pt x="6934" y="158495"/>
                    <a:pt x="12877" y="146608"/>
                    <a:pt x="8915" y="135712"/>
                  </a:cubicBezTo>
                  <a:cubicBezTo>
                    <a:pt x="0" y="109956"/>
                    <a:pt x="30708" y="86182"/>
                    <a:pt x="58445" y="86182"/>
                  </a:cubicBezTo>
                  <a:cubicBezTo>
                    <a:pt x="86182" y="86182"/>
                    <a:pt x="107975" y="107975"/>
                    <a:pt x="107975" y="135712"/>
                  </a:cubicBezTo>
                  <a:cubicBezTo>
                    <a:pt x="107975" y="147599"/>
                    <a:pt x="105003" y="159486"/>
                    <a:pt x="107975" y="170383"/>
                  </a:cubicBezTo>
                  <a:cubicBezTo>
                    <a:pt x="100050" y="170383"/>
                    <a:pt x="91135" y="169392"/>
                    <a:pt x="83210" y="170383"/>
                  </a:cubicBezTo>
                  <a:cubicBezTo>
                    <a:pt x="74295" y="188213"/>
                    <a:pt x="80238" y="210007"/>
                    <a:pt x="78257" y="229819"/>
                  </a:cubicBezTo>
                  <a:moveTo>
                    <a:pt x="28727" y="18821"/>
                  </a:moveTo>
                  <a:cubicBezTo>
                    <a:pt x="37642" y="31699"/>
                    <a:pt x="54483" y="32689"/>
                    <a:pt x="70332" y="36652"/>
                  </a:cubicBezTo>
                  <a:cubicBezTo>
                    <a:pt x="77266" y="38633"/>
                    <a:pt x="85191" y="33680"/>
                    <a:pt x="93116" y="31699"/>
                  </a:cubicBezTo>
                  <a:moveTo>
                    <a:pt x="23774" y="36652"/>
                  </a:moveTo>
                  <a:cubicBezTo>
                    <a:pt x="18821" y="17830"/>
                    <a:pt x="39624" y="0"/>
                    <a:pt x="58445" y="1981"/>
                  </a:cubicBezTo>
                  <a:cubicBezTo>
                    <a:pt x="77266" y="3962"/>
                    <a:pt x="86182" y="18821"/>
                    <a:pt x="93116" y="36652"/>
                  </a:cubicBezTo>
                  <a:cubicBezTo>
                    <a:pt x="100050" y="54483"/>
                    <a:pt x="77266" y="74295"/>
                    <a:pt x="58445" y="71323"/>
                  </a:cubicBezTo>
                  <a:cubicBezTo>
                    <a:pt x="39624" y="68351"/>
                    <a:pt x="22783" y="55473"/>
                    <a:pt x="23774" y="3665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2937129" y="1622932"/>
              <a:ext cx="227838" cy="227838"/>
            </a:xfrm>
            <a:custGeom>
              <a:avLst/>
              <a:gdLst/>
              <a:ahLst/>
              <a:cxnLst/>
              <a:rect l="0" t="0" r="0" b="0"/>
              <a:pathLst>
                <a:path w="227838" h="227838">
                  <a:moveTo>
                    <a:pt x="227838" y="14859"/>
                  </a:moveTo>
                  <a:lnTo>
                    <a:pt x="227838" y="79248"/>
                  </a:lnTo>
                  <a:cubicBezTo>
                    <a:pt x="227838" y="84718"/>
                    <a:pt x="223402" y="89154"/>
                    <a:pt x="217932" y="89154"/>
                  </a:cubicBezTo>
                  <a:lnTo>
                    <a:pt x="118872" y="89154"/>
                  </a:lnTo>
                  <a:cubicBezTo>
                    <a:pt x="113401" y="89154"/>
                    <a:pt x="108966" y="84718"/>
                    <a:pt x="108966" y="79248"/>
                  </a:cubicBezTo>
                  <a:lnTo>
                    <a:pt x="108966" y="14859"/>
                  </a:lnTo>
                  <a:moveTo>
                    <a:pt x="227838" y="14859"/>
                  </a:moveTo>
                  <a:lnTo>
                    <a:pt x="227838" y="9906"/>
                  </a:lnTo>
                  <a:cubicBezTo>
                    <a:pt x="227838" y="4435"/>
                    <a:pt x="223402" y="0"/>
                    <a:pt x="217932" y="0"/>
                  </a:cubicBezTo>
                  <a:lnTo>
                    <a:pt x="118872" y="0"/>
                  </a:lnTo>
                  <a:cubicBezTo>
                    <a:pt x="113401" y="0"/>
                    <a:pt x="108966" y="4435"/>
                    <a:pt x="108966" y="9906"/>
                  </a:cubicBezTo>
                  <a:lnTo>
                    <a:pt x="108966" y="14859"/>
                  </a:lnTo>
                  <a:lnTo>
                    <a:pt x="160477" y="47083"/>
                  </a:lnTo>
                  <a:cubicBezTo>
                    <a:pt x="165295" y="50094"/>
                    <a:pt x="171409" y="50094"/>
                    <a:pt x="176227" y="47083"/>
                  </a:cubicBezTo>
                  <a:close/>
                  <a:moveTo>
                    <a:pt x="49530" y="104013"/>
                  </a:moveTo>
                  <a:lnTo>
                    <a:pt x="49530" y="133731"/>
                  </a:lnTo>
                  <a:moveTo>
                    <a:pt x="29718" y="227838"/>
                  </a:moveTo>
                  <a:lnTo>
                    <a:pt x="24765" y="168402"/>
                  </a:lnTo>
                  <a:lnTo>
                    <a:pt x="0" y="168402"/>
                  </a:lnTo>
                  <a:lnTo>
                    <a:pt x="0" y="133731"/>
                  </a:lnTo>
                  <a:cubicBezTo>
                    <a:pt x="0" y="106376"/>
                    <a:pt x="22175" y="84201"/>
                    <a:pt x="49530" y="84201"/>
                  </a:cubicBezTo>
                  <a:cubicBezTo>
                    <a:pt x="76884" y="84201"/>
                    <a:pt x="99060" y="106376"/>
                    <a:pt x="99060" y="133731"/>
                  </a:cubicBezTo>
                  <a:lnTo>
                    <a:pt x="99060" y="168402"/>
                  </a:lnTo>
                  <a:lnTo>
                    <a:pt x="74295" y="168402"/>
                  </a:lnTo>
                  <a:lnTo>
                    <a:pt x="69342" y="227838"/>
                  </a:lnTo>
                  <a:close/>
                  <a:moveTo>
                    <a:pt x="19653" y="17068"/>
                  </a:moveTo>
                  <a:cubicBezTo>
                    <a:pt x="30501" y="28319"/>
                    <a:pt x="45460" y="34674"/>
                    <a:pt x="61090" y="34671"/>
                  </a:cubicBezTo>
                  <a:cubicBezTo>
                    <a:pt x="68924" y="34672"/>
                    <a:pt x="76676" y="33078"/>
                    <a:pt x="83874" y="29985"/>
                  </a:cubicBezTo>
                  <a:moveTo>
                    <a:pt x="49530" y="0"/>
                  </a:moveTo>
                  <a:cubicBezTo>
                    <a:pt x="68678" y="0"/>
                    <a:pt x="84201" y="15522"/>
                    <a:pt x="84201" y="34671"/>
                  </a:cubicBezTo>
                  <a:cubicBezTo>
                    <a:pt x="84201" y="53819"/>
                    <a:pt x="68678" y="69342"/>
                    <a:pt x="49530" y="69342"/>
                  </a:cubicBezTo>
                  <a:cubicBezTo>
                    <a:pt x="30381" y="69342"/>
                    <a:pt x="14859" y="53819"/>
                    <a:pt x="14859" y="34671"/>
                  </a:cubicBezTo>
                  <a:cubicBezTo>
                    <a:pt x="14859" y="15522"/>
                    <a:pt x="30381" y="0"/>
                    <a:pt x="49530" y="0"/>
                  </a:cubicBezTo>
                  <a:close/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523526" y="5108629"/>
            <a:ext cx="233781" cy="230809"/>
            <a:chOff x="2933166" y="4462653"/>
            <a:chExt cx="233781" cy="230809"/>
          </a:xfrm>
        </p:grpSpPr>
        <p:sp>
          <p:nvSpPr>
            <p:cNvPr id="80" name="Rounded Rectangle 79"/>
            <p:cNvSpPr/>
            <p:nvPr/>
          </p:nvSpPr>
          <p:spPr>
            <a:xfrm>
              <a:off x="2933166" y="4462653"/>
              <a:ext cx="233781" cy="230809"/>
            </a:xfrm>
            <a:custGeom>
              <a:avLst/>
              <a:gdLst/>
              <a:ahLst/>
              <a:cxnLst/>
              <a:rect l="0" t="0" r="0" b="0"/>
              <a:pathLst>
                <a:path w="233781" h="230809">
                  <a:moveTo>
                    <a:pt x="173355" y="211988"/>
                  </a:moveTo>
                  <a:cubicBezTo>
                    <a:pt x="170383" y="215950"/>
                    <a:pt x="166420" y="218922"/>
                    <a:pt x="163449" y="221894"/>
                  </a:cubicBezTo>
                  <a:cubicBezTo>
                    <a:pt x="154533" y="229819"/>
                    <a:pt x="141655" y="230809"/>
                    <a:pt x="134721" y="221894"/>
                  </a:cubicBezTo>
                  <a:cubicBezTo>
                    <a:pt x="132740" y="218922"/>
                    <a:pt x="129768" y="217932"/>
                    <a:pt x="127787" y="214960"/>
                  </a:cubicBezTo>
                  <a:cubicBezTo>
                    <a:pt x="121843" y="206044"/>
                    <a:pt x="121843" y="196138"/>
                    <a:pt x="127787" y="187223"/>
                  </a:cubicBezTo>
                  <a:cubicBezTo>
                    <a:pt x="136702" y="175336"/>
                    <a:pt x="149580" y="168402"/>
                    <a:pt x="157505" y="156514"/>
                  </a:cubicBezTo>
                  <a:cubicBezTo>
                    <a:pt x="163448" y="149580"/>
                    <a:pt x="173354" y="152552"/>
                    <a:pt x="182270" y="156514"/>
                  </a:cubicBezTo>
                  <a:cubicBezTo>
                    <a:pt x="184251" y="158496"/>
                    <a:pt x="186232" y="160477"/>
                    <a:pt x="187223" y="162458"/>
                  </a:cubicBezTo>
                  <a:moveTo>
                    <a:pt x="180289" y="134721"/>
                  </a:moveTo>
                  <a:cubicBezTo>
                    <a:pt x="183261" y="129768"/>
                    <a:pt x="187223" y="126796"/>
                    <a:pt x="191185" y="123825"/>
                  </a:cubicBezTo>
                  <a:cubicBezTo>
                    <a:pt x="200101" y="118872"/>
                    <a:pt x="210997" y="116890"/>
                    <a:pt x="218922" y="123825"/>
                  </a:cubicBezTo>
                  <a:cubicBezTo>
                    <a:pt x="221894" y="125806"/>
                    <a:pt x="223875" y="127787"/>
                    <a:pt x="225856" y="130759"/>
                  </a:cubicBezTo>
                  <a:cubicBezTo>
                    <a:pt x="231800" y="139674"/>
                    <a:pt x="233781" y="151561"/>
                    <a:pt x="225856" y="159486"/>
                  </a:cubicBezTo>
                  <a:cubicBezTo>
                    <a:pt x="215950" y="168402"/>
                    <a:pt x="208026" y="182270"/>
                    <a:pt x="196138" y="189204"/>
                  </a:cubicBezTo>
                  <a:cubicBezTo>
                    <a:pt x="188214" y="194157"/>
                    <a:pt x="179298" y="194157"/>
                    <a:pt x="172364" y="189204"/>
                  </a:cubicBezTo>
                  <a:cubicBezTo>
                    <a:pt x="169392" y="187223"/>
                    <a:pt x="168401" y="185242"/>
                    <a:pt x="166420" y="183261"/>
                  </a:cubicBezTo>
                  <a:moveTo>
                    <a:pt x="192176" y="99060"/>
                  </a:moveTo>
                  <a:cubicBezTo>
                    <a:pt x="190195" y="79248"/>
                    <a:pt x="185242" y="58445"/>
                    <a:pt x="192176" y="39624"/>
                  </a:cubicBezTo>
                  <a:moveTo>
                    <a:pt x="172364" y="19812"/>
                  </a:moveTo>
                  <a:cubicBezTo>
                    <a:pt x="129768" y="24765"/>
                    <a:pt x="86182" y="18821"/>
                    <a:pt x="43586" y="19812"/>
                  </a:cubicBezTo>
                  <a:moveTo>
                    <a:pt x="23774" y="39624"/>
                  </a:moveTo>
                  <a:cubicBezTo>
                    <a:pt x="30708" y="82219"/>
                    <a:pt x="21793" y="125806"/>
                    <a:pt x="23774" y="168402"/>
                  </a:cubicBezTo>
                  <a:moveTo>
                    <a:pt x="103022" y="188214"/>
                  </a:moveTo>
                  <a:cubicBezTo>
                    <a:pt x="83210" y="188214"/>
                    <a:pt x="62407" y="194157"/>
                    <a:pt x="43586" y="188214"/>
                  </a:cubicBezTo>
                  <a:moveTo>
                    <a:pt x="8915" y="0"/>
                  </a:moveTo>
                  <a:cubicBezTo>
                    <a:pt x="18821" y="0"/>
                    <a:pt x="28727" y="0"/>
                    <a:pt x="38633" y="0"/>
                  </a:cubicBezTo>
                  <a:cubicBezTo>
                    <a:pt x="38633" y="0"/>
                    <a:pt x="42595" y="0"/>
                    <a:pt x="43586" y="4953"/>
                  </a:cubicBezTo>
                  <a:cubicBezTo>
                    <a:pt x="44577" y="14859"/>
                    <a:pt x="43586" y="24765"/>
                    <a:pt x="43586" y="34671"/>
                  </a:cubicBezTo>
                  <a:cubicBezTo>
                    <a:pt x="43586" y="34671"/>
                    <a:pt x="43586" y="40614"/>
                    <a:pt x="38633" y="39624"/>
                  </a:cubicBezTo>
                  <a:cubicBezTo>
                    <a:pt x="28727" y="36652"/>
                    <a:pt x="18821" y="42595"/>
                    <a:pt x="8915" y="39624"/>
                  </a:cubicBezTo>
                  <a:cubicBezTo>
                    <a:pt x="8915" y="39624"/>
                    <a:pt x="5943" y="39624"/>
                    <a:pt x="3962" y="34671"/>
                  </a:cubicBezTo>
                  <a:cubicBezTo>
                    <a:pt x="0" y="25755"/>
                    <a:pt x="4953" y="14859"/>
                    <a:pt x="3962" y="4953"/>
                  </a:cubicBezTo>
                  <a:cubicBezTo>
                    <a:pt x="3962" y="4953"/>
                    <a:pt x="3962" y="1981"/>
                    <a:pt x="8915" y="0"/>
                  </a:cubicBezTo>
                  <a:moveTo>
                    <a:pt x="177317" y="0"/>
                  </a:moveTo>
                  <a:cubicBezTo>
                    <a:pt x="187223" y="0"/>
                    <a:pt x="197129" y="2971"/>
                    <a:pt x="207035" y="0"/>
                  </a:cubicBezTo>
                  <a:cubicBezTo>
                    <a:pt x="207035" y="0"/>
                    <a:pt x="210997" y="0"/>
                    <a:pt x="211988" y="4953"/>
                  </a:cubicBezTo>
                  <a:cubicBezTo>
                    <a:pt x="212979" y="14859"/>
                    <a:pt x="209016" y="24765"/>
                    <a:pt x="211988" y="34671"/>
                  </a:cubicBezTo>
                  <a:cubicBezTo>
                    <a:pt x="211988" y="34671"/>
                    <a:pt x="211988" y="37642"/>
                    <a:pt x="207035" y="39624"/>
                  </a:cubicBezTo>
                  <a:cubicBezTo>
                    <a:pt x="197129" y="42595"/>
                    <a:pt x="187223" y="40614"/>
                    <a:pt x="177317" y="39624"/>
                  </a:cubicBezTo>
                  <a:cubicBezTo>
                    <a:pt x="177317" y="39624"/>
                    <a:pt x="172364" y="39624"/>
                    <a:pt x="172364" y="34671"/>
                  </a:cubicBezTo>
                  <a:cubicBezTo>
                    <a:pt x="171373" y="24765"/>
                    <a:pt x="176326" y="13868"/>
                    <a:pt x="172364" y="4953"/>
                  </a:cubicBezTo>
                  <a:cubicBezTo>
                    <a:pt x="172364" y="4953"/>
                    <a:pt x="172364" y="0"/>
                    <a:pt x="177317" y="0"/>
                  </a:cubicBezTo>
                  <a:moveTo>
                    <a:pt x="8915" y="168402"/>
                  </a:moveTo>
                  <a:cubicBezTo>
                    <a:pt x="18821" y="169392"/>
                    <a:pt x="28727" y="166420"/>
                    <a:pt x="38633" y="168402"/>
                  </a:cubicBezTo>
                  <a:cubicBezTo>
                    <a:pt x="38633" y="168402"/>
                    <a:pt x="42595" y="168402"/>
                    <a:pt x="43586" y="173355"/>
                  </a:cubicBezTo>
                  <a:cubicBezTo>
                    <a:pt x="46558" y="183261"/>
                    <a:pt x="41605" y="193167"/>
                    <a:pt x="43586" y="203073"/>
                  </a:cubicBezTo>
                  <a:cubicBezTo>
                    <a:pt x="43586" y="203073"/>
                    <a:pt x="43586" y="208026"/>
                    <a:pt x="38633" y="208026"/>
                  </a:cubicBezTo>
                  <a:cubicBezTo>
                    <a:pt x="28727" y="207035"/>
                    <a:pt x="18821" y="209016"/>
                    <a:pt x="8915" y="208026"/>
                  </a:cubicBezTo>
                  <a:cubicBezTo>
                    <a:pt x="8915" y="208026"/>
                    <a:pt x="4953" y="208026"/>
                    <a:pt x="3962" y="203073"/>
                  </a:cubicBezTo>
                  <a:cubicBezTo>
                    <a:pt x="1981" y="193167"/>
                    <a:pt x="3962" y="183261"/>
                    <a:pt x="3962" y="173355"/>
                  </a:cubicBezTo>
                  <a:cubicBezTo>
                    <a:pt x="3962" y="173355"/>
                    <a:pt x="3962" y="168402"/>
                    <a:pt x="8915" y="16840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1" name="Rounded Rectangle 80"/>
            <p:cNvSpPr/>
            <p:nvPr/>
          </p:nvSpPr>
          <p:spPr>
            <a:xfrm>
              <a:off x="2937129" y="4462653"/>
              <a:ext cx="229767" cy="229767"/>
            </a:xfrm>
            <a:custGeom>
              <a:avLst/>
              <a:gdLst/>
              <a:ahLst/>
              <a:cxnLst/>
              <a:rect l="0" t="0" r="0" b="0"/>
              <a:pathLst>
                <a:path w="229767" h="229767">
                  <a:moveTo>
                    <a:pt x="169501" y="211532"/>
                  </a:moveTo>
                  <a:lnTo>
                    <a:pt x="158991" y="222033"/>
                  </a:lnTo>
                  <a:cubicBezTo>
                    <a:pt x="151254" y="229767"/>
                    <a:pt x="138713" y="229767"/>
                    <a:pt x="130977" y="222033"/>
                  </a:cubicBezTo>
                  <a:lnTo>
                    <a:pt x="123973" y="215029"/>
                  </a:lnTo>
                  <a:cubicBezTo>
                    <a:pt x="116239" y="207292"/>
                    <a:pt x="116239" y="194751"/>
                    <a:pt x="123973" y="187015"/>
                  </a:cubicBezTo>
                  <a:lnTo>
                    <a:pt x="153988" y="156990"/>
                  </a:lnTo>
                  <a:cubicBezTo>
                    <a:pt x="160621" y="150364"/>
                    <a:pt x="171367" y="150364"/>
                    <a:pt x="178000" y="156990"/>
                  </a:cubicBezTo>
                  <a:lnTo>
                    <a:pt x="183508" y="162498"/>
                  </a:lnTo>
                  <a:moveTo>
                    <a:pt x="176505" y="134473"/>
                  </a:moveTo>
                  <a:lnTo>
                    <a:pt x="187015" y="123973"/>
                  </a:lnTo>
                  <a:cubicBezTo>
                    <a:pt x="194751" y="116239"/>
                    <a:pt x="207292" y="116239"/>
                    <a:pt x="215029" y="123973"/>
                  </a:cubicBezTo>
                  <a:lnTo>
                    <a:pt x="222033" y="130977"/>
                  </a:lnTo>
                  <a:cubicBezTo>
                    <a:pt x="229767" y="138713"/>
                    <a:pt x="229767" y="151254"/>
                    <a:pt x="222033" y="158991"/>
                  </a:cubicBezTo>
                  <a:lnTo>
                    <a:pt x="192017" y="189016"/>
                  </a:lnTo>
                  <a:cubicBezTo>
                    <a:pt x="185381" y="195642"/>
                    <a:pt x="174632" y="195642"/>
                    <a:pt x="167995" y="189016"/>
                  </a:cubicBezTo>
                  <a:lnTo>
                    <a:pt x="162498" y="183508"/>
                  </a:lnTo>
                  <a:moveTo>
                    <a:pt x="188214" y="39624"/>
                  </a:moveTo>
                  <a:lnTo>
                    <a:pt x="188214" y="99060"/>
                  </a:lnTo>
                  <a:moveTo>
                    <a:pt x="39624" y="19812"/>
                  </a:moveTo>
                  <a:lnTo>
                    <a:pt x="168402" y="19812"/>
                  </a:lnTo>
                  <a:moveTo>
                    <a:pt x="19812" y="39624"/>
                  </a:moveTo>
                  <a:lnTo>
                    <a:pt x="19812" y="168402"/>
                  </a:lnTo>
                  <a:moveTo>
                    <a:pt x="39624" y="188214"/>
                  </a:moveTo>
                  <a:lnTo>
                    <a:pt x="99060" y="188214"/>
                  </a:lnTo>
                  <a:moveTo>
                    <a:pt x="4953" y="0"/>
                  </a:moveTo>
                  <a:lnTo>
                    <a:pt x="34671" y="0"/>
                  </a:lnTo>
                  <a:cubicBezTo>
                    <a:pt x="34671" y="0"/>
                    <a:pt x="39624" y="0"/>
                    <a:pt x="39624" y="4953"/>
                  </a:cubicBezTo>
                  <a:lnTo>
                    <a:pt x="39624" y="34671"/>
                  </a:lnTo>
                  <a:cubicBezTo>
                    <a:pt x="39624" y="34671"/>
                    <a:pt x="39624" y="39624"/>
                    <a:pt x="34671" y="39624"/>
                  </a:cubicBezTo>
                  <a:lnTo>
                    <a:pt x="4953" y="39624"/>
                  </a:lnTo>
                  <a:cubicBezTo>
                    <a:pt x="4953" y="39624"/>
                    <a:pt x="0" y="39624"/>
                    <a:pt x="0" y="34671"/>
                  </a:cubicBezTo>
                  <a:lnTo>
                    <a:pt x="0" y="4953"/>
                  </a:lnTo>
                  <a:cubicBezTo>
                    <a:pt x="0" y="4953"/>
                    <a:pt x="0" y="0"/>
                    <a:pt x="4953" y="0"/>
                  </a:cubicBezTo>
                  <a:moveTo>
                    <a:pt x="173355" y="0"/>
                  </a:moveTo>
                  <a:lnTo>
                    <a:pt x="203073" y="0"/>
                  </a:lnTo>
                  <a:cubicBezTo>
                    <a:pt x="203073" y="0"/>
                    <a:pt x="208026" y="0"/>
                    <a:pt x="208026" y="4953"/>
                  </a:cubicBezTo>
                  <a:lnTo>
                    <a:pt x="208026" y="34671"/>
                  </a:lnTo>
                  <a:cubicBezTo>
                    <a:pt x="208026" y="34671"/>
                    <a:pt x="208026" y="39624"/>
                    <a:pt x="203073" y="39624"/>
                  </a:cubicBezTo>
                  <a:lnTo>
                    <a:pt x="173355" y="39624"/>
                  </a:lnTo>
                  <a:cubicBezTo>
                    <a:pt x="173355" y="39624"/>
                    <a:pt x="168402" y="39624"/>
                    <a:pt x="168402" y="34671"/>
                  </a:cubicBezTo>
                  <a:lnTo>
                    <a:pt x="168402" y="4953"/>
                  </a:lnTo>
                  <a:cubicBezTo>
                    <a:pt x="168402" y="4953"/>
                    <a:pt x="168402" y="0"/>
                    <a:pt x="173355" y="0"/>
                  </a:cubicBezTo>
                  <a:moveTo>
                    <a:pt x="4953" y="168402"/>
                  </a:moveTo>
                  <a:lnTo>
                    <a:pt x="34671" y="168402"/>
                  </a:lnTo>
                  <a:cubicBezTo>
                    <a:pt x="34671" y="168402"/>
                    <a:pt x="39624" y="168402"/>
                    <a:pt x="39624" y="173355"/>
                  </a:cubicBezTo>
                  <a:lnTo>
                    <a:pt x="39624" y="203073"/>
                  </a:lnTo>
                  <a:cubicBezTo>
                    <a:pt x="39624" y="203073"/>
                    <a:pt x="39624" y="208026"/>
                    <a:pt x="34671" y="208026"/>
                  </a:cubicBezTo>
                  <a:lnTo>
                    <a:pt x="4953" y="208026"/>
                  </a:lnTo>
                  <a:cubicBezTo>
                    <a:pt x="4953" y="208026"/>
                    <a:pt x="0" y="208026"/>
                    <a:pt x="0" y="203073"/>
                  </a:cubicBezTo>
                  <a:lnTo>
                    <a:pt x="0" y="173355"/>
                  </a:lnTo>
                  <a:cubicBezTo>
                    <a:pt x="0" y="173355"/>
                    <a:pt x="0" y="168402"/>
                    <a:pt x="4953" y="168402"/>
                  </a:cubicBezTo>
                </a:path>
              </a:pathLst>
            </a:custGeom>
            <a:noFill/>
            <a:ln w="9906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440656" y="3604117"/>
            <a:ext cx="5686709" cy="9525"/>
          </a:xfrm>
          <a:custGeom>
            <a:avLst/>
            <a:gdLst/>
            <a:ahLst/>
            <a:cxnLst/>
            <a:rect l="0" t="0" r="0" b="0"/>
            <a:pathLst>
              <a:path w="5686709" h="9525">
                <a:moveTo>
                  <a:pt x="542925" y="0"/>
                </a:moveTo>
                <a:lnTo>
                  <a:pt x="0" y="0"/>
                </a:lnTo>
                <a:moveTo>
                  <a:pt x="1114717" y="0"/>
                </a:moveTo>
                <a:lnTo>
                  <a:pt x="599794" y="0"/>
                </a:lnTo>
                <a:moveTo>
                  <a:pt x="1685925" y="0"/>
                </a:moveTo>
                <a:lnTo>
                  <a:pt x="1171575" y="0"/>
                </a:lnTo>
                <a:moveTo>
                  <a:pt x="1742790" y="0"/>
                </a:moveTo>
                <a:lnTo>
                  <a:pt x="2257425" y="0"/>
                </a:lnTo>
                <a:moveTo>
                  <a:pt x="2828925" y="0"/>
                </a:moveTo>
                <a:lnTo>
                  <a:pt x="2314292" y="0"/>
                </a:lnTo>
                <a:moveTo>
                  <a:pt x="2885790" y="0"/>
                </a:moveTo>
                <a:lnTo>
                  <a:pt x="3400716" y="0"/>
                </a:lnTo>
                <a:moveTo>
                  <a:pt x="3972209" y="0"/>
                </a:moveTo>
                <a:lnTo>
                  <a:pt x="3457575" y="0"/>
                </a:lnTo>
                <a:moveTo>
                  <a:pt x="4543425" y="0"/>
                </a:moveTo>
                <a:lnTo>
                  <a:pt x="4029075" y="0"/>
                </a:lnTo>
                <a:moveTo>
                  <a:pt x="4600385" y="0"/>
                </a:moveTo>
                <a:lnTo>
                  <a:pt x="5115207" y="0"/>
                </a:lnTo>
                <a:moveTo>
                  <a:pt x="5686709" y="0"/>
                </a:moveTo>
                <a:lnTo>
                  <a:pt x="5172075" y="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" name="Group 4"/>
          <p:cNvGrpSpPr/>
          <p:nvPr/>
        </p:nvGrpSpPr>
        <p:grpSpPr>
          <a:xfrm>
            <a:off x="7174706" y="3542204"/>
            <a:ext cx="528637" cy="123825"/>
            <a:chOff x="6019800" y="2566987"/>
            <a:chExt cx="528637" cy="123825"/>
          </a:xfrm>
        </p:grpSpPr>
        <p:sp>
          <p:nvSpPr>
            <p:cNvPr id="3" name="Rounded Rectangle 2"/>
            <p:cNvSpPr/>
            <p:nvPr/>
          </p:nvSpPr>
          <p:spPr>
            <a:xfrm>
              <a:off x="6019800" y="2628900"/>
              <a:ext cx="523875" cy="9525"/>
            </a:xfrm>
            <a:custGeom>
              <a:avLst/>
              <a:gdLst/>
              <a:ahLst/>
              <a:cxnLst/>
              <a:rect l="0" t="0" r="0" b="0"/>
              <a:pathLst>
                <a:path w="523875" h="9525">
                  <a:moveTo>
                    <a:pt x="5238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486525" y="25669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9835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F92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/>
          <p:cNvSpPr/>
          <p:nvPr/>
        </p:nvSpPr>
        <p:spPr>
          <a:xfrm>
            <a:off x="25550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1AC6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31265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4E09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48410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995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42695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FE60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10"/>
          <p:cNvSpPr/>
          <p:nvPr/>
        </p:nvSpPr>
        <p:spPr>
          <a:xfrm>
            <a:off x="54125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D6A6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36980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A8DD3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9840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669BE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65555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CD6AFB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7127081" y="357554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886A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6146958" y="2535412"/>
            <a:ext cx="857250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client receives
the links to access
the documents.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17198" y="2535412"/>
            <a:ext cx="75723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An IR link is
generated for the
documents.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08583" y="2421112"/>
            <a:ext cx="714375" cy="4800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size of the
zipped files is
checked against
the 1.5 GB limit.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27674" y="2535412"/>
            <a:ext cx="75723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documents
are extracted and
listed.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574768" y="2421112"/>
            <a:ext cx="800100" cy="4800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client initiates
the process by
requesting
historical data.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77343" y="2175938"/>
            <a:ext cx="7000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BA5DE5"/>
                </a:solidFill>
                <a:latin typeface="Shantell Sans"/>
              </a:rPr>
              <a:t>Provide Links
to Client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57584" y="2175938"/>
            <a:ext cx="64293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E55753"/>
                </a:solidFill>
                <a:latin typeface="Shantell Sans"/>
              </a:rPr>
              <a:t>Generate IR
Link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75163" y="2061638"/>
            <a:ext cx="5857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E0CB15"/>
                </a:solidFill>
                <a:latin typeface="Shantell Sans"/>
              </a:rPr>
              <a:t>Check Size
Limit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39116" y="2175938"/>
            <a:ext cx="5857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3CC583"/>
                </a:solidFill>
                <a:latin typeface="Shantell Sans"/>
              </a:rPr>
              <a:t>Extract
Documents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89722" y="2061638"/>
            <a:ext cx="842962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E88E7"/>
                </a:solidFill>
                <a:latin typeface="Shantell Sans"/>
              </a:rPr>
              <a:t>Client
Requests Data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45779" y="1493662"/>
            <a:ext cx="4786312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Document Retrieval and Delivery Process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80761" y="4404788"/>
            <a:ext cx="571500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1EABDA"/>
                </a:solidFill>
                <a:latin typeface="Shantell Sans"/>
              </a:rPr>
              <a:t>Access S3
Database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05270" y="4414313"/>
            <a:ext cx="785812" cy="1466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92BD39"/>
                </a:solidFill>
                <a:latin typeface="Shantell Sans"/>
              </a:rPr>
              <a:t>Zip Documents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12563" y="4404788"/>
            <a:ext cx="657225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DE8431"/>
                </a:solidFill>
                <a:latin typeface="Shantell Sans"/>
              </a:rPr>
              <a:t>Create New
Folders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708618" y="4404788"/>
            <a:ext cx="485775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DE58A9"/>
                </a:solidFill>
                <a:latin typeface="Shantell Sans"/>
              </a:rPr>
              <a:t>Upload to
Akamai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20280" y="4414313"/>
            <a:ext cx="628650" cy="1466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7F64EA"/>
                </a:solidFill>
                <a:latin typeface="Shantell Sans"/>
              </a:rPr>
              <a:t>Purge Links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03894" y="4764262"/>
            <a:ext cx="757237" cy="600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Citi team
accesses the S3
database to
extract
documents.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361562" y="4649962"/>
            <a:ext cx="685800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documents
are zipped into
files.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669023" y="4649962"/>
            <a:ext cx="900112" cy="2400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After a specific time,
the links are purged.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27941" y="4764262"/>
            <a:ext cx="70008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folders are
uploaded to the
Akamai server.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415122" y="4764262"/>
            <a:ext cx="885825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If the size exceeds
the limit, new
folders are created.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019424" y="3154060"/>
            <a:ext cx="271462" cy="328612"/>
          </a:xfrm>
          <a:custGeom>
            <a:avLst/>
            <a:gdLst/>
            <a:ahLst/>
            <a:cxnLst/>
            <a:rect l="0" t="0" r="0" b="0"/>
            <a:pathLst>
              <a:path w="271462" h="328612">
                <a:moveTo>
                  <a:pt x="271462" y="300037"/>
                </a:moveTo>
                <a:cubicBezTo>
                  <a:pt x="271462" y="315819"/>
                  <a:pt x="258669" y="328612"/>
                  <a:pt x="242887" y="328612"/>
                </a:cubicBezTo>
                <a:lnTo>
                  <a:pt x="28575" y="328612"/>
                </a:lnTo>
                <a:cubicBezTo>
                  <a:pt x="12793" y="328612"/>
                  <a:pt x="0" y="315819"/>
                  <a:pt x="0" y="300037"/>
                </a:cubicBezTo>
                <a:lnTo>
                  <a:pt x="0" y="28575"/>
                </a:lnTo>
                <a:cubicBezTo>
                  <a:pt x="0" y="12793"/>
                  <a:pt x="12793" y="0"/>
                  <a:pt x="28575" y="0"/>
                </a:cubicBezTo>
                <a:lnTo>
                  <a:pt x="178593" y="0"/>
                </a:lnTo>
                <a:lnTo>
                  <a:pt x="271462" y="92868"/>
                </a:lnTo>
                <a:close/>
                <a:moveTo>
                  <a:pt x="178593" y="0"/>
                </a:moveTo>
                <a:lnTo>
                  <a:pt x="178593" y="64293"/>
                </a:lnTo>
                <a:cubicBezTo>
                  <a:pt x="178593" y="80075"/>
                  <a:pt x="191387" y="92868"/>
                  <a:pt x="207168" y="92868"/>
                </a:cubicBezTo>
                <a:lnTo>
                  <a:pt x="271462" y="92868"/>
                </a:lnTo>
                <a:close/>
                <a:moveTo>
                  <a:pt x="57150" y="142875"/>
                </a:moveTo>
                <a:lnTo>
                  <a:pt x="214312" y="142875"/>
                </a:lnTo>
                <a:moveTo>
                  <a:pt x="214312" y="188166"/>
                </a:moveTo>
                <a:lnTo>
                  <a:pt x="57150" y="188166"/>
                </a:lnTo>
                <a:moveTo>
                  <a:pt x="214312" y="233314"/>
                </a:moveTo>
                <a:lnTo>
                  <a:pt x="57150" y="233314"/>
                </a:lnTo>
                <a:moveTo>
                  <a:pt x="57150" y="278606"/>
                </a:moveTo>
                <a:lnTo>
                  <a:pt x="135731" y="278606"/>
                </a:lnTo>
              </a:path>
            </a:pathLst>
          </a:custGeom>
          <a:noFill/>
          <a:ln w="14287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4126706" y="3146917"/>
            <a:ext cx="328528" cy="319564"/>
          </a:xfrm>
          <a:custGeom>
            <a:avLst/>
            <a:gdLst/>
            <a:ahLst/>
            <a:cxnLst/>
            <a:rect l="0" t="0" r="0" b="0"/>
            <a:pathLst>
              <a:path w="328528" h="319564">
                <a:moveTo>
                  <a:pt x="161823" y="114076"/>
                </a:moveTo>
                <a:cubicBezTo>
                  <a:pt x="161823" y="106186"/>
                  <a:pt x="168219" y="99789"/>
                  <a:pt x="176110" y="99789"/>
                </a:cubicBezTo>
                <a:lnTo>
                  <a:pt x="269919" y="99789"/>
                </a:lnTo>
                <a:cubicBezTo>
                  <a:pt x="273822" y="99789"/>
                  <a:pt x="277556" y="101386"/>
                  <a:pt x="280252" y="104209"/>
                </a:cubicBezTo>
                <a:lnTo>
                  <a:pt x="324553" y="150598"/>
                </a:lnTo>
                <a:cubicBezTo>
                  <a:pt x="327092" y="153257"/>
                  <a:pt x="328508" y="156791"/>
                  <a:pt x="328508" y="160467"/>
                </a:cubicBezTo>
                <a:lnTo>
                  <a:pt x="328508" y="305276"/>
                </a:lnTo>
                <a:cubicBezTo>
                  <a:pt x="328508" y="313167"/>
                  <a:pt x="322111" y="319564"/>
                  <a:pt x="314220" y="319564"/>
                </a:cubicBezTo>
                <a:lnTo>
                  <a:pt x="176110" y="319564"/>
                </a:lnTo>
                <a:cubicBezTo>
                  <a:pt x="168219" y="319564"/>
                  <a:pt x="161823" y="313167"/>
                  <a:pt x="161823" y="305276"/>
                </a:cubicBezTo>
                <a:close/>
                <a:moveTo>
                  <a:pt x="14371" y="193328"/>
                </a:moveTo>
                <a:cubicBezTo>
                  <a:pt x="14371" y="185437"/>
                  <a:pt x="20767" y="179039"/>
                  <a:pt x="28658" y="179039"/>
                </a:cubicBezTo>
                <a:lnTo>
                  <a:pt x="81263" y="179039"/>
                </a:lnTo>
                <a:cubicBezTo>
                  <a:pt x="85167" y="179039"/>
                  <a:pt x="88900" y="180636"/>
                  <a:pt x="91596" y="183460"/>
                </a:cubicBezTo>
                <a:lnTo>
                  <a:pt x="116965" y="210024"/>
                </a:lnTo>
                <a:cubicBezTo>
                  <a:pt x="119503" y="212682"/>
                  <a:pt x="120920" y="216217"/>
                  <a:pt x="120920" y="219891"/>
                </a:cubicBezTo>
                <a:lnTo>
                  <a:pt x="120920" y="305238"/>
                </a:lnTo>
                <a:cubicBezTo>
                  <a:pt x="120920" y="313129"/>
                  <a:pt x="114523" y="319525"/>
                  <a:pt x="106632" y="319525"/>
                </a:cubicBezTo>
                <a:lnTo>
                  <a:pt x="28658" y="319525"/>
                </a:lnTo>
                <a:cubicBezTo>
                  <a:pt x="20768" y="319525"/>
                  <a:pt x="14371" y="313129"/>
                  <a:pt x="14371" y="305238"/>
                </a:cubicBezTo>
                <a:close/>
                <a:moveTo>
                  <a:pt x="0" y="0"/>
                </a:moveTo>
                <a:moveTo>
                  <a:pt x="328528" y="39904"/>
                </a:moveTo>
                <a:lnTo>
                  <a:pt x="161835" y="39904"/>
                </a:lnTo>
                <a:moveTo>
                  <a:pt x="0" y="0"/>
                </a:moveTo>
                <a:moveTo>
                  <a:pt x="120913" y="116309"/>
                </a:moveTo>
                <a:lnTo>
                  <a:pt x="14371" y="116309"/>
                </a:lnTo>
                <a:moveTo>
                  <a:pt x="0" y="0"/>
                </a:moveTo>
                <a:moveTo>
                  <a:pt x="328528" y="23412"/>
                </a:moveTo>
                <a:lnTo>
                  <a:pt x="328528" y="56480"/>
                </a:lnTo>
                <a:moveTo>
                  <a:pt x="0" y="0"/>
                </a:moveTo>
                <a:moveTo>
                  <a:pt x="120913" y="99817"/>
                </a:moveTo>
                <a:lnTo>
                  <a:pt x="120913" y="132884"/>
                </a:lnTo>
                <a:moveTo>
                  <a:pt x="0" y="0"/>
                </a:moveTo>
                <a:moveTo>
                  <a:pt x="161823" y="56480"/>
                </a:moveTo>
                <a:lnTo>
                  <a:pt x="161823" y="23412"/>
                </a:lnTo>
                <a:moveTo>
                  <a:pt x="0" y="0"/>
                </a:moveTo>
                <a:moveTo>
                  <a:pt x="14371" y="132884"/>
                </a:moveTo>
                <a:lnTo>
                  <a:pt x="14371" y="99817"/>
                </a:lnTo>
              </a:path>
            </a:pathLst>
          </a:custGeom>
          <a:noFill/>
          <a:ln w="14287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5276849" y="3154060"/>
            <a:ext cx="331395" cy="331395"/>
          </a:xfrm>
          <a:custGeom>
            <a:avLst/>
            <a:gdLst/>
            <a:ahLst/>
            <a:cxnLst/>
            <a:rect l="0" t="0" r="0" b="0"/>
            <a:pathLst>
              <a:path w="331395" h="331395">
                <a:moveTo>
                  <a:pt x="244473" y="305095"/>
                </a:moveTo>
                <a:lnTo>
                  <a:pt x="229314" y="320240"/>
                </a:lnTo>
                <a:cubicBezTo>
                  <a:pt x="218155" y="331395"/>
                  <a:pt x="200067" y="331395"/>
                  <a:pt x="188909" y="320240"/>
                </a:cubicBezTo>
                <a:lnTo>
                  <a:pt x="178808" y="310138"/>
                </a:lnTo>
                <a:cubicBezTo>
                  <a:pt x="167652" y="298980"/>
                  <a:pt x="167652" y="280892"/>
                  <a:pt x="178808" y="269733"/>
                </a:cubicBezTo>
                <a:lnTo>
                  <a:pt x="222099" y="226428"/>
                </a:lnTo>
                <a:cubicBezTo>
                  <a:pt x="231666" y="216872"/>
                  <a:pt x="247165" y="216872"/>
                  <a:pt x="256732" y="226428"/>
                </a:cubicBezTo>
                <a:lnTo>
                  <a:pt x="264675" y="234372"/>
                </a:lnTo>
                <a:moveTo>
                  <a:pt x="254574" y="193952"/>
                </a:moveTo>
                <a:lnTo>
                  <a:pt x="269733" y="178808"/>
                </a:lnTo>
                <a:cubicBezTo>
                  <a:pt x="280892" y="167652"/>
                  <a:pt x="298980" y="167652"/>
                  <a:pt x="310138" y="178808"/>
                </a:cubicBezTo>
                <a:lnTo>
                  <a:pt x="320240" y="188909"/>
                </a:lnTo>
                <a:cubicBezTo>
                  <a:pt x="331395" y="200067"/>
                  <a:pt x="331395" y="218155"/>
                  <a:pt x="320240" y="229314"/>
                </a:cubicBezTo>
                <a:lnTo>
                  <a:pt x="276948" y="272619"/>
                </a:lnTo>
                <a:cubicBezTo>
                  <a:pt x="267377" y="282177"/>
                  <a:pt x="251873" y="282177"/>
                  <a:pt x="242301" y="272619"/>
                </a:cubicBezTo>
                <a:lnTo>
                  <a:pt x="234372" y="264675"/>
                </a:lnTo>
                <a:moveTo>
                  <a:pt x="271462" y="57150"/>
                </a:moveTo>
                <a:lnTo>
                  <a:pt x="271462" y="142875"/>
                </a:lnTo>
                <a:moveTo>
                  <a:pt x="57150" y="28575"/>
                </a:moveTo>
                <a:lnTo>
                  <a:pt x="242887" y="28575"/>
                </a:lnTo>
                <a:moveTo>
                  <a:pt x="28575" y="57150"/>
                </a:moveTo>
                <a:lnTo>
                  <a:pt x="28575" y="242887"/>
                </a:lnTo>
                <a:moveTo>
                  <a:pt x="57150" y="271462"/>
                </a:moveTo>
                <a:lnTo>
                  <a:pt x="142875" y="271462"/>
                </a:lnTo>
                <a:moveTo>
                  <a:pt x="7143" y="0"/>
                </a:moveTo>
                <a:lnTo>
                  <a:pt x="50006" y="0"/>
                </a:lnTo>
                <a:cubicBezTo>
                  <a:pt x="50006" y="0"/>
                  <a:pt x="57150" y="0"/>
                  <a:pt x="57150" y="7143"/>
                </a:cubicBezTo>
                <a:lnTo>
                  <a:pt x="57150" y="50006"/>
                </a:lnTo>
                <a:cubicBezTo>
                  <a:pt x="57150" y="50006"/>
                  <a:pt x="57150" y="57150"/>
                  <a:pt x="50006" y="57150"/>
                </a:cubicBezTo>
                <a:lnTo>
                  <a:pt x="7143" y="57150"/>
                </a:lnTo>
                <a:cubicBezTo>
                  <a:pt x="7143" y="57150"/>
                  <a:pt x="0" y="57150"/>
                  <a:pt x="0" y="50006"/>
                </a:cubicBezTo>
                <a:lnTo>
                  <a:pt x="0" y="7143"/>
                </a:lnTo>
                <a:cubicBezTo>
                  <a:pt x="0" y="7143"/>
                  <a:pt x="0" y="0"/>
                  <a:pt x="7143" y="0"/>
                </a:cubicBezTo>
                <a:moveTo>
                  <a:pt x="250031" y="0"/>
                </a:moveTo>
                <a:lnTo>
                  <a:pt x="292893" y="0"/>
                </a:lnTo>
                <a:cubicBezTo>
                  <a:pt x="292893" y="0"/>
                  <a:pt x="300037" y="0"/>
                  <a:pt x="300037" y="7143"/>
                </a:cubicBezTo>
                <a:lnTo>
                  <a:pt x="300037" y="50006"/>
                </a:lnTo>
                <a:cubicBezTo>
                  <a:pt x="300037" y="50006"/>
                  <a:pt x="300037" y="57150"/>
                  <a:pt x="292893" y="57150"/>
                </a:cubicBezTo>
                <a:lnTo>
                  <a:pt x="250031" y="57150"/>
                </a:lnTo>
                <a:cubicBezTo>
                  <a:pt x="250031" y="57150"/>
                  <a:pt x="242887" y="57150"/>
                  <a:pt x="242887" y="50006"/>
                </a:cubicBezTo>
                <a:lnTo>
                  <a:pt x="242887" y="7143"/>
                </a:lnTo>
                <a:cubicBezTo>
                  <a:pt x="242887" y="7143"/>
                  <a:pt x="242887" y="0"/>
                  <a:pt x="250031" y="0"/>
                </a:cubicBezTo>
                <a:moveTo>
                  <a:pt x="7143" y="242887"/>
                </a:moveTo>
                <a:lnTo>
                  <a:pt x="50006" y="242887"/>
                </a:lnTo>
                <a:cubicBezTo>
                  <a:pt x="50006" y="242887"/>
                  <a:pt x="57150" y="242887"/>
                  <a:pt x="57150" y="250031"/>
                </a:cubicBezTo>
                <a:lnTo>
                  <a:pt x="57150" y="292893"/>
                </a:lnTo>
                <a:cubicBezTo>
                  <a:pt x="57150" y="292893"/>
                  <a:pt x="57150" y="300037"/>
                  <a:pt x="50006" y="300037"/>
                </a:cubicBezTo>
                <a:lnTo>
                  <a:pt x="7143" y="300037"/>
                </a:lnTo>
                <a:cubicBezTo>
                  <a:pt x="7143" y="300037"/>
                  <a:pt x="0" y="300037"/>
                  <a:pt x="0" y="292893"/>
                </a:cubicBezTo>
                <a:lnTo>
                  <a:pt x="0" y="250031"/>
                </a:lnTo>
                <a:cubicBezTo>
                  <a:pt x="0" y="250031"/>
                  <a:pt x="0" y="242887"/>
                  <a:pt x="7143" y="242887"/>
                </a:cubicBezTo>
              </a:path>
            </a:pathLst>
          </a:custGeom>
          <a:noFill/>
          <a:ln w="14287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6441281" y="3163719"/>
            <a:ext cx="300379" cy="314666"/>
          </a:xfrm>
          <a:custGeom>
            <a:avLst/>
            <a:gdLst/>
            <a:ahLst/>
            <a:cxnLst/>
            <a:rect l="0" t="0" r="0" b="0"/>
            <a:pathLst>
              <a:path w="300379" h="314666">
                <a:moveTo>
                  <a:pt x="218498" y="212569"/>
                </a:moveTo>
                <a:lnTo>
                  <a:pt x="248802" y="182251"/>
                </a:lnTo>
                <a:cubicBezTo>
                  <a:pt x="259963" y="171089"/>
                  <a:pt x="278060" y="171090"/>
                  <a:pt x="289219" y="182253"/>
                </a:cubicBezTo>
                <a:cubicBezTo>
                  <a:pt x="300379" y="193417"/>
                  <a:pt x="300373" y="211513"/>
                  <a:pt x="289207" y="222670"/>
                </a:cubicBezTo>
                <a:lnTo>
                  <a:pt x="258903" y="252974"/>
                </a:lnTo>
                <a:moveTo>
                  <a:pt x="238701" y="273234"/>
                </a:moveTo>
                <a:lnTo>
                  <a:pt x="208397" y="303509"/>
                </a:lnTo>
                <a:cubicBezTo>
                  <a:pt x="197232" y="314666"/>
                  <a:pt x="179135" y="314660"/>
                  <a:pt x="167978" y="303495"/>
                </a:cubicBezTo>
                <a:cubicBezTo>
                  <a:pt x="156820" y="292329"/>
                  <a:pt x="156827" y="274233"/>
                  <a:pt x="167992" y="263075"/>
                </a:cubicBezTo>
                <a:lnTo>
                  <a:pt x="198281" y="232771"/>
                </a:lnTo>
                <a:moveTo>
                  <a:pt x="253860" y="217627"/>
                </a:moveTo>
                <a:lnTo>
                  <a:pt x="203339" y="268133"/>
                </a:lnTo>
                <a:moveTo>
                  <a:pt x="285750" y="57150"/>
                </a:moveTo>
                <a:lnTo>
                  <a:pt x="0" y="57150"/>
                </a:lnTo>
                <a:moveTo>
                  <a:pt x="42862" y="25003"/>
                </a:moveTo>
                <a:lnTo>
                  <a:pt x="42862" y="25003"/>
                </a:lnTo>
                <a:moveTo>
                  <a:pt x="42862" y="25003"/>
                </a:moveTo>
                <a:cubicBezTo>
                  <a:pt x="40889" y="25003"/>
                  <a:pt x="39290" y="26602"/>
                  <a:pt x="39290" y="28575"/>
                </a:cubicBezTo>
                <a:cubicBezTo>
                  <a:pt x="39290" y="30547"/>
                  <a:pt x="40889" y="32146"/>
                  <a:pt x="42862" y="32146"/>
                </a:cubicBezTo>
                <a:cubicBezTo>
                  <a:pt x="44835" y="32146"/>
                  <a:pt x="46434" y="30547"/>
                  <a:pt x="46434" y="28575"/>
                </a:cubicBezTo>
                <a:cubicBezTo>
                  <a:pt x="46434" y="26602"/>
                  <a:pt x="44835" y="25003"/>
                  <a:pt x="42862" y="25003"/>
                </a:cubicBezTo>
                <a:moveTo>
                  <a:pt x="71437" y="25003"/>
                </a:moveTo>
                <a:lnTo>
                  <a:pt x="71437" y="25003"/>
                </a:lnTo>
                <a:moveTo>
                  <a:pt x="71437" y="25003"/>
                </a:moveTo>
                <a:cubicBezTo>
                  <a:pt x="69464" y="25003"/>
                  <a:pt x="67865" y="26602"/>
                  <a:pt x="67865" y="28575"/>
                </a:cubicBezTo>
                <a:cubicBezTo>
                  <a:pt x="67865" y="30547"/>
                  <a:pt x="69464" y="32146"/>
                  <a:pt x="71437" y="32146"/>
                </a:cubicBezTo>
                <a:cubicBezTo>
                  <a:pt x="73410" y="32146"/>
                  <a:pt x="75009" y="30547"/>
                  <a:pt x="75009" y="28575"/>
                </a:cubicBezTo>
                <a:cubicBezTo>
                  <a:pt x="75009" y="26602"/>
                  <a:pt x="73410" y="25003"/>
                  <a:pt x="71437" y="25003"/>
                </a:cubicBezTo>
                <a:moveTo>
                  <a:pt x="100012" y="25003"/>
                </a:moveTo>
                <a:lnTo>
                  <a:pt x="100012" y="25003"/>
                </a:lnTo>
                <a:moveTo>
                  <a:pt x="100012" y="25003"/>
                </a:moveTo>
                <a:cubicBezTo>
                  <a:pt x="98039" y="25003"/>
                  <a:pt x="96440" y="26602"/>
                  <a:pt x="96440" y="28575"/>
                </a:cubicBezTo>
                <a:cubicBezTo>
                  <a:pt x="96440" y="30547"/>
                  <a:pt x="98039" y="32146"/>
                  <a:pt x="100012" y="32146"/>
                </a:cubicBezTo>
                <a:cubicBezTo>
                  <a:pt x="101985" y="32146"/>
                  <a:pt x="103584" y="30547"/>
                  <a:pt x="103584" y="28575"/>
                </a:cubicBezTo>
                <a:cubicBezTo>
                  <a:pt x="103584" y="26602"/>
                  <a:pt x="101985" y="25003"/>
                  <a:pt x="100012" y="25003"/>
                </a:cubicBezTo>
                <a:moveTo>
                  <a:pt x="114300" y="228600"/>
                </a:moveTo>
                <a:lnTo>
                  <a:pt x="28575" y="228600"/>
                </a:lnTo>
                <a:cubicBezTo>
                  <a:pt x="12793" y="228600"/>
                  <a:pt x="0" y="215806"/>
                  <a:pt x="0" y="200025"/>
                </a:cubicBezTo>
                <a:lnTo>
                  <a:pt x="0" y="28575"/>
                </a:lnTo>
                <a:cubicBezTo>
                  <a:pt x="0" y="12793"/>
                  <a:pt x="12793" y="0"/>
                  <a:pt x="28575" y="0"/>
                </a:cubicBezTo>
                <a:lnTo>
                  <a:pt x="257175" y="0"/>
                </a:lnTo>
                <a:cubicBezTo>
                  <a:pt x="272956" y="0"/>
                  <a:pt x="285750" y="12793"/>
                  <a:pt x="285750" y="28575"/>
                </a:cubicBezTo>
                <a:lnTo>
                  <a:pt x="285750" y="114300"/>
                </a:lnTo>
              </a:path>
            </a:pathLst>
          </a:custGeom>
          <a:noFill/>
          <a:ln w="14287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1840706" y="3146917"/>
            <a:ext cx="335756" cy="344221"/>
          </a:xfrm>
          <a:custGeom>
            <a:avLst/>
            <a:gdLst/>
            <a:ahLst/>
            <a:cxnLst/>
            <a:rect l="0" t="0" r="0" b="0"/>
            <a:pathLst>
              <a:path w="335756" h="344221">
                <a:moveTo>
                  <a:pt x="0" y="0"/>
                </a:moveTo>
                <a:moveTo>
                  <a:pt x="271462" y="221470"/>
                </a:moveTo>
                <a:lnTo>
                  <a:pt x="335756" y="221470"/>
                </a:lnTo>
                <a:lnTo>
                  <a:pt x="335756" y="157176"/>
                </a:lnTo>
                <a:moveTo>
                  <a:pt x="317039" y="303495"/>
                </a:moveTo>
                <a:cubicBezTo>
                  <a:pt x="292665" y="334029"/>
                  <a:pt x="250729" y="344221"/>
                  <a:pt x="215060" y="328277"/>
                </a:cubicBezTo>
                <a:cubicBezTo>
                  <a:pt x="179391" y="312334"/>
                  <a:pt x="159015" y="274290"/>
                  <a:pt x="165509" y="235764"/>
                </a:cubicBezTo>
                <a:cubicBezTo>
                  <a:pt x="172004" y="197238"/>
                  <a:pt x="203727" y="167977"/>
                  <a:pt x="242651" y="164609"/>
                </a:cubicBezTo>
                <a:cubicBezTo>
                  <a:pt x="281576" y="161241"/>
                  <a:pt x="317853" y="184618"/>
                  <a:pt x="330869" y="221456"/>
                </a:cubicBezTo>
                <a:moveTo>
                  <a:pt x="107156" y="7143"/>
                </a:moveTo>
                <a:cubicBezTo>
                  <a:pt x="140691" y="7143"/>
                  <a:pt x="167878" y="34329"/>
                  <a:pt x="167878" y="67865"/>
                </a:cubicBezTo>
                <a:cubicBezTo>
                  <a:pt x="167878" y="101401"/>
                  <a:pt x="140691" y="128587"/>
                  <a:pt x="107156" y="128587"/>
                </a:cubicBezTo>
                <a:cubicBezTo>
                  <a:pt x="73620" y="128587"/>
                  <a:pt x="46434" y="101401"/>
                  <a:pt x="46434" y="67865"/>
                </a:cubicBezTo>
                <a:cubicBezTo>
                  <a:pt x="46434" y="34329"/>
                  <a:pt x="73620" y="7143"/>
                  <a:pt x="107156" y="7143"/>
                </a:cubicBezTo>
                <a:close/>
                <a:moveTo>
                  <a:pt x="121443" y="250031"/>
                </a:moveTo>
                <a:lnTo>
                  <a:pt x="7143" y="250031"/>
                </a:lnTo>
                <a:cubicBezTo>
                  <a:pt x="7142" y="213452"/>
                  <a:pt x="27110" y="179790"/>
                  <a:pt x="59212" y="162255"/>
                </a:cubicBezTo>
                <a:cubicBezTo>
                  <a:pt x="91314" y="144720"/>
                  <a:pt x="130428" y="146109"/>
                  <a:pt x="161205" y="165877"/>
                </a:cubicBezTo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2422921" y="3726989"/>
            <a:ext cx="320202" cy="325755"/>
          </a:xfrm>
          <a:custGeom>
            <a:avLst/>
            <a:gdLst/>
            <a:ahLst/>
            <a:cxnLst/>
            <a:rect l="0" t="0" r="0" b="0"/>
            <a:pathLst>
              <a:path w="320202" h="325755">
                <a:moveTo>
                  <a:pt x="57150" y="141448"/>
                </a:moveTo>
                <a:cubicBezTo>
                  <a:pt x="88713" y="141448"/>
                  <a:pt x="114300" y="131213"/>
                  <a:pt x="114300" y="118588"/>
                </a:cubicBezTo>
                <a:cubicBezTo>
                  <a:pt x="114300" y="105963"/>
                  <a:pt x="88713" y="95728"/>
                  <a:pt x="57150" y="95728"/>
                </a:cubicBezTo>
                <a:cubicBezTo>
                  <a:pt x="25586" y="95728"/>
                  <a:pt x="0" y="105963"/>
                  <a:pt x="0" y="118588"/>
                </a:cubicBezTo>
                <a:cubicBezTo>
                  <a:pt x="0" y="131213"/>
                  <a:pt x="25586" y="141448"/>
                  <a:pt x="57150" y="141448"/>
                </a:cubicBezTo>
                <a:close/>
                <a:moveTo>
                  <a:pt x="114300" y="118586"/>
                </a:moveTo>
                <a:lnTo>
                  <a:pt x="114300" y="210026"/>
                </a:lnTo>
                <a:cubicBezTo>
                  <a:pt x="114300" y="222885"/>
                  <a:pt x="88582" y="232886"/>
                  <a:pt x="57150" y="232886"/>
                </a:cubicBezTo>
                <a:cubicBezTo>
                  <a:pt x="25717" y="232886"/>
                  <a:pt x="0" y="222885"/>
                  <a:pt x="0" y="210026"/>
                </a:cubicBezTo>
                <a:lnTo>
                  <a:pt x="0" y="118586"/>
                </a:lnTo>
                <a:moveTo>
                  <a:pt x="247050" y="19812"/>
                </a:moveTo>
                <a:cubicBezTo>
                  <a:pt x="247050" y="8870"/>
                  <a:pt x="263427" y="0"/>
                  <a:pt x="283626" y="0"/>
                </a:cubicBezTo>
                <a:cubicBezTo>
                  <a:pt x="303827" y="0"/>
                  <a:pt x="320202" y="8870"/>
                  <a:pt x="320202" y="19812"/>
                </a:cubicBezTo>
                <a:cubicBezTo>
                  <a:pt x="320202" y="30753"/>
                  <a:pt x="303827" y="39624"/>
                  <a:pt x="283626" y="39624"/>
                </a:cubicBezTo>
                <a:cubicBezTo>
                  <a:pt x="263427" y="39624"/>
                  <a:pt x="247050" y="30753"/>
                  <a:pt x="247050" y="19812"/>
                </a:cubicBezTo>
                <a:close/>
                <a:moveTo>
                  <a:pt x="320202" y="19812"/>
                </a:moveTo>
                <a:lnTo>
                  <a:pt x="320202" y="71628"/>
                </a:lnTo>
                <a:cubicBezTo>
                  <a:pt x="320202" y="82296"/>
                  <a:pt x="303439" y="91440"/>
                  <a:pt x="283626" y="91440"/>
                </a:cubicBezTo>
                <a:cubicBezTo>
                  <a:pt x="263815" y="91440"/>
                  <a:pt x="247050" y="82296"/>
                  <a:pt x="247050" y="71628"/>
                </a:cubicBezTo>
                <a:lnTo>
                  <a:pt x="247050" y="19812"/>
                </a:lnTo>
                <a:moveTo>
                  <a:pt x="247050" y="138494"/>
                </a:moveTo>
                <a:cubicBezTo>
                  <a:pt x="247050" y="127553"/>
                  <a:pt x="263427" y="118683"/>
                  <a:pt x="283626" y="118683"/>
                </a:cubicBezTo>
                <a:cubicBezTo>
                  <a:pt x="303827" y="118683"/>
                  <a:pt x="320202" y="127553"/>
                  <a:pt x="320202" y="138494"/>
                </a:cubicBezTo>
                <a:cubicBezTo>
                  <a:pt x="320202" y="149436"/>
                  <a:pt x="303827" y="158307"/>
                  <a:pt x="283626" y="158307"/>
                </a:cubicBezTo>
                <a:cubicBezTo>
                  <a:pt x="263427" y="158307"/>
                  <a:pt x="247050" y="149436"/>
                  <a:pt x="247050" y="138494"/>
                </a:cubicBezTo>
                <a:close/>
                <a:moveTo>
                  <a:pt x="320202" y="138496"/>
                </a:moveTo>
                <a:lnTo>
                  <a:pt x="320202" y="190311"/>
                </a:lnTo>
                <a:cubicBezTo>
                  <a:pt x="320202" y="200979"/>
                  <a:pt x="303439" y="210123"/>
                  <a:pt x="283626" y="210123"/>
                </a:cubicBezTo>
                <a:cubicBezTo>
                  <a:pt x="263815" y="210123"/>
                  <a:pt x="247050" y="200979"/>
                  <a:pt x="247050" y="190311"/>
                </a:cubicBezTo>
                <a:lnTo>
                  <a:pt x="247050" y="138496"/>
                </a:lnTo>
                <a:moveTo>
                  <a:pt x="247050" y="254126"/>
                </a:moveTo>
                <a:cubicBezTo>
                  <a:pt x="247050" y="243185"/>
                  <a:pt x="263427" y="234315"/>
                  <a:pt x="283626" y="234315"/>
                </a:cubicBezTo>
                <a:cubicBezTo>
                  <a:pt x="303827" y="234315"/>
                  <a:pt x="320202" y="243185"/>
                  <a:pt x="320202" y="254126"/>
                </a:cubicBezTo>
                <a:cubicBezTo>
                  <a:pt x="320202" y="265069"/>
                  <a:pt x="303827" y="273938"/>
                  <a:pt x="283626" y="273938"/>
                </a:cubicBezTo>
                <a:cubicBezTo>
                  <a:pt x="263427" y="273938"/>
                  <a:pt x="247050" y="265069"/>
                  <a:pt x="247050" y="254126"/>
                </a:cubicBezTo>
                <a:close/>
                <a:moveTo>
                  <a:pt x="320202" y="254127"/>
                </a:moveTo>
                <a:lnTo>
                  <a:pt x="320202" y="305944"/>
                </a:lnTo>
                <a:cubicBezTo>
                  <a:pt x="320202" y="316611"/>
                  <a:pt x="303439" y="325755"/>
                  <a:pt x="283626" y="325755"/>
                </a:cubicBezTo>
                <a:cubicBezTo>
                  <a:pt x="263815" y="325755"/>
                  <a:pt x="247050" y="316611"/>
                  <a:pt x="247050" y="305944"/>
                </a:cubicBezTo>
                <a:lnTo>
                  <a:pt x="247050" y="254127"/>
                </a:lnTo>
                <a:moveTo>
                  <a:pt x="212823" y="281464"/>
                </a:moveTo>
                <a:lnTo>
                  <a:pt x="184248" y="281464"/>
                </a:lnTo>
                <a:lnTo>
                  <a:pt x="184248" y="44291"/>
                </a:lnTo>
                <a:lnTo>
                  <a:pt x="212823" y="44291"/>
                </a:lnTo>
                <a:moveTo>
                  <a:pt x="148529" y="162877"/>
                </a:moveTo>
                <a:lnTo>
                  <a:pt x="212823" y="162877"/>
                </a:lnTo>
                <a:moveTo>
                  <a:pt x="0" y="164751"/>
                </a:moveTo>
                <a:cubicBezTo>
                  <a:pt x="0" y="176835"/>
                  <a:pt x="24713" y="186720"/>
                  <a:pt x="57150" y="186720"/>
                </a:cubicBezTo>
                <a:cubicBezTo>
                  <a:pt x="89586" y="186720"/>
                  <a:pt x="114300" y="176835"/>
                  <a:pt x="114300" y="164751"/>
                </a:cubicBezTo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3562349" y="3725560"/>
            <a:ext cx="328612" cy="328612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57150" y="328612"/>
                </a:moveTo>
                <a:lnTo>
                  <a:pt x="14287" y="328612"/>
                </a:lnTo>
                <a:cubicBezTo>
                  <a:pt x="6396" y="328612"/>
                  <a:pt x="0" y="322215"/>
                  <a:pt x="0" y="314325"/>
                </a:cubicBezTo>
                <a:lnTo>
                  <a:pt x="0" y="14287"/>
                </a:lnTo>
                <a:cubicBezTo>
                  <a:pt x="0" y="6396"/>
                  <a:pt x="6396" y="0"/>
                  <a:pt x="14287" y="0"/>
                </a:cubicBezTo>
                <a:lnTo>
                  <a:pt x="186094" y="0"/>
                </a:lnTo>
                <a:cubicBezTo>
                  <a:pt x="233242" y="0"/>
                  <a:pt x="271462" y="38220"/>
                  <a:pt x="271462" y="85367"/>
                </a:cubicBezTo>
                <a:lnTo>
                  <a:pt x="271462" y="171450"/>
                </a:lnTo>
                <a:moveTo>
                  <a:pt x="200025" y="1143"/>
                </a:moveTo>
                <a:lnTo>
                  <a:pt x="200025" y="57150"/>
                </a:lnTo>
                <a:cubicBezTo>
                  <a:pt x="200025" y="65040"/>
                  <a:pt x="206421" y="71437"/>
                  <a:pt x="214312" y="71437"/>
                </a:cubicBezTo>
                <a:lnTo>
                  <a:pt x="270319" y="71437"/>
                </a:lnTo>
                <a:moveTo>
                  <a:pt x="98583" y="214312"/>
                </a:moveTo>
                <a:lnTo>
                  <a:pt x="150018" y="214312"/>
                </a:lnTo>
                <a:cubicBezTo>
                  <a:pt x="152605" y="214333"/>
                  <a:pt x="154978" y="215750"/>
                  <a:pt x="156223" y="218018"/>
                </a:cubicBezTo>
                <a:cubicBezTo>
                  <a:pt x="157468" y="220285"/>
                  <a:pt x="157390" y="223048"/>
                  <a:pt x="156019" y="225242"/>
                </a:cubicBezTo>
                <a:lnTo>
                  <a:pt x="98240" y="317682"/>
                </a:lnTo>
                <a:cubicBezTo>
                  <a:pt x="96864" y="319884"/>
                  <a:pt x="96791" y="322660"/>
                  <a:pt x="98050" y="324931"/>
                </a:cubicBezTo>
                <a:cubicBezTo>
                  <a:pt x="99309" y="327203"/>
                  <a:pt x="101701" y="328612"/>
                  <a:pt x="104298" y="328612"/>
                </a:cubicBezTo>
                <a:lnTo>
                  <a:pt x="155733" y="328612"/>
                </a:lnTo>
                <a:moveTo>
                  <a:pt x="214312" y="214312"/>
                </a:moveTo>
                <a:lnTo>
                  <a:pt x="214312" y="328612"/>
                </a:lnTo>
                <a:moveTo>
                  <a:pt x="242887" y="328612"/>
                </a:moveTo>
                <a:lnTo>
                  <a:pt x="185737" y="328612"/>
                </a:lnTo>
                <a:moveTo>
                  <a:pt x="242887" y="214312"/>
                </a:moveTo>
                <a:lnTo>
                  <a:pt x="185737" y="214312"/>
                </a:lnTo>
                <a:moveTo>
                  <a:pt x="328612" y="242887"/>
                </a:moveTo>
                <a:cubicBezTo>
                  <a:pt x="328612" y="258669"/>
                  <a:pt x="315819" y="271462"/>
                  <a:pt x="300037" y="271462"/>
                </a:cubicBezTo>
                <a:lnTo>
                  <a:pt x="271462" y="271462"/>
                </a:lnTo>
                <a:lnTo>
                  <a:pt x="271462" y="214312"/>
                </a:lnTo>
                <a:lnTo>
                  <a:pt x="300037" y="214312"/>
                </a:lnTo>
                <a:cubicBezTo>
                  <a:pt x="315819" y="214312"/>
                  <a:pt x="328612" y="227105"/>
                  <a:pt x="328612" y="242887"/>
                </a:cubicBezTo>
                <a:close/>
                <a:moveTo>
                  <a:pt x="271462" y="328612"/>
                </a:moveTo>
                <a:lnTo>
                  <a:pt x="271462" y="271462"/>
                </a:lnTo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4705349" y="3732704"/>
            <a:ext cx="328612" cy="314325"/>
          </a:xfrm>
          <a:custGeom>
            <a:avLst/>
            <a:gdLst/>
            <a:ahLst/>
            <a:cxnLst/>
            <a:rect l="0" t="0" r="0" b="0"/>
            <a:pathLst>
              <a:path w="328612" h="314325">
                <a:moveTo>
                  <a:pt x="328612" y="128587"/>
                </a:moveTo>
                <a:cubicBezTo>
                  <a:pt x="328612" y="136478"/>
                  <a:pt x="322215" y="142875"/>
                  <a:pt x="314325" y="142875"/>
                </a:cubicBezTo>
                <a:lnTo>
                  <a:pt x="185737" y="142875"/>
                </a:lnTo>
                <a:cubicBezTo>
                  <a:pt x="177846" y="142875"/>
                  <a:pt x="171450" y="136478"/>
                  <a:pt x="171450" y="128587"/>
                </a:cubicBezTo>
                <a:lnTo>
                  <a:pt x="171450" y="28575"/>
                </a:lnTo>
                <a:cubicBezTo>
                  <a:pt x="171450" y="20684"/>
                  <a:pt x="177846" y="14287"/>
                  <a:pt x="185737" y="14287"/>
                </a:cubicBezTo>
                <a:lnTo>
                  <a:pt x="212626" y="14287"/>
                </a:lnTo>
                <a:cubicBezTo>
                  <a:pt x="218036" y="14290"/>
                  <a:pt x="222981" y="17348"/>
                  <a:pt x="225399" y="22188"/>
                </a:cubicBezTo>
                <a:lnTo>
                  <a:pt x="231800" y="34961"/>
                </a:lnTo>
                <a:cubicBezTo>
                  <a:pt x="234218" y="39801"/>
                  <a:pt x="239163" y="42859"/>
                  <a:pt x="244573" y="42862"/>
                </a:cubicBezTo>
                <a:lnTo>
                  <a:pt x="314325" y="42862"/>
                </a:lnTo>
                <a:cubicBezTo>
                  <a:pt x="322215" y="42862"/>
                  <a:pt x="328612" y="49259"/>
                  <a:pt x="328612" y="57150"/>
                </a:cubicBezTo>
                <a:close/>
                <a:moveTo>
                  <a:pt x="328612" y="300037"/>
                </a:moveTo>
                <a:cubicBezTo>
                  <a:pt x="328612" y="307928"/>
                  <a:pt x="322215" y="314325"/>
                  <a:pt x="314325" y="314325"/>
                </a:cubicBezTo>
                <a:lnTo>
                  <a:pt x="185737" y="314325"/>
                </a:lnTo>
                <a:cubicBezTo>
                  <a:pt x="177846" y="314325"/>
                  <a:pt x="171450" y="307928"/>
                  <a:pt x="171450" y="300037"/>
                </a:cubicBezTo>
                <a:lnTo>
                  <a:pt x="171450" y="200025"/>
                </a:lnTo>
                <a:cubicBezTo>
                  <a:pt x="171450" y="192134"/>
                  <a:pt x="177846" y="185737"/>
                  <a:pt x="185737" y="185737"/>
                </a:cubicBezTo>
                <a:lnTo>
                  <a:pt x="212626" y="185737"/>
                </a:lnTo>
                <a:cubicBezTo>
                  <a:pt x="218036" y="185740"/>
                  <a:pt x="222981" y="188798"/>
                  <a:pt x="225399" y="193638"/>
                </a:cubicBezTo>
                <a:lnTo>
                  <a:pt x="231800" y="206411"/>
                </a:lnTo>
                <a:cubicBezTo>
                  <a:pt x="234218" y="211251"/>
                  <a:pt x="239163" y="214309"/>
                  <a:pt x="244573" y="214312"/>
                </a:cubicBezTo>
                <a:lnTo>
                  <a:pt x="314325" y="214312"/>
                </a:lnTo>
                <a:cubicBezTo>
                  <a:pt x="322215" y="214312"/>
                  <a:pt x="328612" y="220709"/>
                  <a:pt x="328612" y="228600"/>
                </a:cubicBezTo>
                <a:close/>
                <a:moveTo>
                  <a:pt x="0" y="0"/>
                </a:moveTo>
                <a:lnTo>
                  <a:pt x="0" y="28575"/>
                </a:lnTo>
                <a:moveTo>
                  <a:pt x="0" y="71437"/>
                </a:moveTo>
                <a:lnTo>
                  <a:pt x="0" y="100012"/>
                </a:lnTo>
                <a:moveTo>
                  <a:pt x="0" y="142875"/>
                </a:moveTo>
                <a:lnTo>
                  <a:pt x="0" y="171450"/>
                </a:lnTo>
                <a:moveTo>
                  <a:pt x="28575" y="242887"/>
                </a:moveTo>
                <a:lnTo>
                  <a:pt x="14287" y="242887"/>
                </a:lnTo>
                <a:cubicBezTo>
                  <a:pt x="6396" y="242887"/>
                  <a:pt x="0" y="236490"/>
                  <a:pt x="0" y="228600"/>
                </a:cubicBezTo>
                <a:lnTo>
                  <a:pt x="0" y="214312"/>
                </a:lnTo>
                <a:moveTo>
                  <a:pt x="0" y="85725"/>
                </a:moveTo>
                <a:lnTo>
                  <a:pt x="28575" y="85725"/>
                </a:lnTo>
                <a:moveTo>
                  <a:pt x="100012" y="85725"/>
                </a:moveTo>
                <a:lnTo>
                  <a:pt x="71437" y="85725"/>
                </a:lnTo>
                <a:moveTo>
                  <a:pt x="142875" y="85725"/>
                </a:moveTo>
                <a:lnTo>
                  <a:pt x="171450" y="85725"/>
                </a:lnTo>
                <a:moveTo>
                  <a:pt x="100012" y="242887"/>
                </a:moveTo>
                <a:lnTo>
                  <a:pt x="71437" y="242887"/>
                </a:lnTo>
                <a:moveTo>
                  <a:pt x="142875" y="242887"/>
                </a:moveTo>
                <a:lnTo>
                  <a:pt x="171450" y="242887"/>
                </a:lnTo>
              </a:path>
            </a:pathLst>
          </a:custGeom>
          <a:noFill/>
          <a:ln w="14287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5848349" y="3725560"/>
            <a:ext cx="328612" cy="328612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328612" y="300037"/>
                </a:moveTo>
                <a:cubicBezTo>
                  <a:pt x="328612" y="315819"/>
                  <a:pt x="315819" y="328612"/>
                  <a:pt x="300037" y="328612"/>
                </a:cubicBezTo>
                <a:lnTo>
                  <a:pt x="28575" y="328612"/>
                </a:lnTo>
                <a:cubicBezTo>
                  <a:pt x="12793" y="328612"/>
                  <a:pt x="0" y="315819"/>
                  <a:pt x="0" y="300037"/>
                </a:cubicBezTo>
                <a:lnTo>
                  <a:pt x="0" y="242887"/>
                </a:lnTo>
                <a:cubicBezTo>
                  <a:pt x="0" y="227105"/>
                  <a:pt x="12793" y="214312"/>
                  <a:pt x="28575" y="214312"/>
                </a:cubicBezTo>
                <a:lnTo>
                  <a:pt x="300037" y="214312"/>
                </a:lnTo>
                <a:cubicBezTo>
                  <a:pt x="315819" y="214312"/>
                  <a:pt x="328612" y="227105"/>
                  <a:pt x="328612" y="242887"/>
                </a:cubicBezTo>
                <a:close/>
                <a:moveTo>
                  <a:pt x="285750" y="285750"/>
                </a:moveTo>
                <a:lnTo>
                  <a:pt x="42862" y="285750"/>
                </a:lnTo>
                <a:moveTo>
                  <a:pt x="233057" y="253603"/>
                </a:moveTo>
                <a:cubicBezTo>
                  <a:pt x="231084" y="253603"/>
                  <a:pt x="229485" y="255202"/>
                  <a:pt x="229485" y="257175"/>
                </a:cubicBezTo>
                <a:cubicBezTo>
                  <a:pt x="229485" y="259147"/>
                  <a:pt x="231084" y="260746"/>
                  <a:pt x="233057" y="260746"/>
                </a:cubicBezTo>
                <a:cubicBezTo>
                  <a:pt x="235030" y="260746"/>
                  <a:pt x="236629" y="259147"/>
                  <a:pt x="236629" y="257175"/>
                </a:cubicBezTo>
                <a:cubicBezTo>
                  <a:pt x="236629" y="255202"/>
                  <a:pt x="235030" y="253603"/>
                  <a:pt x="233057" y="253603"/>
                </a:cubicBezTo>
                <a:lnTo>
                  <a:pt x="233057" y="253603"/>
                </a:lnTo>
                <a:moveTo>
                  <a:pt x="275334" y="253603"/>
                </a:moveTo>
                <a:cubicBezTo>
                  <a:pt x="273361" y="253603"/>
                  <a:pt x="271762" y="255202"/>
                  <a:pt x="271762" y="257175"/>
                </a:cubicBezTo>
                <a:cubicBezTo>
                  <a:pt x="271762" y="259147"/>
                  <a:pt x="273361" y="260746"/>
                  <a:pt x="275334" y="260746"/>
                </a:cubicBezTo>
                <a:cubicBezTo>
                  <a:pt x="277307" y="260746"/>
                  <a:pt x="278906" y="259147"/>
                  <a:pt x="278906" y="257175"/>
                </a:cubicBezTo>
                <a:cubicBezTo>
                  <a:pt x="278910" y="256226"/>
                  <a:pt x="278535" y="255315"/>
                  <a:pt x="277864" y="254645"/>
                </a:cubicBezTo>
                <a:cubicBezTo>
                  <a:pt x="277193" y="253974"/>
                  <a:pt x="276282" y="253599"/>
                  <a:pt x="275334" y="253603"/>
                </a:cubicBezTo>
                <a:lnTo>
                  <a:pt x="275334" y="253603"/>
                </a:lnTo>
                <a:moveTo>
                  <a:pt x="157162" y="0"/>
                </a:moveTo>
                <a:lnTo>
                  <a:pt x="157162" y="171450"/>
                </a:lnTo>
                <a:moveTo>
                  <a:pt x="78581" y="78581"/>
                </a:moveTo>
                <a:lnTo>
                  <a:pt x="157162" y="0"/>
                </a:lnTo>
                <a:lnTo>
                  <a:pt x="235743" y="78581"/>
                </a:lnTo>
              </a:path>
            </a:pathLst>
          </a:custGeom>
          <a:noFill/>
          <a:ln w="14287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5"/>
          <p:cNvSpPr/>
          <p:nvPr/>
        </p:nvSpPr>
        <p:spPr>
          <a:xfrm>
            <a:off x="7048499" y="3725560"/>
            <a:ext cx="228600" cy="314325"/>
          </a:xfrm>
          <a:custGeom>
            <a:avLst/>
            <a:gdLst/>
            <a:ahLst/>
            <a:cxnLst/>
            <a:rect l="0" t="0" r="0" b="0"/>
            <a:pathLst>
              <a:path w="228600" h="314325">
                <a:moveTo>
                  <a:pt x="64293" y="121443"/>
                </a:moveTo>
                <a:lnTo>
                  <a:pt x="64293" y="50006"/>
                </a:lnTo>
                <a:cubicBezTo>
                  <a:pt x="64293" y="22388"/>
                  <a:pt x="86682" y="0"/>
                  <a:pt x="114300" y="0"/>
                </a:cubicBezTo>
                <a:cubicBezTo>
                  <a:pt x="141917" y="0"/>
                  <a:pt x="164306" y="22388"/>
                  <a:pt x="164306" y="50006"/>
                </a:cubicBezTo>
                <a:lnTo>
                  <a:pt x="164306" y="121443"/>
                </a:lnTo>
                <a:cubicBezTo>
                  <a:pt x="164306" y="149061"/>
                  <a:pt x="141917" y="171450"/>
                  <a:pt x="114300" y="171450"/>
                </a:cubicBezTo>
                <a:moveTo>
                  <a:pt x="164306" y="192881"/>
                </a:moveTo>
                <a:lnTo>
                  <a:pt x="164306" y="264318"/>
                </a:lnTo>
                <a:cubicBezTo>
                  <a:pt x="164306" y="291936"/>
                  <a:pt x="141917" y="314325"/>
                  <a:pt x="114300" y="314325"/>
                </a:cubicBezTo>
                <a:cubicBezTo>
                  <a:pt x="86682" y="314325"/>
                  <a:pt x="64293" y="291936"/>
                  <a:pt x="64293" y="264318"/>
                </a:cubicBezTo>
                <a:lnTo>
                  <a:pt x="64293" y="192881"/>
                </a:lnTo>
                <a:cubicBezTo>
                  <a:pt x="64293" y="165263"/>
                  <a:pt x="86682" y="142875"/>
                  <a:pt x="114300" y="142875"/>
                </a:cubicBezTo>
                <a:moveTo>
                  <a:pt x="13401" y="92854"/>
                </a:moveTo>
                <a:lnTo>
                  <a:pt x="31961" y="103570"/>
                </a:lnTo>
                <a:moveTo>
                  <a:pt x="21431" y="142860"/>
                </a:moveTo>
                <a:lnTo>
                  <a:pt x="0" y="142860"/>
                </a:lnTo>
                <a:moveTo>
                  <a:pt x="13401" y="192866"/>
                </a:moveTo>
                <a:lnTo>
                  <a:pt x="31961" y="182151"/>
                </a:lnTo>
                <a:moveTo>
                  <a:pt x="215198" y="192866"/>
                </a:moveTo>
                <a:lnTo>
                  <a:pt x="196638" y="182151"/>
                </a:lnTo>
                <a:moveTo>
                  <a:pt x="228600" y="142860"/>
                </a:moveTo>
                <a:lnTo>
                  <a:pt x="207168" y="142860"/>
                </a:lnTo>
                <a:moveTo>
                  <a:pt x="215198" y="92854"/>
                </a:moveTo>
                <a:lnTo>
                  <a:pt x="196638" y="103570"/>
                </a:lnTo>
              </a:path>
            </a:pathLst>
          </a:custGeom>
          <a:noFill/>
          <a:ln w="14287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440656" y="3596497"/>
            <a:ext cx="5686709" cy="24765"/>
            <a:chOff x="285750" y="2621280"/>
            <a:chExt cx="5686709" cy="24765"/>
          </a:xfrm>
        </p:grpSpPr>
        <p:sp>
          <p:nvSpPr>
            <p:cNvPr id="2" name="Rounded Rectangle 1"/>
            <p:cNvSpPr/>
            <p:nvPr/>
          </p:nvSpPr>
          <p:spPr>
            <a:xfrm>
              <a:off x="285750" y="2621280"/>
              <a:ext cx="5686425" cy="24765"/>
            </a:xfrm>
            <a:custGeom>
              <a:avLst/>
              <a:gdLst/>
              <a:ahLst/>
              <a:cxnLst/>
              <a:rect l="0" t="0" r="0" b="0"/>
              <a:pathLst>
                <a:path w="5686425" h="24765">
                  <a:moveTo>
                    <a:pt x="542925" y="7620"/>
                  </a:moveTo>
                  <a:cubicBezTo>
                    <a:pt x="362902" y="24765"/>
                    <a:pt x="180022" y="23812"/>
                    <a:pt x="0" y="7620"/>
                  </a:cubicBezTo>
                  <a:moveTo>
                    <a:pt x="600075" y="7620"/>
                  </a:moveTo>
                  <a:cubicBezTo>
                    <a:pt x="771525" y="0"/>
                    <a:pt x="942975" y="952"/>
                    <a:pt x="1114425" y="7620"/>
                  </a:cubicBezTo>
                  <a:moveTo>
                    <a:pt x="1685925" y="7620"/>
                  </a:moveTo>
                  <a:cubicBezTo>
                    <a:pt x="1514475" y="2857"/>
                    <a:pt x="1342072" y="20954"/>
                    <a:pt x="1171575" y="7620"/>
                  </a:cubicBezTo>
                  <a:moveTo>
                    <a:pt x="2257425" y="7620"/>
                  </a:moveTo>
                  <a:cubicBezTo>
                    <a:pt x="2085975" y="17145"/>
                    <a:pt x="1914525" y="12382"/>
                    <a:pt x="1743075" y="7620"/>
                  </a:cubicBezTo>
                  <a:moveTo>
                    <a:pt x="2828925" y="7620"/>
                  </a:moveTo>
                  <a:cubicBezTo>
                    <a:pt x="2657475" y="8572"/>
                    <a:pt x="2486025" y="14287"/>
                    <a:pt x="2314575" y="7620"/>
                  </a:cubicBezTo>
                  <a:moveTo>
                    <a:pt x="3400425" y="7620"/>
                  </a:moveTo>
                  <a:cubicBezTo>
                    <a:pt x="3228975" y="19050"/>
                    <a:pt x="3057525" y="2857"/>
                    <a:pt x="2886075" y="7620"/>
                  </a:cubicBezTo>
                  <a:moveTo>
                    <a:pt x="3971925" y="7620"/>
                  </a:moveTo>
                  <a:cubicBezTo>
                    <a:pt x="3800475" y="1904"/>
                    <a:pt x="3629025" y="16192"/>
                    <a:pt x="3457575" y="7620"/>
                  </a:cubicBezTo>
                  <a:moveTo>
                    <a:pt x="4543425" y="7620"/>
                  </a:moveTo>
                  <a:cubicBezTo>
                    <a:pt x="4372927" y="24765"/>
                    <a:pt x="4199572" y="21907"/>
                    <a:pt x="4029075" y="7620"/>
                  </a:cubicBezTo>
                  <a:moveTo>
                    <a:pt x="5114925" y="7620"/>
                  </a:moveTo>
                  <a:cubicBezTo>
                    <a:pt x="4943475" y="8572"/>
                    <a:pt x="4772025" y="18097"/>
                    <a:pt x="4600575" y="7620"/>
                  </a:cubicBezTo>
                  <a:moveTo>
                    <a:pt x="5686425" y="7620"/>
                  </a:moveTo>
                  <a:cubicBezTo>
                    <a:pt x="5514975" y="15240"/>
                    <a:pt x="5343525" y="19050"/>
                    <a:pt x="5172075" y="762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85750" y="2628900"/>
              <a:ext cx="5686709" cy="9525"/>
            </a:xfrm>
            <a:custGeom>
              <a:avLst/>
              <a:gdLst/>
              <a:ahLst/>
              <a:cxnLst/>
              <a:rect l="0" t="0" r="0" b="0"/>
              <a:pathLst>
                <a:path w="5686709" h="9525">
                  <a:moveTo>
                    <a:pt x="542925" y="0"/>
                  </a:moveTo>
                  <a:lnTo>
                    <a:pt x="0" y="0"/>
                  </a:lnTo>
                  <a:moveTo>
                    <a:pt x="1114717" y="0"/>
                  </a:moveTo>
                  <a:lnTo>
                    <a:pt x="599794" y="0"/>
                  </a:lnTo>
                  <a:moveTo>
                    <a:pt x="1685925" y="0"/>
                  </a:moveTo>
                  <a:lnTo>
                    <a:pt x="1171575" y="0"/>
                  </a:lnTo>
                  <a:moveTo>
                    <a:pt x="1742790" y="0"/>
                  </a:moveTo>
                  <a:lnTo>
                    <a:pt x="2257425" y="0"/>
                  </a:lnTo>
                  <a:moveTo>
                    <a:pt x="2828925" y="0"/>
                  </a:moveTo>
                  <a:lnTo>
                    <a:pt x="2314292" y="0"/>
                  </a:lnTo>
                  <a:moveTo>
                    <a:pt x="2885790" y="0"/>
                  </a:moveTo>
                  <a:lnTo>
                    <a:pt x="3400716" y="0"/>
                  </a:lnTo>
                  <a:moveTo>
                    <a:pt x="3972209" y="0"/>
                  </a:moveTo>
                  <a:lnTo>
                    <a:pt x="3457575" y="0"/>
                  </a:lnTo>
                  <a:moveTo>
                    <a:pt x="4543425" y="0"/>
                  </a:moveTo>
                  <a:lnTo>
                    <a:pt x="4029075" y="0"/>
                  </a:lnTo>
                  <a:moveTo>
                    <a:pt x="4600385" y="0"/>
                  </a:moveTo>
                  <a:lnTo>
                    <a:pt x="5115207" y="0"/>
                  </a:lnTo>
                  <a:moveTo>
                    <a:pt x="5686709" y="0"/>
                  </a:moveTo>
                  <a:lnTo>
                    <a:pt x="5172075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174706" y="3542204"/>
            <a:ext cx="528637" cy="123825"/>
            <a:chOff x="6019800" y="2566987"/>
            <a:chExt cx="528637" cy="123825"/>
          </a:xfrm>
        </p:grpSpPr>
        <p:sp>
          <p:nvSpPr>
            <p:cNvPr id="5" name="Rounded Rectangle 4"/>
            <p:cNvSpPr/>
            <p:nvPr/>
          </p:nvSpPr>
          <p:spPr>
            <a:xfrm>
              <a:off x="6019800" y="2614612"/>
              <a:ext cx="523875" cy="21907"/>
            </a:xfrm>
            <a:custGeom>
              <a:avLst/>
              <a:gdLst/>
              <a:ahLst/>
              <a:cxnLst/>
              <a:rect l="0" t="0" r="0" b="0"/>
              <a:pathLst>
                <a:path w="523875" h="21907">
                  <a:moveTo>
                    <a:pt x="0" y="14287"/>
                  </a:moveTo>
                  <a:cubicBezTo>
                    <a:pt x="174307" y="0"/>
                    <a:pt x="349567" y="21907"/>
                    <a:pt x="523875" y="1428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019800" y="2628900"/>
              <a:ext cx="523875" cy="9525"/>
            </a:xfrm>
            <a:custGeom>
              <a:avLst/>
              <a:gdLst/>
              <a:ahLst/>
              <a:cxnLst/>
              <a:rect l="0" t="0" r="0" b="0"/>
              <a:pathLst>
                <a:path w="523875" h="9525">
                  <a:moveTo>
                    <a:pt x="5238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486525" y="25669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cubicBezTo>
                    <a:pt x="16192" y="23812"/>
                    <a:pt x="49530" y="35242"/>
                    <a:pt x="61912" y="61912"/>
                  </a:cubicBezTo>
                  <a:cubicBezTo>
                    <a:pt x="44767" y="84772"/>
                    <a:pt x="15240" y="99059"/>
                    <a:pt x="0" y="12382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486525" y="25669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983581" y="3570779"/>
            <a:ext cx="61912" cy="64770"/>
            <a:chOff x="828675" y="2595562"/>
            <a:chExt cx="61912" cy="64770"/>
          </a:xfrm>
        </p:grpSpPr>
        <p:sp>
          <p:nvSpPr>
            <p:cNvPr id="10" name="Rounded Rectangle 9"/>
            <p:cNvSpPr/>
            <p:nvPr/>
          </p:nvSpPr>
          <p:spPr>
            <a:xfrm>
              <a:off x="828675" y="2595562"/>
              <a:ext cx="61912" cy="64770"/>
            </a:xfrm>
            <a:custGeom>
              <a:avLst/>
              <a:gdLst/>
              <a:ahLst/>
              <a:cxnLst/>
              <a:rect l="0" t="0" r="0" b="0"/>
              <a:pathLst>
                <a:path w="61912" h="64770">
                  <a:moveTo>
                    <a:pt x="57150" y="33337"/>
                  </a:moveTo>
                  <a:cubicBezTo>
                    <a:pt x="61912" y="48577"/>
                    <a:pt x="43814" y="64770"/>
                    <a:pt x="28575" y="61912"/>
                  </a:cubicBezTo>
                  <a:cubicBezTo>
                    <a:pt x="13335" y="59054"/>
                    <a:pt x="0" y="49529"/>
                    <a:pt x="0" y="33337"/>
                  </a:cubicBezTo>
                  <a:cubicBezTo>
                    <a:pt x="0" y="17145"/>
                    <a:pt x="13335" y="0"/>
                    <a:pt x="28575" y="4762"/>
                  </a:cubicBezTo>
                  <a:cubicBezTo>
                    <a:pt x="43814" y="9525"/>
                    <a:pt x="57150" y="17145"/>
                    <a:pt x="57150" y="3333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286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555081" y="3571732"/>
            <a:ext cx="61912" cy="62864"/>
            <a:chOff x="1400175" y="2596515"/>
            <a:chExt cx="61912" cy="62864"/>
          </a:xfrm>
        </p:grpSpPr>
        <p:sp>
          <p:nvSpPr>
            <p:cNvPr id="13" name="Rounded Rectangle 12"/>
            <p:cNvSpPr/>
            <p:nvPr/>
          </p:nvSpPr>
          <p:spPr>
            <a:xfrm>
              <a:off x="1400175" y="2596515"/>
              <a:ext cx="61912" cy="62864"/>
            </a:xfrm>
            <a:custGeom>
              <a:avLst/>
              <a:gdLst/>
              <a:ahLst/>
              <a:cxnLst/>
              <a:rect l="0" t="0" r="0" b="0"/>
              <a:pathLst>
                <a:path w="61912" h="62864">
                  <a:moveTo>
                    <a:pt x="57150" y="32384"/>
                  </a:moveTo>
                  <a:cubicBezTo>
                    <a:pt x="59054" y="47625"/>
                    <a:pt x="44767" y="59054"/>
                    <a:pt x="28575" y="60959"/>
                  </a:cubicBezTo>
                  <a:cubicBezTo>
                    <a:pt x="13335" y="62864"/>
                    <a:pt x="0" y="48577"/>
                    <a:pt x="0" y="32384"/>
                  </a:cubicBezTo>
                  <a:cubicBezTo>
                    <a:pt x="0" y="16192"/>
                    <a:pt x="13335" y="0"/>
                    <a:pt x="28575" y="3809"/>
                  </a:cubicBezTo>
                  <a:cubicBezTo>
                    <a:pt x="43814" y="7619"/>
                    <a:pt x="61912" y="17144"/>
                    <a:pt x="57150" y="3238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4001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122771" y="3573637"/>
            <a:ext cx="62864" cy="62864"/>
            <a:chOff x="1967865" y="2598420"/>
            <a:chExt cx="62864" cy="62864"/>
          </a:xfrm>
        </p:grpSpPr>
        <p:sp>
          <p:nvSpPr>
            <p:cNvPr id="16" name="Rounded Rectangle 15"/>
            <p:cNvSpPr/>
            <p:nvPr/>
          </p:nvSpPr>
          <p:spPr>
            <a:xfrm>
              <a:off x="1967865" y="2598420"/>
              <a:ext cx="62864" cy="62864"/>
            </a:xfrm>
            <a:custGeom>
              <a:avLst/>
              <a:gdLst/>
              <a:ahLst/>
              <a:cxnLst/>
              <a:rect l="0" t="0" r="0" b="0"/>
              <a:pathLst>
                <a:path w="62864" h="62864">
                  <a:moveTo>
                    <a:pt x="60960" y="30479"/>
                  </a:moveTo>
                  <a:cubicBezTo>
                    <a:pt x="59055" y="46672"/>
                    <a:pt x="47625" y="55245"/>
                    <a:pt x="32385" y="59054"/>
                  </a:cubicBezTo>
                  <a:cubicBezTo>
                    <a:pt x="17145" y="62864"/>
                    <a:pt x="0" y="45720"/>
                    <a:pt x="3810" y="30479"/>
                  </a:cubicBezTo>
                  <a:cubicBezTo>
                    <a:pt x="7620" y="15239"/>
                    <a:pt x="17145" y="0"/>
                    <a:pt x="32385" y="1904"/>
                  </a:cubicBezTo>
                  <a:cubicBezTo>
                    <a:pt x="47625" y="3809"/>
                    <a:pt x="62864" y="14287"/>
                    <a:pt x="60960" y="304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9716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841081" y="3572684"/>
            <a:ext cx="57150" cy="60960"/>
            <a:chOff x="3686175" y="2597467"/>
            <a:chExt cx="57150" cy="60960"/>
          </a:xfrm>
        </p:grpSpPr>
        <p:sp>
          <p:nvSpPr>
            <p:cNvPr id="19" name="Rounded Rectangle 18"/>
            <p:cNvSpPr/>
            <p:nvPr/>
          </p:nvSpPr>
          <p:spPr>
            <a:xfrm>
              <a:off x="3686175" y="2597467"/>
              <a:ext cx="57150" cy="60960"/>
            </a:xfrm>
            <a:custGeom>
              <a:avLst/>
              <a:gdLst/>
              <a:ahLst/>
              <a:cxnLst/>
              <a:rect l="0" t="0" r="0" b="0"/>
              <a:pathLst>
                <a:path w="57150" h="60960">
                  <a:moveTo>
                    <a:pt x="57150" y="31432"/>
                  </a:moveTo>
                  <a:cubicBezTo>
                    <a:pt x="54292" y="46672"/>
                    <a:pt x="44767" y="59054"/>
                    <a:pt x="28575" y="60007"/>
                  </a:cubicBezTo>
                  <a:cubicBezTo>
                    <a:pt x="12382" y="60960"/>
                    <a:pt x="0" y="47625"/>
                    <a:pt x="0" y="31432"/>
                  </a:cubicBezTo>
                  <a:cubicBezTo>
                    <a:pt x="0" y="15240"/>
                    <a:pt x="13334" y="0"/>
                    <a:pt x="28575" y="2857"/>
                  </a:cubicBezTo>
                  <a:cubicBezTo>
                    <a:pt x="43815" y="5715"/>
                    <a:pt x="57150" y="15240"/>
                    <a:pt x="57150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6861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265771" y="3574589"/>
            <a:ext cx="60960" cy="60007"/>
            <a:chOff x="3110865" y="2599372"/>
            <a:chExt cx="60960" cy="60007"/>
          </a:xfrm>
        </p:grpSpPr>
        <p:sp>
          <p:nvSpPr>
            <p:cNvPr id="22" name="Rounded Rectangle 21"/>
            <p:cNvSpPr/>
            <p:nvPr/>
          </p:nvSpPr>
          <p:spPr>
            <a:xfrm>
              <a:off x="3110865" y="2599372"/>
              <a:ext cx="60959" cy="60007"/>
            </a:xfrm>
            <a:custGeom>
              <a:avLst/>
              <a:gdLst/>
              <a:ahLst/>
              <a:cxnLst/>
              <a:rect l="0" t="0" r="0" b="0"/>
              <a:pathLst>
                <a:path w="60959" h="60007">
                  <a:moveTo>
                    <a:pt x="60959" y="29527"/>
                  </a:moveTo>
                  <a:cubicBezTo>
                    <a:pt x="57150" y="44767"/>
                    <a:pt x="48577" y="56197"/>
                    <a:pt x="32384" y="58102"/>
                  </a:cubicBezTo>
                  <a:cubicBezTo>
                    <a:pt x="17144" y="60007"/>
                    <a:pt x="0" y="44767"/>
                    <a:pt x="3809" y="29527"/>
                  </a:cubicBezTo>
                  <a:cubicBezTo>
                    <a:pt x="7619" y="14287"/>
                    <a:pt x="16192" y="0"/>
                    <a:pt x="32384" y="952"/>
                  </a:cubicBezTo>
                  <a:cubicBezTo>
                    <a:pt x="48577" y="1905"/>
                    <a:pt x="56197" y="14287"/>
                    <a:pt x="60959" y="2952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1146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09723" y="3571732"/>
            <a:ext cx="60008" cy="60960"/>
            <a:chOff x="4254817" y="2596515"/>
            <a:chExt cx="60008" cy="60960"/>
          </a:xfrm>
        </p:grpSpPr>
        <p:sp>
          <p:nvSpPr>
            <p:cNvPr id="25" name="Rounded Rectangle 24"/>
            <p:cNvSpPr/>
            <p:nvPr/>
          </p:nvSpPr>
          <p:spPr>
            <a:xfrm>
              <a:off x="4254817" y="2596515"/>
              <a:ext cx="60007" cy="60959"/>
            </a:xfrm>
            <a:custGeom>
              <a:avLst/>
              <a:gdLst/>
              <a:ahLst/>
              <a:cxnLst/>
              <a:rect l="0" t="0" r="0" b="0"/>
              <a:pathLst>
                <a:path w="60007" h="60959">
                  <a:moveTo>
                    <a:pt x="60007" y="32384"/>
                  </a:moveTo>
                  <a:cubicBezTo>
                    <a:pt x="57150" y="47625"/>
                    <a:pt x="47625" y="60959"/>
                    <a:pt x="31432" y="60959"/>
                  </a:cubicBezTo>
                  <a:cubicBezTo>
                    <a:pt x="15240" y="60959"/>
                    <a:pt x="5715" y="47625"/>
                    <a:pt x="2857" y="32384"/>
                  </a:cubicBezTo>
                  <a:cubicBezTo>
                    <a:pt x="0" y="17144"/>
                    <a:pt x="16192" y="0"/>
                    <a:pt x="31432" y="3809"/>
                  </a:cubicBezTo>
                  <a:cubicBezTo>
                    <a:pt x="46672" y="7619"/>
                    <a:pt x="58102" y="16192"/>
                    <a:pt x="60007" y="3238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576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3696176" y="3574589"/>
            <a:ext cx="63817" cy="59055"/>
            <a:chOff x="2541270" y="2599372"/>
            <a:chExt cx="63817" cy="59055"/>
          </a:xfrm>
        </p:grpSpPr>
        <p:sp>
          <p:nvSpPr>
            <p:cNvPr id="28" name="Rounded Rectangle 27"/>
            <p:cNvSpPr/>
            <p:nvPr/>
          </p:nvSpPr>
          <p:spPr>
            <a:xfrm>
              <a:off x="2541270" y="2599372"/>
              <a:ext cx="63817" cy="59055"/>
            </a:xfrm>
            <a:custGeom>
              <a:avLst/>
              <a:gdLst/>
              <a:ahLst/>
              <a:cxnLst/>
              <a:rect l="0" t="0" r="0" b="0"/>
              <a:pathLst>
                <a:path w="63817" h="59055">
                  <a:moveTo>
                    <a:pt x="59054" y="29527"/>
                  </a:moveTo>
                  <a:cubicBezTo>
                    <a:pt x="63817" y="44767"/>
                    <a:pt x="46672" y="59055"/>
                    <a:pt x="30479" y="58102"/>
                  </a:cubicBezTo>
                  <a:cubicBezTo>
                    <a:pt x="14287" y="57150"/>
                    <a:pt x="3809" y="45720"/>
                    <a:pt x="1904" y="29527"/>
                  </a:cubicBezTo>
                  <a:cubicBezTo>
                    <a:pt x="0" y="14287"/>
                    <a:pt x="14287" y="0"/>
                    <a:pt x="30479" y="952"/>
                  </a:cubicBezTo>
                  <a:cubicBezTo>
                    <a:pt x="46672" y="1905"/>
                    <a:pt x="55245" y="14287"/>
                    <a:pt x="59054" y="2952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31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982176" y="3572684"/>
            <a:ext cx="63817" cy="61912"/>
            <a:chOff x="4827270" y="2597467"/>
            <a:chExt cx="63817" cy="61912"/>
          </a:xfrm>
        </p:grpSpPr>
        <p:sp>
          <p:nvSpPr>
            <p:cNvPr id="31" name="Rounded Rectangle 30"/>
            <p:cNvSpPr/>
            <p:nvPr/>
          </p:nvSpPr>
          <p:spPr>
            <a:xfrm>
              <a:off x="4827270" y="2597467"/>
              <a:ext cx="63817" cy="61912"/>
            </a:xfrm>
            <a:custGeom>
              <a:avLst/>
              <a:gdLst/>
              <a:ahLst/>
              <a:cxnLst/>
              <a:rect l="0" t="0" r="0" b="0"/>
              <a:pathLst>
                <a:path w="63817" h="61912">
                  <a:moveTo>
                    <a:pt x="59054" y="31432"/>
                  </a:moveTo>
                  <a:cubicBezTo>
                    <a:pt x="53339" y="46672"/>
                    <a:pt x="45720" y="58102"/>
                    <a:pt x="30479" y="60007"/>
                  </a:cubicBezTo>
                  <a:cubicBezTo>
                    <a:pt x="15239" y="61912"/>
                    <a:pt x="0" y="46672"/>
                    <a:pt x="1904" y="31432"/>
                  </a:cubicBezTo>
                  <a:cubicBezTo>
                    <a:pt x="3809" y="16192"/>
                    <a:pt x="15239" y="6667"/>
                    <a:pt x="30479" y="2857"/>
                  </a:cubicBezTo>
                  <a:cubicBezTo>
                    <a:pt x="45720" y="0"/>
                    <a:pt x="63817" y="16192"/>
                    <a:pt x="59054" y="3143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8291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53676" y="3573637"/>
            <a:ext cx="60960" cy="60007"/>
            <a:chOff x="5398770" y="2598420"/>
            <a:chExt cx="60960" cy="60007"/>
          </a:xfrm>
        </p:grpSpPr>
        <p:sp>
          <p:nvSpPr>
            <p:cNvPr id="34" name="Rounded Rectangle 33"/>
            <p:cNvSpPr/>
            <p:nvPr/>
          </p:nvSpPr>
          <p:spPr>
            <a:xfrm>
              <a:off x="5398770" y="2598420"/>
              <a:ext cx="60960" cy="60007"/>
            </a:xfrm>
            <a:custGeom>
              <a:avLst/>
              <a:gdLst/>
              <a:ahLst/>
              <a:cxnLst/>
              <a:rect l="0" t="0" r="0" b="0"/>
              <a:pathLst>
                <a:path w="60960" h="60007">
                  <a:moveTo>
                    <a:pt x="59055" y="30479"/>
                  </a:moveTo>
                  <a:cubicBezTo>
                    <a:pt x="60960" y="46672"/>
                    <a:pt x="46672" y="58102"/>
                    <a:pt x="30480" y="59054"/>
                  </a:cubicBezTo>
                  <a:cubicBezTo>
                    <a:pt x="14287" y="60007"/>
                    <a:pt x="0" y="46672"/>
                    <a:pt x="1905" y="30479"/>
                  </a:cubicBezTo>
                  <a:cubicBezTo>
                    <a:pt x="3810" y="15239"/>
                    <a:pt x="14287" y="0"/>
                    <a:pt x="30480" y="1904"/>
                  </a:cubicBezTo>
                  <a:cubicBezTo>
                    <a:pt x="45720" y="3809"/>
                    <a:pt x="60960" y="15239"/>
                    <a:pt x="59055" y="30479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54006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121366" y="3574589"/>
            <a:ext cx="62865" cy="60007"/>
            <a:chOff x="5966460" y="2599372"/>
            <a:chExt cx="62865" cy="60007"/>
          </a:xfrm>
        </p:grpSpPr>
        <p:sp>
          <p:nvSpPr>
            <p:cNvPr id="37" name="Rounded Rectangle 36"/>
            <p:cNvSpPr/>
            <p:nvPr/>
          </p:nvSpPr>
          <p:spPr>
            <a:xfrm>
              <a:off x="5966460" y="2599372"/>
              <a:ext cx="62865" cy="60007"/>
            </a:xfrm>
            <a:custGeom>
              <a:avLst/>
              <a:gdLst/>
              <a:ahLst/>
              <a:cxnLst/>
              <a:rect l="0" t="0" r="0" b="0"/>
              <a:pathLst>
                <a:path w="62865" h="60007">
                  <a:moveTo>
                    <a:pt x="62865" y="29527"/>
                  </a:moveTo>
                  <a:cubicBezTo>
                    <a:pt x="58102" y="44767"/>
                    <a:pt x="50482" y="56197"/>
                    <a:pt x="34290" y="58102"/>
                  </a:cubicBezTo>
                  <a:cubicBezTo>
                    <a:pt x="19050" y="60007"/>
                    <a:pt x="0" y="44767"/>
                    <a:pt x="5715" y="29527"/>
                  </a:cubicBezTo>
                  <a:cubicBezTo>
                    <a:pt x="11430" y="14287"/>
                    <a:pt x="18097" y="1905"/>
                    <a:pt x="34290" y="952"/>
                  </a:cubicBezTo>
                  <a:cubicBezTo>
                    <a:pt x="50482" y="0"/>
                    <a:pt x="58102" y="14287"/>
                    <a:pt x="62865" y="2952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972175" y="2600325"/>
              <a:ext cx="57150" cy="57150"/>
            </a:xfrm>
            <a:custGeom>
              <a:avLst/>
              <a:gdLst/>
              <a:ahLst/>
              <a:cxnLst/>
              <a:rect l="0" t="0" r="0" b="0"/>
              <a:pathLst>
                <a:path w="57150" h="57150">
                  <a:moveTo>
                    <a:pt x="57150" y="28575"/>
                  </a:moveTo>
                  <a:cubicBezTo>
                    <a:pt x="57150" y="44356"/>
                    <a:pt x="44356" y="57150"/>
                    <a:pt x="28575" y="57150"/>
                  </a:cubicBezTo>
                  <a:cubicBezTo>
                    <a:pt x="12793" y="57150"/>
                    <a:pt x="0" y="44356"/>
                    <a:pt x="0" y="28575"/>
                  </a:cubicBezTo>
                  <a:cubicBezTo>
                    <a:pt x="0" y="12793"/>
                    <a:pt x="12793" y="0"/>
                    <a:pt x="28575" y="0"/>
                  </a:cubicBezTo>
                  <a:cubicBezTo>
                    <a:pt x="44356" y="0"/>
                    <a:pt x="57150" y="12793"/>
                    <a:pt x="57150" y="28575"/>
                  </a:cubicBezTo>
                  <a:close/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1589722" y="2061638"/>
            <a:ext cx="842962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Client
Requests Data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9023" y="4649962"/>
            <a:ext cx="900112" cy="2400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After a specific time,
the links are purged.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057584" y="2175938"/>
            <a:ext cx="64293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Generate IR
Link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975163" y="2061638"/>
            <a:ext cx="5857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Check Size
Limit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46958" y="2535412"/>
            <a:ext cx="857250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client receives
the links to access
the documents.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39116" y="2175938"/>
            <a:ext cx="5857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Extract
Documents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08583" y="2421112"/>
            <a:ext cx="714375" cy="4800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size of the
zipped files is
checked against
the 1.5 GB limit.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27674" y="2535412"/>
            <a:ext cx="75723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documents
are extracted and
listed.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574768" y="2421112"/>
            <a:ext cx="800100" cy="48006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client initiates
the process by
requesting
historical data.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045779" y="1493662"/>
            <a:ext cx="4786312" cy="3333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Document Retrieval and Delivery Process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280761" y="4404788"/>
            <a:ext cx="571500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Access S3
Database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305270" y="4414313"/>
            <a:ext cx="785812" cy="1466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Zip Documents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12563" y="4404788"/>
            <a:ext cx="657225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Create New
Folders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708618" y="4404788"/>
            <a:ext cx="485775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Upload to
Akamai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820280" y="4414313"/>
            <a:ext cx="628650" cy="1466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Purge Links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203894" y="4764262"/>
            <a:ext cx="757237" cy="6000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Citi team
accesses the S3
database to
extract
documents.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361562" y="4649962"/>
            <a:ext cx="685800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documents
are zipped into
files.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415122" y="4764262"/>
            <a:ext cx="885825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If the size exceeds
the limit, new
folders are created.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27941" y="4764262"/>
            <a:ext cx="70008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The folders are
uploaded to the
Akamai server.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177343" y="2175938"/>
            <a:ext cx="700087" cy="29337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484848"/>
                </a:solidFill>
                <a:latin typeface="Shantell Sans"/>
              </a:rPr>
              <a:t>Provide Links
to Client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017198" y="2535412"/>
            <a:ext cx="757237" cy="36004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Shantell Sans"/>
              </a:rPr>
              <a:t>An IR link is
generated for the
documents.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3016567" y="3149774"/>
            <a:ext cx="274320" cy="342900"/>
            <a:chOff x="1861661" y="2174557"/>
            <a:chExt cx="274320" cy="342900"/>
          </a:xfrm>
        </p:grpSpPr>
        <p:sp>
          <p:nvSpPr>
            <p:cNvPr id="61" name="Rounded Rectangle 60"/>
            <p:cNvSpPr/>
            <p:nvPr/>
          </p:nvSpPr>
          <p:spPr>
            <a:xfrm>
              <a:off x="1861661" y="2174557"/>
              <a:ext cx="274320" cy="342900"/>
            </a:xfrm>
            <a:custGeom>
              <a:avLst/>
              <a:gdLst/>
              <a:ahLst/>
              <a:cxnLst/>
              <a:rect l="0" t="0" r="0" b="0"/>
              <a:pathLst>
                <a:path w="274320" h="342900">
                  <a:moveTo>
                    <a:pt x="274320" y="304323"/>
                  </a:moveTo>
                  <a:cubicBezTo>
                    <a:pt x="268605" y="318611"/>
                    <a:pt x="261461" y="331470"/>
                    <a:pt x="245745" y="332898"/>
                  </a:cubicBezTo>
                  <a:cubicBezTo>
                    <a:pt x="174307" y="342900"/>
                    <a:pt x="102870" y="330041"/>
                    <a:pt x="31432" y="332898"/>
                  </a:cubicBezTo>
                  <a:cubicBezTo>
                    <a:pt x="15716" y="334327"/>
                    <a:pt x="0" y="320039"/>
                    <a:pt x="2857" y="304323"/>
                  </a:cubicBezTo>
                  <a:cubicBezTo>
                    <a:pt x="18573" y="215741"/>
                    <a:pt x="18573" y="121443"/>
                    <a:pt x="2857" y="32861"/>
                  </a:cubicBezTo>
                  <a:cubicBezTo>
                    <a:pt x="0" y="17144"/>
                    <a:pt x="15716" y="0"/>
                    <a:pt x="31432" y="4286"/>
                  </a:cubicBezTo>
                  <a:cubicBezTo>
                    <a:pt x="80010" y="17144"/>
                    <a:pt x="131445" y="1428"/>
                    <a:pt x="181451" y="4286"/>
                  </a:cubicBezTo>
                  <a:cubicBezTo>
                    <a:pt x="202882" y="42862"/>
                    <a:pt x="240030" y="70008"/>
                    <a:pt x="274320" y="97154"/>
                  </a:cubicBezTo>
                  <a:cubicBezTo>
                    <a:pt x="264318" y="165734"/>
                    <a:pt x="271462" y="235743"/>
                    <a:pt x="274320" y="304323"/>
                  </a:cubicBezTo>
                  <a:moveTo>
                    <a:pt x="274320" y="97154"/>
                  </a:moveTo>
                  <a:cubicBezTo>
                    <a:pt x="252888" y="97154"/>
                    <a:pt x="231457" y="92868"/>
                    <a:pt x="210026" y="97154"/>
                  </a:cubicBezTo>
                  <a:cubicBezTo>
                    <a:pt x="194310" y="100012"/>
                    <a:pt x="181451" y="84296"/>
                    <a:pt x="181451" y="68579"/>
                  </a:cubicBezTo>
                  <a:cubicBezTo>
                    <a:pt x="182880" y="47148"/>
                    <a:pt x="180022" y="25717"/>
                    <a:pt x="181451" y="4286"/>
                  </a:cubicBezTo>
                  <a:cubicBezTo>
                    <a:pt x="220027" y="25717"/>
                    <a:pt x="241458" y="68579"/>
                    <a:pt x="274320" y="97154"/>
                  </a:cubicBezTo>
                  <a:moveTo>
                    <a:pt x="217170" y="147161"/>
                  </a:moveTo>
                  <a:cubicBezTo>
                    <a:pt x="164306" y="144303"/>
                    <a:pt x="112871" y="148589"/>
                    <a:pt x="60007" y="147161"/>
                  </a:cubicBezTo>
                  <a:moveTo>
                    <a:pt x="217170" y="192881"/>
                  </a:moveTo>
                  <a:cubicBezTo>
                    <a:pt x="165735" y="198596"/>
                    <a:pt x="108585" y="174307"/>
                    <a:pt x="60007" y="192881"/>
                  </a:cubicBezTo>
                  <a:moveTo>
                    <a:pt x="60007" y="237172"/>
                  </a:moveTo>
                  <a:cubicBezTo>
                    <a:pt x="111442" y="248602"/>
                    <a:pt x="164306" y="235743"/>
                    <a:pt x="217170" y="237172"/>
                  </a:cubicBezTo>
                  <a:moveTo>
                    <a:pt x="138588" y="282892"/>
                  </a:moveTo>
                  <a:cubicBezTo>
                    <a:pt x="112871" y="278606"/>
                    <a:pt x="85725" y="282892"/>
                    <a:pt x="60007" y="28289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1864518" y="2178843"/>
              <a:ext cx="271462" cy="328612"/>
            </a:xfrm>
            <a:custGeom>
              <a:avLst/>
              <a:gdLst/>
              <a:ahLst/>
              <a:cxnLst/>
              <a:rect l="0" t="0" r="0" b="0"/>
              <a:pathLst>
                <a:path w="271462" h="328612">
                  <a:moveTo>
                    <a:pt x="271462" y="300037"/>
                  </a:moveTo>
                  <a:cubicBezTo>
                    <a:pt x="271462" y="315819"/>
                    <a:pt x="258669" y="328612"/>
                    <a:pt x="242887" y="328612"/>
                  </a:cubicBezTo>
                  <a:lnTo>
                    <a:pt x="28575" y="328612"/>
                  </a:lnTo>
                  <a:cubicBezTo>
                    <a:pt x="12793" y="328612"/>
                    <a:pt x="0" y="315819"/>
                    <a:pt x="0" y="300037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lnTo>
                    <a:pt x="178593" y="0"/>
                  </a:lnTo>
                  <a:lnTo>
                    <a:pt x="271462" y="92868"/>
                  </a:lnTo>
                  <a:close/>
                  <a:moveTo>
                    <a:pt x="178593" y="0"/>
                  </a:moveTo>
                  <a:lnTo>
                    <a:pt x="178593" y="64293"/>
                  </a:lnTo>
                  <a:cubicBezTo>
                    <a:pt x="178593" y="80075"/>
                    <a:pt x="191387" y="92868"/>
                    <a:pt x="207168" y="92868"/>
                  </a:cubicBezTo>
                  <a:lnTo>
                    <a:pt x="271462" y="92868"/>
                  </a:lnTo>
                  <a:close/>
                  <a:moveTo>
                    <a:pt x="57150" y="142875"/>
                  </a:moveTo>
                  <a:lnTo>
                    <a:pt x="214312" y="142875"/>
                  </a:lnTo>
                  <a:moveTo>
                    <a:pt x="214312" y="188166"/>
                  </a:moveTo>
                  <a:lnTo>
                    <a:pt x="57150" y="188166"/>
                  </a:lnTo>
                  <a:moveTo>
                    <a:pt x="214312" y="233314"/>
                  </a:moveTo>
                  <a:lnTo>
                    <a:pt x="57150" y="233314"/>
                  </a:lnTo>
                  <a:moveTo>
                    <a:pt x="57150" y="278606"/>
                  </a:moveTo>
                  <a:lnTo>
                    <a:pt x="135731" y="278606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126706" y="3146917"/>
            <a:ext cx="331470" cy="330041"/>
            <a:chOff x="2971800" y="2171700"/>
            <a:chExt cx="331470" cy="330041"/>
          </a:xfrm>
        </p:grpSpPr>
        <p:sp>
          <p:nvSpPr>
            <p:cNvPr id="64" name="Rounded Rectangle 63"/>
            <p:cNvSpPr/>
            <p:nvPr/>
          </p:nvSpPr>
          <p:spPr>
            <a:xfrm>
              <a:off x="2971800" y="2171700"/>
              <a:ext cx="331470" cy="330041"/>
            </a:xfrm>
            <a:custGeom>
              <a:avLst/>
              <a:gdLst/>
              <a:ahLst/>
              <a:cxnLst/>
              <a:rect l="0" t="0" r="0" b="0"/>
              <a:pathLst>
                <a:path w="331470" h="330041">
                  <a:moveTo>
                    <a:pt x="161448" y="114300"/>
                  </a:moveTo>
                  <a:cubicBezTo>
                    <a:pt x="160020" y="105727"/>
                    <a:pt x="168592" y="100012"/>
                    <a:pt x="175736" y="100012"/>
                  </a:cubicBezTo>
                  <a:cubicBezTo>
                    <a:pt x="207168" y="100012"/>
                    <a:pt x="238601" y="100012"/>
                    <a:pt x="270033" y="100012"/>
                  </a:cubicBezTo>
                  <a:cubicBezTo>
                    <a:pt x="274319" y="100012"/>
                    <a:pt x="277177" y="101441"/>
                    <a:pt x="280034" y="104298"/>
                  </a:cubicBezTo>
                  <a:cubicBezTo>
                    <a:pt x="298608" y="115728"/>
                    <a:pt x="305752" y="141446"/>
                    <a:pt x="324326" y="150018"/>
                  </a:cubicBezTo>
                  <a:cubicBezTo>
                    <a:pt x="327183" y="152876"/>
                    <a:pt x="328612" y="157162"/>
                    <a:pt x="328612" y="160020"/>
                  </a:cubicBezTo>
                  <a:cubicBezTo>
                    <a:pt x="328612" y="208597"/>
                    <a:pt x="322897" y="257175"/>
                    <a:pt x="328612" y="305752"/>
                  </a:cubicBezTo>
                  <a:cubicBezTo>
                    <a:pt x="330041" y="312896"/>
                    <a:pt x="321468" y="321468"/>
                    <a:pt x="314324" y="320040"/>
                  </a:cubicBezTo>
                  <a:cubicBezTo>
                    <a:pt x="270033" y="307181"/>
                    <a:pt x="221456" y="330041"/>
                    <a:pt x="175736" y="320040"/>
                  </a:cubicBezTo>
                  <a:cubicBezTo>
                    <a:pt x="168592" y="317182"/>
                    <a:pt x="164306" y="312896"/>
                    <a:pt x="161448" y="305752"/>
                  </a:cubicBezTo>
                  <a:cubicBezTo>
                    <a:pt x="145732" y="244316"/>
                    <a:pt x="148589" y="175736"/>
                    <a:pt x="161448" y="114300"/>
                  </a:cubicBezTo>
                  <a:moveTo>
                    <a:pt x="14287" y="192881"/>
                  </a:moveTo>
                  <a:cubicBezTo>
                    <a:pt x="14287" y="185737"/>
                    <a:pt x="21431" y="175736"/>
                    <a:pt x="28575" y="178593"/>
                  </a:cubicBezTo>
                  <a:cubicBezTo>
                    <a:pt x="45720" y="185737"/>
                    <a:pt x="64293" y="174307"/>
                    <a:pt x="81438" y="178593"/>
                  </a:cubicBezTo>
                  <a:cubicBezTo>
                    <a:pt x="84296" y="180022"/>
                    <a:pt x="88582" y="181451"/>
                    <a:pt x="91440" y="182879"/>
                  </a:cubicBezTo>
                  <a:cubicBezTo>
                    <a:pt x="102870" y="188594"/>
                    <a:pt x="107156" y="202882"/>
                    <a:pt x="117157" y="210026"/>
                  </a:cubicBezTo>
                  <a:cubicBezTo>
                    <a:pt x="120015" y="211454"/>
                    <a:pt x="120015" y="215741"/>
                    <a:pt x="121443" y="220027"/>
                  </a:cubicBezTo>
                  <a:cubicBezTo>
                    <a:pt x="128587" y="247173"/>
                    <a:pt x="128587" y="277177"/>
                    <a:pt x="121443" y="305752"/>
                  </a:cubicBezTo>
                  <a:cubicBezTo>
                    <a:pt x="118586" y="312896"/>
                    <a:pt x="114300" y="317182"/>
                    <a:pt x="107156" y="320040"/>
                  </a:cubicBezTo>
                  <a:cubicBezTo>
                    <a:pt x="81438" y="327183"/>
                    <a:pt x="54292" y="315753"/>
                    <a:pt x="28575" y="320040"/>
                  </a:cubicBezTo>
                  <a:cubicBezTo>
                    <a:pt x="21431" y="321468"/>
                    <a:pt x="12858" y="312896"/>
                    <a:pt x="14287" y="305752"/>
                  </a:cubicBezTo>
                  <a:cubicBezTo>
                    <a:pt x="21431" y="268605"/>
                    <a:pt x="22859" y="230028"/>
                    <a:pt x="14287" y="192881"/>
                  </a:cubicBezTo>
                  <a:moveTo>
                    <a:pt x="0" y="0"/>
                  </a:moveTo>
                  <a:moveTo>
                    <a:pt x="161448" y="40004"/>
                  </a:moveTo>
                  <a:cubicBezTo>
                    <a:pt x="217170" y="38576"/>
                    <a:pt x="275748" y="24288"/>
                    <a:pt x="328612" y="40004"/>
                  </a:cubicBezTo>
                  <a:moveTo>
                    <a:pt x="0" y="0"/>
                  </a:moveTo>
                  <a:moveTo>
                    <a:pt x="121443" y="115728"/>
                  </a:moveTo>
                  <a:cubicBezTo>
                    <a:pt x="85725" y="124301"/>
                    <a:pt x="48577" y="127158"/>
                    <a:pt x="14287" y="115728"/>
                  </a:cubicBezTo>
                  <a:moveTo>
                    <a:pt x="0" y="0"/>
                  </a:moveTo>
                  <a:moveTo>
                    <a:pt x="328612" y="22860"/>
                  </a:moveTo>
                  <a:cubicBezTo>
                    <a:pt x="330041" y="34289"/>
                    <a:pt x="331470" y="45720"/>
                    <a:pt x="328612" y="57150"/>
                  </a:cubicBezTo>
                  <a:moveTo>
                    <a:pt x="0" y="0"/>
                  </a:moveTo>
                  <a:moveTo>
                    <a:pt x="121443" y="132873"/>
                  </a:moveTo>
                  <a:cubicBezTo>
                    <a:pt x="118586" y="122872"/>
                    <a:pt x="117157" y="110013"/>
                    <a:pt x="121443" y="100012"/>
                  </a:cubicBezTo>
                  <a:moveTo>
                    <a:pt x="0" y="0"/>
                  </a:moveTo>
                  <a:moveTo>
                    <a:pt x="161448" y="57150"/>
                  </a:moveTo>
                  <a:cubicBezTo>
                    <a:pt x="160020" y="45720"/>
                    <a:pt x="162877" y="34289"/>
                    <a:pt x="161448" y="22860"/>
                  </a:cubicBezTo>
                  <a:moveTo>
                    <a:pt x="0" y="0"/>
                  </a:moveTo>
                  <a:moveTo>
                    <a:pt x="14287" y="132873"/>
                  </a:moveTo>
                  <a:cubicBezTo>
                    <a:pt x="11429" y="122872"/>
                    <a:pt x="12858" y="111442"/>
                    <a:pt x="14287" y="100012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2971800" y="2171700"/>
              <a:ext cx="328528" cy="319564"/>
            </a:xfrm>
            <a:custGeom>
              <a:avLst/>
              <a:gdLst/>
              <a:ahLst/>
              <a:cxnLst/>
              <a:rect l="0" t="0" r="0" b="0"/>
              <a:pathLst>
                <a:path w="328528" h="319564">
                  <a:moveTo>
                    <a:pt x="161823" y="114076"/>
                  </a:moveTo>
                  <a:cubicBezTo>
                    <a:pt x="161823" y="106186"/>
                    <a:pt x="168219" y="99789"/>
                    <a:pt x="176110" y="99789"/>
                  </a:cubicBezTo>
                  <a:lnTo>
                    <a:pt x="269919" y="99789"/>
                  </a:lnTo>
                  <a:cubicBezTo>
                    <a:pt x="273822" y="99789"/>
                    <a:pt x="277556" y="101386"/>
                    <a:pt x="280252" y="104209"/>
                  </a:cubicBezTo>
                  <a:lnTo>
                    <a:pt x="324553" y="150598"/>
                  </a:lnTo>
                  <a:cubicBezTo>
                    <a:pt x="327092" y="153257"/>
                    <a:pt x="328508" y="156791"/>
                    <a:pt x="328508" y="160467"/>
                  </a:cubicBezTo>
                  <a:lnTo>
                    <a:pt x="328508" y="305276"/>
                  </a:lnTo>
                  <a:cubicBezTo>
                    <a:pt x="328508" y="313167"/>
                    <a:pt x="322111" y="319564"/>
                    <a:pt x="314220" y="319564"/>
                  </a:cubicBezTo>
                  <a:lnTo>
                    <a:pt x="176110" y="319564"/>
                  </a:lnTo>
                  <a:cubicBezTo>
                    <a:pt x="168219" y="319564"/>
                    <a:pt x="161823" y="313167"/>
                    <a:pt x="161823" y="305276"/>
                  </a:cubicBezTo>
                  <a:close/>
                  <a:moveTo>
                    <a:pt x="14371" y="193328"/>
                  </a:moveTo>
                  <a:cubicBezTo>
                    <a:pt x="14371" y="185437"/>
                    <a:pt x="20767" y="179039"/>
                    <a:pt x="28658" y="179039"/>
                  </a:cubicBezTo>
                  <a:lnTo>
                    <a:pt x="81263" y="179039"/>
                  </a:lnTo>
                  <a:cubicBezTo>
                    <a:pt x="85167" y="179039"/>
                    <a:pt x="88900" y="180636"/>
                    <a:pt x="91596" y="183460"/>
                  </a:cubicBezTo>
                  <a:lnTo>
                    <a:pt x="116965" y="210024"/>
                  </a:lnTo>
                  <a:cubicBezTo>
                    <a:pt x="119503" y="212682"/>
                    <a:pt x="120920" y="216217"/>
                    <a:pt x="120920" y="219891"/>
                  </a:cubicBezTo>
                  <a:lnTo>
                    <a:pt x="120920" y="305238"/>
                  </a:lnTo>
                  <a:cubicBezTo>
                    <a:pt x="120920" y="313129"/>
                    <a:pt x="114523" y="319525"/>
                    <a:pt x="106632" y="319525"/>
                  </a:cubicBezTo>
                  <a:lnTo>
                    <a:pt x="28658" y="319525"/>
                  </a:lnTo>
                  <a:cubicBezTo>
                    <a:pt x="20768" y="319525"/>
                    <a:pt x="14371" y="313129"/>
                    <a:pt x="14371" y="305238"/>
                  </a:cubicBezTo>
                  <a:close/>
                  <a:moveTo>
                    <a:pt x="0" y="0"/>
                  </a:moveTo>
                  <a:moveTo>
                    <a:pt x="328528" y="39904"/>
                  </a:moveTo>
                  <a:lnTo>
                    <a:pt x="161835" y="39904"/>
                  </a:lnTo>
                  <a:moveTo>
                    <a:pt x="0" y="0"/>
                  </a:moveTo>
                  <a:moveTo>
                    <a:pt x="120913" y="116309"/>
                  </a:moveTo>
                  <a:lnTo>
                    <a:pt x="14371" y="116309"/>
                  </a:lnTo>
                  <a:moveTo>
                    <a:pt x="0" y="0"/>
                  </a:moveTo>
                  <a:moveTo>
                    <a:pt x="328528" y="23412"/>
                  </a:moveTo>
                  <a:lnTo>
                    <a:pt x="328528" y="56480"/>
                  </a:lnTo>
                  <a:moveTo>
                    <a:pt x="0" y="0"/>
                  </a:moveTo>
                  <a:moveTo>
                    <a:pt x="120913" y="99817"/>
                  </a:moveTo>
                  <a:lnTo>
                    <a:pt x="120913" y="132884"/>
                  </a:lnTo>
                  <a:moveTo>
                    <a:pt x="0" y="0"/>
                  </a:moveTo>
                  <a:moveTo>
                    <a:pt x="161823" y="56480"/>
                  </a:moveTo>
                  <a:lnTo>
                    <a:pt x="161823" y="23412"/>
                  </a:lnTo>
                  <a:moveTo>
                    <a:pt x="0" y="0"/>
                  </a:moveTo>
                  <a:moveTo>
                    <a:pt x="14371" y="132884"/>
                  </a:moveTo>
                  <a:lnTo>
                    <a:pt x="14371" y="99817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275421" y="3149774"/>
            <a:ext cx="335756" cy="335681"/>
            <a:chOff x="4120515" y="2174557"/>
            <a:chExt cx="335756" cy="335681"/>
          </a:xfrm>
        </p:grpSpPr>
        <p:sp>
          <p:nvSpPr>
            <p:cNvPr id="67" name="Rounded Rectangle 66"/>
            <p:cNvSpPr/>
            <p:nvPr/>
          </p:nvSpPr>
          <p:spPr>
            <a:xfrm>
              <a:off x="4120515" y="2174557"/>
              <a:ext cx="335756" cy="334327"/>
            </a:xfrm>
            <a:custGeom>
              <a:avLst/>
              <a:gdLst/>
              <a:ahLst/>
              <a:cxnLst/>
              <a:rect l="0" t="0" r="0" b="0"/>
              <a:pathLst>
                <a:path w="335756" h="334327">
                  <a:moveTo>
                    <a:pt x="245744" y="310038"/>
                  </a:moveTo>
                  <a:cubicBezTo>
                    <a:pt x="240029" y="314325"/>
                    <a:pt x="235743" y="320040"/>
                    <a:pt x="231457" y="324326"/>
                  </a:cubicBezTo>
                  <a:cubicBezTo>
                    <a:pt x="218598" y="334327"/>
                    <a:pt x="202882" y="334327"/>
                    <a:pt x="190023" y="324326"/>
                  </a:cubicBezTo>
                  <a:cubicBezTo>
                    <a:pt x="187166" y="321468"/>
                    <a:pt x="182879" y="318611"/>
                    <a:pt x="180022" y="314325"/>
                  </a:cubicBezTo>
                  <a:cubicBezTo>
                    <a:pt x="170021" y="302895"/>
                    <a:pt x="172878" y="287178"/>
                    <a:pt x="180022" y="274320"/>
                  </a:cubicBezTo>
                  <a:cubicBezTo>
                    <a:pt x="190023" y="255746"/>
                    <a:pt x="211454" y="247173"/>
                    <a:pt x="222884" y="230028"/>
                  </a:cubicBezTo>
                  <a:cubicBezTo>
                    <a:pt x="231457" y="220027"/>
                    <a:pt x="248602" y="221456"/>
                    <a:pt x="258603" y="230028"/>
                  </a:cubicBezTo>
                  <a:cubicBezTo>
                    <a:pt x="261461" y="232886"/>
                    <a:pt x="262889" y="237172"/>
                    <a:pt x="265747" y="238601"/>
                  </a:cubicBezTo>
                  <a:moveTo>
                    <a:pt x="255746" y="198596"/>
                  </a:moveTo>
                  <a:cubicBezTo>
                    <a:pt x="261461" y="192881"/>
                    <a:pt x="265747" y="187166"/>
                    <a:pt x="271462" y="182879"/>
                  </a:cubicBezTo>
                  <a:cubicBezTo>
                    <a:pt x="282892" y="172878"/>
                    <a:pt x="298608" y="174307"/>
                    <a:pt x="311467" y="182879"/>
                  </a:cubicBezTo>
                  <a:cubicBezTo>
                    <a:pt x="315753" y="185737"/>
                    <a:pt x="317182" y="191452"/>
                    <a:pt x="321468" y="192881"/>
                  </a:cubicBezTo>
                  <a:cubicBezTo>
                    <a:pt x="335756" y="200025"/>
                    <a:pt x="330041" y="220027"/>
                    <a:pt x="321468" y="234314"/>
                  </a:cubicBezTo>
                  <a:cubicBezTo>
                    <a:pt x="311467" y="251460"/>
                    <a:pt x="287178" y="258603"/>
                    <a:pt x="278606" y="277177"/>
                  </a:cubicBezTo>
                  <a:cubicBezTo>
                    <a:pt x="272891" y="288607"/>
                    <a:pt x="252888" y="287178"/>
                    <a:pt x="244316" y="277177"/>
                  </a:cubicBezTo>
                  <a:cubicBezTo>
                    <a:pt x="241458" y="274319"/>
                    <a:pt x="237172" y="272891"/>
                    <a:pt x="235743" y="268604"/>
                  </a:cubicBezTo>
                  <a:moveTo>
                    <a:pt x="272891" y="61436"/>
                  </a:moveTo>
                  <a:cubicBezTo>
                    <a:pt x="278606" y="88582"/>
                    <a:pt x="274319" y="118586"/>
                    <a:pt x="272891" y="147161"/>
                  </a:cubicBezTo>
                  <a:moveTo>
                    <a:pt x="58578" y="32861"/>
                  </a:moveTo>
                  <a:cubicBezTo>
                    <a:pt x="120014" y="27146"/>
                    <a:pt x="182879" y="35718"/>
                    <a:pt x="244316" y="32861"/>
                  </a:cubicBezTo>
                  <a:moveTo>
                    <a:pt x="30003" y="247173"/>
                  </a:moveTo>
                  <a:cubicBezTo>
                    <a:pt x="41433" y="185737"/>
                    <a:pt x="11429" y="120014"/>
                    <a:pt x="30003" y="61436"/>
                  </a:cubicBezTo>
                  <a:moveTo>
                    <a:pt x="144303" y="275748"/>
                  </a:moveTo>
                  <a:cubicBezTo>
                    <a:pt x="115728" y="278606"/>
                    <a:pt x="87153" y="278606"/>
                    <a:pt x="58578" y="275748"/>
                  </a:cubicBezTo>
                  <a:moveTo>
                    <a:pt x="8572" y="4286"/>
                  </a:moveTo>
                  <a:cubicBezTo>
                    <a:pt x="22859" y="5714"/>
                    <a:pt x="37147" y="8572"/>
                    <a:pt x="51434" y="4286"/>
                  </a:cubicBezTo>
                  <a:cubicBezTo>
                    <a:pt x="51434" y="4286"/>
                    <a:pt x="57150" y="4286"/>
                    <a:pt x="58578" y="11429"/>
                  </a:cubicBezTo>
                  <a:cubicBezTo>
                    <a:pt x="62864" y="25717"/>
                    <a:pt x="55721" y="40004"/>
                    <a:pt x="58578" y="54292"/>
                  </a:cubicBezTo>
                  <a:cubicBezTo>
                    <a:pt x="58578" y="54292"/>
                    <a:pt x="58578" y="61436"/>
                    <a:pt x="51434" y="61436"/>
                  </a:cubicBezTo>
                  <a:cubicBezTo>
                    <a:pt x="37147" y="61436"/>
                    <a:pt x="22859" y="60007"/>
                    <a:pt x="8572" y="61436"/>
                  </a:cubicBezTo>
                  <a:cubicBezTo>
                    <a:pt x="8572" y="61436"/>
                    <a:pt x="1428" y="61436"/>
                    <a:pt x="1428" y="54292"/>
                  </a:cubicBezTo>
                  <a:cubicBezTo>
                    <a:pt x="1428" y="40004"/>
                    <a:pt x="2857" y="25717"/>
                    <a:pt x="1428" y="11429"/>
                  </a:cubicBezTo>
                  <a:cubicBezTo>
                    <a:pt x="1428" y="11429"/>
                    <a:pt x="1428" y="7143"/>
                    <a:pt x="8572" y="4286"/>
                  </a:cubicBezTo>
                  <a:moveTo>
                    <a:pt x="251459" y="4286"/>
                  </a:moveTo>
                  <a:cubicBezTo>
                    <a:pt x="265747" y="7143"/>
                    <a:pt x="280034" y="0"/>
                    <a:pt x="294322" y="4286"/>
                  </a:cubicBezTo>
                  <a:cubicBezTo>
                    <a:pt x="294322" y="4286"/>
                    <a:pt x="301466" y="4286"/>
                    <a:pt x="301466" y="11429"/>
                  </a:cubicBezTo>
                  <a:cubicBezTo>
                    <a:pt x="301466" y="25717"/>
                    <a:pt x="300037" y="40004"/>
                    <a:pt x="301466" y="54292"/>
                  </a:cubicBezTo>
                  <a:cubicBezTo>
                    <a:pt x="301466" y="54292"/>
                    <a:pt x="301466" y="62864"/>
                    <a:pt x="294322" y="61436"/>
                  </a:cubicBezTo>
                  <a:cubicBezTo>
                    <a:pt x="280034" y="58578"/>
                    <a:pt x="265747" y="64293"/>
                    <a:pt x="251459" y="61436"/>
                  </a:cubicBezTo>
                  <a:cubicBezTo>
                    <a:pt x="251459" y="61436"/>
                    <a:pt x="244316" y="61436"/>
                    <a:pt x="244316" y="54292"/>
                  </a:cubicBezTo>
                  <a:cubicBezTo>
                    <a:pt x="245744" y="40004"/>
                    <a:pt x="245744" y="25717"/>
                    <a:pt x="244316" y="11429"/>
                  </a:cubicBezTo>
                  <a:cubicBezTo>
                    <a:pt x="244316" y="11429"/>
                    <a:pt x="244316" y="5714"/>
                    <a:pt x="251459" y="4286"/>
                  </a:cubicBezTo>
                  <a:moveTo>
                    <a:pt x="8572" y="247173"/>
                  </a:moveTo>
                  <a:cubicBezTo>
                    <a:pt x="22859" y="245744"/>
                    <a:pt x="37147" y="244316"/>
                    <a:pt x="51434" y="247173"/>
                  </a:cubicBezTo>
                  <a:cubicBezTo>
                    <a:pt x="51434" y="247173"/>
                    <a:pt x="60007" y="247173"/>
                    <a:pt x="58578" y="254317"/>
                  </a:cubicBezTo>
                  <a:cubicBezTo>
                    <a:pt x="55721" y="268604"/>
                    <a:pt x="57150" y="282892"/>
                    <a:pt x="58578" y="297179"/>
                  </a:cubicBezTo>
                  <a:cubicBezTo>
                    <a:pt x="58578" y="297179"/>
                    <a:pt x="58578" y="304323"/>
                    <a:pt x="51434" y="304323"/>
                  </a:cubicBezTo>
                  <a:cubicBezTo>
                    <a:pt x="37147" y="304323"/>
                    <a:pt x="22859" y="302895"/>
                    <a:pt x="8572" y="304323"/>
                  </a:cubicBezTo>
                  <a:cubicBezTo>
                    <a:pt x="8572" y="304323"/>
                    <a:pt x="2857" y="304323"/>
                    <a:pt x="1428" y="297179"/>
                  </a:cubicBezTo>
                  <a:cubicBezTo>
                    <a:pt x="0" y="282892"/>
                    <a:pt x="7143" y="267176"/>
                    <a:pt x="1428" y="254317"/>
                  </a:cubicBezTo>
                  <a:cubicBezTo>
                    <a:pt x="1428" y="254317"/>
                    <a:pt x="1428" y="250031"/>
                    <a:pt x="8572" y="247173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4121943" y="2178843"/>
              <a:ext cx="331395" cy="331395"/>
            </a:xfrm>
            <a:custGeom>
              <a:avLst/>
              <a:gdLst/>
              <a:ahLst/>
              <a:cxnLst/>
              <a:rect l="0" t="0" r="0" b="0"/>
              <a:pathLst>
                <a:path w="331395" h="331395">
                  <a:moveTo>
                    <a:pt x="244473" y="305095"/>
                  </a:moveTo>
                  <a:lnTo>
                    <a:pt x="229314" y="320240"/>
                  </a:lnTo>
                  <a:cubicBezTo>
                    <a:pt x="218155" y="331395"/>
                    <a:pt x="200067" y="331395"/>
                    <a:pt x="188909" y="320240"/>
                  </a:cubicBezTo>
                  <a:lnTo>
                    <a:pt x="178808" y="310138"/>
                  </a:lnTo>
                  <a:cubicBezTo>
                    <a:pt x="167652" y="298980"/>
                    <a:pt x="167652" y="280892"/>
                    <a:pt x="178808" y="269733"/>
                  </a:cubicBezTo>
                  <a:lnTo>
                    <a:pt x="222099" y="226428"/>
                  </a:lnTo>
                  <a:cubicBezTo>
                    <a:pt x="231666" y="216872"/>
                    <a:pt x="247165" y="216872"/>
                    <a:pt x="256732" y="226428"/>
                  </a:cubicBezTo>
                  <a:lnTo>
                    <a:pt x="264675" y="234372"/>
                  </a:lnTo>
                  <a:moveTo>
                    <a:pt x="254574" y="193952"/>
                  </a:moveTo>
                  <a:lnTo>
                    <a:pt x="269733" y="178808"/>
                  </a:lnTo>
                  <a:cubicBezTo>
                    <a:pt x="280892" y="167652"/>
                    <a:pt x="298980" y="167652"/>
                    <a:pt x="310138" y="178808"/>
                  </a:cubicBezTo>
                  <a:lnTo>
                    <a:pt x="320240" y="188909"/>
                  </a:lnTo>
                  <a:cubicBezTo>
                    <a:pt x="331395" y="200067"/>
                    <a:pt x="331395" y="218155"/>
                    <a:pt x="320240" y="229314"/>
                  </a:cubicBezTo>
                  <a:lnTo>
                    <a:pt x="276948" y="272619"/>
                  </a:lnTo>
                  <a:cubicBezTo>
                    <a:pt x="267377" y="282177"/>
                    <a:pt x="251873" y="282177"/>
                    <a:pt x="242301" y="272619"/>
                  </a:cubicBezTo>
                  <a:lnTo>
                    <a:pt x="234372" y="264675"/>
                  </a:lnTo>
                  <a:moveTo>
                    <a:pt x="271462" y="57150"/>
                  </a:moveTo>
                  <a:lnTo>
                    <a:pt x="271462" y="142875"/>
                  </a:lnTo>
                  <a:moveTo>
                    <a:pt x="57150" y="28575"/>
                  </a:moveTo>
                  <a:lnTo>
                    <a:pt x="242887" y="28575"/>
                  </a:lnTo>
                  <a:moveTo>
                    <a:pt x="28575" y="57150"/>
                  </a:moveTo>
                  <a:lnTo>
                    <a:pt x="28575" y="242887"/>
                  </a:lnTo>
                  <a:moveTo>
                    <a:pt x="57150" y="271462"/>
                  </a:moveTo>
                  <a:lnTo>
                    <a:pt x="142875" y="271462"/>
                  </a:lnTo>
                  <a:moveTo>
                    <a:pt x="7143" y="0"/>
                  </a:moveTo>
                  <a:lnTo>
                    <a:pt x="50006" y="0"/>
                  </a:lnTo>
                  <a:cubicBezTo>
                    <a:pt x="50006" y="0"/>
                    <a:pt x="57150" y="0"/>
                    <a:pt x="57150" y="7143"/>
                  </a:cubicBezTo>
                  <a:lnTo>
                    <a:pt x="57150" y="50006"/>
                  </a:lnTo>
                  <a:cubicBezTo>
                    <a:pt x="57150" y="50006"/>
                    <a:pt x="57150" y="57150"/>
                    <a:pt x="50006" y="57150"/>
                  </a:cubicBezTo>
                  <a:lnTo>
                    <a:pt x="7143" y="57150"/>
                  </a:lnTo>
                  <a:cubicBezTo>
                    <a:pt x="7143" y="57150"/>
                    <a:pt x="0" y="57150"/>
                    <a:pt x="0" y="50006"/>
                  </a:cubicBezTo>
                  <a:lnTo>
                    <a:pt x="0" y="7143"/>
                  </a:lnTo>
                  <a:cubicBezTo>
                    <a:pt x="0" y="7143"/>
                    <a:pt x="0" y="0"/>
                    <a:pt x="7143" y="0"/>
                  </a:cubicBezTo>
                  <a:moveTo>
                    <a:pt x="250031" y="0"/>
                  </a:moveTo>
                  <a:lnTo>
                    <a:pt x="292893" y="0"/>
                  </a:lnTo>
                  <a:cubicBezTo>
                    <a:pt x="292893" y="0"/>
                    <a:pt x="300037" y="0"/>
                    <a:pt x="300037" y="7143"/>
                  </a:cubicBezTo>
                  <a:lnTo>
                    <a:pt x="300037" y="50006"/>
                  </a:lnTo>
                  <a:cubicBezTo>
                    <a:pt x="300037" y="50006"/>
                    <a:pt x="300037" y="57150"/>
                    <a:pt x="292893" y="57150"/>
                  </a:cubicBezTo>
                  <a:lnTo>
                    <a:pt x="250031" y="57150"/>
                  </a:lnTo>
                  <a:cubicBezTo>
                    <a:pt x="250031" y="57150"/>
                    <a:pt x="242887" y="57150"/>
                    <a:pt x="242887" y="50006"/>
                  </a:cubicBezTo>
                  <a:lnTo>
                    <a:pt x="242887" y="7143"/>
                  </a:lnTo>
                  <a:cubicBezTo>
                    <a:pt x="242887" y="7143"/>
                    <a:pt x="242887" y="0"/>
                    <a:pt x="250031" y="0"/>
                  </a:cubicBezTo>
                  <a:moveTo>
                    <a:pt x="7143" y="242887"/>
                  </a:moveTo>
                  <a:lnTo>
                    <a:pt x="50006" y="242887"/>
                  </a:lnTo>
                  <a:cubicBezTo>
                    <a:pt x="50006" y="242887"/>
                    <a:pt x="57150" y="242887"/>
                    <a:pt x="57150" y="250031"/>
                  </a:cubicBezTo>
                  <a:lnTo>
                    <a:pt x="57150" y="292893"/>
                  </a:lnTo>
                  <a:cubicBezTo>
                    <a:pt x="57150" y="292893"/>
                    <a:pt x="57150" y="300037"/>
                    <a:pt x="50006" y="300037"/>
                  </a:cubicBezTo>
                  <a:lnTo>
                    <a:pt x="7143" y="300037"/>
                  </a:lnTo>
                  <a:cubicBezTo>
                    <a:pt x="7143" y="300037"/>
                    <a:pt x="0" y="300037"/>
                    <a:pt x="0" y="292893"/>
                  </a:cubicBezTo>
                  <a:lnTo>
                    <a:pt x="0" y="250031"/>
                  </a:lnTo>
                  <a:cubicBezTo>
                    <a:pt x="0" y="250031"/>
                    <a:pt x="0" y="242887"/>
                    <a:pt x="7143" y="24288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35566" y="3158347"/>
            <a:ext cx="307181" cy="321468"/>
            <a:chOff x="5280660" y="2183130"/>
            <a:chExt cx="307181" cy="321468"/>
          </a:xfrm>
        </p:grpSpPr>
        <p:sp>
          <p:nvSpPr>
            <p:cNvPr id="70" name="Rounded Rectangle 69"/>
            <p:cNvSpPr/>
            <p:nvPr/>
          </p:nvSpPr>
          <p:spPr>
            <a:xfrm>
              <a:off x="5280660" y="2183130"/>
              <a:ext cx="307181" cy="321468"/>
            </a:xfrm>
            <a:custGeom>
              <a:avLst/>
              <a:gdLst/>
              <a:ahLst/>
              <a:cxnLst/>
              <a:rect l="0" t="0" r="0" b="0"/>
              <a:pathLst>
                <a:path w="307181" h="321468">
                  <a:moveTo>
                    <a:pt x="224313" y="218598"/>
                  </a:moveTo>
                  <a:cubicBezTo>
                    <a:pt x="231457" y="205739"/>
                    <a:pt x="242887" y="194309"/>
                    <a:pt x="254317" y="187166"/>
                  </a:cubicBezTo>
                  <a:cubicBezTo>
                    <a:pt x="268605" y="180022"/>
                    <a:pt x="281463" y="178593"/>
                    <a:pt x="294322" y="187166"/>
                  </a:cubicBezTo>
                  <a:cubicBezTo>
                    <a:pt x="307181" y="197167"/>
                    <a:pt x="302894" y="214312"/>
                    <a:pt x="294322" y="228599"/>
                  </a:cubicBezTo>
                  <a:cubicBezTo>
                    <a:pt x="288607" y="240029"/>
                    <a:pt x="271462" y="245744"/>
                    <a:pt x="264318" y="258603"/>
                  </a:cubicBezTo>
                  <a:moveTo>
                    <a:pt x="244316" y="278606"/>
                  </a:moveTo>
                  <a:cubicBezTo>
                    <a:pt x="231457" y="284321"/>
                    <a:pt x="222884" y="298608"/>
                    <a:pt x="214312" y="308609"/>
                  </a:cubicBezTo>
                  <a:cubicBezTo>
                    <a:pt x="204311" y="321468"/>
                    <a:pt x="185737" y="320039"/>
                    <a:pt x="174307" y="308609"/>
                  </a:cubicBezTo>
                  <a:cubicBezTo>
                    <a:pt x="161448" y="298608"/>
                    <a:pt x="160019" y="277177"/>
                    <a:pt x="174307" y="268604"/>
                  </a:cubicBezTo>
                  <a:cubicBezTo>
                    <a:pt x="185737" y="260032"/>
                    <a:pt x="192881" y="247173"/>
                    <a:pt x="204311" y="238601"/>
                  </a:cubicBezTo>
                  <a:moveTo>
                    <a:pt x="260032" y="222884"/>
                  </a:moveTo>
                  <a:cubicBezTo>
                    <a:pt x="241458" y="238601"/>
                    <a:pt x="230028" y="261461"/>
                    <a:pt x="208597" y="272891"/>
                  </a:cubicBezTo>
                  <a:moveTo>
                    <a:pt x="5715" y="62864"/>
                  </a:moveTo>
                  <a:cubicBezTo>
                    <a:pt x="101441" y="60007"/>
                    <a:pt x="195738" y="68579"/>
                    <a:pt x="291465" y="62864"/>
                  </a:cubicBezTo>
                  <a:moveTo>
                    <a:pt x="48577" y="30003"/>
                  </a:moveTo>
                  <a:moveTo>
                    <a:pt x="48577" y="30003"/>
                  </a:moveTo>
                  <a:cubicBezTo>
                    <a:pt x="47148" y="31432"/>
                    <a:pt x="45720" y="31432"/>
                    <a:pt x="45720" y="34289"/>
                  </a:cubicBezTo>
                  <a:cubicBezTo>
                    <a:pt x="44291" y="35718"/>
                    <a:pt x="47148" y="38576"/>
                    <a:pt x="48577" y="37147"/>
                  </a:cubicBezTo>
                  <a:cubicBezTo>
                    <a:pt x="50006" y="37147"/>
                    <a:pt x="51434" y="35718"/>
                    <a:pt x="52863" y="34289"/>
                  </a:cubicBezTo>
                  <a:cubicBezTo>
                    <a:pt x="52863" y="31432"/>
                    <a:pt x="50006" y="30003"/>
                    <a:pt x="48577" y="30003"/>
                  </a:cubicBezTo>
                  <a:moveTo>
                    <a:pt x="77152" y="30003"/>
                  </a:moveTo>
                  <a:moveTo>
                    <a:pt x="77152" y="30003"/>
                  </a:moveTo>
                  <a:cubicBezTo>
                    <a:pt x="75723" y="31432"/>
                    <a:pt x="74295" y="31432"/>
                    <a:pt x="74295" y="34289"/>
                  </a:cubicBezTo>
                  <a:cubicBezTo>
                    <a:pt x="72866" y="35718"/>
                    <a:pt x="75723" y="37147"/>
                    <a:pt x="77152" y="37147"/>
                  </a:cubicBezTo>
                  <a:cubicBezTo>
                    <a:pt x="78581" y="37147"/>
                    <a:pt x="80009" y="35718"/>
                    <a:pt x="81438" y="34289"/>
                  </a:cubicBezTo>
                  <a:cubicBezTo>
                    <a:pt x="81438" y="31432"/>
                    <a:pt x="78581" y="30003"/>
                    <a:pt x="77152" y="30003"/>
                  </a:cubicBezTo>
                  <a:moveTo>
                    <a:pt x="105727" y="30003"/>
                  </a:moveTo>
                  <a:moveTo>
                    <a:pt x="105727" y="30003"/>
                  </a:moveTo>
                  <a:cubicBezTo>
                    <a:pt x="104298" y="30003"/>
                    <a:pt x="102870" y="31432"/>
                    <a:pt x="102870" y="34289"/>
                  </a:cubicBezTo>
                  <a:cubicBezTo>
                    <a:pt x="101441" y="35718"/>
                    <a:pt x="104298" y="38576"/>
                    <a:pt x="105727" y="37147"/>
                  </a:cubicBezTo>
                  <a:cubicBezTo>
                    <a:pt x="107156" y="37147"/>
                    <a:pt x="110013" y="35718"/>
                    <a:pt x="110013" y="34289"/>
                  </a:cubicBezTo>
                  <a:cubicBezTo>
                    <a:pt x="108585" y="31432"/>
                    <a:pt x="107156" y="30003"/>
                    <a:pt x="105727" y="30003"/>
                  </a:cubicBezTo>
                  <a:moveTo>
                    <a:pt x="120015" y="234314"/>
                  </a:moveTo>
                  <a:cubicBezTo>
                    <a:pt x="91440" y="237172"/>
                    <a:pt x="62865" y="232886"/>
                    <a:pt x="34290" y="234314"/>
                  </a:cubicBezTo>
                  <a:cubicBezTo>
                    <a:pt x="18573" y="234314"/>
                    <a:pt x="0" y="220027"/>
                    <a:pt x="5715" y="205739"/>
                  </a:cubicBezTo>
                  <a:cubicBezTo>
                    <a:pt x="27146" y="152876"/>
                    <a:pt x="24288" y="87153"/>
                    <a:pt x="5715" y="34289"/>
                  </a:cubicBezTo>
                  <a:cubicBezTo>
                    <a:pt x="0" y="18573"/>
                    <a:pt x="20002" y="0"/>
                    <a:pt x="34290" y="5714"/>
                  </a:cubicBezTo>
                  <a:cubicBezTo>
                    <a:pt x="105727" y="30003"/>
                    <a:pt x="188595" y="22860"/>
                    <a:pt x="262890" y="5714"/>
                  </a:cubicBezTo>
                  <a:cubicBezTo>
                    <a:pt x="278606" y="1428"/>
                    <a:pt x="295751" y="18573"/>
                    <a:pt x="291465" y="34289"/>
                  </a:cubicBezTo>
                  <a:cubicBezTo>
                    <a:pt x="284321" y="61436"/>
                    <a:pt x="297180" y="91439"/>
                    <a:pt x="291465" y="120014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286375" y="2188502"/>
              <a:ext cx="300379" cy="314666"/>
            </a:xfrm>
            <a:custGeom>
              <a:avLst/>
              <a:gdLst/>
              <a:ahLst/>
              <a:cxnLst/>
              <a:rect l="0" t="0" r="0" b="0"/>
              <a:pathLst>
                <a:path w="300379" h="314666">
                  <a:moveTo>
                    <a:pt x="218498" y="212569"/>
                  </a:moveTo>
                  <a:lnTo>
                    <a:pt x="248802" y="182251"/>
                  </a:lnTo>
                  <a:cubicBezTo>
                    <a:pt x="259963" y="171089"/>
                    <a:pt x="278060" y="171090"/>
                    <a:pt x="289219" y="182253"/>
                  </a:cubicBezTo>
                  <a:cubicBezTo>
                    <a:pt x="300379" y="193417"/>
                    <a:pt x="300373" y="211513"/>
                    <a:pt x="289207" y="222670"/>
                  </a:cubicBezTo>
                  <a:lnTo>
                    <a:pt x="258903" y="252974"/>
                  </a:lnTo>
                  <a:moveTo>
                    <a:pt x="238701" y="273234"/>
                  </a:moveTo>
                  <a:lnTo>
                    <a:pt x="208397" y="303509"/>
                  </a:lnTo>
                  <a:cubicBezTo>
                    <a:pt x="197232" y="314666"/>
                    <a:pt x="179135" y="314660"/>
                    <a:pt x="167978" y="303495"/>
                  </a:cubicBezTo>
                  <a:cubicBezTo>
                    <a:pt x="156820" y="292329"/>
                    <a:pt x="156827" y="274233"/>
                    <a:pt x="167992" y="263075"/>
                  </a:cubicBezTo>
                  <a:lnTo>
                    <a:pt x="198281" y="232771"/>
                  </a:lnTo>
                  <a:moveTo>
                    <a:pt x="253860" y="217627"/>
                  </a:moveTo>
                  <a:lnTo>
                    <a:pt x="203339" y="268133"/>
                  </a:lnTo>
                  <a:moveTo>
                    <a:pt x="285750" y="57150"/>
                  </a:moveTo>
                  <a:lnTo>
                    <a:pt x="0" y="57150"/>
                  </a:lnTo>
                  <a:moveTo>
                    <a:pt x="42862" y="25003"/>
                  </a:moveTo>
                  <a:lnTo>
                    <a:pt x="42862" y="25003"/>
                  </a:lnTo>
                  <a:moveTo>
                    <a:pt x="42862" y="25003"/>
                  </a:moveTo>
                  <a:cubicBezTo>
                    <a:pt x="40889" y="25003"/>
                    <a:pt x="39290" y="26602"/>
                    <a:pt x="39290" y="28575"/>
                  </a:cubicBezTo>
                  <a:cubicBezTo>
                    <a:pt x="39290" y="30547"/>
                    <a:pt x="40889" y="32146"/>
                    <a:pt x="42862" y="32146"/>
                  </a:cubicBezTo>
                  <a:cubicBezTo>
                    <a:pt x="44835" y="32146"/>
                    <a:pt x="46434" y="30547"/>
                    <a:pt x="46434" y="28575"/>
                  </a:cubicBezTo>
                  <a:cubicBezTo>
                    <a:pt x="46434" y="26602"/>
                    <a:pt x="44835" y="25003"/>
                    <a:pt x="42862" y="25003"/>
                  </a:cubicBezTo>
                  <a:moveTo>
                    <a:pt x="71437" y="25003"/>
                  </a:moveTo>
                  <a:lnTo>
                    <a:pt x="71437" y="25003"/>
                  </a:lnTo>
                  <a:moveTo>
                    <a:pt x="71437" y="25003"/>
                  </a:moveTo>
                  <a:cubicBezTo>
                    <a:pt x="69464" y="25003"/>
                    <a:pt x="67865" y="26602"/>
                    <a:pt x="67865" y="28575"/>
                  </a:cubicBezTo>
                  <a:cubicBezTo>
                    <a:pt x="67865" y="30547"/>
                    <a:pt x="69464" y="32146"/>
                    <a:pt x="71437" y="32146"/>
                  </a:cubicBezTo>
                  <a:cubicBezTo>
                    <a:pt x="73410" y="32146"/>
                    <a:pt x="75009" y="30547"/>
                    <a:pt x="75009" y="28575"/>
                  </a:cubicBezTo>
                  <a:cubicBezTo>
                    <a:pt x="75009" y="26602"/>
                    <a:pt x="73410" y="25003"/>
                    <a:pt x="71437" y="25003"/>
                  </a:cubicBezTo>
                  <a:moveTo>
                    <a:pt x="100012" y="25003"/>
                  </a:moveTo>
                  <a:lnTo>
                    <a:pt x="100012" y="25003"/>
                  </a:lnTo>
                  <a:moveTo>
                    <a:pt x="100012" y="25003"/>
                  </a:moveTo>
                  <a:cubicBezTo>
                    <a:pt x="98039" y="25003"/>
                    <a:pt x="96440" y="26602"/>
                    <a:pt x="96440" y="28575"/>
                  </a:cubicBezTo>
                  <a:cubicBezTo>
                    <a:pt x="96440" y="30547"/>
                    <a:pt x="98039" y="32146"/>
                    <a:pt x="100012" y="32146"/>
                  </a:cubicBezTo>
                  <a:cubicBezTo>
                    <a:pt x="101985" y="32146"/>
                    <a:pt x="103584" y="30547"/>
                    <a:pt x="103584" y="28575"/>
                  </a:cubicBezTo>
                  <a:cubicBezTo>
                    <a:pt x="103584" y="26602"/>
                    <a:pt x="101985" y="25003"/>
                    <a:pt x="100012" y="25003"/>
                  </a:cubicBezTo>
                  <a:moveTo>
                    <a:pt x="114300" y="228600"/>
                  </a:moveTo>
                  <a:lnTo>
                    <a:pt x="28575" y="228600"/>
                  </a:lnTo>
                  <a:cubicBezTo>
                    <a:pt x="12793" y="228600"/>
                    <a:pt x="0" y="215806"/>
                    <a:pt x="0" y="200025"/>
                  </a:cubicBezTo>
                  <a:lnTo>
                    <a:pt x="0" y="28575"/>
                  </a:lnTo>
                  <a:cubicBezTo>
                    <a:pt x="0" y="12793"/>
                    <a:pt x="12793" y="0"/>
                    <a:pt x="28575" y="0"/>
                  </a:cubicBezTo>
                  <a:lnTo>
                    <a:pt x="257175" y="0"/>
                  </a:lnTo>
                  <a:cubicBezTo>
                    <a:pt x="272956" y="0"/>
                    <a:pt x="285750" y="12793"/>
                    <a:pt x="285750" y="28575"/>
                  </a:cubicBezTo>
                  <a:lnTo>
                    <a:pt x="285750" y="11430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1840706" y="3146917"/>
            <a:ext cx="335756" cy="354329"/>
            <a:chOff x="685800" y="2171700"/>
            <a:chExt cx="335756" cy="354329"/>
          </a:xfrm>
        </p:grpSpPr>
        <p:sp>
          <p:nvSpPr>
            <p:cNvPr id="73" name="Rounded Rectangle 72"/>
            <p:cNvSpPr/>
            <p:nvPr/>
          </p:nvSpPr>
          <p:spPr>
            <a:xfrm>
              <a:off x="685800" y="2171700"/>
              <a:ext cx="335756" cy="354329"/>
            </a:xfrm>
            <a:custGeom>
              <a:avLst/>
              <a:gdLst/>
              <a:ahLst/>
              <a:cxnLst/>
              <a:rect l="0" t="0" r="0" b="0"/>
              <a:pathLst>
                <a:path w="335756" h="354329">
                  <a:moveTo>
                    <a:pt x="0" y="0"/>
                  </a:moveTo>
                  <a:moveTo>
                    <a:pt x="335756" y="157162"/>
                  </a:moveTo>
                  <a:cubicBezTo>
                    <a:pt x="334327" y="178593"/>
                    <a:pt x="331470" y="200025"/>
                    <a:pt x="335756" y="221456"/>
                  </a:cubicBezTo>
                  <a:cubicBezTo>
                    <a:pt x="314325" y="220027"/>
                    <a:pt x="292893" y="221456"/>
                    <a:pt x="271462" y="221456"/>
                  </a:cubicBezTo>
                  <a:moveTo>
                    <a:pt x="317182" y="302895"/>
                  </a:moveTo>
                  <a:cubicBezTo>
                    <a:pt x="305752" y="341471"/>
                    <a:pt x="244316" y="354329"/>
                    <a:pt x="215741" y="328612"/>
                  </a:cubicBezTo>
                  <a:cubicBezTo>
                    <a:pt x="185737" y="302895"/>
                    <a:pt x="145732" y="270033"/>
                    <a:pt x="165734" y="235743"/>
                  </a:cubicBezTo>
                  <a:cubicBezTo>
                    <a:pt x="184308" y="201453"/>
                    <a:pt x="205739" y="154304"/>
                    <a:pt x="242887" y="164306"/>
                  </a:cubicBezTo>
                  <a:cubicBezTo>
                    <a:pt x="280034" y="175736"/>
                    <a:pt x="312896" y="187166"/>
                    <a:pt x="331469" y="221456"/>
                  </a:cubicBezTo>
                  <a:moveTo>
                    <a:pt x="47148" y="68579"/>
                  </a:moveTo>
                  <a:cubicBezTo>
                    <a:pt x="44291" y="34289"/>
                    <a:pt x="74294" y="0"/>
                    <a:pt x="107156" y="7143"/>
                  </a:cubicBezTo>
                  <a:cubicBezTo>
                    <a:pt x="140017" y="14287"/>
                    <a:pt x="168592" y="34289"/>
                    <a:pt x="168592" y="68579"/>
                  </a:cubicBezTo>
                  <a:cubicBezTo>
                    <a:pt x="167163" y="101441"/>
                    <a:pt x="140017" y="124301"/>
                    <a:pt x="107156" y="128587"/>
                  </a:cubicBezTo>
                  <a:cubicBezTo>
                    <a:pt x="74294" y="132873"/>
                    <a:pt x="51435" y="101441"/>
                    <a:pt x="47148" y="68579"/>
                  </a:cubicBezTo>
                  <a:moveTo>
                    <a:pt x="121443" y="250031"/>
                  </a:moveTo>
                  <a:cubicBezTo>
                    <a:pt x="84296" y="241458"/>
                    <a:pt x="42862" y="264318"/>
                    <a:pt x="7143" y="250031"/>
                  </a:cubicBezTo>
                  <a:cubicBezTo>
                    <a:pt x="17144" y="214312"/>
                    <a:pt x="30003" y="184308"/>
                    <a:pt x="58578" y="162877"/>
                  </a:cubicBezTo>
                  <a:cubicBezTo>
                    <a:pt x="88582" y="140017"/>
                    <a:pt x="128587" y="148589"/>
                    <a:pt x="161448" y="165735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685800" y="2171700"/>
              <a:ext cx="335756" cy="344221"/>
            </a:xfrm>
            <a:custGeom>
              <a:avLst/>
              <a:gdLst/>
              <a:ahLst/>
              <a:cxnLst/>
              <a:rect l="0" t="0" r="0" b="0"/>
              <a:pathLst>
                <a:path w="335756" h="344221">
                  <a:moveTo>
                    <a:pt x="0" y="0"/>
                  </a:moveTo>
                  <a:moveTo>
                    <a:pt x="271462" y="221470"/>
                  </a:moveTo>
                  <a:lnTo>
                    <a:pt x="335756" y="221470"/>
                  </a:lnTo>
                  <a:lnTo>
                    <a:pt x="335756" y="157176"/>
                  </a:lnTo>
                  <a:moveTo>
                    <a:pt x="317039" y="303495"/>
                  </a:moveTo>
                  <a:cubicBezTo>
                    <a:pt x="292665" y="334029"/>
                    <a:pt x="250729" y="344221"/>
                    <a:pt x="215060" y="328277"/>
                  </a:cubicBezTo>
                  <a:cubicBezTo>
                    <a:pt x="179391" y="312334"/>
                    <a:pt x="159015" y="274290"/>
                    <a:pt x="165509" y="235764"/>
                  </a:cubicBezTo>
                  <a:cubicBezTo>
                    <a:pt x="172004" y="197238"/>
                    <a:pt x="203727" y="167977"/>
                    <a:pt x="242651" y="164609"/>
                  </a:cubicBezTo>
                  <a:cubicBezTo>
                    <a:pt x="281576" y="161241"/>
                    <a:pt x="317853" y="184618"/>
                    <a:pt x="330869" y="221456"/>
                  </a:cubicBezTo>
                  <a:moveTo>
                    <a:pt x="107156" y="7143"/>
                  </a:moveTo>
                  <a:cubicBezTo>
                    <a:pt x="140691" y="7143"/>
                    <a:pt x="167878" y="34329"/>
                    <a:pt x="167878" y="67865"/>
                  </a:cubicBezTo>
                  <a:cubicBezTo>
                    <a:pt x="167878" y="101401"/>
                    <a:pt x="140691" y="128587"/>
                    <a:pt x="107156" y="128587"/>
                  </a:cubicBezTo>
                  <a:cubicBezTo>
                    <a:pt x="73620" y="128587"/>
                    <a:pt x="46434" y="101401"/>
                    <a:pt x="46434" y="67865"/>
                  </a:cubicBezTo>
                  <a:cubicBezTo>
                    <a:pt x="46434" y="34329"/>
                    <a:pt x="73620" y="7143"/>
                    <a:pt x="107156" y="7143"/>
                  </a:cubicBezTo>
                  <a:close/>
                  <a:moveTo>
                    <a:pt x="121443" y="250031"/>
                  </a:moveTo>
                  <a:lnTo>
                    <a:pt x="7143" y="250031"/>
                  </a:lnTo>
                  <a:cubicBezTo>
                    <a:pt x="7142" y="213452"/>
                    <a:pt x="27110" y="179790"/>
                    <a:pt x="59212" y="162255"/>
                  </a:cubicBezTo>
                  <a:cubicBezTo>
                    <a:pt x="91314" y="144720"/>
                    <a:pt x="130428" y="146109"/>
                    <a:pt x="161205" y="16587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2417921" y="3721274"/>
            <a:ext cx="330041" cy="338613"/>
            <a:chOff x="1263015" y="2746057"/>
            <a:chExt cx="330041" cy="338613"/>
          </a:xfrm>
        </p:grpSpPr>
        <p:sp>
          <p:nvSpPr>
            <p:cNvPr id="76" name="Rounded Rectangle 75"/>
            <p:cNvSpPr/>
            <p:nvPr/>
          </p:nvSpPr>
          <p:spPr>
            <a:xfrm>
              <a:off x="1263015" y="2746057"/>
              <a:ext cx="330041" cy="338613"/>
            </a:xfrm>
            <a:custGeom>
              <a:avLst/>
              <a:gdLst/>
              <a:ahLst/>
              <a:cxnLst/>
              <a:rect l="0" t="0" r="0" b="0"/>
              <a:pathLst>
                <a:path w="330041" h="338613">
                  <a:moveTo>
                    <a:pt x="62864" y="147161"/>
                  </a:moveTo>
                  <a:cubicBezTo>
                    <a:pt x="30003" y="145732"/>
                    <a:pt x="1428" y="135731"/>
                    <a:pt x="5714" y="124301"/>
                  </a:cubicBezTo>
                  <a:cubicBezTo>
                    <a:pt x="8572" y="112871"/>
                    <a:pt x="31432" y="92868"/>
                    <a:pt x="62864" y="101441"/>
                  </a:cubicBezTo>
                  <a:cubicBezTo>
                    <a:pt x="92868" y="110013"/>
                    <a:pt x="121443" y="111442"/>
                    <a:pt x="120014" y="124301"/>
                  </a:cubicBezTo>
                  <a:cubicBezTo>
                    <a:pt x="117157" y="137160"/>
                    <a:pt x="92868" y="138588"/>
                    <a:pt x="62864" y="147161"/>
                  </a:cubicBezTo>
                  <a:moveTo>
                    <a:pt x="120014" y="124301"/>
                  </a:moveTo>
                  <a:cubicBezTo>
                    <a:pt x="108585" y="152876"/>
                    <a:pt x="130016" y="187166"/>
                    <a:pt x="120014" y="215741"/>
                  </a:cubicBezTo>
                  <a:cubicBezTo>
                    <a:pt x="114300" y="227171"/>
                    <a:pt x="92868" y="234315"/>
                    <a:pt x="62864" y="238601"/>
                  </a:cubicBezTo>
                  <a:cubicBezTo>
                    <a:pt x="31432" y="242887"/>
                    <a:pt x="7143" y="228600"/>
                    <a:pt x="5714" y="215741"/>
                  </a:cubicBezTo>
                  <a:cubicBezTo>
                    <a:pt x="0" y="185737"/>
                    <a:pt x="5714" y="154305"/>
                    <a:pt x="5714" y="124301"/>
                  </a:cubicBezTo>
                  <a:moveTo>
                    <a:pt x="288607" y="45720"/>
                  </a:moveTo>
                  <a:cubicBezTo>
                    <a:pt x="268605" y="50006"/>
                    <a:pt x="250031" y="35718"/>
                    <a:pt x="251460" y="25717"/>
                  </a:cubicBezTo>
                  <a:cubicBezTo>
                    <a:pt x="254317" y="14287"/>
                    <a:pt x="268605" y="11430"/>
                    <a:pt x="288607" y="5715"/>
                  </a:cubicBezTo>
                  <a:cubicBezTo>
                    <a:pt x="308610" y="0"/>
                    <a:pt x="327183" y="14287"/>
                    <a:pt x="325755" y="25717"/>
                  </a:cubicBezTo>
                  <a:cubicBezTo>
                    <a:pt x="322897" y="35718"/>
                    <a:pt x="308610" y="47148"/>
                    <a:pt x="288607" y="45720"/>
                  </a:cubicBezTo>
                  <a:moveTo>
                    <a:pt x="325755" y="25717"/>
                  </a:moveTo>
                  <a:cubicBezTo>
                    <a:pt x="327183" y="42862"/>
                    <a:pt x="328612" y="60007"/>
                    <a:pt x="325755" y="77152"/>
                  </a:cubicBezTo>
                  <a:cubicBezTo>
                    <a:pt x="322897" y="87153"/>
                    <a:pt x="307181" y="91440"/>
                    <a:pt x="288607" y="97155"/>
                  </a:cubicBezTo>
                  <a:cubicBezTo>
                    <a:pt x="270033" y="102870"/>
                    <a:pt x="252888" y="88582"/>
                    <a:pt x="251460" y="77152"/>
                  </a:cubicBezTo>
                  <a:cubicBezTo>
                    <a:pt x="250031" y="60007"/>
                    <a:pt x="251460" y="42862"/>
                    <a:pt x="251460" y="25717"/>
                  </a:cubicBezTo>
                  <a:moveTo>
                    <a:pt x="288607" y="164306"/>
                  </a:moveTo>
                  <a:cubicBezTo>
                    <a:pt x="268605" y="164306"/>
                    <a:pt x="252888" y="155733"/>
                    <a:pt x="251460" y="144303"/>
                  </a:cubicBezTo>
                  <a:cubicBezTo>
                    <a:pt x="250031" y="132873"/>
                    <a:pt x="268605" y="121443"/>
                    <a:pt x="288607" y="124301"/>
                  </a:cubicBezTo>
                  <a:cubicBezTo>
                    <a:pt x="308610" y="127158"/>
                    <a:pt x="322897" y="134302"/>
                    <a:pt x="325755" y="144303"/>
                  </a:cubicBezTo>
                  <a:cubicBezTo>
                    <a:pt x="328612" y="154305"/>
                    <a:pt x="308610" y="167163"/>
                    <a:pt x="288607" y="164306"/>
                  </a:cubicBezTo>
                  <a:moveTo>
                    <a:pt x="325755" y="144303"/>
                  </a:moveTo>
                  <a:cubicBezTo>
                    <a:pt x="321468" y="161448"/>
                    <a:pt x="330041" y="178593"/>
                    <a:pt x="325755" y="195738"/>
                  </a:cubicBezTo>
                  <a:cubicBezTo>
                    <a:pt x="322897" y="205740"/>
                    <a:pt x="307181" y="222885"/>
                    <a:pt x="288607" y="215741"/>
                  </a:cubicBezTo>
                  <a:cubicBezTo>
                    <a:pt x="270033" y="208597"/>
                    <a:pt x="251460" y="207168"/>
                    <a:pt x="251460" y="195738"/>
                  </a:cubicBezTo>
                  <a:cubicBezTo>
                    <a:pt x="251460" y="178593"/>
                    <a:pt x="247173" y="160020"/>
                    <a:pt x="251460" y="144303"/>
                  </a:cubicBezTo>
                  <a:moveTo>
                    <a:pt x="288607" y="280035"/>
                  </a:moveTo>
                  <a:cubicBezTo>
                    <a:pt x="270033" y="274320"/>
                    <a:pt x="255746" y="270033"/>
                    <a:pt x="251460" y="260032"/>
                  </a:cubicBezTo>
                  <a:cubicBezTo>
                    <a:pt x="248602" y="250031"/>
                    <a:pt x="268605" y="238601"/>
                    <a:pt x="288607" y="240029"/>
                  </a:cubicBezTo>
                  <a:cubicBezTo>
                    <a:pt x="308610" y="241458"/>
                    <a:pt x="324326" y="248602"/>
                    <a:pt x="325755" y="260032"/>
                  </a:cubicBezTo>
                  <a:cubicBezTo>
                    <a:pt x="325755" y="270033"/>
                    <a:pt x="308610" y="280035"/>
                    <a:pt x="288607" y="280035"/>
                  </a:cubicBezTo>
                  <a:moveTo>
                    <a:pt x="325755" y="260032"/>
                  </a:moveTo>
                  <a:cubicBezTo>
                    <a:pt x="321468" y="277177"/>
                    <a:pt x="324326" y="294322"/>
                    <a:pt x="325755" y="311467"/>
                  </a:cubicBezTo>
                  <a:cubicBezTo>
                    <a:pt x="325755" y="322897"/>
                    <a:pt x="307181" y="338613"/>
                    <a:pt x="288607" y="331470"/>
                  </a:cubicBezTo>
                  <a:cubicBezTo>
                    <a:pt x="270033" y="324326"/>
                    <a:pt x="251460" y="322897"/>
                    <a:pt x="251460" y="311467"/>
                  </a:cubicBezTo>
                  <a:cubicBezTo>
                    <a:pt x="252888" y="294322"/>
                    <a:pt x="254317" y="277177"/>
                    <a:pt x="251460" y="260032"/>
                  </a:cubicBezTo>
                  <a:moveTo>
                    <a:pt x="217170" y="287178"/>
                  </a:moveTo>
                  <a:cubicBezTo>
                    <a:pt x="208597" y="288607"/>
                    <a:pt x="198596" y="285750"/>
                    <a:pt x="188595" y="287178"/>
                  </a:cubicBezTo>
                  <a:cubicBezTo>
                    <a:pt x="200025" y="208597"/>
                    <a:pt x="180022" y="128587"/>
                    <a:pt x="188595" y="50006"/>
                  </a:cubicBezTo>
                  <a:cubicBezTo>
                    <a:pt x="198596" y="51435"/>
                    <a:pt x="208597" y="50006"/>
                    <a:pt x="217170" y="50006"/>
                  </a:cubicBezTo>
                  <a:moveTo>
                    <a:pt x="217170" y="168592"/>
                  </a:moveTo>
                  <a:cubicBezTo>
                    <a:pt x="197167" y="175736"/>
                    <a:pt x="174307" y="170021"/>
                    <a:pt x="152876" y="168592"/>
                  </a:cubicBezTo>
                  <a:moveTo>
                    <a:pt x="5714" y="170021"/>
                  </a:moveTo>
                  <a:cubicBezTo>
                    <a:pt x="4286" y="182880"/>
                    <a:pt x="30003" y="188595"/>
                    <a:pt x="62864" y="192881"/>
                  </a:cubicBezTo>
                  <a:cubicBezTo>
                    <a:pt x="94297" y="197167"/>
                    <a:pt x="118586" y="182879"/>
                    <a:pt x="120014" y="17002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1268015" y="2751772"/>
              <a:ext cx="320202" cy="325755"/>
            </a:xfrm>
            <a:custGeom>
              <a:avLst/>
              <a:gdLst/>
              <a:ahLst/>
              <a:cxnLst/>
              <a:rect l="0" t="0" r="0" b="0"/>
              <a:pathLst>
                <a:path w="320202" h="325755">
                  <a:moveTo>
                    <a:pt x="57150" y="141448"/>
                  </a:moveTo>
                  <a:cubicBezTo>
                    <a:pt x="88713" y="141448"/>
                    <a:pt x="114300" y="131213"/>
                    <a:pt x="114300" y="118588"/>
                  </a:cubicBezTo>
                  <a:cubicBezTo>
                    <a:pt x="114300" y="105963"/>
                    <a:pt x="88713" y="95728"/>
                    <a:pt x="57150" y="95728"/>
                  </a:cubicBezTo>
                  <a:cubicBezTo>
                    <a:pt x="25586" y="95728"/>
                    <a:pt x="0" y="105963"/>
                    <a:pt x="0" y="118588"/>
                  </a:cubicBezTo>
                  <a:cubicBezTo>
                    <a:pt x="0" y="131213"/>
                    <a:pt x="25586" y="141448"/>
                    <a:pt x="57150" y="141448"/>
                  </a:cubicBezTo>
                  <a:close/>
                  <a:moveTo>
                    <a:pt x="114300" y="118586"/>
                  </a:moveTo>
                  <a:lnTo>
                    <a:pt x="114300" y="210026"/>
                  </a:lnTo>
                  <a:cubicBezTo>
                    <a:pt x="114300" y="222885"/>
                    <a:pt x="88582" y="232886"/>
                    <a:pt x="57150" y="232886"/>
                  </a:cubicBezTo>
                  <a:cubicBezTo>
                    <a:pt x="25717" y="232886"/>
                    <a:pt x="0" y="222885"/>
                    <a:pt x="0" y="210026"/>
                  </a:cubicBezTo>
                  <a:lnTo>
                    <a:pt x="0" y="118586"/>
                  </a:lnTo>
                  <a:moveTo>
                    <a:pt x="247050" y="19812"/>
                  </a:moveTo>
                  <a:cubicBezTo>
                    <a:pt x="247050" y="8870"/>
                    <a:pt x="263427" y="0"/>
                    <a:pt x="283626" y="0"/>
                  </a:cubicBezTo>
                  <a:cubicBezTo>
                    <a:pt x="303827" y="0"/>
                    <a:pt x="320202" y="8870"/>
                    <a:pt x="320202" y="19812"/>
                  </a:cubicBezTo>
                  <a:cubicBezTo>
                    <a:pt x="320202" y="30753"/>
                    <a:pt x="303827" y="39624"/>
                    <a:pt x="283626" y="39624"/>
                  </a:cubicBezTo>
                  <a:cubicBezTo>
                    <a:pt x="263427" y="39624"/>
                    <a:pt x="247050" y="30753"/>
                    <a:pt x="247050" y="19812"/>
                  </a:cubicBezTo>
                  <a:close/>
                  <a:moveTo>
                    <a:pt x="320202" y="19812"/>
                  </a:moveTo>
                  <a:lnTo>
                    <a:pt x="320202" y="71628"/>
                  </a:lnTo>
                  <a:cubicBezTo>
                    <a:pt x="320202" y="82296"/>
                    <a:pt x="303439" y="91440"/>
                    <a:pt x="283626" y="91440"/>
                  </a:cubicBezTo>
                  <a:cubicBezTo>
                    <a:pt x="263815" y="91440"/>
                    <a:pt x="247050" y="82296"/>
                    <a:pt x="247050" y="71628"/>
                  </a:cubicBezTo>
                  <a:lnTo>
                    <a:pt x="247050" y="19812"/>
                  </a:lnTo>
                  <a:moveTo>
                    <a:pt x="247050" y="138494"/>
                  </a:moveTo>
                  <a:cubicBezTo>
                    <a:pt x="247050" y="127553"/>
                    <a:pt x="263427" y="118683"/>
                    <a:pt x="283626" y="118683"/>
                  </a:cubicBezTo>
                  <a:cubicBezTo>
                    <a:pt x="303827" y="118683"/>
                    <a:pt x="320202" y="127553"/>
                    <a:pt x="320202" y="138494"/>
                  </a:cubicBezTo>
                  <a:cubicBezTo>
                    <a:pt x="320202" y="149436"/>
                    <a:pt x="303827" y="158307"/>
                    <a:pt x="283626" y="158307"/>
                  </a:cubicBezTo>
                  <a:cubicBezTo>
                    <a:pt x="263427" y="158307"/>
                    <a:pt x="247050" y="149436"/>
                    <a:pt x="247050" y="138494"/>
                  </a:cubicBezTo>
                  <a:close/>
                  <a:moveTo>
                    <a:pt x="320202" y="138496"/>
                  </a:moveTo>
                  <a:lnTo>
                    <a:pt x="320202" y="190311"/>
                  </a:lnTo>
                  <a:cubicBezTo>
                    <a:pt x="320202" y="200979"/>
                    <a:pt x="303439" y="210123"/>
                    <a:pt x="283626" y="210123"/>
                  </a:cubicBezTo>
                  <a:cubicBezTo>
                    <a:pt x="263815" y="210123"/>
                    <a:pt x="247050" y="200979"/>
                    <a:pt x="247050" y="190311"/>
                  </a:cubicBezTo>
                  <a:lnTo>
                    <a:pt x="247050" y="138496"/>
                  </a:lnTo>
                  <a:moveTo>
                    <a:pt x="247050" y="254126"/>
                  </a:moveTo>
                  <a:cubicBezTo>
                    <a:pt x="247050" y="243185"/>
                    <a:pt x="263427" y="234315"/>
                    <a:pt x="283626" y="234315"/>
                  </a:cubicBezTo>
                  <a:cubicBezTo>
                    <a:pt x="303827" y="234315"/>
                    <a:pt x="320202" y="243185"/>
                    <a:pt x="320202" y="254126"/>
                  </a:cubicBezTo>
                  <a:cubicBezTo>
                    <a:pt x="320202" y="265069"/>
                    <a:pt x="303827" y="273938"/>
                    <a:pt x="283626" y="273938"/>
                  </a:cubicBezTo>
                  <a:cubicBezTo>
                    <a:pt x="263427" y="273938"/>
                    <a:pt x="247050" y="265069"/>
                    <a:pt x="247050" y="254126"/>
                  </a:cubicBezTo>
                  <a:close/>
                  <a:moveTo>
                    <a:pt x="320202" y="254127"/>
                  </a:moveTo>
                  <a:lnTo>
                    <a:pt x="320202" y="305944"/>
                  </a:lnTo>
                  <a:cubicBezTo>
                    <a:pt x="320202" y="316611"/>
                    <a:pt x="303439" y="325755"/>
                    <a:pt x="283626" y="325755"/>
                  </a:cubicBezTo>
                  <a:cubicBezTo>
                    <a:pt x="263815" y="325755"/>
                    <a:pt x="247050" y="316611"/>
                    <a:pt x="247050" y="305944"/>
                  </a:cubicBezTo>
                  <a:lnTo>
                    <a:pt x="247050" y="254127"/>
                  </a:lnTo>
                  <a:moveTo>
                    <a:pt x="212823" y="281464"/>
                  </a:moveTo>
                  <a:lnTo>
                    <a:pt x="184248" y="281464"/>
                  </a:lnTo>
                  <a:lnTo>
                    <a:pt x="184248" y="44291"/>
                  </a:lnTo>
                  <a:lnTo>
                    <a:pt x="212823" y="44291"/>
                  </a:lnTo>
                  <a:moveTo>
                    <a:pt x="148529" y="162877"/>
                  </a:moveTo>
                  <a:lnTo>
                    <a:pt x="212823" y="162877"/>
                  </a:lnTo>
                  <a:moveTo>
                    <a:pt x="0" y="164751"/>
                  </a:moveTo>
                  <a:cubicBezTo>
                    <a:pt x="0" y="176835"/>
                    <a:pt x="24713" y="186720"/>
                    <a:pt x="57150" y="186720"/>
                  </a:cubicBezTo>
                  <a:cubicBezTo>
                    <a:pt x="89586" y="186720"/>
                    <a:pt x="114300" y="176835"/>
                    <a:pt x="114300" y="16475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3558063" y="3719845"/>
            <a:ext cx="335756" cy="337185"/>
            <a:chOff x="2403157" y="2744628"/>
            <a:chExt cx="335756" cy="337185"/>
          </a:xfrm>
        </p:grpSpPr>
        <p:sp>
          <p:nvSpPr>
            <p:cNvPr id="79" name="Rounded Rectangle 78"/>
            <p:cNvSpPr/>
            <p:nvPr/>
          </p:nvSpPr>
          <p:spPr>
            <a:xfrm>
              <a:off x="2403157" y="2744628"/>
              <a:ext cx="335756" cy="337185"/>
            </a:xfrm>
            <a:custGeom>
              <a:avLst/>
              <a:gdLst/>
              <a:ahLst/>
              <a:cxnLst/>
              <a:rect l="0" t="0" r="0" b="0"/>
              <a:pathLst>
                <a:path w="335756" h="337185">
                  <a:moveTo>
                    <a:pt x="61436" y="334327"/>
                  </a:moveTo>
                  <a:cubicBezTo>
                    <a:pt x="47148" y="332898"/>
                    <a:pt x="32861" y="330041"/>
                    <a:pt x="18573" y="334327"/>
                  </a:cubicBezTo>
                  <a:cubicBezTo>
                    <a:pt x="11429" y="335756"/>
                    <a:pt x="4286" y="328612"/>
                    <a:pt x="4286" y="320040"/>
                  </a:cubicBezTo>
                  <a:cubicBezTo>
                    <a:pt x="5714" y="220027"/>
                    <a:pt x="0" y="120015"/>
                    <a:pt x="4286" y="20002"/>
                  </a:cubicBezTo>
                  <a:cubicBezTo>
                    <a:pt x="4286" y="11430"/>
                    <a:pt x="10001" y="5715"/>
                    <a:pt x="18573" y="5715"/>
                  </a:cubicBezTo>
                  <a:cubicBezTo>
                    <a:pt x="75723" y="5715"/>
                    <a:pt x="132873" y="0"/>
                    <a:pt x="190023" y="5715"/>
                  </a:cubicBezTo>
                  <a:cubicBezTo>
                    <a:pt x="237172" y="11430"/>
                    <a:pt x="287178" y="45720"/>
                    <a:pt x="275748" y="91440"/>
                  </a:cubicBezTo>
                  <a:cubicBezTo>
                    <a:pt x="268604" y="118586"/>
                    <a:pt x="274320" y="148590"/>
                    <a:pt x="275748" y="177165"/>
                  </a:cubicBezTo>
                  <a:moveTo>
                    <a:pt x="204311" y="7143"/>
                  </a:moveTo>
                  <a:cubicBezTo>
                    <a:pt x="204311" y="25717"/>
                    <a:pt x="202882" y="44291"/>
                    <a:pt x="204311" y="62865"/>
                  </a:cubicBezTo>
                  <a:cubicBezTo>
                    <a:pt x="204311" y="71437"/>
                    <a:pt x="211454" y="74295"/>
                    <a:pt x="218598" y="77152"/>
                  </a:cubicBezTo>
                  <a:cubicBezTo>
                    <a:pt x="235743" y="82867"/>
                    <a:pt x="255746" y="77152"/>
                    <a:pt x="274320" y="77152"/>
                  </a:cubicBezTo>
                  <a:moveTo>
                    <a:pt x="102870" y="220027"/>
                  </a:moveTo>
                  <a:cubicBezTo>
                    <a:pt x="118586" y="225742"/>
                    <a:pt x="137160" y="224313"/>
                    <a:pt x="154304" y="220027"/>
                  </a:cubicBezTo>
                  <a:cubicBezTo>
                    <a:pt x="157162" y="220027"/>
                    <a:pt x="160020" y="221456"/>
                    <a:pt x="160020" y="224313"/>
                  </a:cubicBezTo>
                  <a:cubicBezTo>
                    <a:pt x="161448" y="225742"/>
                    <a:pt x="161448" y="228600"/>
                    <a:pt x="160020" y="231457"/>
                  </a:cubicBezTo>
                  <a:cubicBezTo>
                    <a:pt x="144303" y="262890"/>
                    <a:pt x="114300" y="288607"/>
                    <a:pt x="102870" y="322897"/>
                  </a:cubicBezTo>
                  <a:cubicBezTo>
                    <a:pt x="101441" y="325755"/>
                    <a:pt x="101441" y="328612"/>
                    <a:pt x="102870" y="330041"/>
                  </a:cubicBezTo>
                  <a:cubicBezTo>
                    <a:pt x="102870" y="332898"/>
                    <a:pt x="105727" y="334327"/>
                    <a:pt x="108585" y="334327"/>
                  </a:cubicBezTo>
                  <a:cubicBezTo>
                    <a:pt x="125730" y="331470"/>
                    <a:pt x="142875" y="337185"/>
                    <a:pt x="160020" y="334327"/>
                  </a:cubicBezTo>
                  <a:moveTo>
                    <a:pt x="218598" y="334327"/>
                  </a:moveTo>
                  <a:cubicBezTo>
                    <a:pt x="217170" y="295751"/>
                    <a:pt x="212883" y="257175"/>
                    <a:pt x="218598" y="220027"/>
                  </a:cubicBezTo>
                  <a:moveTo>
                    <a:pt x="247173" y="334327"/>
                  </a:moveTo>
                  <a:cubicBezTo>
                    <a:pt x="228600" y="331470"/>
                    <a:pt x="208597" y="331470"/>
                    <a:pt x="190023" y="334327"/>
                  </a:cubicBezTo>
                  <a:moveTo>
                    <a:pt x="190023" y="220027"/>
                  </a:moveTo>
                  <a:cubicBezTo>
                    <a:pt x="208597" y="224313"/>
                    <a:pt x="228600" y="217170"/>
                    <a:pt x="247173" y="220027"/>
                  </a:cubicBezTo>
                  <a:moveTo>
                    <a:pt x="332898" y="248602"/>
                  </a:moveTo>
                  <a:cubicBezTo>
                    <a:pt x="335756" y="264318"/>
                    <a:pt x="318611" y="282892"/>
                    <a:pt x="304323" y="277177"/>
                  </a:cubicBezTo>
                  <a:cubicBezTo>
                    <a:pt x="295751" y="274320"/>
                    <a:pt x="285750" y="277177"/>
                    <a:pt x="275748" y="277177"/>
                  </a:cubicBezTo>
                  <a:cubicBezTo>
                    <a:pt x="278606" y="258603"/>
                    <a:pt x="268604" y="237172"/>
                    <a:pt x="275748" y="220027"/>
                  </a:cubicBezTo>
                  <a:cubicBezTo>
                    <a:pt x="285750" y="218598"/>
                    <a:pt x="295751" y="222885"/>
                    <a:pt x="304323" y="220027"/>
                  </a:cubicBezTo>
                  <a:cubicBezTo>
                    <a:pt x="318611" y="214312"/>
                    <a:pt x="334327" y="232886"/>
                    <a:pt x="332898" y="248602"/>
                  </a:cubicBezTo>
                  <a:moveTo>
                    <a:pt x="275748" y="334327"/>
                  </a:moveTo>
                  <a:cubicBezTo>
                    <a:pt x="274320" y="315753"/>
                    <a:pt x="277177" y="295751"/>
                    <a:pt x="275748" y="27717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0" name="Rounded Rectangle 79"/>
            <p:cNvSpPr/>
            <p:nvPr/>
          </p:nvSpPr>
          <p:spPr>
            <a:xfrm>
              <a:off x="2407443" y="27503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57150" y="328612"/>
                  </a:moveTo>
                  <a:lnTo>
                    <a:pt x="14287" y="328612"/>
                  </a:lnTo>
                  <a:cubicBezTo>
                    <a:pt x="6396" y="328612"/>
                    <a:pt x="0" y="322215"/>
                    <a:pt x="0" y="314325"/>
                  </a:cubicBezTo>
                  <a:lnTo>
                    <a:pt x="0" y="14287"/>
                  </a:lnTo>
                  <a:cubicBezTo>
                    <a:pt x="0" y="6396"/>
                    <a:pt x="6396" y="0"/>
                    <a:pt x="14287" y="0"/>
                  </a:cubicBezTo>
                  <a:lnTo>
                    <a:pt x="186094" y="0"/>
                  </a:lnTo>
                  <a:cubicBezTo>
                    <a:pt x="233242" y="0"/>
                    <a:pt x="271462" y="38220"/>
                    <a:pt x="271462" y="85367"/>
                  </a:cubicBezTo>
                  <a:lnTo>
                    <a:pt x="271462" y="171450"/>
                  </a:lnTo>
                  <a:moveTo>
                    <a:pt x="200025" y="1143"/>
                  </a:moveTo>
                  <a:lnTo>
                    <a:pt x="200025" y="57150"/>
                  </a:lnTo>
                  <a:cubicBezTo>
                    <a:pt x="200025" y="65040"/>
                    <a:pt x="206421" y="71437"/>
                    <a:pt x="214312" y="71437"/>
                  </a:cubicBezTo>
                  <a:lnTo>
                    <a:pt x="270319" y="71437"/>
                  </a:lnTo>
                  <a:moveTo>
                    <a:pt x="98583" y="214312"/>
                  </a:moveTo>
                  <a:lnTo>
                    <a:pt x="150018" y="214312"/>
                  </a:lnTo>
                  <a:cubicBezTo>
                    <a:pt x="152605" y="214333"/>
                    <a:pt x="154978" y="215750"/>
                    <a:pt x="156223" y="218018"/>
                  </a:cubicBezTo>
                  <a:cubicBezTo>
                    <a:pt x="157468" y="220285"/>
                    <a:pt x="157390" y="223048"/>
                    <a:pt x="156019" y="225242"/>
                  </a:cubicBezTo>
                  <a:lnTo>
                    <a:pt x="98240" y="317682"/>
                  </a:lnTo>
                  <a:cubicBezTo>
                    <a:pt x="96864" y="319884"/>
                    <a:pt x="96791" y="322660"/>
                    <a:pt x="98050" y="324931"/>
                  </a:cubicBezTo>
                  <a:cubicBezTo>
                    <a:pt x="99309" y="327203"/>
                    <a:pt x="101701" y="328612"/>
                    <a:pt x="104298" y="328612"/>
                  </a:cubicBezTo>
                  <a:lnTo>
                    <a:pt x="155733" y="328612"/>
                  </a:lnTo>
                  <a:moveTo>
                    <a:pt x="214312" y="214312"/>
                  </a:moveTo>
                  <a:lnTo>
                    <a:pt x="214312" y="328612"/>
                  </a:lnTo>
                  <a:moveTo>
                    <a:pt x="242887" y="328612"/>
                  </a:moveTo>
                  <a:lnTo>
                    <a:pt x="185737" y="328612"/>
                  </a:lnTo>
                  <a:moveTo>
                    <a:pt x="242887" y="214312"/>
                  </a:moveTo>
                  <a:lnTo>
                    <a:pt x="185737" y="214312"/>
                  </a:lnTo>
                  <a:moveTo>
                    <a:pt x="328612" y="242887"/>
                  </a:moveTo>
                  <a:cubicBezTo>
                    <a:pt x="328612" y="258669"/>
                    <a:pt x="315819" y="271462"/>
                    <a:pt x="300037" y="271462"/>
                  </a:cubicBezTo>
                  <a:lnTo>
                    <a:pt x="271462" y="271462"/>
                  </a:lnTo>
                  <a:lnTo>
                    <a:pt x="271462" y="214312"/>
                  </a:lnTo>
                  <a:lnTo>
                    <a:pt x="300037" y="214312"/>
                  </a:lnTo>
                  <a:cubicBezTo>
                    <a:pt x="315819" y="214312"/>
                    <a:pt x="328612" y="227105"/>
                    <a:pt x="328612" y="242887"/>
                  </a:cubicBezTo>
                  <a:close/>
                  <a:moveTo>
                    <a:pt x="271462" y="328612"/>
                  </a:moveTo>
                  <a:lnTo>
                    <a:pt x="271462" y="271462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703921" y="3732704"/>
            <a:ext cx="335756" cy="314325"/>
            <a:chOff x="3549015" y="2757487"/>
            <a:chExt cx="335756" cy="314325"/>
          </a:xfrm>
        </p:grpSpPr>
        <p:sp>
          <p:nvSpPr>
            <p:cNvPr id="82" name="Rounded Rectangle 81"/>
            <p:cNvSpPr/>
            <p:nvPr/>
          </p:nvSpPr>
          <p:spPr>
            <a:xfrm>
              <a:off x="3549015" y="2757487"/>
              <a:ext cx="335756" cy="314325"/>
            </a:xfrm>
            <a:custGeom>
              <a:avLst/>
              <a:gdLst/>
              <a:ahLst/>
              <a:cxnLst/>
              <a:rect l="0" t="0" r="0" b="0"/>
              <a:pathLst>
                <a:path w="335756" h="314325">
                  <a:moveTo>
                    <a:pt x="330041" y="57150"/>
                  </a:moveTo>
                  <a:cubicBezTo>
                    <a:pt x="330041" y="81438"/>
                    <a:pt x="335756" y="105727"/>
                    <a:pt x="330041" y="128587"/>
                  </a:cubicBezTo>
                  <a:cubicBezTo>
                    <a:pt x="328612" y="135731"/>
                    <a:pt x="322897" y="144303"/>
                    <a:pt x="315753" y="142875"/>
                  </a:cubicBezTo>
                  <a:cubicBezTo>
                    <a:pt x="274319" y="131445"/>
                    <a:pt x="228600" y="154304"/>
                    <a:pt x="187166" y="142875"/>
                  </a:cubicBezTo>
                  <a:cubicBezTo>
                    <a:pt x="180022" y="141446"/>
                    <a:pt x="175736" y="135731"/>
                    <a:pt x="172878" y="128587"/>
                  </a:cubicBezTo>
                  <a:cubicBezTo>
                    <a:pt x="162877" y="97154"/>
                    <a:pt x="170021" y="61436"/>
                    <a:pt x="172878" y="28575"/>
                  </a:cubicBezTo>
                  <a:cubicBezTo>
                    <a:pt x="172878" y="21431"/>
                    <a:pt x="180022" y="11429"/>
                    <a:pt x="187166" y="14287"/>
                  </a:cubicBezTo>
                  <a:cubicBezTo>
                    <a:pt x="195738" y="17145"/>
                    <a:pt x="205739" y="15716"/>
                    <a:pt x="214312" y="14287"/>
                  </a:cubicBezTo>
                  <a:cubicBezTo>
                    <a:pt x="220027" y="14287"/>
                    <a:pt x="224313" y="17145"/>
                    <a:pt x="227171" y="22859"/>
                  </a:cubicBezTo>
                  <a:cubicBezTo>
                    <a:pt x="228600" y="27146"/>
                    <a:pt x="231457" y="30003"/>
                    <a:pt x="232886" y="34289"/>
                  </a:cubicBezTo>
                  <a:cubicBezTo>
                    <a:pt x="234315" y="40004"/>
                    <a:pt x="240030" y="42862"/>
                    <a:pt x="245745" y="42862"/>
                  </a:cubicBezTo>
                  <a:cubicBezTo>
                    <a:pt x="268605" y="41433"/>
                    <a:pt x="292893" y="48577"/>
                    <a:pt x="315753" y="42862"/>
                  </a:cubicBezTo>
                  <a:cubicBezTo>
                    <a:pt x="322897" y="41433"/>
                    <a:pt x="332898" y="50006"/>
                    <a:pt x="330041" y="57149"/>
                  </a:cubicBezTo>
                  <a:moveTo>
                    <a:pt x="330041" y="228600"/>
                  </a:moveTo>
                  <a:cubicBezTo>
                    <a:pt x="332898" y="252888"/>
                    <a:pt x="335756" y="277177"/>
                    <a:pt x="330041" y="300037"/>
                  </a:cubicBezTo>
                  <a:cubicBezTo>
                    <a:pt x="328612" y="307181"/>
                    <a:pt x="324326" y="314325"/>
                    <a:pt x="315753" y="314325"/>
                  </a:cubicBezTo>
                  <a:cubicBezTo>
                    <a:pt x="272891" y="314325"/>
                    <a:pt x="230028" y="312896"/>
                    <a:pt x="187166" y="314325"/>
                  </a:cubicBezTo>
                  <a:cubicBezTo>
                    <a:pt x="178593" y="314325"/>
                    <a:pt x="174307" y="307181"/>
                    <a:pt x="172878" y="300037"/>
                  </a:cubicBezTo>
                  <a:cubicBezTo>
                    <a:pt x="167163" y="267176"/>
                    <a:pt x="174307" y="232886"/>
                    <a:pt x="172878" y="200025"/>
                  </a:cubicBezTo>
                  <a:cubicBezTo>
                    <a:pt x="172878" y="191452"/>
                    <a:pt x="180022" y="187166"/>
                    <a:pt x="187166" y="185737"/>
                  </a:cubicBezTo>
                  <a:cubicBezTo>
                    <a:pt x="195738" y="184308"/>
                    <a:pt x="205739" y="182879"/>
                    <a:pt x="214312" y="185737"/>
                  </a:cubicBezTo>
                  <a:cubicBezTo>
                    <a:pt x="220027" y="187166"/>
                    <a:pt x="225742" y="188595"/>
                    <a:pt x="227171" y="194309"/>
                  </a:cubicBezTo>
                  <a:cubicBezTo>
                    <a:pt x="228600" y="198596"/>
                    <a:pt x="230028" y="202882"/>
                    <a:pt x="232886" y="205739"/>
                  </a:cubicBezTo>
                  <a:cubicBezTo>
                    <a:pt x="237172" y="210026"/>
                    <a:pt x="241458" y="215741"/>
                    <a:pt x="245745" y="214312"/>
                  </a:cubicBezTo>
                  <a:cubicBezTo>
                    <a:pt x="267176" y="205739"/>
                    <a:pt x="292893" y="220027"/>
                    <a:pt x="315753" y="214312"/>
                  </a:cubicBezTo>
                  <a:cubicBezTo>
                    <a:pt x="322897" y="212883"/>
                    <a:pt x="327183" y="221456"/>
                    <a:pt x="330041" y="228599"/>
                  </a:cubicBezTo>
                  <a:moveTo>
                    <a:pt x="1428" y="0"/>
                  </a:moveTo>
                  <a:cubicBezTo>
                    <a:pt x="4286" y="8572"/>
                    <a:pt x="4286" y="20002"/>
                    <a:pt x="1428" y="28575"/>
                  </a:cubicBezTo>
                  <a:moveTo>
                    <a:pt x="1428" y="71437"/>
                  </a:moveTo>
                  <a:cubicBezTo>
                    <a:pt x="1428" y="81438"/>
                    <a:pt x="5714" y="91440"/>
                    <a:pt x="1428" y="100012"/>
                  </a:cubicBezTo>
                  <a:moveTo>
                    <a:pt x="1428" y="171450"/>
                  </a:moveTo>
                  <a:cubicBezTo>
                    <a:pt x="1428" y="161448"/>
                    <a:pt x="0" y="152876"/>
                    <a:pt x="1428" y="142875"/>
                  </a:cubicBezTo>
                  <a:moveTo>
                    <a:pt x="30003" y="242887"/>
                  </a:moveTo>
                  <a:cubicBezTo>
                    <a:pt x="25717" y="242887"/>
                    <a:pt x="20002" y="241458"/>
                    <a:pt x="15716" y="242887"/>
                  </a:cubicBezTo>
                  <a:cubicBezTo>
                    <a:pt x="8572" y="244316"/>
                    <a:pt x="2857" y="235743"/>
                    <a:pt x="1428" y="228600"/>
                  </a:cubicBezTo>
                  <a:cubicBezTo>
                    <a:pt x="0" y="224313"/>
                    <a:pt x="0" y="218598"/>
                    <a:pt x="1428" y="214312"/>
                  </a:cubicBezTo>
                  <a:moveTo>
                    <a:pt x="30003" y="85725"/>
                  </a:moveTo>
                  <a:cubicBezTo>
                    <a:pt x="20002" y="85725"/>
                    <a:pt x="11429" y="87153"/>
                    <a:pt x="1428" y="85725"/>
                  </a:cubicBezTo>
                  <a:moveTo>
                    <a:pt x="72866" y="85725"/>
                  </a:moveTo>
                  <a:cubicBezTo>
                    <a:pt x="81438" y="88582"/>
                    <a:pt x="91439" y="82867"/>
                    <a:pt x="101441" y="85725"/>
                  </a:cubicBezTo>
                  <a:moveTo>
                    <a:pt x="144303" y="85725"/>
                  </a:moveTo>
                  <a:cubicBezTo>
                    <a:pt x="154304" y="84296"/>
                    <a:pt x="162877" y="84296"/>
                    <a:pt x="172878" y="85725"/>
                  </a:cubicBezTo>
                  <a:moveTo>
                    <a:pt x="72866" y="242887"/>
                  </a:moveTo>
                  <a:cubicBezTo>
                    <a:pt x="82867" y="240029"/>
                    <a:pt x="91439" y="242887"/>
                    <a:pt x="101441" y="242887"/>
                  </a:cubicBezTo>
                  <a:moveTo>
                    <a:pt x="172878" y="242887"/>
                  </a:moveTo>
                  <a:cubicBezTo>
                    <a:pt x="164306" y="241458"/>
                    <a:pt x="152876" y="245745"/>
                    <a:pt x="144303" y="242887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550443" y="2757487"/>
              <a:ext cx="328612" cy="314325"/>
            </a:xfrm>
            <a:custGeom>
              <a:avLst/>
              <a:gdLst/>
              <a:ahLst/>
              <a:cxnLst/>
              <a:rect l="0" t="0" r="0" b="0"/>
              <a:pathLst>
                <a:path w="328612" h="314325">
                  <a:moveTo>
                    <a:pt x="328612" y="128587"/>
                  </a:moveTo>
                  <a:cubicBezTo>
                    <a:pt x="328612" y="136478"/>
                    <a:pt x="322215" y="142875"/>
                    <a:pt x="314325" y="142875"/>
                  </a:cubicBezTo>
                  <a:lnTo>
                    <a:pt x="185737" y="142875"/>
                  </a:lnTo>
                  <a:cubicBezTo>
                    <a:pt x="177846" y="142875"/>
                    <a:pt x="171450" y="136478"/>
                    <a:pt x="171450" y="128587"/>
                  </a:cubicBezTo>
                  <a:lnTo>
                    <a:pt x="171450" y="28575"/>
                  </a:lnTo>
                  <a:cubicBezTo>
                    <a:pt x="171450" y="20684"/>
                    <a:pt x="177846" y="14287"/>
                    <a:pt x="185737" y="14287"/>
                  </a:cubicBezTo>
                  <a:lnTo>
                    <a:pt x="212626" y="14287"/>
                  </a:lnTo>
                  <a:cubicBezTo>
                    <a:pt x="218036" y="14290"/>
                    <a:pt x="222981" y="17348"/>
                    <a:pt x="225399" y="22188"/>
                  </a:cubicBezTo>
                  <a:lnTo>
                    <a:pt x="231800" y="34961"/>
                  </a:lnTo>
                  <a:cubicBezTo>
                    <a:pt x="234218" y="39801"/>
                    <a:pt x="239163" y="42859"/>
                    <a:pt x="244573" y="42862"/>
                  </a:cubicBezTo>
                  <a:lnTo>
                    <a:pt x="314325" y="42862"/>
                  </a:lnTo>
                  <a:cubicBezTo>
                    <a:pt x="322215" y="42862"/>
                    <a:pt x="328612" y="49259"/>
                    <a:pt x="328612" y="57150"/>
                  </a:cubicBezTo>
                  <a:close/>
                  <a:moveTo>
                    <a:pt x="328612" y="300037"/>
                  </a:moveTo>
                  <a:cubicBezTo>
                    <a:pt x="328612" y="307928"/>
                    <a:pt x="322215" y="314325"/>
                    <a:pt x="314325" y="314325"/>
                  </a:cubicBezTo>
                  <a:lnTo>
                    <a:pt x="185737" y="314325"/>
                  </a:lnTo>
                  <a:cubicBezTo>
                    <a:pt x="177846" y="314325"/>
                    <a:pt x="171450" y="307928"/>
                    <a:pt x="171450" y="300037"/>
                  </a:cubicBezTo>
                  <a:lnTo>
                    <a:pt x="171450" y="200025"/>
                  </a:lnTo>
                  <a:cubicBezTo>
                    <a:pt x="171450" y="192134"/>
                    <a:pt x="177846" y="185737"/>
                    <a:pt x="185737" y="185737"/>
                  </a:cubicBezTo>
                  <a:lnTo>
                    <a:pt x="212626" y="185737"/>
                  </a:lnTo>
                  <a:cubicBezTo>
                    <a:pt x="218036" y="185740"/>
                    <a:pt x="222981" y="188798"/>
                    <a:pt x="225399" y="193638"/>
                  </a:cubicBezTo>
                  <a:lnTo>
                    <a:pt x="231800" y="206411"/>
                  </a:lnTo>
                  <a:cubicBezTo>
                    <a:pt x="234218" y="211251"/>
                    <a:pt x="239163" y="214309"/>
                    <a:pt x="244573" y="214312"/>
                  </a:cubicBezTo>
                  <a:lnTo>
                    <a:pt x="314325" y="214312"/>
                  </a:lnTo>
                  <a:cubicBezTo>
                    <a:pt x="322215" y="214312"/>
                    <a:pt x="328612" y="220709"/>
                    <a:pt x="328612" y="228600"/>
                  </a:cubicBezTo>
                  <a:close/>
                  <a:moveTo>
                    <a:pt x="0" y="0"/>
                  </a:moveTo>
                  <a:lnTo>
                    <a:pt x="0" y="28575"/>
                  </a:lnTo>
                  <a:moveTo>
                    <a:pt x="0" y="71437"/>
                  </a:moveTo>
                  <a:lnTo>
                    <a:pt x="0" y="100012"/>
                  </a:lnTo>
                  <a:moveTo>
                    <a:pt x="0" y="142875"/>
                  </a:moveTo>
                  <a:lnTo>
                    <a:pt x="0" y="171450"/>
                  </a:lnTo>
                  <a:moveTo>
                    <a:pt x="28575" y="242887"/>
                  </a:moveTo>
                  <a:lnTo>
                    <a:pt x="14287" y="242887"/>
                  </a:lnTo>
                  <a:cubicBezTo>
                    <a:pt x="6396" y="242887"/>
                    <a:pt x="0" y="236490"/>
                    <a:pt x="0" y="228600"/>
                  </a:cubicBezTo>
                  <a:lnTo>
                    <a:pt x="0" y="214312"/>
                  </a:lnTo>
                  <a:moveTo>
                    <a:pt x="0" y="85725"/>
                  </a:moveTo>
                  <a:lnTo>
                    <a:pt x="28575" y="85725"/>
                  </a:lnTo>
                  <a:moveTo>
                    <a:pt x="100012" y="85725"/>
                  </a:moveTo>
                  <a:lnTo>
                    <a:pt x="71437" y="85725"/>
                  </a:lnTo>
                  <a:moveTo>
                    <a:pt x="142875" y="85725"/>
                  </a:moveTo>
                  <a:lnTo>
                    <a:pt x="171450" y="85725"/>
                  </a:lnTo>
                  <a:moveTo>
                    <a:pt x="100012" y="242887"/>
                  </a:moveTo>
                  <a:lnTo>
                    <a:pt x="71437" y="242887"/>
                  </a:lnTo>
                  <a:moveTo>
                    <a:pt x="142875" y="242887"/>
                  </a:moveTo>
                  <a:lnTo>
                    <a:pt x="171450" y="242887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5846921" y="3725560"/>
            <a:ext cx="332898" cy="332898"/>
            <a:chOff x="4692015" y="2750343"/>
            <a:chExt cx="332898" cy="332898"/>
          </a:xfrm>
        </p:grpSpPr>
        <p:sp>
          <p:nvSpPr>
            <p:cNvPr id="85" name="Rounded Rectangle 84"/>
            <p:cNvSpPr/>
            <p:nvPr/>
          </p:nvSpPr>
          <p:spPr>
            <a:xfrm>
              <a:off x="4692015" y="2750343"/>
              <a:ext cx="332898" cy="332898"/>
            </a:xfrm>
            <a:custGeom>
              <a:avLst/>
              <a:gdLst/>
              <a:ahLst/>
              <a:cxnLst/>
              <a:rect l="0" t="0" r="0" b="0"/>
              <a:pathLst>
                <a:path w="332898" h="332898">
                  <a:moveTo>
                    <a:pt x="330041" y="300037"/>
                  </a:moveTo>
                  <a:cubicBezTo>
                    <a:pt x="325754" y="314325"/>
                    <a:pt x="317182" y="328612"/>
                    <a:pt x="301466" y="328612"/>
                  </a:cubicBezTo>
                  <a:cubicBezTo>
                    <a:pt x="211454" y="332898"/>
                    <a:pt x="120014" y="320040"/>
                    <a:pt x="30003" y="328612"/>
                  </a:cubicBezTo>
                  <a:cubicBezTo>
                    <a:pt x="14287" y="330041"/>
                    <a:pt x="0" y="315753"/>
                    <a:pt x="1428" y="300037"/>
                  </a:cubicBezTo>
                  <a:cubicBezTo>
                    <a:pt x="4286" y="281463"/>
                    <a:pt x="2857" y="261461"/>
                    <a:pt x="1428" y="242887"/>
                  </a:cubicBezTo>
                  <a:cubicBezTo>
                    <a:pt x="0" y="227171"/>
                    <a:pt x="15716" y="208597"/>
                    <a:pt x="30003" y="214312"/>
                  </a:cubicBezTo>
                  <a:cubicBezTo>
                    <a:pt x="114300" y="247173"/>
                    <a:pt x="211454" y="214312"/>
                    <a:pt x="301466" y="214312"/>
                  </a:cubicBezTo>
                  <a:cubicBezTo>
                    <a:pt x="317182" y="214312"/>
                    <a:pt x="332898" y="227171"/>
                    <a:pt x="330041" y="242887"/>
                  </a:cubicBezTo>
                  <a:cubicBezTo>
                    <a:pt x="325754" y="261461"/>
                    <a:pt x="330041" y="281463"/>
                    <a:pt x="330041" y="300037"/>
                  </a:cubicBezTo>
                  <a:moveTo>
                    <a:pt x="287178" y="285750"/>
                  </a:moveTo>
                  <a:cubicBezTo>
                    <a:pt x="207168" y="271462"/>
                    <a:pt x="125729" y="290036"/>
                    <a:pt x="44291" y="285750"/>
                  </a:cubicBezTo>
                  <a:moveTo>
                    <a:pt x="234315" y="254317"/>
                  </a:moveTo>
                  <a:cubicBezTo>
                    <a:pt x="232886" y="254317"/>
                    <a:pt x="230028" y="255746"/>
                    <a:pt x="231457" y="257175"/>
                  </a:cubicBezTo>
                  <a:cubicBezTo>
                    <a:pt x="231457" y="258603"/>
                    <a:pt x="232886" y="260032"/>
                    <a:pt x="234315" y="261461"/>
                  </a:cubicBezTo>
                  <a:cubicBezTo>
                    <a:pt x="235743" y="261461"/>
                    <a:pt x="237172" y="258603"/>
                    <a:pt x="238601" y="257175"/>
                  </a:cubicBezTo>
                  <a:cubicBezTo>
                    <a:pt x="238601" y="255746"/>
                    <a:pt x="235743" y="254317"/>
                    <a:pt x="234315" y="254317"/>
                  </a:cubicBezTo>
                  <a:moveTo>
                    <a:pt x="277177" y="254317"/>
                  </a:moveTo>
                  <a:cubicBezTo>
                    <a:pt x="274320" y="254317"/>
                    <a:pt x="272891" y="255746"/>
                    <a:pt x="272891" y="257175"/>
                  </a:cubicBezTo>
                  <a:cubicBezTo>
                    <a:pt x="274319" y="258603"/>
                    <a:pt x="274319" y="260032"/>
                    <a:pt x="277177" y="261461"/>
                  </a:cubicBezTo>
                  <a:cubicBezTo>
                    <a:pt x="278606" y="261461"/>
                    <a:pt x="280034" y="258603"/>
                    <a:pt x="280034" y="257175"/>
                  </a:cubicBezTo>
                  <a:moveTo>
                    <a:pt x="158591" y="171450"/>
                  </a:moveTo>
                  <a:cubicBezTo>
                    <a:pt x="154304" y="114300"/>
                    <a:pt x="144303" y="55721"/>
                    <a:pt x="158591" y="0"/>
                  </a:cubicBezTo>
                  <a:moveTo>
                    <a:pt x="80009" y="78581"/>
                  </a:moveTo>
                  <a:cubicBezTo>
                    <a:pt x="100012" y="47148"/>
                    <a:pt x="127158" y="18573"/>
                    <a:pt x="158591" y="0"/>
                  </a:cubicBezTo>
                  <a:cubicBezTo>
                    <a:pt x="188594" y="21431"/>
                    <a:pt x="207168" y="57150"/>
                    <a:pt x="237172" y="78581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6" name="Rounded Rectangle 85"/>
            <p:cNvSpPr/>
            <p:nvPr/>
          </p:nvSpPr>
          <p:spPr>
            <a:xfrm>
              <a:off x="4693443" y="2750343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328612" y="300037"/>
                  </a:moveTo>
                  <a:cubicBezTo>
                    <a:pt x="328612" y="315819"/>
                    <a:pt x="315819" y="328612"/>
                    <a:pt x="300037" y="328612"/>
                  </a:cubicBezTo>
                  <a:lnTo>
                    <a:pt x="28575" y="328612"/>
                  </a:lnTo>
                  <a:cubicBezTo>
                    <a:pt x="12793" y="328612"/>
                    <a:pt x="0" y="315819"/>
                    <a:pt x="0" y="300037"/>
                  </a:cubicBezTo>
                  <a:lnTo>
                    <a:pt x="0" y="242887"/>
                  </a:lnTo>
                  <a:cubicBezTo>
                    <a:pt x="0" y="227105"/>
                    <a:pt x="12793" y="214312"/>
                    <a:pt x="28575" y="214312"/>
                  </a:cubicBezTo>
                  <a:lnTo>
                    <a:pt x="300037" y="214312"/>
                  </a:lnTo>
                  <a:cubicBezTo>
                    <a:pt x="315819" y="214312"/>
                    <a:pt x="328612" y="227105"/>
                    <a:pt x="328612" y="242887"/>
                  </a:cubicBezTo>
                  <a:close/>
                  <a:moveTo>
                    <a:pt x="285750" y="285750"/>
                  </a:moveTo>
                  <a:lnTo>
                    <a:pt x="42862" y="285750"/>
                  </a:lnTo>
                  <a:moveTo>
                    <a:pt x="233057" y="253603"/>
                  </a:moveTo>
                  <a:cubicBezTo>
                    <a:pt x="231084" y="253603"/>
                    <a:pt x="229485" y="255202"/>
                    <a:pt x="229485" y="257175"/>
                  </a:cubicBezTo>
                  <a:cubicBezTo>
                    <a:pt x="229485" y="259147"/>
                    <a:pt x="231084" y="260746"/>
                    <a:pt x="233057" y="260746"/>
                  </a:cubicBezTo>
                  <a:cubicBezTo>
                    <a:pt x="235030" y="260746"/>
                    <a:pt x="236629" y="259147"/>
                    <a:pt x="236629" y="257175"/>
                  </a:cubicBezTo>
                  <a:cubicBezTo>
                    <a:pt x="236629" y="255202"/>
                    <a:pt x="235030" y="253603"/>
                    <a:pt x="233057" y="253603"/>
                  </a:cubicBezTo>
                  <a:lnTo>
                    <a:pt x="233057" y="253603"/>
                  </a:lnTo>
                  <a:moveTo>
                    <a:pt x="275334" y="253603"/>
                  </a:moveTo>
                  <a:cubicBezTo>
                    <a:pt x="273361" y="253603"/>
                    <a:pt x="271762" y="255202"/>
                    <a:pt x="271762" y="257175"/>
                  </a:cubicBezTo>
                  <a:cubicBezTo>
                    <a:pt x="271762" y="259147"/>
                    <a:pt x="273361" y="260746"/>
                    <a:pt x="275334" y="260746"/>
                  </a:cubicBezTo>
                  <a:cubicBezTo>
                    <a:pt x="277307" y="260746"/>
                    <a:pt x="278906" y="259147"/>
                    <a:pt x="278906" y="257175"/>
                  </a:cubicBezTo>
                  <a:cubicBezTo>
                    <a:pt x="278910" y="256226"/>
                    <a:pt x="278535" y="255315"/>
                    <a:pt x="277864" y="254645"/>
                  </a:cubicBezTo>
                  <a:cubicBezTo>
                    <a:pt x="277193" y="253974"/>
                    <a:pt x="276282" y="253599"/>
                    <a:pt x="275334" y="253603"/>
                  </a:cubicBezTo>
                  <a:lnTo>
                    <a:pt x="275334" y="253603"/>
                  </a:lnTo>
                  <a:moveTo>
                    <a:pt x="157162" y="0"/>
                  </a:moveTo>
                  <a:lnTo>
                    <a:pt x="157162" y="171450"/>
                  </a:lnTo>
                  <a:moveTo>
                    <a:pt x="78581" y="78581"/>
                  </a:moveTo>
                  <a:lnTo>
                    <a:pt x="157162" y="0"/>
                  </a:lnTo>
                  <a:lnTo>
                    <a:pt x="235743" y="78581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048499" y="3725560"/>
            <a:ext cx="228600" cy="317182"/>
            <a:chOff x="5893593" y="2750343"/>
            <a:chExt cx="228600" cy="317182"/>
          </a:xfrm>
        </p:grpSpPr>
        <p:sp>
          <p:nvSpPr>
            <p:cNvPr id="88" name="Rounded Rectangle 87"/>
            <p:cNvSpPr/>
            <p:nvPr/>
          </p:nvSpPr>
          <p:spPr>
            <a:xfrm>
              <a:off x="5893593" y="2750343"/>
              <a:ext cx="228600" cy="317182"/>
            </a:xfrm>
            <a:custGeom>
              <a:avLst/>
              <a:gdLst/>
              <a:ahLst/>
              <a:cxnLst/>
              <a:rect l="0" t="0" r="0" b="0"/>
              <a:pathLst>
                <a:path w="228600" h="317182">
                  <a:moveTo>
                    <a:pt x="64293" y="121443"/>
                  </a:moveTo>
                  <a:cubicBezTo>
                    <a:pt x="58578" y="98583"/>
                    <a:pt x="65722" y="74295"/>
                    <a:pt x="64293" y="50006"/>
                  </a:cubicBezTo>
                  <a:cubicBezTo>
                    <a:pt x="61436" y="22859"/>
                    <a:pt x="87153" y="0"/>
                    <a:pt x="114300" y="0"/>
                  </a:cubicBezTo>
                  <a:cubicBezTo>
                    <a:pt x="141446" y="0"/>
                    <a:pt x="171450" y="22859"/>
                    <a:pt x="164306" y="50006"/>
                  </a:cubicBezTo>
                  <a:cubicBezTo>
                    <a:pt x="158591" y="72866"/>
                    <a:pt x="172878" y="98583"/>
                    <a:pt x="164306" y="121443"/>
                  </a:cubicBezTo>
                  <a:cubicBezTo>
                    <a:pt x="154305" y="147161"/>
                    <a:pt x="141446" y="172878"/>
                    <a:pt x="114300" y="171450"/>
                  </a:cubicBezTo>
                  <a:moveTo>
                    <a:pt x="164306" y="192881"/>
                  </a:moveTo>
                  <a:cubicBezTo>
                    <a:pt x="164306" y="217170"/>
                    <a:pt x="161448" y="241458"/>
                    <a:pt x="164306" y="264318"/>
                  </a:cubicBezTo>
                  <a:cubicBezTo>
                    <a:pt x="167163" y="291465"/>
                    <a:pt x="141446" y="311467"/>
                    <a:pt x="114300" y="314325"/>
                  </a:cubicBezTo>
                  <a:cubicBezTo>
                    <a:pt x="87153" y="317182"/>
                    <a:pt x="61436" y="291465"/>
                    <a:pt x="64293" y="264318"/>
                  </a:cubicBezTo>
                  <a:cubicBezTo>
                    <a:pt x="67151" y="240029"/>
                    <a:pt x="71437" y="215741"/>
                    <a:pt x="64293" y="192881"/>
                  </a:cubicBezTo>
                  <a:cubicBezTo>
                    <a:pt x="55721" y="167163"/>
                    <a:pt x="87153" y="148590"/>
                    <a:pt x="114300" y="142875"/>
                  </a:cubicBezTo>
                  <a:moveTo>
                    <a:pt x="12858" y="92868"/>
                  </a:moveTo>
                  <a:cubicBezTo>
                    <a:pt x="20002" y="94297"/>
                    <a:pt x="25717" y="101441"/>
                    <a:pt x="31432" y="102870"/>
                  </a:cubicBezTo>
                  <a:moveTo>
                    <a:pt x="0" y="142875"/>
                  </a:moveTo>
                  <a:cubicBezTo>
                    <a:pt x="7143" y="142875"/>
                    <a:pt x="14287" y="141446"/>
                    <a:pt x="21431" y="142875"/>
                  </a:cubicBezTo>
                  <a:moveTo>
                    <a:pt x="31432" y="181451"/>
                  </a:moveTo>
                  <a:cubicBezTo>
                    <a:pt x="27146" y="187166"/>
                    <a:pt x="20002" y="190023"/>
                    <a:pt x="12858" y="192881"/>
                  </a:cubicBezTo>
                  <a:moveTo>
                    <a:pt x="215741" y="192881"/>
                  </a:moveTo>
                  <a:cubicBezTo>
                    <a:pt x="208597" y="191452"/>
                    <a:pt x="202882" y="184308"/>
                    <a:pt x="197167" y="181451"/>
                  </a:cubicBezTo>
                  <a:moveTo>
                    <a:pt x="228600" y="142875"/>
                  </a:moveTo>
                  <a:cubicBezTo>
                    <a:pt x="221456" y="141446"/>
                    <a:pt x="214312" y="144303"/>
                    <a:pt x="207168" y="142875"/>
                  </a:cubicBezTo>
                  <a:moveTo>
                    <a:pt x="215741" y="92868"/>
                  </a:moveTo>
                  <a:cubicBezTo>
                    <a:pt x="208597" y="94297"/>
                    <a:pt x="204311" y="101441"/>
                    <a:pt x="197167" y="10287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5893593" y="2750343"/>
              <a:ext cx="228600" cy="314325"/>
            </a:xfrm>
            <a:custGeom>
              <a:avLst/>
              <a:gdLst/>
              <a:ahLst/>
              <a:cxnLst/>
              <a:rect l="0" t="0" r="0" b="0"/>
              <a:pathLst>
                <a:path w="228600" h="314325">
                  <a:moveTo>
                    <a:pt x="64293" y="121443"/>
                  </a:moveTo>
                  <a:lnTo>
                    <a:pt x="64293" y="50006"/>
                  </a:lnTo>
                  <a:cubicBezTo>
                    <a:pt x="64293" y="22388"/>
                    <a:pt x="86682" y="0"/>
                    <a:pt x="114300" y="0"/>
                  </a:cubicBezTo>
                  <a:cubicBezTo>
                    <a:pt x="141917" y="0"/>
                    <a:pt x="164306" y="22388"/>
                    <a:pt x="164306" y="50006"/>
                  </a:cubicBezTo>
                  <a:lnTo>
                    <a:pt x="164306" y="121443"/>
                  </a:lnTo>
                  <a:cubicBezTo>
                    <a:pt x="164306" y="149061"/>
                    <a:pt x="141917" y="171450"/>
                    <a:pt x="114300" y="171450"/>
                  </a:cubicBezTo>
                  <a:moveTo>
                    <a:pt x="164306" y="192881"/>
                  </a:moveTo>
                  <a:lnTo>
                    <a:pt x="164306" y="264318"/>
                  </a:lnTo>
                  <a:cubicBezTo>
                    <a:pt x="164306" y="291936"/>
                    <a:pt x="141917" y="314325"/>
                    <a:pt x="114300" y="314325"/>
                  </a:cubicBezTo>
                  <a:cubicBezTo>
                    <a:pt x="86682" y="314325"/>
                    <a:pt x="64293" y="291936"/>
                    <a:pt x="64293" y="264318"/>
                  </a:cubicBezTo>
                  <a:lnTo>
                    <a:pt x="64293" y="192881"/>
                  </a:lnTo>
                  <a:cubicBezTo>
                    <a:pt x="64293" y="165263"/>
                    <a:pt x="86682" y="142875"/>
                    <a:pt x="114300" y="142875"/>
                  </a:cubicBezTo>
                  <a:moveTo>
                    <a:pt x="13401" y="92854"/>
                  </a:moveTo>
                  <a:lnTo>
                    <a:pt x="31961" y="103570"/>
                  </a:lnTo>
                  <a:moveTo>
                    <a:pt x="21431" y="142860"/>
                  </a:moveTo>
                  <a:lnTo>
                    <a:pt x="0" y="142860"/>
                  </a:lnTo>
                  <a:moveTo>
                    <a:pt x="13401" y="192866"/>
                  </a:moveTo>
                  <a:lnTo>
                    <a:pt x="31961" y="182151"/>
                  </a:lnTo>
                  <a:moveTo>
                    <a:pt x="215198" y="192866"/>
                  </a:moveTo>
                  <a:lnTo>
                    <a:pt x="196638" y="182151"/>
                  </a:lnTo>
                  <a:moveTo>
                    <a:pt x="228600" y="142860"/>
                  </a:moveTo>
                  <a:lnTo>
                    <a:pt x="207168" y="142860"/>
                  </a:lnTo>
                  <a:moveTo>
                    <a:pt x="215198" y="92854"/>
                  </a:moveTo>
                  <a:lnTo>
                    <a:pt x="196638" y="10357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489</Words>
  <Application>Microsoft Office PowerPoint</Application>
  <PresentationFormat>On-screen Show (4:3)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</vt:lpstr>
      <vt:lpstr>Shantell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abcom.in</dc:creator>
  <cp:keywords/>
  <dc:description>generated using python-pptx</dc:description>
  <cp:lastModifiedBy>Saurabh Kalambkar</cp:lastModifiedBy>
  <cp:revision>2</cp:revision>
  <dcterms:created xsi:type="dcterms:W3CDTF">2013-01-27T09:14:16Z</dcterms:created>
  <dcterms:modified xsi:type="dcterms:W3CDTF">2025-06-19T14:24:59Z</dcterms:modified>
  <cp:category/>
</cp:coreProperties>
</file>