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218535" y="2158212"/>
            <a:ext cx="1006525" cy="964158"/>
          </a:xfrm>
          <a:custGeom>
            <a:avLst/>
            <a:gdLst/>
            <a:ahLst/>
            <a:cxnLst/>
            <a:rect l="0" t="0" r="0" b="0"/>
            <a:pathLst>
              <a:path w="1006525" h="964158">
                <a:moveTo>
                  <a:pt x="1006525" y="609600"/>
                </a:moveTo>
                <a:lnTo>
                  <a:pt x="518541" y="964158"/>
                </a:lnTo>
                <a:lnTo>
                  <a:pt x="0" y="587425"/>
                </a:lnTo>
                <a:lnTo>
                  <a:pt x="808482" y="0"/>
                </a:lnTo>
                <a:close/>
              </a:path>
            </a:pathLst>
          </a:custGeom>
          <a:noFill/>
          <a:ln w="11430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027017" y="2158212"/>
            <a:ext cx="999363" cy="609600"/>
          </a:xfrm>
          <a:custGeom>
            <a:avLst/>
            <a:gdLst/>
            <a:ahLst/>
            <a:cxnLst/>
            <a:rect l="0" t="0" r="0" b="0"/>
            <a:pathLst>
              <a:path w="999363" h="609600">
                <a:moveTo>
                  <a:pt x="999363" y="0"/>
                </a:moveTo>
                <a:lnTo>
                  <a:pt x="801319" y="609600"/>
                </a:lnTo>
                <a:lnTo>
                  <a:pt x="198043" y="609600"/>
                </a:lnTo>
                <a:lnTo>
                  <a:pt x="0" y="0"/>
                </a:lnTo>
                <a:close/>
              </a:path>
            </a:pathLst>
          </a:custGeom>
          <a:noFill/>
          <a:ln w="11430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828336" y="2158212"/>
            <a:ext cx="1006602" cy="964158"/>
          </a:xfrm>
          <a:custGeom>
            <a:avLst/>
            <a:gdLst/>
            <a:ahLst/>
            <a:cxnLst/>
            <a:rect l="0" t="0" r="0" b="0"/>
            <a:pathLst>
              <a:path w="1006602" h="964158">
                <a:moveTo>
                  <a:pt x="1006602" y="587425"/>
                </a:moveTo>
                <a:lnTo>
                  <a:pt x="488061" y="964158"/>
                </a:lnTo>
                <a:lnTo>
                  <a:pt x="0" y="609600"/>
                </a:lnTo>
                <a:lnTo>
                  <a:pt x="198043" y="0"/>
                </a:lnTo>
                <a:close/>
              </a:path>
            </a:pathLst>
          </a:custGeom>
          <a:noFill/>
          <a:ln w="11430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5316397" y="2745638"/>
            <a:ext cx="827379" cy="950442"/>
          </a:xfrm>
          <a:custGeom>
            <a:avLst/>
            <a:gdLst/>
            <a:ahLst/>
            <a:cxnLst/>
            <a:rect l="0" t="0" r="0" b="0"/>
            <a:pathLst>
              <a:path w="827379" h="950442">
                <a:moveTo>
                  <a:pt x="827379" y="950442"/>
                </a:moveTo>
                <a:lnTo>
                  <a:pt x="186385" y="950442"/>
                </a:lnTo>
                <a:lnTo>
                  <a:pt x="0" y="376732"/>
                </a:lnTo>
                <a:lnTo>
                  <a:pt x="518541" y="0"/>
                </a:lnTo>
                <a:close/>
              </a:path>
            </a:pathLst>
          </a:custGeom>
          <a:noFill/>
          <a:ln w="11430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5316397" y="3696081"/>
            <a:ext cx="827379" cy="950442"/>
          </a:xfrm>
          <a:custGeom>
            <a:avLst/>
            <a:gdLst/>
            <a:ahLst/>
            <a:cxnLst/>
            <a:rect l="0" t="0" r="0" b="0"/>
            <a:pathLst>
              <a:path w="827379" h="950442">
                <a:moveTo>
                  <a:pt x="827379" y="0"/>
                </a:moveTo>
                <a:lnTo>
                  <a:pt x="518541" y="950442"/>
                </a:lnTo>
                <a:lnTo>
                  <a:pt x="0" y="573709"/>
                </a:lnTo>
                <a:lnTo>
                  <a:pt x="186385" y="0"/>
                </a:lnTo>
                <a:close/>
              </a:path>
            </a:pathLst>
          </a:custGeom>
          <a:noFill/>
          <a:ln w="1143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4828336" y="4269783"/>
            <a:ext cx="1006602" cy="964158"/>
          </a:xfrm>
          <a:custGeom>
            <a:avLst/>
            <a:gdLst/>
            <a:ahLst/>
            <a:cxnLst/>
            <a:rect l="0" t="0" r="0" b="0"/>
            <a:pathLst>
              <a:path w="1006602" h="964158">
                <a:moveTo>
                  <a:pt x="1006602" y="376732"/>
                </a:moveTo>
                <a:lnTo>
                  <a:pt x="198043" y="964158"/>
                </a:lnTo>
                <a:lnTo>
                  <a:pt x="0" y="354558"/>
                </a:lnTo>
                <a:lnTo>
                  <a:pt x="488061" y="0"/>
                </a:lnTo>
                <a:close/>
              </a:path>
            </a:pathLst>
          </a:custGeom>
          <a:noFill/>
          <a:ln w="1143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4027017" y="4624357"/>
            <a:ext cx="999362" cy="609600"/>
          </a:xfrm>
          <a:custGeom>
            <a:avLst/>
            <a:gdLst/>
            <a:ahLst/>
            <a:cxnLst/>
            <a:rect l="0" t="0" r="0" b="0"/>
            <a:pathLst>
              <a:path w="999362" h="609600">
                <a:moveTo>
                  <a:pt x="999362" y="609600"/>
                </a:moveTo>
                <a:lnTo>
                  <a:pt x="0" y="609600"/>
                </a:lnTo>
                <a:lnTo>
                  <a:pt x="198043" y="0"/>
                </a:lnTo>
                <a:lnTo>
                  <a:pt x="801319" y="0"/>
                </a:lnTo>
                <a:close/>
              </a:path>
            </a:pathLst>
          </a:custGeom>
          <a:noFill/>
          <a:ln w="1143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218535" y="4269783"/>
            <a:ext cx="1006525" cy="964158"/>
          </a:xfrm>
          <a:custGeom>
            <a:avLst/>
            <a:gdLst/>
            <a:ahLst/>
            <a:cxnLst/>
            <a:rect l="0" t="0" r="0" b="0"/>
            <a:pathLst>
              <a:path w="1006525" h="964158">
                <a:moveTo>
                  <a:pt x="1006525" y="354558"/>
                </a:moveTo>
                <a:lnTo>
                  <a:pt x="808482" y="964158"/>
                </a:lnTo>
                <a:lnTo>
                  <a:pt x="0" y="376732"/>
                </a:lnTo>
                <a:lnTo>
                  <a:pt x="518540" y="0"/>
                </a:lnTo>
                <a:close/>
              </a:path>
            </a:pathLst>
          </a:custGeom>
          <a:noFill/>
          <a:ln w="11430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2909696" y="3696081"/>
            <a:ext cx="827379" cy="950442"/>
          </a:xfrm>
          <a:custGeom>
            <a:avLst/>
            <a:gdLst/>
            <a:ahLst/>
            <a:cxnLst/>
            <a:rect l="0" t="0" r="0" b="0"/>
            <a:pathLst>
              <a:path w="827379" h="950442">
                <a:moveTo>
                  <a:pt x="827379" y="573709"/>
                </a:moveTo>
                <a:lnTo>
                  <a:pt x="308838" y="950442"/>
                </a:lnTo>
                <a:lnTo>
                  <a:pt x="0" y="0"/>
                </a:lnTo>
                <a:lnTo>
                  <a:pt x="640918" y="0"/>
                </a:lnTo>
                <a:close/>
              </a:path>
            </a:pathLst>
          </a:custGeom>
          <a:noFill/>
          <a:ln w="11430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2909696" y="2745638"/>
            <a:ext cx="827379" cy="950442"/>
          </a:xfrm>
          <a:custGeom>
            <a:avLst/>
            <a:gdLst/>
            <a:ahLst/>
            <a:cxnLst/>
            <a:rect l="0" t="0" r="0" b="0"/>
            <a:pathLst>
              <a:path w="827379" h="950442">
                <a:moveTo>
                  <a:pt x="827379" y="376732"/>
                </a:moveTo>
                <a:lnTo>
                  <a:pt x="640918" y="950442"/>
                </a:lnTo>
                <a:lnTo>
                  <a:pt x="0" y="950442"/>
                </a:lnTo>
                <a:lnTo>
                  <a:pt x="308838" y="0"/>
                </a:lnTo>
                <a:close/>
              </a:path>
            </a:pathLst>
          </a:custGeom>
          <a:noFill/>
          <a:ln w="1143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5639257" y="2147163"/>
            <a:ext cx="75438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The issue the project
aims to address,
providing context.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0657" y="2147163"/>
            <a:ext cx="76581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An interactive session
for questions and
answers.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0584" y="2964561"/>
            <a:ext cx="22860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BA5DE5"/>
                </a:solidFill>
                <a:latin typeface="Roboto"/>
              </a:rPr>
              <a:t>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79337" y="3010281"/>
            <a:ext cx="70866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92BD39"/>
                </a:solidFill>
                <a:latin typeface="Roboto"/>
              </a:rPr>
              <a:t>Current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64562" y="3153003"/>
            <a:ext cx="72009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A practical
demonstration of the
solution.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79337" y="3198723"/>
            <a:ext cx="80010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Existing methods used
to tackle the problem.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11040" y="5667603"/>
            <a:ext cx="66294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484848"/>
                </a:solidFill>
                <a:latin typeface="Roboto"/>
              </a:rPr>
              <a:t>The step-by-step
sequence of the
proposed solution.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2919" y="1958721"/>
            <a:ext cx="17145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969696"/>
                </a:solidFill>
                <a:latin typeface="Roboto"/>
              </a:rPr>
              <a:t>QnA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9411" y="4016121"/>
            <a:ext cx="52578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7F64EA"/>
                </a:solidFill>
                <a:latin typeface="Roboto"/>
              </a:rPr>
              <a:t>Advantages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9337" y="4016121"/>
            <a:ext cx="46863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E55753"/>
                </a:solidFill>
                <a:latin typeface="Roboto"/>
              </a:rPr>
              <a:t>Drawbacks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0851" y="4204563"/>
            <a:ext cx="70866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Benefits of adopting
the new solution.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3420" y="1552803"/>
            <a:ext cx="685800" cy="3840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484848"/>
                </a:solidFill>
                <a:latin typeface="Roboto"/>
              </a:rPr>
              <a:t>The name of the
project, setting the
stage for the
presentation.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83049" y="1364361"/>
            <a:ext cx="50292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1EABDA"/>
                </a:solidFill>
                <a:latin typeface="Roboto"/>
              </a:rPr>
              <a:t>Project Title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9337" y="4204563"/>
            <a:ext cx="60579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Limitations of the
current solutions.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55187" y="902360"/>
            <a:ext cx="2125980" cy="2667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Presentation Structure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99258" y="5021961"/>
            <a:ext cx="61722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DE58A9"/>
                </a:solidFill>
                <a:latin typeface="Roboto"/>
              </a:rPr>
              <a:t>Implementation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30697" y="5021961"/>
            <a:ext cx="74295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E0CB15"/>
                </a:solidFill>
                <a:latin typeface="Roboto"/>
              </a:rPr>
              <a:t>Proposed Solution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5344" y="5210403"/>
            <a:ext cx="74295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The methodology for
putting the solution
into action.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30697" y="5210403"/>
            <a:ext cx="640080" cy="3840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The new approach
suggested to
overcome the
drawbacks.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9046" y="5479161"/>
            <a:ext cx="57150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DE8431"/>
                </a:solidFill>
                <a:latin typeface="Roboto"/>
              </a:rPr>
              <a:t>Process Flow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39257" y="1958721"/>
            <a:ext cx="76581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3CC583"/>
                </a:solidFill>
                <a:latin typeface="Roboto"/>
              </a:rPr>
              <a:t>Problem Statement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429582" y="2330196"/>
            <a:ext cx="194310" cy="262890"/>
          </a:xfrm>
          <a:custGeom>
            <a:avLst/>
            <a:gdLst/>
            <a:ahLst/>
            <a:cxnLst/>
            <a:rect l="0" t="0" r="0" b="0"/>
            <a:pathLst>
              <a:path w="194310" h="262890">
                <a:moveTo>
                  <a:pt x="194310" y="182880"/>
                </a:moveTo>
                <a:cubicBezTo>
                  <a:pt x="193917" y="190114"/>
                  <a:pt x="191066" y="196997"/>
                  <a:pt x="186228" y="202391"/>
                </a:cubicBezTo>
                <a:lnTo>
                  <a:pt x="133811" y="254808"/>
                </a:lnTo>
                <a:cubicBezTo>
                  <a:pt x="128417" y="259646"/>
                  <a:pt x="121534" y="262497"/>
                  <a:pt x="114300" y="262890"/>
                </a:cubicBezTo>
                <a:lnTo>
                  <a:pt x="11430" y="262890"/>
                </a:lnTo>
                <a:cubicBezTo>
                  <a:pt x="5117" y="262890"/>
                  <a:pt x="0" y="257772"/>
                  <a:pt x="0" y="251460"/>
                </a:cubicBezTo>
                <a:lnTo>
                  <a:pt x="0" y="102870"/>
                </a:lnTo>
                <a:cubicBezTo>
                  <a:pt x="0" y="96557"/>
                  <a:pt x="5117" y="91440"/>
                  <a:pt x="11430" y="91440"/>
                </a:cubicBezTo>
                <a:lnTo>
                  <a:pt x="182880" y="91440"/>
                </a:lnTo>
                <a:cubicBezTo>
                  <a:pt x="189192" y="91440"/>
                  <a:pt x="194310" y="96557"/>
                  <a:pt x="194310" y="102870"/>
                </a:cubicBezTo>
                <a:close/>
                <a:moveTo>
                  <a:pt x="191509" y="194310"/>
                </a:moveTo>
                <a:lnTo>
                  <a:pt x="137160" y="194310"/>
                </a:lnTo>
                <a:cubicBezTo>
                  <a:pt x="130847" y="194310"/>
                  <a:pt x="125730" y="199427"/>
                  <a:pt x="125730" y="205740"/>
                </a:cubicBezTo>
                <a:lnTo>
                  <a:pt x="125730" y="260089"/>
                </a:lnTo>
                <a:moveTo>
                  <a:pt x="91440" y="0"/>
                </a:moveTo>
                <a:cubicBezTo>
                  <a:pt x="110377" y="0"/>
                  <a:pt x="125730" y="15352"/>
                  <a:pt x="125730" y="34290"/>
                </a:cubicBezTo>
                <a:cubicBezTo>
                  <a:pt x="125730" y="53227"/>
                  <a:pt x="110377" y="68580"/>
                  <a:pt x="91440" y="68580"/>
                </a:cubicBezTo>
                <a:cubicBezTo>
                  <a:pt x="72502" y="68580"/>
                  <a:pt x="57150" y="53227"/>
                  <a:pt x="57150" y="34290"/>
                </a:cubicBezTo>
                <a:cubicBezTo>
                  <a:pt x="57150" y="15352"/>
                  <a:pt x="72502" y="0"/>
                  <a:pt x="91440" y="0"/>
                </a:cubicBezTo>
                <a:close/>
                <a:moveTo>
                  <a:pt x="91440" y="68580"/>
                </a:moveTo>
                <a:lnTo>
                  <a:pt x="91440" y="102870"/>
                </a:lnTo>
                <a:moveTo>
                  <a:pt x="102870" y="34290"/>
                </a:moveTo>
                <a:cubicBezTo>
                  <a:pt x="102870" y="27977"/>
                  <a:pt x="97752" y="22860"/>
                  <a:pt x="91440" y="22860"/>
                </a:cubicBezTo>
                <a:moveTo>
                  <a:pt x="131445" y="137160"/>
                </a:moveTo>
                <a:lnTo>
                  <a:pt x="40005" y="137160"/>
                </a:lnTo>
                <a:moveTo>
                  <a:pt x="131445" y="171450"/>
                </a:moveTo>
                <a:lnTo>
                  <a:pt x="40005" y="171450"/>
                </a:lnTo>
                <a:moveTo>
                  <a:pt x="97155" y="205740"/>
                </a:moveTo>
                <a:lnTo>
                  <a:pt x="40005" y="205740"/>
                </a:lnTo>
              </a:path>
            </a:pathLst>
          </a:custGeom>
          <a:noFill/>
          <a:ln w="11430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3"/>
          <p:cNvSpPr/>
          <p:nvPr/>
        </p:nvSpPr>
        <p:spPr>
          <a:xfrm>
            <a:off x="3668249" y="2558796"/>
            <a:ext cx="269174" cy="251460"/>
          </a:xfrm>
          <a:custGeom>
            <a:avLst/>
            <a:gdLst/>
            <a:ahLst/>
            <a:cxnLst/>
            <a:rect l="0" t="0" r="0" b="0"/>
            <a:pathLst>
              <a:path w="269174" h="251460">
                <a:moveTo>
                  <a:pt x="134587" y="148590"/>
                </a:moveTo>
                <a:lnTo>
                  <a:pt x="134587" y="129387"/>
                </a:lnTo>
                <a:cubicBezTo>
                  <a:pt x="134711" y="124302"/>
                  <a:pt x="138293" y="119960"/>
                  <a:pt x="143262" y="118872"/>
                </a:cubicBezTo>
                <a:cubicBezTo>
                  <a:pt x="160492" y="114366"/>
                  <a:pt x="171405" y="97420"/>
                  <a:pt x="168378" y="79869"/>
                </a:cubicBezTo>
                <a:cubicBezTo>
                  <a:pt x="165351" y="62319"/>
                  <a:pt x="149392" y="50007"/>
                  <a:pt x="131648" y="51533"/>
                </a:cubicBezTo>
                <a:cubicBezTo>
                  <a:pt x="113905" y="53059"/>
                  <a:pt x="100283" y="67915"/>
                  <a:pt x="100297" y="85725"/>
                </a:cubicBezTo>
                <a:moveTo>
                  <a:pt x="134587" y="171450"/>
                </a:moveTo>
                <a:cubicBezTo>
                  <a:pt x="136165" y="171450"/>
                  <a:pt x="137444" y="172729"/>
                  <a:pt x="137444" y="174307"/>
                </a:cubicBezTo>
                <a:cubicBezTo>
                  <a:pt x="137444" y="175885"/>
                  <a:pt x="136165" y="177165"/>
                  <a:pt x="134587" y="177165"/>
                </a:cubicBezTo>
                <a:cubicBezTo>
                  <a:pt x="133009" y="177165"/>
                  <a:pt x="131729" y="175885"/>
                  <a:pt x="131729" y="174307"/>
                </a:cubicBezTo>
                <a:cubicBezTo>
                  <a:pt x="131729" y="172729"/>
                  <a:pt x="133009" y="171450"/>
                  <a:pt x="134587" y="171450"/>
                </a:cubicBezTo>
                <a:moveTo>
                  <a:pt x="231742" y="180936"/>
                </a:moveTo>
                <a:lnTo>
                  <a:pt x="231742" y="205740"/>
                </a:lnTo>
                <a:cubicBezTo>
                  <a:pt x="231742" y="227834"/>
                  <a:pt x="213842" y="240030"/>
                  <a:pt x="191737" y="240030"/>
                </a:cubicBezTo>
                <a:lnTo>
                  <a:pt x="180307" y="240030"/>
                </a:lnTo>
                <a:moveTo>
                  <a:pt x="220312" y="91440"/>
                </a:moveTo>
                <a:cubicBezTo>
                  <a:pt x="242590" y="91424"/>
                  <a:pt x="261636" y="107468"/>
                  <a:pt x="265405" y="129425"/>
                </a:cubicBezTo>
                <a:cubicBezTo>
                  <a:pt x="269174" y="151382"/>
                  <a:pt x="256568" y="172859"/>
                  <a:pt x="235559" y="180273"/>
                </a:cubicBezTo>
                <a:cubicBezTo>
                  <a:pt x="232062" y="181513"/>
                  <a:pt x="228180" y="180977"/>
                  <a:pt x="225149" y="178837"/>
                </a:cubicBezTo>
                <a:cubicBezTo>
                  <a:pt x="222117" y="176696"/>
                  <a:pt x="220314" y="173217"/>
                  <a:pt x="220312" y="169506"/>
                </a:cubicBezTo>
                <a:close/>
                <a:moveTo>
                  <a:pt x="48862" y="169506"/>
                </a:moveTo>
                <a:cubicBezTo>
                  <a:pt x="48860" y="173217"/>
                  <a:pt x="47056" y="176696"/>
                  <a:pt x="44025" y="178837"/>
                </a:cubicBezTo>
                <a:cubicBezTo>
                  <a:pt x="40994" y="180977"/>
                  <a:pt x="37112" y="181513"/>
                  <a:pt x="33614" y="180273"/>
                </a:cubicBezTo>
                <a:cubicBezTo>
                  <a:pt x="12606" y="172859"/>
                  <a:pt x="0" y="151382"/>
                  <a:pt x="3768" y="129425"/>
                </a:cubicBezTo>
                <a:cubicBezTo>
                  <a:pt x="7537" y="107468"/>
                  <a:pt x="26583" y="91424"/>
                  <a:pt x="48862" y="91440"/>
                </a:cubicBezTo>
                <a:close/>
                <a:moveTo>
                  <a:pt x="48862" y="108585"/>
                </a:moveTo>
                <a:lnTo>
                  <a:pt x="48862" y="85725"/>
                </a:lnTo>
                <a:cubicBezTo>
                  <a:pt x="48862" y="38380"/>
                  <a:pt x="87242" y="0"/>
                  <a:pt x="134587" y="0"/>
                </a:cubicBezTo>
                <a:cubicBezTo>
                  <a:pt x="181931" y="0"/>
                  <a:pt x="220312" y="38380"/>
                  <a:pt x="220312" y="85725"/>
                </a:cubicBezTo>
                <a:lnTo>
                  <a:pt x="220312" y="108585"/>
                </a:lnTo>
                <a:moveTo>
                  <a:pt x="128872" y="228600"/>
                </a:moveTo>
                <a:lnTo>
                  <a:pt x="174592" y="228600"/>
                </a:lnTo>
                <a:cubicBezTo>
                  <a:pt x="177748" y="228600"/>
                  <a:pt x="180307" y="231158"/>
                  <a:pt x="180307" y="234315"/>
                </a:cubicBezTo>
                <a:lnTo>
                  <a:pt x="180307" y="245745"/>
                </a:lnTo>
                <a:cubicBezTo>
                  <a:pt x="180307" y="248901"/>
                  <a:pt x="177748" y="251460"/>
                  <a:pt x="174592" y="251460"/>
                </a:cubicBezTo>
                <a:lnTo>
                  <a:pt x="128872" y="251460"/>
                </a:lnTo>
                <a:cubicBezTo>
                  <a:pt x="122559" y="251460"/>
                  <a:pt x="117442" y="246342"/>
                  <a:pt x="117442" y="240030"/>
                </a:cubicBezTo>
                <a:lnTo>
                  <a:pt x="117442" y="240030"/>
                </a:lnTo>
                <a:cubicBezTo>
                  <a:pt x="117442" y="233717"/>
                  <a:pt x="122559" y="228600"/>
                  <a:pt x="128872" y="228600"/>
                </a:cubicBezTo>
                <a:close/>
              </a:path>
            </a:pathLst>
          </a:custGeom>
          <a:noFill/>
          <a:ln w="11430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5126812" y="2558796"/>
            <a:ext cx="262890" cy="262890"/>
          </a:xfrm>
          <a:custGeom>
            <a:avLst/>
            <a:gdLst/>
            <a:ahLst/>
            <a:cxnLst/>
            <a:rect l="0" t="0" r="0" b="0"/>
            <a:pathLst>
              <a:path w="262890" h="262890">
                <a:moveTo>
                  <a:pt x="125730" y="68580"/>
                </a:moveTo>
                <a:cubicBezTo>
                  <a:pt x="125730" y="30704"/>
                  <a:pt x="156434" y="0"/>
                  <a:pt x="194310" y="0"/>
                </a:cubicBezTo>
                <a:cubicBezTo>
                  <a:pt x="232185" y="0"/>
                  <a:pt x="262890" y="30704"/>
                  <a:pt x="262890" y="68580"/>
                </a:cubicBezTo>
                <a:cubicBezTo>
                  <a:pt x="262890" y="106455"/>
                  <a:pt x="232185" y="137160"/>
                  <a:pt x="194310" y="137160"/>
                </a:cubicBezTo>
                <a:cubicBezTo>
                  <a:pt x="156434" y="137160"/>
                  <a:pt x="125730" y="106455"/>
                  <a:pt x="125730" y="68580"/>
                </a:cubicBezTo>
                <a:close/>
                <a:moveTo>
                  <a:pt x="194310" y="84776"/>
                </a:moveTo>
                <a:lnTo>
                  <a:pt x="194310" y="73346"/>
                </a:lnTo>
                <a:cubicBezTo>
                  <a:pt x="206146" y="73346"/>
                  <a:pt x="215741" y="63751"/>
                  <a:pt x="215741" y="51915"/>
                </a:cubicBezTo>
                <a:cubicBezTo>
                  <a:pt x="215741" y="40078"/>
                  <a:pt x="206146" y="30483"/>
                  <a:pt x="194310" y="30483"/>
                </a:cubicBezTo>
                <a:cubicBezTo>
                  <a:pt x="182473" y="30483"/>
                  <a:pt x="172878" y="40078"/>
                  <a:pt x="172878" y="51915"/>
                </a:cubicBezTo>
                <a:moveTo>
                  <a:pt x="194310" y="107636"/>
                </a:moveTo>
                <a:cubicBezTo>
                  <a:pt x="192731" y="107636"/>
                  <a:pt x="191452" y="108915"/>
                  <a:pt x="191452" y="110493"/>
                </a:cubicBezTo>
                <a:cubicBezTo>
                  <a:pt x="191452" y="112071"/>
                  <a:pt x="192731" y="113351"/>
                  <a:pt x="194310" y="113351"/>
                </a:cubicBezTo>
                <a:cubicBezTo>
                  <a:pt x="195888" y="113351"/>
                  <a:pt x="197167" y="112071"/>
                  <a:pt x="197167" y="110493"/>
                </a:cubicBezTo>
                <a:cubicBezTo>
                  <a:pt x="197167" y="108915"/>
                  <a:pt x="195888" y="107636"/>
                  <a:pt x="194310" y="107636"/>
                </a:cubicBezTo>
                <a:moveTo>
                  <a:pt x="57150" y="120015"/>
                </a:moveTo>
                <a:lnTo>
                  <a:pt x="57150" y="154305"/>
                </a:lnTo>
                <a:moveTo>
                  <a:pt x="34290" y="262890"/>
                </a:moveTo>
                <a:lnTo>
                  <a:pt x="28575" y="194310"/>
                </a:lnTo>
                <a:lnTo>
                  <a:pt x="0" y="194310"/>
                </a:lnTo>
                <a:lnTo>
                  <a:pt x="0" y="154305"/>
                </a:lnTo>
                <a:cubicBezTo>
                  <a:pt x="0" y="122741"/>
                  <a:pt x="25586" y="97155"/>
                  <a:pt x="57150" y="97155"/>
                </a:cubicBezTo>
                <a:cubicBezTo>
                  <a:pt x="88713" y="97155"/>
                  <a:pt x="114300" y="122741"/>
                  <a:pt x="114300" y="154305"/>
                </a:cubicBezTo>
                <a:lnTo>
                  <a:pt x="114300" y="194310"/>
                </a:lnTo>
                <a:lnTo>
                  <a:pt x="85725" y="194310"/>
                </a:lnTo>
                <a:lnTo>
                  <a:pt x="80010" y="262890"/>
                </a:lnTo>
                <a:close/>
                <a:moveTo>
                  <a:pt x="22677" y="19693"/>
                </a:moveTo>
                <a:cubicBezTo>
                  <a:pt x="35194" y="32676"/>
                  <a:pt x="52454" y="40008"/>
                  <a:pt x="70488" y="40005"/>
                </a:cubicBezTo>
                <a:cubicBezTo>
                  <a:pt x="79528" y="40007"/>
                  <a:pt x="88472" y="38167"/>
                  <a:pt x="96777" y="34598"/>
                </a:cubicBezTo>
                <a:moveTo>
                  <a:pt x="57150" y="0"/>
                </a:moveTo>
                <a:cubicBezTo>
                  <a:pt x="79244" y="0"/>
                  <a:pt x="97155" y="17910"/>
                  <a:pt x="97155" y="40005"/>
                </a:cubicBezTo>
                <a:cubicBezTo>
                  <a:pt x="97155" y="62099"/>
                  <a:pt x="79244" y="80010"/>
                  <a:pt x="57150" y="80010"/>
                </a:cubicBezTo>
                <a:cubicBezTo>
                  <a:pt x="35055" y="80010"/>
                  <a:pt x="17145" y="62099"/>
                  <a:pt x="17145" y="40005"/>
                </a:cubicBezTo>
                <a:cubicBezTo>
                  <a:pt x="17145" y="17910"/>
                  <a:pt x="35055" y="0"/>
                  <a:pt x="57150" y="0"/>
                </a:cubicBezTo>
                <a:close/>
              </a:path>
            </a:pathLst>
          </a:custGeom>
          <a:noFill/>
          <a:ln w="11430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5"/>
          <p:cNvSpPr/>
          <p:nvPr/>
        </p:nvSpPr>
        <p:spPr>
          <a:xfrm>
            <a:off x="3216097" y="3193161"/>
            <a:ext cx="265747" cy="265747"/>
          </a:xfrm>
          <a:custGeom>
            <a:avLst/>
            <a:gdLst/>
            <a:ahLst/>
            <a:cxnLst/>
            <a:rect l="0" t="0" r="0" b="0"/>
            <a:pathLst>
              <a:path w="265747" h="265747">
                <a:moveTo>
                  <a:pt x="0" y="0"/>
                </a:moveTo>
                <a:moveTo>
                  <a:pt x="110433" y="107441"/>
                </a:moveTo>
                <a:lnTo>
                  <a:pt x="128721" y="102869"/>
                </a:lnTo>
                <a:cubicBezTo>
                  <a:pt x="128721" y="102869"/>
                  <a:pt x="147009" y="84581"/>
                  <a:pt x="128721" y="67436"/>
                </a:cubicBezTo>
                <a:cubicBezTo>
                  <a:pt x="110433" y="50291"/>
                  <a:pt x="93288" y="67436"/>
                  <a:pt x="93288" y="67436"/>
                </a:cubicBezTo>
                <a:lnTo>
                  <a:pt x="89859" y="88010"/>
                </a:lnTo>
                <a:moveTo>
                  <a:pt x="87573" y="147447"/>
                </a:moveTo>
                <a:cubicBezTo>
                  <a:pt x="147009" y="130302"/>
                  <a:pt x="153867" y="131445"/>
                  <a:pt x="150438" y="116586"/>
                </a:cubicBezTo>
                <a:cubicBezTo>
                  <a:pt x="145866" y="93725"/>
                  <a:pt x="128721" y="102869"/>
                  <a:pt x="128721" y="102869"/>
                </a:cubicBezTo>
                <a:moveTo>
                  <a:pt x="93315" y="67436"/>
                </a:moveTo>
                <a:cubicBezTo>
                  <a:pt x="93315" y="67436"/>
                  <a:pt x="102459" y="50291"/>
                  <a:pt x="79599" y="45719"/>
                </a:cubicBezTo>
                <a:cubicBezTo>
                  <a:pt x="63597" y="42290"/>
                  <a:pt x="65856" y="53720"/>
                  <a:pt x="52140" y="109727"/>
                </a:cubicBezTo>
                <a:moveTo>
                  <a:pt x="0" y="0"/>
                </a:moveTo>
                <a:moveTo>
                  <a:pt x="52141" y="109727"/>
                </a:moveTo>
                <a:lnTo>
                  <a:pt x="46426" y="115442"/>
                </a:lnTo>
                <a:cubicBezTo>
                  <a:pt x="36139" y="125730"/>
                  <a:pt x="36139" y="141731"/>
                  <a:pt x="46426" y="152018"/>
                </a:cubicBezTo>
                <a:cubicBezTo>
                  <a:pt x="56713" y="162306"/>
                  <a:pt x="72715" y="162306"/>
                  <a:pt x="83002" y="152018"/>
                </a:cubicBezTo>
                <a:lnTo>
                  <a:pt x="88717" y="146303"/>
                </a:lnTo>
                <a:close/>
                <a:moveTo>
                  <a:pt x="214312" y="197167"/>
                </a:moveTo>
                <a:cubicBezTo>
                  <a:pt x="195374" y="197167"/>
                  <a:pt x="180022" y="181815"/>
                  <a:pt x="180022" y="162877"/>
                </a:cubicBezTo>
                <a:cubicBezTo>
                  <a:pt x="180022" y="143939"/>
                  <a:pt x="195374" y="128587"/>
                  <a:pt x="214312" y="128587"/>
                </a:cubicBezTo>
                <a:cubicBezTo>
                  <a:pt x="233250" y="128587"/>
                  <a:pt x="248602" y="143939"/>
                  <a:pt x="248602" y="162877"/>
                </a:cubicBezTo>
                <a:cubicBezTo>
                  <a:pt x="248602" y="181815"/>
                  <a:pt x="233250" y="197167"/>
                  <a:pt x="214312" y="197167"/>
                </a:cubicBezTo>
                <a:close/>
                <a:moveTo>
                  <a:pt x="162877" y="265747"/>
                </a:moveTo>
                <a:cubicBezTo>
                  <a:pt x="162877" y="237172"/>
                  <a:pt x="185737" y="214312"/>
                  <a:pt x="214312" y="214312"/>
                </a:cubicBezTo>
                <a:cubicBezTo>
                  <a:pt x="242887" y="214312"/>
                  <a:pt x="265747" y="237172"/>
                  <a:pt x="265747" y="265747"/>
                </a:cubicBezTo>
                <a:moveTo>
                  <a:pt x="140017" y="197167"/>
                </a:moveTo>
                <a:lnTo>
                  <a:pt x="24574" y="197167"/>
                </a:lnTo>
                <a:cubicBezTo>
                  <a:pt x="15430" y="197167"/>
                  <a:pt x="8573" y="190309"/>
                  <a:pt x="8573" y="181165"/>
                </a:cubicBezTo>
                <a:lnTo>
                  <a:pt x="8573" y="24574"/>
                </a:lnTo>
                <a:cubicBezTo>
                  <a:pt x="8573" y="15430"/>
                  <a:pt x="15430" y="8572"/>
                  <a:pt x="24574" y="8572"/>
                </a:cubicBezTo>
                <a:lnTo>
                  <a:pt x="228028" y="8572"/>
                </a:lnTo>
                <a:cubicBezTo>
                  <a:pt x="237172" y="8572"/>
                  <a:pt x="244030" y="15430"/>
                  <a:pt x="244030" y="24574"/>
                </a:cubicBezTo>
                <a:lnTo>
                  <a:pt x="244030" y="93154"/>
                </a:lnTo>
                <a:moveTo>
                  <a:pt x="0" y="0"/>
                </a:moveTo>
                <a:moveTo>
                  <a:pt x="90868" y="242887"/>
                </a:moveTo>
                <a:lnTo>
                  <a:pt x="98869" y="197167"/>
                </a:lnTo>
                <a:moveTo>
                  <a:pt x="79438" y="242887"/>
                </a:moveTo>
                <a:lnTo>
                  <a:pt x="129730" y="242887"/>
                </a:lnTo>
              </a:path>
            </a:pathLst>
          </a:custGeom>
          <a:noFill/>
          <a:ln w="1143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5586869" y="3212500"/>
            <a:ext cx="257175" cy="235652"/>
          </a:xfrm>
          <a:custGeom>
            <a:avLst/>
            <a:gdLst/>
            <a:ahLst/>
            <a:cxnLst/>
            <a:rect l="0" t="0" r="0" b="0"/>
            <a:pathLst>
              <a:path w="257175" h="235652">
                <a:moveTo>
                  <a:pt x="100355" y="68145"/>
                </a:moveTo>
                <a:cubicBezTo>
                  <a:pt x="96335" y="77265"/>
                  <a:pt x="89633" y="84943"/>
                  <a:pt x="81141" y="90159"/>
                </a:cubicBezTo>
                <a:lnTo>
                  <a:pt x="92457" y="149138"/>
                </a:lnTo>
                <a:lnTo>
                  <a:pt x="57092" y="149138"/>
                </a:lnTo>
                <a:lnTo>
                  <a:pt x="47057" y="96686"/>
                </a:lnTo>
                <a:cubicBezTo>
                  <a:pt x="26951" y="93191"/>
                  <a:pt x="11107" y="77616"/>
                  <a:pt x="7268" y="57574"/>
                </a:cubicBezTo>
                <a:cubicBezTo>
                  <a:pt x="3429" y="37531"/>
                  <a:pt x="12395" y="17204"/>
                  <a:pt x="29786" y="6526"/>
                </a:cubicBezTo>
                <a:lnTo>
                  <a:pt x="36793" y="43068"/>
                </a:lnTo>
                <a:lnTo>
                  <a:pt x="57092" y="56841"/>
                </a:lnTo>
                <a:lnTo>
                  <a:pt x="70865" y="36553"/>
                </a:lnTo>
                <a:lnTo>
                  <a:pt x="63859" y="0"/>
                </a:lnTo>
                <a:cubicBezTo>
                  <a:pt x="78734" y="2580"/>
                  <a:pt x="91593" y="11866"/>
                  <a:pt x="98721" y="25175"/>
                </a:cubicBezTo>
                <a:cubicBezTo>
                  <a:pt x="105849" y="38484"/>
                  <a:pt x="106451" y="54333"/>
                  <a:pt x="100355" y="68145"/>
                </a:cubicBezTo>
                <a:close/>
                <a:moveTo>
                  <a:pt x="256374" y="23808"/>
                </a:moveTo>
                <a:lnTo>
                  <a:pt x="245104" y="74512"/>
                </a:lnTo>
                <a:lnTo>
                  <a:pt x="129204" y="48748"/>
                </a:lnTo>
                <a:lnTo>
                  <a:pt x="134039" y="27020"/>
                </a:lnTo>
                <a:cubicBezTo>
                  <a:pt x="158819" y="32529"/>
                  <a:pt x="176902" y="22277"/>
                  <a:pt x="180319" y="6903"/>
                </a:cubicBezTo>
                <a:close/>
                <a:moveTo>
                  <a:pt x="157253" y="149138"/>
                </a:moveTo>
                <a:lnTo>
                  <a:pt x="177187" y="59458"/>
                </a:lnTo>
                <a:lnTo>
                  <a:pt x="210186" y="66796"/>
                </a:lnTo>
                <a:lnTo>
                  <a:pt x="190949" y="149150"/>
                </a:lnTo>
                <a:lnTo>
                  <a:pt x="157253" y="149150"/>
                </a:lnTo>
                <a:close/>
                <a:moveTo>
                  <a:pt x="245996" y="235652"/>
                </a:moveTo>
                <a:lnTo>
                  <a:pt x="11178" y="235652"/>
                </a:lnTo>
                <a:cubicBezTo>
                  <a:pt x="5006" y="235652"/>
                  <a:pt x="0" y="230634"/>
                  <a:pt x="0" y="224462"/>
                </a:cubicBezTo>
                <a:lnTo>
                  <a:pt x="0" y="149138"/>
                </a:lnTo>
                <a:lnTo>
                  <a:pt x="257175" y="149138"/>
                </a:lnTo>
                <a:lnTo>
                  <a:pt x="257175" y="224462"/>
                </a:lnTo>
                <a:cubicBezTo>
                  <a:pt x="257175" y="230634"/>
                  <a:pt x="252168" y="235652"/>
                  <a:pt x="245996" y="235652"/>
                </a:cubicBezTo>
                <a:close/>
                <a:moveTo>
                  <a:pt x="145355" y="149150"/>
                </a:moveTo>
                <a:lnTo>
                  <a:pt x="111819" y="149150"/>
                </a:lnTo>
                <a:lnTo>
                  <a:pt x="111819" y="165917"/>
                </a:lnTo>
                <a:cubicBezTo>
                  <a:pt x="111819" y="175178"/>
                  <a:pt x="119326" y="182685"/>
                  <a:pt x="128587" y="182685"/>
                </a:cubicBezTo>
                <a:cubicBezTo>
                  <a:pt x="137848" y="182685"/>
                  <a:pt x="145355" y="175178"/>
                  <a:pt x="145355" y="165917"/>
                </a:cubicBezTo>
                <a:close/>
              </a:path>
            </a:pathLst>
          </a:custGeom>
          <a:noFill/>
          <a:ln w="11430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4219508" y="3374770"/>
            <a:ext cx="614680" cy="642620"/>
          </a:xfrm>
          <a:custGeom>
            <a:avLst/>
            <a:gdLst/>
            <a:ahLst/>
            <a:cxnLst/>
            <a:rect l="0" t="0" r="0" b="0"/>
            <a:pathLst>
              <a:path w="614680" h="642620">
                <a:moveTo>
                  <a:pt x="27940" y="55880"/>
                </a:moveTo>
                <a:lnTo>
                  <a:pt x="586740" y="55880"/>
                </a:lnTo>
                <a:cubicBezTo>
                  <a:pt x="586740" y="55880"/>
                  <a:pt x="614680" y="55880"/>
                  <a:pt x="614680" y="83820"/>
                </a:cubicBezTo>
                <a:lnTo>
                  <a:pt x="614680" y="474980"/>
                </a:lnTo>
                <a:cubicBezTo>
                  <a:pt x="614680" y="474980"/>
                  <a:pt x="614680" y="502920"/>
                  <a:pt x="586740" y="502920"/>
                </a:cubicBezTo>
                <a:lnTo>
                  <a:pt x="27940" y="502920"/>
                </a:lnTo>
                <a:cubicBezTo>
                  <a:pt x="27940" y="502920"/>
                  <a:pt x="0" y="502920"/>
                  <a:pt x="0" y="474980"/>
                </a:cubicBezTo>
                <a:lnTo>
                  <a:pt x="0" y="83820"/>
                </a:lnTo>
                <a:cubicBezTo>
                  <a:pt x="0" y="83820"/>
                  <a:pt x="0" y="55880"/>
                  <a:pt x="27940" y="55880"/>
                </a:cubicBezTo>
                <a:moveTo>
                  <a:pt x="69738" y="307340"/>
                </a:moveTo>
                <a:lnTo>
                  <a:pt x="122516" y="254673"/>
                </a:lnTo>
                <a:cubicBezTo>
                  <a:pt x="127757" y="249426"/>
                  <a:pt x="134868" y="246478"/>
                  <a:pt x="142284" y="246478"/>
                </a:cubicBezTo>
                <a:cubicBezTo>
                  <a:pt x="149700" y="246478"/>
                  <a:pt x="156811" y="249426"/>
                  <a:pt x="162052" y="254673"/>
                </a:cubicBezTo>
                <a:lnTo>
                  <a:pt x="194965" y="287586"/>
                </a:lnTo>
                <a:cubicBezTo>
                  <a:pt x="205875" y="298493"/>
                  <a:pt x="223561" y="298493"/>
                  <a:pt x="234472" y="287586"/>
                </a:cubicBezTo>
                <a:lnTo>
                  <a:pt x="312704" y="209354"/>
                </a:lnTo>
                <a:cubicBezTo>
                  <a:pt x="323615" y="198447"/>
                  <a:pt x="341301" y="198447"/>
                  <a:pt x="352211" y="209354"/>
                </a:cubicBezTo>
                <a:lnTo>
                  <a:pt x="412310" y="269453"/>
                </a:lnTo>
                <a:cubicBezTo>
                  <a:pt x="423221" y="280360"/>
                  <a:pt x="440907" y="280360"/>
                  <a:pt x="451817" y="269453"/>
                </a:cubicBezTo>
                <a:lnTo>
                  <a:pt x="558688" y="162471"/>
                </a:lnTo>
                <a:moveTo>
                  <a:pt x="558799" y="363220"/>
                </a:moveTo>
                <a:lnTo>
                  <a:pt x="474979" y="363220"/>
                </a:lnTo>
                <a:moveTo>
                  <a:pt x="558799" y="419100"/>
                </a:moveTo>
                <a:lnTo>
                  <a:pt x="419100" y="419100"/>
                </a:lnTo>
                <a:moveTo>
                  <a:pt x="307340" y="0"/>
                </a:moveTo>
                <a:lnTo>
                  <a:pt x="307340" y="55879"/>
                </a:lnTo>
                <a:moveTo>
                  <a:pt x="307340" y="502920"/>
                </a:moveTo>
                <a:lnTo>
                  <a:pt x="307340" y="572770"/>
                </a:lnTo>
                <a:moveTo>
                  <a:pt x="307340" y="572770"/>
                </a:moveTo>
                <a:lnTo>
                  <a:pt x="209550" y="642620"/>
                </a:lnTo>
                <a:moveTo>
                  <a:pt x="307340" y="572770"/>
                </a:moveTo>
                <a:lnTo>
                  <a:pt x="405130" y="642620"/>
                </a:lnTo>
              </a:path>
            </a:pathLst>
          </a:custGeom>
          <a:noFill/>
          <a:ln w="11430">
            <a:solidFill>
              <a:srgbClr val="808080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3252292" y="3947551"/>
            <a:ext cx="262890" cy="228589"/>
          </a:xfrm>
          <a:custGeom>
            <a:avLst/>
            <a:gdLst/>
            <a:ahLst/>
            <a:cxnLst/>
            <a:rect l="0" t="0" r="0" b="0"/>
            <a:pathLst>
              <a:path w="262890" h="228589">
                <a:moveTo>
                  <a:pt x="240030" y="228589"/>
                </a:moveTo>
                <a:lnTo>
                  <a:pt x="114300" y="228589"/>
                </a:lnTo>
                <a:lnTo>
                  <a:pt x="121260" y="193853"/>
                </a:lnTo>
                <a:cubicBezTo>
                  <a:pt x="124273" y="181074"/>
                  <a:pt x="135468" y="171893"/>
                  <a:pt x="148590" y="171439"/>
                </a:cubicBezTo>
                <a:lnTo>
                  <a:pt x="205740" y="171439"/>
                </a:lnTo>
                <a:cubicBezTo>
                  <a:pt x="218864" y="171889"/>
                  <a:pt x="230065" y="181064"/>
                  <a:pt x="233091" y="193842"/>
                </a:cubicBezTo>
                <a:close/>
                <a:moveTo>
                  <a:pt x="137160" y="174171"/>
                </a:moveTo>
                <a:lnTo>
                  <a:pt x="137160" y="162295"/>
                </a:lnTo>
                <a:cubicBezTo>
                  <a:pt x="137182" y="157885"/>
                  <a:pt x="139740" y="153882"/>
                  <a:pt x="143732" y="152008"/>
                </a:cubicBezTo>
                <a:cubicBezTo>
                  <a:pt x="158152" y="145186"/>
                  <a:pt x="166894" y="130200"/>
                  <a:pt x="165735" y="114289"/>
                </a:cubicBezTo>
                <a:cubicBezTo>
                  <a:pt x="165735" y="75587"/>
                  <a:pt x="122975" y="122473"/>
                  <a:pt x="120186" y="11728"/>
                </a:cubicBezTo>
                <a:cubicBezTo>
                  <a:pt x="120106" y="8645"/>
                  <a:pt x="121275" y="5661"/>
                  <a:pt x="123427" y="3453"/>
                </a:cubicBezTo>
                <a:cubicBezTo>
                  <a:pt x="125579" y="1244"/>
                  <a:pt x="128532" y="0"/>
                  <a:pt x="131616" y="0"/>
                </a:cubicBezTo>
                <a:lnTo>
                  <a:pt x="222747" y="0"/>
                </a:lnTo>
                <a:cubicBezTo>
                  <a:pt x="225829" y="0"/>
                  <a:pt x="228780" y="1243"/>
                  <a:pt x="230932" y="3449"/>
                </a:cubicBezTo>
                <a:cubicBezTo>
                  <a:pt x="233084" y="5654"/>
                  <a:pt x="234254" y="8636"/>
                  <a:pt x="234177" y="11716"/>
                </a:cubicBezTo>
                <a:cubicBezTo>
                  <a:pt x="231388" y="122473"/>
                  <a:pt x="188595" y="75587"/>
                  <a:pt x="188595" y="114289"/>
                </a:cubicBezTo>
                <a:cubicBezTo>
                  <a:pt x="187459" y="130179"/>
                  <a:pt x="196198" y="145136"/>
                  <a:pt x="210597" y="151951"/>
                </a:cubicBezTo>
                <a:cubicBezTo>
                  <a:pt x="214608" y="153834"/>
                  <a:pt x="217169" y="157865"/>
                  <a:pt x="217170" y="162295"/>
                </a:cubicBezTo>
                <a:lnTo>
                  <a:pt x="217170" y="174171"/>
                </a:lnTo>
                <a:moveTo>
                  <a:pt x="128221" y="68443"/>
                </a:moveTo>
                <a:cubicBezTo>
                  <a:pt x="91440" y="65460"/>
                  <a:pt x="91440" y="11419"/>
                  <a:pt x="91440" y="11419"/>
                </a:cubicBezTo>
                <a:lnTo>
                  <a:pt x="120015" y="11419"/>
                </a:lnTo>
                <a:moveTo>
                  <a:pt x="234315" y="11419"/>
                </a:moveTo>
                <a:lnTo>
                  <a:pt x="262890" y="11419"/>
                </a:lnTo>
                <a:cubicBezTo>
                  <a:pt x="262890" y="11419"/>
                  <a:pt x="262890" y="65472"/>
                  <a:pt x="226096" y="68443"/>
                </a:cubicBezTo>
                <a:moveTo>
                  <a:pt x="40005" y="22838"/>
                </a:moveTo>
                <a:cubicBezTo>
                  <a:pt x="57364" y="22838"/>
                  <a:pt x="71437" y="36910"/>
                  <a:pt x="71437" y="54270"/>
                </a:cubicBezTo>
                <a:cubicBezTo>
                  <a:pt x="71437" y="71630"/>
                  <a:pt x="57364" y="85703"/>
                  <a:pt x="40005" y="85703"/>
                </a:cubicBezTo>
                <a:cubicBezTo>
                  <a:pt x="22645" y="85703"/>
                  <a:pt x="8572" y="71630"/>
                  <a:pt x="8572" y="54270"/>
                </a:cubicBezTo>
                <a:cubicBezTo>
                  <a:pt x="8572" y="36910"/>
                  <a:pt x="22645" y="22838"/>
                  <a:pt x="40005" y="22838"/>
                </a:cubicBezTo>
                <a:close/>
                <a:moveTo>
                  <a:pt x="80010" y="171439"/>
                </a:moveTo>
                <a:lnTo>
                  <a:pt x="61916" y="171439"/>
                </a:lnTo>
                <a:lnTo>
                  <a:pt x="57150" y="228589"/>
                </a:lnTo>
                <a:lnTo>
                  <a:pt x="22860" y="228589"/>
                </a:lnTo>
                <a:lnTo>
                  <a:pt x="18093" y="171439"/>
                </a:lnTo>
                <a:lnTo>
                  <a:pt x="0" y="171439"/>
                </a:lnTo>
                <a:lnTo>
                  <a:pt x="0" y="137149"/>
                </a:lnTo>
                <a:cubicBezTo>
                  <a:pt x="0" y="115055"/>
                  <a:pt x="17910" y="97144"/>
                  <a:pt x="40005" y="97144"/>
                </a:cubicBezTo>
                <a:cubicBezTo>
                  <a:pt x="62099" y="97144"/>
                  <a:pt x="80010" y="115055"/>
                  <a:pt x="80010" y="137149"/>
                </a:cubicBezTo>
                <a:close/>
              </a:path>
            </a:pathLst>
          </a:custGeom>
          <a:noFill/>
          <a:ln w="11430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5584012" y="3930396"/>
            <a:ext cx="262889" cy="262890"/>
          </a:xfrm>
          <a:custGeom>
            <a:avLst/>
            <a:gdLst/>
            <a:ahLst/>
            <a:cxnLst/>
            <a:rect l="0" t="0" r="0" b="0"/>
            <a:pathLst>
              <a:path w="262889" h="262890">
                <a:moveTo>
                  <a:pt x="186091" y="169049"/>
                </a:moveTo>
                <a:cubicBezTo>
                  <a:pt x="186086" y="162120"/>
                  <a:pt x="187790" y="155297"/>
                  <a:pt x="191052" y="149184"/>
                </a:cubicBezTo>
                <a:lnTo>
                  <a:pt x="207774" y="117786"/>
                </a:lnTo>
                <a:cubicBezTo>
                  <a:pt x="211153" y="112275"/>
                  <a:pt x="209426" y="105068"/>
                  <a:pt x="203915" y="101688"/>
                </a:cubicBezTo>
                <a:cubicBezTo>
                  <a:pt x="198405" y="98308"/>
                  <a:pt x="191198" y="100035"/>
                  <a:pt x="187817" y="105544"/>
                </a:cubicBezTo>
                <a:lnTo>
                  <a:pt x="166580" y="138988"/>
                </a:lnTo>
                <a:lnTo>
                  <a:pt x="179153" y="70134"/>
                </a:lnTo>
                <a:cubicBezTo>
                  <a:pt x="180333" y="65939"/>
                  <a:pt x="179088" y="61436"/>
                  <a:pt x="175920" y="58444"/>
                </a:cubicBezTo>
                <a:cubicBezTo>
                  <a:pt x="172752" y="55452"/>
                  <a:pt x="168184" y="54465"/>
                  <a:pt x="164064" y="55883"/>
                </a:cubicBezTo>
                <a:cubicBezTo>
                  <a:pt x="159943" y="57301"/>
                  <a:pt x="156950" y="60888"/>
                  <a:pt x="156293" y="65196"/>
                </a:cubicBezTo>
                <a:lnTo>
                  <a:pt x="143149" y="123375"/>
                </a:lnTo>
                <a:lnTo>
                  <a:pt x="143149" y="49217"/>
                </a:lnTo>
                <a:cubicBezTo>
                  <a:pt x="143149" y="42753"/>
                  <a:pt x="137909" y="37513"/>
                  <a:pt x="131444" y="37513"/>
                </a:cubicBezTo>
                <a:cubicBezTo>
                  <a:pt x="124980" y="37513"/>
                  <a:pt x="119740" y="42753"/>
                  <a:pt x="119740" y="49217"/>
                </a:cubicBezTo>
                <a:lnTo>
                  <a:pt x="119740" y="123444"/>
                </a:lnTo>
                <a:lnTo>
                  <a:pt x="106607" y="62373"/>
                </a:lnTo>
                <a:cubicBezTo>
                  <a:pt x="105891" y="58125"/>
                  <a:pt x="102899" y="54615"/>
                  <a:pt x="98819" y="53234"/>
                </a:cubicBezTo>
                <a:cubicBezTo>
                  <a:pt x="94738" y="51852"/>
                  <a:pt x="90229" y="52824"/>
                  <a:pt x="87080" y="55763"/>
                </a:cubicBezTo>
                <a:cubicBezTo>
                  <a:pt x="83931" y="58702"/>
                  <a:pt x="82650" y="63134"/>
                  <a:pt x="83747" y="67299"/>
                </a:cubicBezTo>
                <a:lnTo>
                  <a:pt x="96377" y="154613"/>
                </a:lnTo>
                <a:lnTo>
                  <a:pt x="73060" y="134256"/>
                </a:lnTo>
                <a:cubicBezTo>
                  <a:pt x="68274" y="130002"/>
                  <a:pt x="60959" y="130379"/>
                  <a:pt x="56635" y="135103"/>
                </a:cubicBezTo>
                <a:cubicBezTo>
                  <a:pt x="52311" y="139826"/>
                  <a:pt x="52581" y="147146"/>
                  <a:pt x="57241" y="151539"/>
                </a:cubicBezTo>
                <a:lnTo>
                  <a:pt x="98297" y="206185"/>
                </a:lnTo>
                <a:cubicBezTo>
                  <a:pt x="104933" y="213125"/>
                  <a:pt x="114116" y="217051"/>
                  <a:pt x="123718" y="217055"/>
                </a:cubicBezTo>
                <a:lnTo>
                  <a:pt x="151035" y="217055"/>
                </a:lnTo>
                <a:cubicBezTo>
                  <a:pt x="178730" y="217044"/>
                  <a:pt x="186091" y="195384"/>
                  <a:pt x="186091" y="169049"/>
                </a:cubicBezTo>
                <a:close/>
                <a:moveTo>
                  <a:pt x="88513" y="262890"/>
                </a:moveTo>
                <a:cubicBezTo>
                  <a:pt x="81283" y="262514"/>
                  <a:pt x="74396" y="259693"/>
                  <a:pt x="68980" y="254888"/>
                </a:cubicBezTo>
                <a:lnTo>
                  <a:pt x="8103" y="194195"/>
                </a:lnTo>
                <a:cubicBezTo>
                  <a:pt x="3265" y="188832"/>
                  <a:pt x="406" y="181976"/>
                  <a:pt x="0" y="174764"/>
                </a:cubicBezTo>
                <a:lnTo>
                  <a:pt x="0" y="89519"/>
                </a:lnTo>
                <a:cubicBezTo>
                  <a:pt x="382" y="82281"/>
                  <a:pt x="3202" y="75384"/>
                  <a:pt x="8000" y="69951"/>
                </a:cubicBezTo>
                <a:lnTo>
                  <a:pt x="69048" y="8138"/>
                </a:lnTo>
                <a:cubicBezTo>
                  <a:pt x="74410" y="3271"/>
                  <a:pt x="81283" y="397"/>
                  <a:pt x="88513" y="0"/>
                </a:cubicBezTo>
                <a:lnTo>
                  <a:pt x="173735" y="0"/>
                </a:lnTo>
                <a:cubicBezTo>
                  <a:pt x="180968" y="394"/>
                  <a:pt x="187849" y="3249"/>
                  <a:pt x="193235" y="8092"/>
                </a:cubicBezTo>
                <a:lnTo>
                  <a:pt x="254843" y="69974"/>
                </a:lnTo>
                <a:cubicBezTo>
                  <a:pt x="259666" y="75387"/>
                  <a:pt x="262504" y="82280"/>
                  <a:pt x="262889" y="89519"/>
                </a:cubicBezTo>
                <a:lnTo>
                  <a:pt x="262889" y="174707"/>
                </a:lnTo>
                <a:cubicBezTo>
                  <a:pt x="262493" y="181927"/>
                  <a:pt x="259618" y="188790"/>
                  <a:pt x="254751" y="194138"/>
                </a:cubicBezTo>
                <a:lnTo>
                  <a:pt x="193281" y="254889"/>
                </a:lnTo>
                <a:cubicBezTo>
                  <a:pt x="187848" y="259687"/>
                  <a:pt x="180951" y="262507"/>
                  <a:pt x="173713" y="262890"/>
                </a:cubicBezTo>
                <a:close/>
              </a:path>
            </a:pathLst>
          </a:custGeom>
          <a:noFill/>
          <a:ln w="1143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3674250" y="4573333"/>
            <a:ext cx="257174" cy="257175"/>
          </a:xfrm>
          <a:custGeom>
            <a:avLst/>
            <a:gdLst/>
            <a:ahLst/>
            <a:cxnLst/>
            <a:rect l="0" t="0" r="0" b="0"/>
            <a:pathLst>
              <a:path w="257174" h="257175">
                <a:moveTo>
                  <a:pt x="0" y="257175"/>
                </a:moveTo>
                <a:cubicBezTo>
                  <a:pt x="13716" y="237744"/>
                  <a:pt x="36576" y="225170"/>
                  <a:pt x="62865" y="225170"/>
                </a:cubicBezTo>
                <a:cubicBezTo>
                  <a:pt x="89153" y="225170"/>
                  <a:pt x="112014" y="237743"/>
                  <a:pt x="125730" y="257175"/>
                </a:cubicBezTo>
                <a:moveTo>
                  <a:pt x="62866" y="86868"/>
                </a:moveTo>
                <a:lnTo>
                  <a:pt x="62866" y="121158"/>
                </a:lnTo>
                <a:moveTo>
                  <a:pt x="125730" y="154305"/>
                </a:moveTo>
                <a:lnTo>
                  <a:pt x="0" y="154305"/>
                </a:lnTo>
                <a:moveTo>
                  <a:pt x="16002" y="144017"/>
                </a:moveTo>
                <a:cubicBezTo>
                  <a:pt x="17145" y="118872"/>
                  <a:pt x="37719" y="98298"/>
                  <a:pt x="62865" y="98298"/>
                </a:cubicBezTo>
                <a:cubicBezTo>
                  <a:pt x="89153" y="98298"/>
                  <a:pt x="109728" y="118871"/>
                  <a:pt x="109728" y="145160"/>
                </a:cubicBezTo>
                <a:lnTo>
                  <a:pt x="109728" y="165735"/>
                </a:lnTo>
                <a:cubicBezTo>
                  <a:pt x="109728" y="192024"/>
                  <a:pt x="89153" y="212597"/>
                  <a:pt x="62865" y="212597"/>
                </a:cubicBezTo>
                <a:cubicBezTo>
                  <a:pt x="37718" y="212597"/>
                  <a:pt x="17145" y="192023"/>
                  <a:pt x="16002" y="166877"/>
                </a:cubicBezTo>
                <a:close/>
                <a:moveTo>
                  <a:pt x="68579" y="0"/>
                </a:moveTo>
                <a:lnTo>
                  <a:pt x="257174" y="0"/>
                </a:lnTo>
                <a:lnTo>
                  <a:pt x="257174" y="188595"/>
                </a:lnTo>
                <a:close/>
                <a:moveTo>
                  <a:pt x="220597" y="91440"/>
                </a:moveTo>
                <a:lnTo>
                  <a:pt x="220597" y="40005"/>
                </a:lnTo>
                <a:lnTo>
                  <a:pt x="169162" y="40005"/>
                </a:lnTo>
              </a:path>
            </a:pathLst>
          </a:custGeom>
          <a:noFill/>
          <a:ln w="11430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5121097" y="4564761"/>
            <a:ext cx="265747" cy="265747"/>
          </a:xfrm>
          <a:custGeom>
            <a:avLst/>
            <a:gdLst/>
            <a:ahLst/>
            <a:cxnLst/>
            <a:rect l="0" t="0" r="0" b="0"/>
            <a:pathLst>
              <a:path w="265747" h="265747">
                <a:moveTo>
                  <a:pt x="82295" y="148018"/>
                </a:moveTo>
                <a:cubicBezTo>
                  <a:pt x="82295" y="118300"/>
                  <a:pt x="107441" y="93154"/>
                  <a:pt x="137160" y="93154"/>
                </a:cubicBezTo>
                <a:cubicBezTo>
                  <a:pt x="166877" y="93154"/>
                  <a:pt x="192023" y="118300"/>
                  <a:pt x="192023" y="148018"/>
                </a:cubicBezTo>
                <a:cubicBezTo>
                  <a:pt x="192023" y="162877"/>
                  <a:pt x="186308" y="176593"/>
                  <a:pt x="176021" y="186880"/>
                </a:cubicBezTo>
                <a:cubicBezTo>
                  <a:pt x="166877" y="196024"/>
                  <a:pt x="161162" y="208597"/>
                  <a:pt x="161162" y="222313"/>
                </a:cubicBezTo>
                <a:lnTo>
                  <a:pt x="161162" y="233743"/>
                </a:lnTo>
                <a:cubicBezTo>
                  <a:pt x="161162" y="245173"/>
                  <a:pt x="152018" y="254317"/>
                  <a:pt x="140588" y="254317"/>
                </a:cubicBezTo>
                <a:lnTo>
                  <a:pt x="133731" y="254317"/>
                </a:lnTo>
                <a:cubicBezTo>
                  <a:pt x="122301" y="254317"/>
                  <a:pt x="113156" y="245173"/>
                  <a:pt x="113156" y="233743"/>
                </a:cubicBezTo>
                <a:lnTo>
                  <a:pt x="113156" y="222313"/>
                </a:lnTo>
                <a:cubicBezTo>
                  <a:pt x="113156" y="208597"/>
                  <a:pt x="107441" y="196024"/>
                  <a:pt x="98297" y="186880"/>
                </a:cubicBezTo>
                <a:cubicBezTo>
                  <a:pt x="88010" y="176593"/>
                  <a:pt x="82295" y="162877"/>
                  <a:pt x="82295" y="148018"/>
                </a:cubicBezTo>
                <a:close/>
                <a:moveTo>
                  <a:pt x="137160" y="254317"/>
                </a:moveTo>
                <a:lnTo>
                  <a:pt x="137160" y="265747"/>
                </a:lnTo>
                <a:moveTo>
                  <a:pt x="161983" y="213169"/>
                </a:moveTo>
                <a:lnTo>
                  <a:pt x="112201" y="213169"/>
                </a:lnTo>
                <a:moveTo>
                  <a:pt x="220027" y="176022"/>
                </a:moveTo>
                <a:cubicBezTo>
                  <a:pt x="220027" y="163397"/>
                  <a:pt x="230261" y="153162"/>
                  <a:pt x="242887" y="153162"/>
                </a:cubicBezTo>
                <a:cubicBezTo>
                  <a:pt x="255511" y="153162"/>
                  <a:pt x="265747" y="163397"/>
                  <a:pt x="265747" y="176022"/>
                </a:cubicBezTo>
                <a:cubicBezTo>
                  <a:pt x="265747" y="188647"/>
                  <a:pt x="255511" y="198882"/>
                  <a:pt x="242887" y="198882"/>
                </a:cubicBezTo>
                <a:cubicBezTo>
                  <a:pt x="230261" y="198882"/>
                  <a:pt x="220027" y="188647"/>
                  <a:pt x="220027" y="176022"/>
                </a:cubicBezTo>
                <a:close/>
                <a:moveTo>
                  <a:pt x="28003" y="117157"/>
                </a:moveTo>
                <a:cubicBezTo>
                  <a:pt x="28003" y="57721"/>
                  <a:pt x="77152" y="8572"/>
                  <a:pt x="136588" y="8572"/>
                </a:cubicBezTo>
                <a:cubicBezTo>
                  <a:pt x="196024" y="8572"/>
                  <a:pt x="245173" y="57721"/>
                  <a:pt x="245173" y="117157"/>
                </a:cubicBezTo>
                <a:moveTo>
                  <a:pt x="0" y="0"/>
                </a:moveTo>
                <a:moveTo>
                  <a:pt x="239458" y="38291"/>
                </a:moveTo>
                <a:lnTo>
                  <a:pt x="207454" y="70295"/>
                </a:lnTo>
                <a:moveTo>
                  <a:pt x="28003" y="172594"/>
                </a:moveTo>
                <a:cubicBezTo>
                  <a:pt x="29897" y="172594"/>
                  <a:pt x="31432" y="174129"/>
                  <a:pt x="31432" y="176023"/>
                </a:cubicBezTo>
                <a:cubicBezTo>
                  <a:pt x="31432" y="177917"/>
                  <a:pt x="29897" y="179452"/>
                  <a:pt x="28003" y="179452"/>
                </a:cubicBezTo>
                <a:moveTo>
                  <a:pt x="28004" y="179452"/>
                </a:moveTo>
                <a:cubicBezTo>
                  <a:pt x="26110" y="179452"/>
                  <a:pt x="24575" y="177917"/>
                  <a:pt x="24575" y="176023"/>
                </a:cubicBezTo>
                <a:cubicBezTo>
                  <a:pt x="24575" y="174129"/>
                  <a:pt x="26110" y="172594"/>
                  <a:pt x="28004" y="172594"/>
                </a:cubicBezTo>
              </a:path>
            </a:pathLst>
          </a:custGeom>
          <a:noFill/>
          <a:ln w="1143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4401007" y="4799076"/>
            <a:ext cx="251460" cy="262890"/>
          </a:xfrm>
          <a:custGeom>
            <a:avLst/>
            <a:gdLst/>
            <a:ahLst/>
            <a:cxnLst/>
            <a:rect l="0" t="0" r="0" b="0"/>
            <a:pathLst>
              <a:path w="251460" h="262890">
                <a:moveTo>
                  <a:pt x="22860" y="131445"/>
                </a:moveTo>
                <a:lnTo>
                  <a:pt x="0" y="131445"/>
                </a:lnTo>
                <a:moveTo>
                  <a:pt x="68580" y="131445"/>
                </a:moveTo>
                <a:lnTo>
                  <a:pt x="125730" y="131445"/>
                </a:lnTo>
                <a:moveTo>
                  <a:pt x="171450" y="131445"/>
                </a:moveTo>
                <a:lnTo>
                  <a:pt x="251460" y="131445"/>
                </a:lnTo>
                <a:moveTo>
                  <a:pt x="228337" y="108585"/>
                </a:moveTo>
                <a:lnTo>
                  <a:pt x="251460" y="131445"/>
                </a:lnTo>
                <a:lnTo>
                  <a:pt x="228337" y="154305"/>
                </a:lnTo>
                <a:moveTo>
                  <a:pt x="22860" y="131445"/>
                </a:moveTo>
                <a:cubicBezTo>
                  <a:pt x="22860" y="118819"/>
                  <a:pt x="33094" y="108585"/>
                  <a:pt x="45720" y="108585"/>
                </a:cubicBezTo>
                <a:cubicBezTo>
                  <a:pt x="58345" y="108585"/>
                  <a:pt x="68580" y="118819"/>
                  <a:pt x="68580" y="131445"/>
                </a:cubicBezTo>
                <a:cubicBezTo>
                  <a:pt x="68580" y="144070"/>
                  <a:pt x="58345" y="154305"/>
                  <a:pt x="45720" y="154305"/>
                </a:cubicBezTo>
                <a:cubicBezTo>
                  <a:pt x="33094" y="154305"/>
                  <a:pt x="22860" y="144070"/>
                  <a:pt x="22860" y="131445"/>
                </a:cubicBezTo>
                <a:moveTo>
                  <a:pt x="125730" y="131445"/>
                </a:moveTo>
                <a:cubicBezTo>
                  <a:pt x="125730" y="118819"/>
                  <a:pt x="135964" y="108585"/>
                  <a:pt x="148590" y="108585"/>
                </a:cubicBezTo>
                <a:cubicBezTo>
                  <a:pt x="161215" y="108585"/>
                  <a:pt x="171450" y="118819"/>
                  <a:pt x="171450" y="131445"/>
                </a:cubicBezTo>
                <a:cubicBezTo>
                  <a:pt x="171450" y="144070"/>
                  <a:pt x="161215" y="154305"/>
                  <a:pt x="148590" y="154305"/>
                </a:cubicBezTo>
                <a:cubicBezTo>
                  <a:pt x="135964" y="154305"/>
                  <a:pt x="125730" y="144070"/>
                  <a:pt x="125730" y="131445"/>
                </a:cubicBezTo>
                <a:moveTo>
                  <a:pt x="148590" y="108585"/>
                </a:moveTo>
                <a:lnTo>
                  <a:pt x="148590" y="68580"/>
                </a:lnTo>
                <a:moveTo>
                  <a:pt x="45720" y="154305"/>
                </a:moveTo>
                <a:lnTo>
                  <a:pt x="45720" y="194310"/>
                </a:lnTo>
                <a:moveTo>
                  <a:pt x="114300" y="0"/>
                </a:moveTo>
                <a:lnTo>
                  <a:pt x="182880" y="0"/>
                </a:lnTo>
                <a:cubicBezTo>
                  <a:pt x="182880" y="0"/>
                  <a:pt x="194310" y="0"/>
                  <a:pt x="194310" y="11430"/>
                </a:cubicBezTo>
                <a:lnTo>
                  <a:pt x="194310" y="57150"/>
                </a:lnTo>
                <a:cubicBezTo>
                  <a:pt x="194310" y="57150"/>
                  <a:pt x="194310" y="68580"/>
                  <a:pt x="182880" y="68580"/>
                </a:cubicBezTo>
                <a:lnTo>
                  <a:pt x="114300" y="68580"/>
                </a:lnTo>
                <a:cubicBezTo>
                  <a:pt x="114300" y="68580"/>
                  <a:pt x="102870" y="68580"/>
                  <a:pt x="102870" y="57150"/>
                </a:cubicBezTo>
                <a:lnTo>
                  <a:pt x="102870" y="11430"/>
                </a:lnTo>
                <a:cubicBezTo>
                  <a:pt x="102870" y="11430"/>
                  <a:pt x="102870" y="0"/>
                  <a:pt x="114300" y="0"/>
                </a:cubicBezTo>
                <a:moveTo>
                  <a:pt x="11430" y="194310"/>
                </a:moveTo>
                <a:lnTo>
                  <a:pt x="80010" y="194310"/>
                </a:lnTo>
                <a:cubicBezTo>
                  <a:pt x="80010" y="194310"/>
                  <a:pt x="91440" y="194310"/>
                  <a:pt x="91440" y="205740"/>
                </a:cubicBezTo>
                <a:lnTo>
                  <a:pt x="91440" y="251460"/>
                </a:lnTo>
                <a:cubicBezTo>
                  <a:pt x="91440" y="251460"/>
                  <a:pt x="91440" y="262890"/>
                  <a:pt x="80010" y="262890"/>
                </a:cubicBezTo>
                <a:lnTo>
                  <a:pt x="11430" y="262890"/>
                </a:lnTo>
                <a:cubicBezTo>
                  <a:pt x="11430" y="262890"/>
                  <a:pt x="0" y="262890"/>
                  <a:pt x="0" y="251460"/>
                </a:cubicBezTo>
                <a:lnTo>
                  <a:pt x="0" y="205740"/>
                </a:lnTo>
                <a:cubicBezTo>
                  <a:pt x="0" y="205740"/>
                  <a:pt x="0" y="194310"/>
                  <a:pt x="11430" y="194310"/>
                </a:cubicBezTo>
              </a:path>
            </a:pathLst>
          </a:custGeom>
          <a:noFill/>
          <a:ln w="1143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18535" y="2158212"/>
            <a:ext cx="1006525" cy="964158"/>
            <a:chOff x="1617878" y="1662531"/>
            <a:chExt cx="1006525" cy="964158"/>
          </a:xfrm>
        </p:grpSpPr>
        <p:sp>
          <p:nvSpPr>
            <p:cNvPr id="2" name="Rounded Rectangle 1"/>
            <p:cNvSpPr/>
            <p:nvPr/>
          </p:nvSpPr>
          <p:spPr>
            <a:xfrm>
              <a:off x="1617878" y="1662531"/>
              <a:ext cx="1006525" cy="964158"/>
            </a:xfrm>
            <a:custGeom>
              <a:avLst/>
              <a:gdLst/>
              <a:ahLst/>
              <a:cxnLst/>
              <a:rect l="0" t="0" r="0" b="0"/>
              <a:pathLst>
                <a:path w="1006525" h="964158">
                  <a:moveTo>
                    <a:pt x="1006525" y="609600"/>
                  </a:moveTo>
                  <a:lnTo>
                    <a:pt x="518541" y="964158"/>
                  </a:lnTo>
                  <a:lnTo>
                    <a:pt x="0" y="587425"/>
                  </a:lnTo>
                  <a:lnTo>
                    <a:pt x="808482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17878" y="1662531"/>
              <a:ext cx="1006525" cy="964158"/>
            </a:xfrm>
            <a:custGeom>
              <a:avLst/>
              <a:gdLst/>
              <a:ahLst/>
              <a:cxnLst/>
              <a:rect l="0" t="0" r="0" b="0"/>
              <a:pathLst>
                <a:path w="1006525" h="964158">
                  <a:moveTo>
                    <a:pt x="1006525" y="609600"/>
                  </a:moveTo>
                  <a:lnTo>
                    <a:pt x="518541" y="964158"/>
                  </a:lnTo>
                  <a:lnTo>
                    <a:pt x="0" y="587425"/>
                  </a:lnTo>
                  <a:lnTo>
                    <a:pt x="808482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7017" y="2158212"/>
            <a:ext cx="999363" cy="609600"/>
            <a:chOff x="2426360" y="1662531"/>
            <a:chExt cx="999363" cy="609600"/>
          </a:xfrm>
        </p:grpSpPr>
        <p:sp>
          <p:nvSpPr>
            <p:cNvPr id="5" name="Rounded Rectangle 4"/>
            <p:cNvSpPr/>
            <p:nvPr/>
          </p:nvSpPr>
          <p:spPr>
            <a:xfrm>
              <a:off x="2426360" y="1662531"/>
              <a:ext cx="999363" cy="609600"/>
            </a:xfrm>
            <a:custGeom>
              <a:avLst/>
              <a:gdLst/>
              <a:ahLst/>
              <a:cxnLst/>
              <a:rect l="0" t="0" r="0" b="0"/>
              <a:pathLst>
                <a:path w="999363" h="609600">
                  <a:moveTo>
                    <a:pt x="999363" y="0"/>
                  </a:moveTo>
                  <a:lnTo>
                    <a:pt x="801319" y="609600"/>
                  </a:lnTo>
                  <a:lnTo>
                    <a:pt x="198043" y="609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26360" y="1662531"/>
              <a:ext cx="999363" cy="609600"/>
            </a:xfrm>
            <a:custGeom>
              <a:avLst/>
              <a:gdLst/>
              <a:ahLst/>
              <a:cxnLst/>
              <a:rect l="0" t="0" r="0" b="0"/>
              <a:pathLst>
                <a:path w="999363" h="609600">
                  <a:moveTo>
                    <a:pt x="999363" y="0"/>
                  </a:moveTo>
                  <a:lnTo>
                    <a:pt x="801319" y="609600"/>
                  </a:lnTo>
                  <a:lnTo>
                    <a:pt x="198043" y="609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28336" y="2158212"/>
            <a:ext cx="1006602" cy="964158"/>
            <a:chOff x="3227679" y="1662531"/>
            <a:chExt cx="1006602" cy="964158"/>
          </a:xfrm>
        </p:grpSpPr>
        <p:sp>
          <p:nvSpPr>
            <p:cNvPr id="8" name="Rounded Rectangle 7"/>
            <p:cNvSpPr/>
            <p:nvPr/>
          </p:nvSpPr>
          <p:spPr>
            <a:xfrm>
              <a:off x="3227679" y="1662531"/>
              <a:ext cx="1006602" cy="964158"/>
            </a:xfrm>
            <a:custGeom>
              <a:avLst/>
              <a:gdLst/>
              <a:ahLst/>
              <a:cxnLst/>
              <a:rect l="0" t="0" r="0" b="0"/>
              <a:pathLst>
                <a:path w="1006602" h="964158">
                  <a:moveTo>
                    <a:pt x="1006602" y="587425"/>
                  </a:moveTo>
                  <a:lnTo>
                    <a:pt x="488061" y="964158"/>
                  </a:lnTo>
                  <a:lnTo>
                    <a:pt x="0" y="60960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7679" y="1662531"/>
              <a:ext cx="1006602" cy="964158"/>
            </a:xfrm>
            <a:custGeom>
              <a:avLst/>
              <a:gdLst/>
              <a:ahLst/>
              <a:cxnLst/>
              <a:rect l="0" t="0" r="0" b="0"/>
              <a:pathLst>
                <a:path w="1006602" h="964158">
                  <a:moveTo>
                    <a:pt x="1006602" y="587425"/>
                  </a:moveTo>
                  <a:lnTo>
                    <a:pt x="488061" y="964158"/>
                  </a:lnTo>
                  <a:lnTo>
                    <a:pt x="0" y="609600"/>
                  </a:lnTo>
                  <a:lnTo>
                    <a:pt x="198043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16397" y="2745638"/>
            <a:ext cx="827379" cy="950442"/>
            <a:chOff x="3715740" y="2249957"/>
            <a:chExt cx="827379" cy="950442"/>
          </a:xfrm>
        </p:grpSpPr>
        <p:sp>
          <p:nvSpPr>
            <p:cNvPr id="11" name="Rounded Rectangle 10"/>
            <p:cNvSpPr/>
            <p:nvPr/>
          </p:nvSpPr>
          <p:spPr>
            <a:xfrm>
              <a:off x="3715740" y="2249957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950442"/>
                  </a:moveTo>
                  <a:lnTo>
                    <a:pt x="186385" y="950442"/>
                  </a:lnTo>
                  <a:lnTo>
                    <a:pt x="0" y="376732"/>
                  </a:lnTo>
                  <a:lnTo>
                    <a:pt x="518541" y="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15740" y="2249957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950442"/>
                  </a:moveTo>
                  <a:lnTo>
                    <a:pt x="186385" y="950442"/>
                  </a:lnTo>
                  <a:lnTo>
                    <a:pt x="0" y="376732"/>
                  </a:lnTo>
                  <a:lnTo>
                    <a:pt x="518541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16397" y="3696081"/>
            <a:ext cx="827379" cy="950442"/>
            <a:chOff x="3715740" y="3200400"/>
            <a:chExt cx="827379" cy="950442"/>
          </a:xfrm>
        </p:grpSpPr>
        <p:sp>
          <p:nvSpPr>
            <p:cNvPr id="14" name="Rounded Rectangle 13"/>
            <p:cNvSpPr/>
            <p:nvPr/>
          </p:nvSpPr>
          <p:spPr>
            <a:xfrm>
              <a:off x="3715740" y="3200400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0"/>
                  </a:moveTo>
                  <a:lnTo>
                    <a:pt x="518541" y="950442"/>
                  </a:lnTo>
                  <a:lnTo>
                    <a:pt x="0" y="573709"/>
                  </a:lnTo>
                  <a:lnTo>
                    <a:pt x="186385" y="0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15740" y="3200400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0"/>
                  </a:moveTo>
                  <a:lnTo>
                    <a:pt x="518541" y="950442"/>
                  </a:lnTo>
                  <a:lnTo>
                    <a:pt x="0" y="573709"/>
                  </a:lnTo>
                  <a:lnTo>
                    <a:pt x="186385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28336" y="4269783"/>
            <a:ext cx="1006602" cy="964158"/>
            <a:chOff x="3227679" y="3774102"/>
            <a:chExt cx="1006602" cy="964158"/>
          </a:xfrm>
        </p:grpSpPr>
        <p:sp>
          <p:nvSpPr>
            <p:cNvPr id="17" name="Rounded Rectangle 16"/>
            <p:cNvSpPr/>
            <p:nvPr/>
          </p:nvSpPr>
          <p:spPr>
            <a:xfrm>
              <a:off x="3227679" y="3774102"/>
              <a:ext cx="1006602" cy="964158"/>
            </a:xfrm>
            <a:custGeom>
              <a:avLst/>
              <a:gdLst/>
              <a:ahLst/>
              <a:cxnLst/>
              <a:rect l="0" t="0" r="0" b="0"/>
              <a:pathLst>
                <a:path w="1006602" h="964158">
                  <a:moveTo>
                    <a:pt x="1006602" y="376732"/>
                  </a:moveTo>
                  <a:lnTo>
                    <a:pt x="198043" y="964158"/>
                  </a:lnTo>
                  <a:lnTo>
                    <a:pt x="0" y="354558"/>
                  </a:lnTo>
                  <a:lnTo>
                    <a:pt x="488061" y="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27679" y="3774102"/>
              <a:ext cx="1006602" cy="964158"/>
            </a:xfrm>
            <a:custGeom>
              <a:avLst/>
              <a:gdLst/>
              <a:ahLst/>
              <a:cxnLst/>
              <a:rect l="0" t="0" r="0" b="0"/>
              <a:pathLst>
                <a:path w="1006602" h="964158">
                  <a:moveTo>
                    <a:pt x="1006602" y="376732"/>
                  </a:moveTo>
                  <a:lnTo>
                    <a:pt x="198043" y="964158"/>
                  </a:lnTo>
                  <a:lnTo>
                    <a:pt x="0" y="354558"/>
                  </a:lnTo>
                  <a:lnTo>
                    <a:pt x="488061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27017" y="4624357"/>
            <a:ext cx="999362" cy="609600"/>
            <a:chOff x="2426360" y="4128676"/>
            <a:chExt cx="999362" cy="609600"/>
          </a:xfrm>
        </p:grpSpPr>
        <p:sp>
          <p:nvSpPr>
            <p:cNvPr id="20" name="Rounded Rectangle 19"/>
            <p:cNvSpPr/>
            <p:nvPr/>
          </p:nvSpPr>
          <p:spPr>
            <a:xfrm>
              <a:off x="2426360" y="4128676"/>
              <a:ext cx="999362" cy="609600"/>
            </a:xfrm>
            <a:custGeom>
              <a:avLst/>
              <a:gdLst/>
              <a:ahLst/>
              <a:cxnLst/>
              <a:rect l="0" t="0" r="0" b="0"/>
              <a:pathLst>
                <a:path w="999362" h="609600">
                  <a:moveTo>
                    <a:pt x="999362" y="609600"/>
                  </a:moveTo>
                  <a:lnTo>
                    <a:pt x="0" y="609600"/>
                  </a:lnTo>
                  <a:lnTo>
                    <a:pt x="198043" y="0"/>
                  </a:lnTo>
                  <a:lnTo>
                    <a:pt x="801319" y="0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26360" y="4128676"/>
              <a:ext cx="999362" cy="609600"/>
            </a:xfrm>
            <a:custGeom>
              <a:avLst/>
              <a:gdLst/>
              <a:ahLst/>
              <a:cxnLst/>
              <a:rect l="0" t="0" r="0" b="0"/>
              <a:pathLst>
                <a:path w="999362" h="609600">
                  <a:moveTo>
                    <a:pt x="999362" y="609600"/>
                  </a:moveTo>
                  <a:lnTo>
                    <a:pt x="0" y="609600"/>
                  </a:lnTo>
                  <a:lnTo>
                    <a:pt x="198043" y="0"/>
                  </a:lnTo>
                  <a:lnTo>
                    <a:pt x="801319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18535" y="4269783"/>
            <a:ext cx="1006525" cy="964158"/>
            <a:chOff x="1617878" y="3774102"/>
            <a:chExt cx="1006525" cy="964158"/>
          </a:xfrm>
        </p:grpSpPr>
        <p:sp>
          <p:nvSpPr>
            <p:cNvPr id="23" name="Rounded Rectangle 22"/>
            <p:cNvSpPr/>
            <p:nvPr/>
          </p:nvSpPr>
          <p:spPr>
            <a:xfrm>
              <a:off x="1617878" y="3774102"/>
              <a:ext cx="1006525" cy="964158"/>
            </a:xfrm>
            <a:custGeom>
              <a:avLst/>
              <a:gdLst/>
              <a:ahLst/>
              <a:cxnLst/>
              <a:rect l="0" t="0" r="0" b="0"/>
              <a:pathLst>
                <a:path w="1006525" h="964158">
                  <a:moveTo>
                    <a:pt x="1006525" y="354558"/>
                  </a:moveTo>
                  <a:lnTo>
                    <a:pt x="808482" y="964158"/>
                  </a:lnTo>
                  <a:lnTo>
                    <a:pt x="0" y="376732"/>
                  </a:lnTo>
                  <a:lnTo>
                    <a:pt x="518540" y="0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617878" y="3774102"/>
              <a:ext cx="1006525" cy="964158"/>
            </a:xfrm>
            <a:custGeom>
              <a:avLst/>
              <a:gdLst/>
              <a:ahLst/>
              <a:cxnLst/>
              <a:rect l="0" t="0" r="0" b="0"/>
              <a:pathLst>
                <a:path w="1006525" h="964158">
                  <a:moveTo>
                    <a:pt x="1006525" y="354558"/>
                  </a:moveTo>
                  <a:lnTo>
                    <a:pt x="808482" y="964158"/>
                  </a:lnTo>
                  <a:lnTo>
                    <a:pt x="0" y="376732"/>
                  </a:lnTo>
                  <a:lnTo>
                    <a:pt x="518540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09696" y="3696081"/>
            <a:ext cx="827379" cy="950442"/>
            <a:chOff x="1309039" y="3200400"/>
            <a:chExt cx="827379" cy="950442"/>
          </a:xfrm>
        </p:grpSpPr>
        <p:sp>
          <p:nvSpPr>
            <p:cNvPr id="26" name="Rounded Rectangle 25"/>
            <p:cNvSpPr/>
            <p:nvPr/>
          </p:nvSpPr>
          <p:spPr>
            <a:xfrm>
              <a:off x="1309039" y="3200400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573709"/>
                  </a:moveTo>
                  <a:lnTo>
                    <a:pt x="308838" y="950442"/>
                  </a:lnTo>
                  <a:lnTo>
                    <a:pt x="0" y="0"/>
                  </a:lnTo>
                  <a:lnTo>
                    <a:pt x="640918" y="0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09039" y="3200400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573709"/>
                  </a:moveTo>
                  <a:lnTo>
                    <a:pt x="308838" y="950442"/>
                  </a:lnTo>
                  <a:lnTo>
                    <a:pt x="0" y="0"/>
                  </a:lnTo>
                  <a:lnTo>
                    <a:pt x="640918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09696" y="2745638"/>
            <a:ext cx="827379" cy="950442"/>
            <a:chOff x="1309039" y="2249957"/>
            <a:chExt cx="827379" cy="950442"/>
          </a:xfrm>
        </p:grpSpPr>
        <p:sp>
          <p:nvSpPr>
            <p:cNvPr id="29" name="Rounded Rectangle 28"/>
            <p:cNvSpPr/>
            <p:nvPr/>
          </p:nvSpPr>
          <p:spPr>
            <a:xfrm>
              <a:off x="1309039" y="2249957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376732"/>
                  </a:moveTo>
                  <a:lnTo>
                    <a:pt x="640918" y="950442"/>
                  </a:lnTo>
                  <a:lnTo>
                    <a:pt x="0" y="950442"/>
                  </a:lnTo>
                  <a:lnTo>
                    <a:pt x="308838" y="0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09039" y="2249957"/>
              <a:ext cx="827379" cy="950442"/>
            </a:xfrm>
            <a:custGeom>
              <a:avLst/>
              <a:gdLst/>
              <a:ahLst/>
              <a:cxnLst/>
              <a:rect l="0" t="0" r="0" b="0"/>
              <a:pathLst>
                <a:path w="827379" h="950442">
                  <a:moveTo>
                    <a:pt x="827379" y="376732"/>
                  </a:moveTo>
                  <a:lnTo>
                    <a:pt x="640918" y="950442"/>
                  </a:lnTo>
                  <a:lnTo>
                    <a:pt x="0" y="950442"/>
                  </a:lnTo>
                  <a:lnTo>
                    <a:pt x="308838" y="0"/>
                  </a:lnTo>
                  <a:close/>
                </a:path>
              </a:pathLst>
            </a:custGeom>
            <a:noFill/>
            <a:ln w="1143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11040" y="5667603"/>
            <a:ext cx="66294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4C4034"/>
                </a:solidFill>
                <a:latin typeface="Roboto"/>
              </a:rPr>
              <a:t>The step-by-step
sequence of the
proposed solution.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70657" y="2147163"/>
            <a:ext cx="76581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An interactive session
for questions and
answers.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40584" y="2964561"/>
            <a:ext cx="22860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BA5DE5"/>
                </a:solidFill>
                <a:latin typeface="Roboto"/>
              </a:rPr>
              <a:t>Demo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79337" y="3010281"/>
            <a:ext cx="70866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92BD39"/>
                </a:solidFill>
                <a:latin typeface="Roboto"/>
              </a:rPr>
              <a:t>Current Solutions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64562" y="3153003"/>
            <a:ext cx="72009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F3D58"/>
                </a:solidFill>
                <a:latin typeface="Roboto"/>
              </a:rPr>
              <a:t>A practical
demonstration of the
solution.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9337" y="3198723"/>
            <a:ext cx="80010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24736"/>
                </a:solidFill>
                <a:latin typeface="Roboto"/>
              </a:rPr>
              <a:t>Existing methods used
to tackle the problem.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39257" y="1958721"/>
            <a:ext cx="76581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3CC583"/>
                </a:solidFill>
                <a:latin typeface="Roboto"/>
              </a:rPr>
              <a:t>Problem Statement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2919" y="1958721"/>
            <a:ext cx="17145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969696"/>
                </a:solidFill>
                <a:latin typeface="Roboto"/>
              </a:rPr>
              <a:t>QnA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99411" y="4016121"/>
            <a:ext cx="52578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7F64EA"/>
                </a:solidFill>
                <a:latin typeface="Roboto"/>
              </a:rPr>
              <a:t>Advantages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279337" y="4016121"/>
            <a:ext cx="46863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E55753"/>
                </a:solidFill>
                <a:latin typeface="Roboto"/>
              </a:rPr>
              <a:t>Drawbacks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90851" y="4204563"/>
            <a:ext cx="70866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43E5C"/>
                </a:solidFill>
                <a:latin typeface="Roboto"/>
              </a:rPr>
              <a:t>Benefits of adopting
the new solution.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03420" y="1552803"/>
            <a:ext cx="685800" cy="3840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0">
                <a:solidFill>
                  <a:srgbClr val="32444A"/>
                </a:solidFill>
                <a:latin typeface="Roboto"/>
              </a:rPr>
              <a:t>The name of the
project, setting the
stage for the
presentation.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83049" y="1364361"/>
            <a:ext cx="50292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1EABDA"/>
                </a:solidFill>
                <a:latin typeface="Roboto"/>
              </a:rPr>
              <a:t>Project Title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79337" y="4204563"/>
            <a:ext cx="605790" cy="1920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543A3A"/>
                </a:solidFill>
                <a:latin typeface="Roboto"/>
              </a:rPr>
              <a:t>Limitations of the
current solutions.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99258" y="5021961"/>
            <a:ext cx="61722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DE58A9"/>
                </a:solidFill>
                <a:latin typeface="Roboto"/>
              </a:rPr>
              <a:t>Implementation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30697" y="5021961"/>
            <a:ext cx="74295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E0CB15"/>
                </a:solidFill>
                <a:latin typeface="Roboto"/>
              </a:rPr>
              <a:t>Proposed Solution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25344" y="5210403"/>
            <a:ext cx="74295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573E4D"/>
                </a:solidFill>
                <a:latin typeface="Roboto"/>
              </a:rPr>
              <a:t>The methodology for
putting the solution
into action.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0697" y="5210403"/>
            <a:ext cx="640080" cy="3840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6432D"/>
                </a:solidFill>
                <a:latin typeface="Roboto"/>
              </a:rPr>
              <a:t>The new approach
suggested to
overcome the
drawbacks.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59046" y="5479161"/>
            <a:ext cx="571500" cy="1173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DE8431"/>
                </a:solidFill>
                <a:latin typeface="Roboto"/>
              </a:rPr>
              <a:t>Process Flow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39257" y="2147163"/>
            <a:ext cx="754380" cy="288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374840"/>
                </a:solidFill>
                <a:latin typeface="Roboto"/>
              </a:rPr>
              <a:t>The issue the project
aims to address,
providing context.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55187" y="902360"/>
            <a:ext cx="2125980" cy="2667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Presentation Structure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4429582" y="2330196"/>
            <a:ext cx="194310" cy="262890"/>
          </a:xfrm>
          <a:custGeom>
            <a:avLst/>
            <a:gdLst/>
            <a:ahLst/>
            <a:cxnLst/>
            <a:rect l="0" t="0" r="0" b="0"/>
            <a:pathLst>
              <a:path w="194310" h="262890">
                <a:moveTo>
                  <a:pt x="194310" y="182880"/>
                </a:moveTo>
                <a:cubicBezTo>
                  <a:pt x="193917" y="190114"/>
                  <a:pt x="191066" y="196997"/>
                  <a:pt x="186228" y="202391"/>
                </a:cubicBezTo>
                <a:lnTo>
                  <a:pt x="133811" y="254808"/>
                </a:lnTo>
                <a:cubicBezTo>
                  <a:pt x="128417" y="259646"/>
                  <a:pt x="121534" y="262497"/>
                  <a:pt x="114300" y="262890"/>
                </a:cubicBezTo>
                <a:lnTo>
                  <a:pt x="11430" y="262890"/>
                </a:lnTo>
                <a:cubicBezTo>
                  <a:pt x="5117" y="262890"/>
                  <a:pt x="0" y="257772"/>
                  <a:pt x="0" y="251460"/>
                </a:cubicBezTo>
                <a:lnTo>
                  <a:pt x="0" y="102870"/>
                </a:lnTo>
                <a:cubicBezTo>
                  <a:pt x="0" y="96557"/>
                  <a:pt x="5117" y="91440"/>
                  <a:pt x="11430" y="91440"/>
                </a:cubicBezTo>
                <a:lnTo>
                  <a:pt x="182880" y="91440"/>
                </a:lnTo>
                <a:cubicBezTo>
                  <a:pt x="189192" y="91440"/>
                  <a:pt x="194310" y="96557"/>
                  <a:pt x="194310" y="102870"/>
                </a:cubicBezTo>
                <a:close/>
                <a:moveTo>
                  <a:pt x="191509" y="194310"/>
                </a:moveTo>
                <a:lnTo>
                  <a:pt x="137160" y="194310"/>
                </a:lnTo>
                <a:cubicBezTo>
                  <a:pt x="130847" y="194310"/>
                  <a:pt x="125730" y="199427"/>
                  <a:pt x="125730" y="205740"/>
                </a:cubicBezTo>
                <a:lnTo>
                  <a:pt x="125730" y="260089"/>
                </a:lnTo>
                <a:moveTo>
                  <a:pt x="91440" y="0"/>
                </a:moveTo>
                <a:cubicBezTo>
                  <a:pt x="110377" y="0"/>
                  <a:pt x="125730" y="15352"/>
                  <a:pt x="125730" y="34290"/>
                </a:cubicBezTo>
                <a:cubicBezTo>
                  <a:pt x="125730" y="53227"/>
                  <a:pt x="110377" y="68580"/>
                  <a:pt x="91440" y="68580"/>
                </a:cubicBezTo>
                <a:cubicBezTo>
                  <a:pt x="72502" y="68580"/>
                  <a:pt x="57150" y="53227"/>
                  <a:pt x="57150" y="34290"/>
                </a:cubicBezTo>
                <a:cubicBezTo>
                  <a:pt x="57150" y="15352"/>
                  <a:pt x="72502" y="0"/>
                  <a:pt x="91440" y="0"/>
                </a:cubicBezTo>
                <a:close/>
                <a:moveTo>
                  <a:pt x="91440" y="68580"/>
                </a:moveTo>
                <a:lnTo>
                  <a:pt x="91440" y="102870"/>
                </a:lnTo>
                <a:moveTo>
                  <a:pt x="102870" y="34290"/>
                </a:moveTo>
                <a:cubicBezTo>
                  <a:pt x="102870" y="27977"/>
                  <a:pt x="97752" y="22860"/>
                  <a:pt x="91440" y="22860"/>
                </a:cubicBezTo>
                <a:moveTo>
                  <a:pt x="131445" y="137160"/>
                </a:moveTo>
                <a:lnTo>
                  <a:pt x="40005" y="137160"/>
                </a:lnTo>
                <a:moveTo>
                  <a:pt x="131445" y="171450"/>
                </a:moveTo>
                <a:lnTo>
                  <a:pt x="40005" y="171450"/>
                </a:lnTo>
                <a:moveTo>
                  <a:pt x="97155" y="205740"/>
                </a:moveTo>
                <a:lnTo>
                  <a:pt x="40005" y="205740"/>
                </a:lnTo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ounded Rectangle 53"/>
          <p:cNvSpPr/>
          <p:nvPr/>
        </p:nvSpPr>
        <p:spPr>
          <a:xfrm>
            <a:off x="3668249" y="2558796"/>
            <a:ext cx="269174" cy="251460"/>
          </a:xfrm>
          <a:custGeom>
            <a:avLst/>
            <a:gdLst/>
            <a:ahLst/>
            <a:cxnLst/>
            <a:rect l="0" t="0" r="0" b="0"/>
            <a:pathLst>
              <a:path w="269174" h="251460">
                <a:moveTo>
                  <a:pt x="134587" y="148590"/>
                </a:moveTo>
                <a:lnTo>
                  <a:pt x="134587" y="129387"/>
                </a:lnTo>
                <a:cubicBezTo>
                  <a:pt x="134711" y="124302"/>
                  <a:pt x="138293" y="119960"/>
                  <a:pt x="143262" y="118872"/>
                </a:cubicBezTo>
                <a:cubicBezTo>
                  <a:pt x="160492" y="114366"/>
                  <a:pt x="171405" y="97420"/>
                  <a:pt x="168378" y="79869"/>
                </a:cubicBezTo>
                <a:cubicBezTo>
                  <a:pt x="165351" y="62319"/>
                  <a:pt x="149392" y="50007"/>
                  <a:pt x="131648" y="51533"/>
                </a:cubicBezTo>
                <a:cubicBezTo>
                  <a:pt x="113905" y="53059"/>
                  <a:pt x="100283" y="67915"/>
                  <a:pt x="100297" y="85725"/>
                </a:cubicBezTo>
                <a:moveTo>
                  <a:pt x="134587" y="171450"/>
                </a:moveTo>
                <a:cubicBezTo>
                  <a:pt x="136165" y="171450"/>
                  <a:pt x="137444" y="172729"/>
                  <a:pt x="137444" y="174307"/>
                </a:cubicBezTo>
                <a:cubicBezTo>
                  <a:pt x="137444" y="175885"/>
                  <a:pt x="136165" y="177165"/>
                  <a:pt x="134587" y="177165"/>
                </a:cubicBezTo>
                <a:cubicBezTo>
                  <a:pt x="133009" y="177165"/>
                  <a:pt x="131729" y="175885"/>
                  <a:pt x="131729" y="174307"/>
                </a:cubicBezTo>
                <a:cubicBezTo>
                  <a:pt x="131729" y="172729"/>
                  <a:pt x="133009" y="171450"/>
                  <a:pt x="134587" y="171450"/>
                </a:cubicBezTo>
                <a:moveTo>
                  <a:pt x="231742" y="180936"/>
                </a:moveTo>
                <a:lnTo>
                  <a:pt x="231742" y="205740"/>
                </a:lnTo>
                <a:cubicBezTo>
                  <a:pt x="231742" y="227834"/>
                  <a:pt x="213842" y="240030"/>
                  <a:pt x="191737" y="240030"/>
                </a:cubicBezTo>
                <a:lnTo>
                  <a:pt x="180307" y="240030"/>
                </a:lnTo>
                <a:moveTo>
                  <a:pt x="220312" y="91440"/>
                </a:moveTo>
                <a:cubicBezTo>
                  <a:pt x="242590" y="91424"/>
                  <a:pt x="261636" y="107468"/>
                  <a:pt x="265405" y="129425"/>
                </a:cubicBezTo>
                <a:cubicBezTo>
                  <a:pt x="269174" y="151382"/>
                  <a:pt x="256568" y="172859"/>
                  <a:pt x="235559" y="180273"/>
                </a:cubicBezTo>
                <a:cubicBezTo>
                  <a:pt x="232062" y="181513"/>
                  <a:pt x="228180" y="180977"/>
                  <a:pt x="225149" y="178837"/>
                </a:cubicBezTo>
                <a:cubicBezTo>
                  <a:pt x="222117" y="176696"/>
                  <a:pt x="220314" y="173217"/>
                  <a:pt x="220312" y="169506"/>
                </a:cubicBezTo>
                <a:close/>
                <a:moveTo>
                  <a:pt x="48862" y="169506"/>
                </a:moveTo>
                <a:cubicBezTo>
                  <a:pt x="48860" y="173217"/>
                  <a:pt x="47056" y="176696"/>
                  <a:pt x="44025" y="178837"/>
                </a:cubicBezTo>
                <a:cubicBezTo>
                  <a:pt x="40994" y="180977"/>
                  <a:pt x="37112" y="181513"/>
                  <a:pt x="33614" y="180273"/>
                </a:cubicBezTo>
                <a:cubicBezTo>
                  <a:pt x="12606" y="172859"/>
                  <a:pt x="0" y="151382"/>
                  <a:pt x="3768" y="129425"/>
                </a:cubicBezTo>
                <a:cubicBezTo>
                  <a:pt x="7537" y="107468"/>
                  <a:pt x="26583" y="91424"/>
                  <a:pt x="48862" y="91440"/>
                </a:cubicBezTo>
                <a:close/>
                <a:moveTo>
                  <a:pt x="48862" y="108585"/>
                </a:moveTo>
                <a:lnTo>
                  <a:pt x="48862" y="85725"/>
                </a:lnTo>
                <a:cubicBezTo>
                  <a:pt x="48862" y="38380"/>
                  <a:pt x="87242" y="0"/>
                  <a:pt x="134587" y="0"/>
                </a:cubicBezTo>
                <a:cubicBezTo>
                  <a:pt x="181931" y="0"/>
                  <a:pt x="220312" y="38380"/>
                  <a:pt x="220312" y="85725"/>
                </a:cubicBezTo>
                <a:lnTo>
                  <a:pt x="220312" y="108585"/>
                </a:lnTo>
                <a:moveTo>
                  <a:pt x="128872" y="228600"/>
                </a:moveTo>
                <a:lnTo>
                  <a:pt x="174592" y="228600"/>
                </a:lnTo>
                <a:cubicBezTo>
                  <a:pt x="177748" y="228600"/>
                  <a:pt x="180307" y="231158"/>
                  <a:pt x="180307" y="234315"/>
                </a:cubicBezTo>
                <a:lnTo>
                  <a:pt x="180307" y="245745"/>
                </a:lnTo>
                <a:cubicBezTo>
                  <a:pt x="180307" y="248901"/>
                  <a:pt x="177748" y="251460"/>
                  <a:pt x="174592" y="251460"/>
                </a:cubicBezTo>
                <a:lnTo>
                  <a:pt x="128872" y="251460"/>
                </a:lnTo>
                <a:cubicBezTo>
                  <a:pt x="122559" y="251460"/>
                  <a:pt x="117442" y="246342"/>
                  <a:pt x="117442" y="240030"/>
                </a:cubicBezTo>
                <a:lnTo>
                  <a:pt x="117442" y="240030"/>
                </a:lnTo>
                <a:cubicBezTo>
                  <a:pt x="117442" y="233717"/>
                  <a:pt x="122559" y="228600"/>
                  <a:pt x="128872" y="228600"/>
                </a:cubicBezTo>
                <a:close/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Rounded Rectangle 54"/>
          <p:cNvSpPr/>
          <p:nvPr/>
        </p:nvSpPr>
        <p:spPr>
          <a:xfrm>
            <a:off x="5126812" y="2558796"/>
            <a:ext cx="262890" cy="262890"/>
          </a:xfrm>
          <a:custGeom>
            <a:avLst/>
            <a:gdLst/>
            <a:ahLst/>
            <a:cxnLst/>
            <a:rect l="0" t="0" r="0" b="0"/>
            <a:pathLst>
              <a:path w="262890" h="262890">
                <a:moveTo>
                  <a:pt x="125730" y="68580"/>
                </a:moveTo>
                <a:cubicBezTo>
                  <a:pt x="125730" y="30704"/>
                  <a:pt x="156434" y="0"/>
                  <a:pt x="194310" y="0"/>
                </a:cubicBezTo>
                <a:cubicBezTo>
                  <a:pt x="232185" y="0"/>
                  <a:pt x="262890" y="30704"/>
                  <a:pt x="262890" y="68580"/>
                </a:cubicBezTo>
                <a:cubicBezTo>
                  <a:pt x="262890" y="106455"/>
                  <a:pt x="232185" y="137160"/>
                  <a:pt x="194310" y="137160"/>
                </a:cubicBezTo>
                <a:cubicBezTo>
                  <a:pt x="156434" y="137160"/>
                  <a:pt x="125730" y="106455"/>
                  <a:pt x="125730" y="68580"/>
                </a:cubicBezTo>
                <a:close/>
                <a:moveTo>
                  <a:pt x="194310" y="84776"/>
                </a:moveTo>
                <a:lnTo>
                  <a:pt x="194310" y="73346"/>
                </a:lnTo>
                <a:cubicBezTo>
                  <a:pt x="206146" y="73346"/>
                  <a:pt x="215741" y="63751"/>
                  <a:pt x="215741" y="51915"/>
                </a:cubicBezTo>
                <a:cubicBezTo>
                  <a:pt x="215741" y="40078"/>
                  <a:pt x="206146" y="30483"/>
                  <a:pt x="194310" y="30483"/>
                </a:cubicBezTo>
                <a:cubicBezTo>
                  <a:pt x="182473" y="30483"/>
                  <a:pt x="172878" y="40078"/>
                  <a:pt x="172878" y="51915"/>
                </a:cubicBezTo>
                <a:moveTo>
                  <a:pt x="194310" y="107636"/>
                </a:moveTo>
                <a:cubicBezTo>
                  <a:pt x="192731" y="107636"/>
                  <a:pt x="191452" y="108915"/>
                  <a:pt x="191452" y="110493"/>
                </a:cubicBezTo>
                <a:cubicBezTo>
                  <a:pt x="191452" y="112071"/>
                  <a:pt x="192731" y="113351"/>
                  <a:pt x="194310" y="113351"/>
                </a:cubicBezTo>
                <a:cubicBezTo>
                  <a:pt x="195888" y="113351"/>
                  <a:pt x="197167" y="112071"/>
                  <a:pt x="197167" y="110493"/>
                </a:cubicBezTo>
                <a:cubicBezTo>
                  <a:pt x="197167" y="108915"/>
                  <a:pt x="195888" y="107636"/>
                  <a:pt x="194310" y="107636"/>
                </a:cubicBezTo>
                <a:moveTo>
                  <a:pt x="57150" y="120015"/>
                </a:moveTo>
                <a:lnTo>
                  <a:pt x="57150" y="154305"/>
                </a:lnTo>
                <a:moveTo>
                  <a:pt x="34290" y="262890"/>
                </a:moveTo>
                <a:lnTo>
                  <a:pt x="28575" y="194310"/>
                </a:lnTo>
                <a:lnTo>
                  <a:pt x="0" y="194310"/>
                </a:lnTo>
                <a:lnTo>
                  <a:pt x="0" y="154305"/>
                </a:lnTo>
                <a:cubicBezTo>
                  <a:pt x="0" y="122741"/>
                  <a:pt x="25586" y="97155"/>
                  <a:pt x="57150" y="97155"/>
                </a:cubicBezTo>
                <a:cubicBezTo>
                  <a:pt x="88713" y="97155"/>
                  <a:pt x="114300" y="122741"/>
                  <a:pt x="114300" y="154305"/>
                </a:cubicBezTo>
                <a:lnTo>
                  <a:pt x="114300" y="194310"/>
                </a:lnTo>
                <a:lnTo>
                  <a:pt x="85725" y="194310"/>
                </a:lnTo>
                <a:lnTo>
                  <a:pt x="80010" y="262890"/>
                </a:lnTo>
                <a:close/>
                <a:moveTo>
                  <a:pt x="22677" y="19693"/>
                </a:moveTo>
                <a:cubicBezTo>
                  <a:pt x="35194" y="32676"/>
                  <a:pt x="52454" y="40008"/>
                  <a:pt x="70488" y="40005"/>
                </a:cubicBezTo>
                <a:cubicBezTo>
                  <a:pt x="79528" y="40007"/>
                  <a:pt x="88472" y="38167"/>
                  <a:pt x="96777" y="34598"/>
                </a:cubicBezTo>
                <a:moveTo>
                  <a:pt x="57150" y="0"/>
                </a:moveTo>
                <a:cubicBezTo>
                  <a:pt x="79244" y="0"/>
                  <a:pt x="97155" y="17910"/>
                  <a:pt x="97155" y="40005"/>
                </a:cubicBezTo>
                <a:cubicBezTo>
                  <a:pt x="97155" y="62099"/>
                  <a:pt x="79244" y="80010"/>
                  <a:pt x="57150" y="80010"/>
                </a:cubicBezTo>
                <a:cubicBezTo>
                  <a:pt x="35055" y="80010"/>
                  <a:pt x="17145" y="62099"/>
                  <a:pt x="17145" y="40005"/>
                </a:cubicBezTo>
                <a:cubicBezTo>
                  <a:pt x="17145" y="17910"/>
                  <a:pt x="35055" y="0"/>
                  <a:pt x="57150" y="0"/>
                </a:cubicBezTo>
                <a:close/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Rounded Rectangle 55"/>
          <p:cNvSpPr/>
          <p:nvPr/>
        </p:nvSpPr>
        <p:spPr>
          <a:xfrm>
            <a:off x="3216097" y="3193161"/>
            <a:ext cx="265747" cy="265747"/>
          </a:xfrm>
          <a:custGeom>
            <a:avLst/>
            <a:gdLst/>
            <a:ahLst/>
            <a:cxnLst/>
            <a:rect l="0" t="0" r="0" b="0"/>
            <a:pathLst>
              <a:path w="265747" h="265747">
                <a:moveTo>
                  <a:pt x="0" y="0"/>
                </a:moveTo>
                <a:moveTo>
                  <a:pt x="110433" y="107441"/>
                </a:moveTo>
                <a:lnTo>
                  <a:pt x="128721" y="102869"/>
                </a:lnTo>
                <a:cubicBezTo>
                  <a:pt x="128721" y="102869"/>
                  <a:pt x="147009" y="84581"/>
                  <a:pt x="128721" y="67436"/>
                </a:cubicBezTo>
                <a:cubicBezTo>
                  <a:pt x="110433" y="50291"/>
                  <a:pt x="93288" y="67436"/>
                  <a:pt x="93288" y="67436"/>
                </a:cubicBezTo>
                <a:lnTo>
                  <a:pt x="89859" y="88010"/>
                </a:lnTo>
                <a:moveTo>
                  <a:pt x="87573" y="147447"/>
                </a:moveTo>
                <a:cubicBezTo>
                  <a:pt x="147009" y="130302"/>
                  <a:pt x="153867" y="131445"/>
                  <a:pt x="150438" y="116586"/>
                </a:cubicBezTo>
                <a:cubicBezTo>
                  <a:pt x="145866" y="93725"/>
                  <a:pt x="128721" y="102869"/>
                  <a:pt x="128721" y="102869"/>
                </a:cubicBezTo>
                <a:moveTo>
                  <a:pt x="93315" y="67436"/>
                </a:moveTo>
                <a:cubicBezTo>
                  <a:pt x="93315" y="67436"/>
                  <a:pt x="102459" y="50291"/>
                  <a:pt x="79599" y="45719"/>
                </a:cubicBezTo>
                <a:cubicBezTo>
                  <a:pt x="63597" y="42290"/>
                  <a:pt x="65856" y="53720"/>
                  <a:pt x="52140" y="109727"/>
                </a:cubicBezTo>
                <a:moveTo>
                  <a:pt x="0" y="0"/>
                </a:moveTo>
                <a:moveTo>
                  <a:pt x="52141" y="109727"/>
                </a:moveTo>
                <a:lnTo>
                  <a:pt x="46426" y="115442"/>
                </a:lnTo>
                <a:cubicBezTo>
                  <a:pt x="36139" y="125730"/>
                  <a:pt x="36139" y="141731"/>
                  <a:pt x="46426" y="152018"/>
                </a:cubicBezTo>
                <a:cubicBezTo>
                  <a:pt x="56713" y="162306"/>
                  <a:pt x="72715" y="162306"/>
                  <a:pt x="83002" y="152018"/>
                </a:cubicBezTo>
                <a:lnTo>
                  <a:pt x="88717" y="146303"/>
                </a:lnTo>
                <a:close/>
                <a:moveTo>
                  <a:pt x="214312" y="197167"/>
                </a:moveTo>
                <a:cubicBezTo>
                  <a:pt x="195374" y="197167"/>
                  <a:pt x="180022" y="181815"/>
                  <a:pt x="180022" y="162877"/>
                </a:cubicBezTo>
                <a:cubicBezTo>
                  <a:pt x="180022" y="143939"/>
                  <a:pt x="195374" y="128587"/>
                  <a:pt x="214312" y="128587"/>
                </a:cubicBezTo>
                <a:cubicBezTo>
                  <a:pt x="233250" y="128587"/>
                  <a:pt x="248602" y="143939"/>
                  <a:pt x="248602" y="162877"/>
                </a:cubicBezTo>
                <a:cubicBezTo>
                  <a:pt x="248602" y="181815"/>
                  <a:pt x="233250" y="197167"/>
                  <a:pt x="214312" y="197167"/>
                </a:cubicBezTo>
                <a:close/>
                <a:moveTo>
                  <a:pt x="162877" y="265747"/>
                </a:moveTo>
                <a:cubicBezTo>
                  <a:pt x="162877" y="237172"/>
                  <a:pt x="185737" y="214312"/>
                  <a:pt x="214312" y="214312"/>
                </a:cubicBezTo>
                <a:cubicBezTo>
                  <a:pt x="242887" y="214312"/>
                  <a:pt x="265747" y="237172"/>
                  <a:pt x="265747" y="265747"/>
                </a:cubicBezTo>
                <a:moveTo>
                  <a:pt x="140017" y="197167"/>
                </a:moveTo>
                <a:lnTo>
                  <a:pt x="24574" y="197167"/>
                </a:lnTo>
                <a:cubicBezTo>
                  <a:pt x="15430" y="197167"/>
                  <a:pt x="8573" y="190309"/>
                  <a:pt x="8573" y="181165"/>
                </a:cubicBezTo>
                <a:lnTo>
                  <a:pt x="8573" y="24574"/>
                </a:lnTo>
                <a:cubicBezTo>
                  <a:pt x="8573" y="15430"/>
                  <a:pt x="15430" y="8572"/>
                  <a:pt x="24574" y="8572"/>
                </a:cubicBezTo>
                <a:lnTo>
                  <a:pt x="228028" y="8572"/>
                </a:lnTo>
                <a:cubicBezTo>
                  <a:pt x="237172" y="8572"/>
                  <a:pt x="244030" y="15430"/>
                  <a:pt x="244030" y="24574"/>
                </a:cubicBezTo>
                <a:lnTo>
                  <a:pt x="244030" y="93154"/>
                </a:lnTo>
                <a:moveTo>
                  <a:pt x="0" y="0"/>
                </a:moveTo>
                <a:moveTo>
                  <a:pt x="90868" y="242887"/>
                </a:moveTo>
                <a:lnTo>
                  <a:pt x="98869" y="197167"/>
                </a:lnTo>
                <a:moveTo>
                  <a:pt x="79438" y="242887"/>
                </a:moveTo>
                <a:lnTo>
                  <a:pt x="129730" y="242887"/>
                </a:lnTo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ounded Rectangle 56"/>
          <p:cNvSpPr/>
          <p:nvPr/>
        </p:nvSpPr>
        <p:spPr>
          <a:xfrm>
            <a:off x="5586869" y="3212500"/>
            <a:ext cx="257175" cy="235652"/>
          </a:xfrm>
          <a:custGeom>
            <a:avLst/>
            <a:gdLst/>
            <a:ahLst/>
            <a:cxnLst/>
            <a:rect l="0" t="0" r="0" b="0"/>
            <a:pathLst>
              <a:path w="257175" h="235652">
                <a:moveTo>
                  <a:pt x="100355" y="68145"/>
                </a:moveTo>
                <a:cubicBezTo>
                  <a:pt x="96335" y="77265"/>
                  <a:pt x="89633" y="84943"/>
                  <a:pt x="81141" y="90159"/>
                </a:cubicBezTo>
                <a:lnTo>
                  <a:pt x="92457" y="149138"/>
                </a:lnTo>
                <a:lnTo>
                  <a:pt x="57092" y="149138"/>
                </a:lnTo>
                <a:lnTo>
                  <a:pt x="47057" y="96686"/>
                </a:lnTo>
                <a:cubicBezTo>
                  <a:pt x="26951" y="93191"/>
                  <a:pt x="11107" y="77616"/>
                  <a:pt x="7268" y="57574"/>
                </a:cubicBezTo>
                <a:cubicBezTo>
                  <a:pt x="3429" y="37531"/>
                  <a:pt x="12395" y="17204"/>
                  <a:pt x="29786" y="6526"/>
                </a:cubicBezTo>
                <a:lnTo>
                  <a:pt x="36793" y="43068"/>
                </a:lnTo>
                <a:lnTo>
                  <a:pt x="57092" y="56841"/>
                </a:lnTo>
                <a:lnTo>
                  <a:pt x="70865" y="36553"/>
                </a:lnTo>
                <a:lnTo>
                  <a:pt x="63859" y="0"/>
                </a:lnTo>
                <a:cubicBezTo>
                  <a:pt x="78734" y="2580"/>
                  <a:pt x="91593" y="11866"/>
                  <a:pt x="98721" y="25175"/>
                </a:cubicBezTo>
                <a:cubicBezTo>
                  <a:pt x="105849" y="38484"/>
                  <a:pt x="106451" y="54333"/>
                  <a:pt x="100355" y="68145"/>
                </a:cubicBezTo>
                <a:close/>
                <a:moveTo>
                  <a:pt x="256374" y="23808"/>
                </a:moveTo>
                <a:lnTo>
                  <a:pt x="245104" y="74512"/>
                </a:lnTo>
                <a:lnTo>
                  <a:pt x="129204" y="48748"/>
                </a:lnTo>
                <a:lnTo>
                  <a:pt x="134039" y="27020"/>
                </a:lnTo>
                <a:cubicBezTo>
                  <a:pt x="158819" y="32529"/>
                  <a:pt x="176902" y="22277"/>
                  <a:pt x="180319" y="6903"/>
                </a:cubicBezTo>
                <a:close/>
                <a:moveTo>
                  <a:pt x="157253" y="149138"/>
                </a:moveTo>
                <a:lnTo>
                  <a:pt x="177187" y="59458"/>
                </a:lnTo>
                <a:lnTo>
                  <a:pt x="210186" y="66796"/>
                </a:lnTo>
                <a:lnTo>
                  <a:pt x="190949" y="149150"/>
                </a:lnTo>
                <a:lnTo>
                  <a:pt x="157253" y="149150"/>
                </a:lnTo>
                <a:close/>
                <a:moveTo>
                  <a:pt x="245996" y="235652"/>
                </a:moveTo>
                <a:lnTo>
                  <a:pt x="11178" y="235652"/>
                </a:lnTo>
                <a:cubicBezTo>
                  <a:pt x="5006" y="235652"/>
                  <a:pt x="0" y="230634"/>
                  <a:pt x="0" y="224462"/>
                </a:cubicBezTo>
                <a:lnTo>
                  <a:pt x="0" y="149138"/>
                </a:lnTo>
                <a:lnTo>
                  <a:pt x="257175" y="149138"/>
                </a:lnTo>
                <a:lnTo>
                  <a:pt x="257175" y="224462"/>
                </a:lnTo>
                <a:cubicBezTo>
                  <a:pt x="257175" y="230634"/>
                  <a:pt x="252168" y="235652"/>
                  <a:pt x="245996" y="235652"/>
                </a:cubicBezTo>
                <a:close/>
                <a:moveTo>
                  <a:pt x="145355" y="149150"/>
                </a:moveTo>
                <a:lnTo>
                  <a:pt x="111819" y="149150"/>
                </a:lnTo>
                <a:lnTo>
                  <a:pt x="111819" y="165917"/>
                </a:lnTo>
                <a:cubicBezTo>
                  <a:pt x="111819" y="175178"/>
                  <a:pt x="119326" y="182685"/>
                  <a:pt x="128587" y="182685"/>
                </a:cubicBezTo>
                <a:cubicBezTo>
                  <a:pt x="137848" y="182685"/>
                  <a:pt x="145355" y="175178"/>
                  <a:pt x="145355" y="165917"/>
                </a:cubicBezTo>
                <a:close/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7"/>
          <p:cNvSpPr/>
          <p:nvPr/>
        </p:nvSpPr>
        <p:spPr>
          <a:xfrm>
            <a:off x="4219508" y="3374770"/>
            <a:ext cx="614680" cy="642620"/>
          </a:xfrm>
          <a:custGeom>
            <a:avLst/>
            <a:gdLst/>
            <a:ahLst/>
            <a:cxnLst/>
            <a:rect l="0" t="0" r="0" b="0"/>
            <a:pathLst>
              <a:path w="614680" h="642620">
                <a:moveTo>
                  <a:pt x="27940" y="55880"/>
                </a:moveTo>
                <a:lnTo>
                  <a:pt x="586740" y="55880"/>
                </a:lnTo>
                <a:cubicBezTo>
                  <a:pt x="586740" y="55880"/>
                  <a:pt x="614680" y="55880"/>
                  <a:pt x="614680" y="83820"/>
                </a:cubicBezTo>
                <a:lnTo>
                  <a:pt x="614680" y="474980"/>
                </a:lnTo>
                <a:cubicBezTo>
                  <a:pt x="614680" y="474980"/>
                  <a:pt x="614680" y="502920"/>
                  <a:pt x="586740" y="502920"/>
                </a:cubicBezTo>
                <a:lnTo>
                  <a:pt x="27940" y="502920"/>
                </a:lnTo>
                <a:cubicBezTo>
                  <a:pt x="27940" y="502920"/>
                  <a:pt x="0" y="502920"/>
                  <a:pt x="0" y="474980"/>
                </a:cubicBezTo>
                <a:lnTo>
                  <a:pt x="0" y="83820"/>
                </a:lnTo>
                <a:cubicBezTo>
                  <a:pt x="0" y="83820"/>
                  <a:pt x="0" y="55880"/>
                  <a:pt x="27940" y="55880"/>
                </a:cubicBezTo>
                <a:moveTo>
                  <a:pt x="69738" y="307340"/>
                </a:moveTo>
                <a:lnTo>
                  <a:pt x="122516" y="254673"/>
                </a:lnTo>
                <a:cubicBezTo>
                  <a:pt x="127757" y="249426"/>
                  <a:pt x="134868" y="246478"/>
                  <a:pt x="142284" y="246478"/>
                </a:cubicBezTo>
                <a:cubicBezTo>
                  <a:pt x="149700" y="246478"/>
                  <a:pt x="156811" y="249426"/>
                  <a:pt x="162052" y="254673"/>
                </a:cubicBezTo>
                <a:lnTo>
                  <a:pt x="194965" y="287586"/>
                </a:lnTo>
                <a:cubicBezTo>
                  <a:pt x="205875" y="298493"/>
                  <a:pt x="223561" y="298493"/>
                  <a:pt x="234472" y="287586"/>
                </a:cubicBezTo>
                <a:lnTo>
                  <a:pt x="312704" y="209354"/>
                </a:lnTo>
                <a:cubicBezTo>
                  <a:pt x="323615" y="198447"/>
                  <a:pt x="341301" y="198447"/>
                  <a:pt x="352211" y="209354"/>
                </a:cubicBezTo>
                <a:lnTo>
                  <a:pt x="412310" y="269453"/>
                </a:lnTo>
                <a:cubicBezTo>
                  <a:pt x="423221" y="280360"/>
                  <a:pt x="440907" y="280360"/>
                  <a:pt x="451817" y="269453"/>
                </a:cubicBezTo>
                <a:lnTo>
                  <a:pt x="558688" y="162471"/>
                </a:lnTo>
                <a:moveTo>
                  <a:pt x="558799" y="363220"/>
                </a:moveTo>
                <a:lnTo>
                  <a:pt x="474979" y="363220"/>
                </a:lnTo>
                <a:moveTo>
                  <a:pt x="558799" y="419100"/>
                </a:moveTo>
                <a:lnTo>
                  <a:pt x="419100" y="419100"/>
                </a:lnTo>
                <a:moveTo>
                  <a:pt x="307340" y="0"/>
                </a:moveTo>
                <a:lnTo>
                  <a:pt x="307340" y="55879"/>
                </a:lnTo>
                <a:moveTo>
                  <a:pt x="307340" y="502920"/>
                </a:moveTo>
                <a:lnTo>
                  <a:pt x="307340" y="572770"/>
                </a:lnTo>
                <a:moveTo>
                  <a:pt x="307340" y="572770"/>
                </a:moveTo>
                <a:lnTo>
                  <a:pt x="209550" y="642620"/>
                </a:lnTo>
                <a:moveTo>
                  <a:pt x="307340" y="572770"/>
                </a:moveTo>
                <a:lnTo>
                  <a:pt x="405130" y="642620"/>
                </a:lnTo>
              </a:path>
            </a:pathLst>
          </a:custGeom>
          <a:noFill/>
          <a:ln w="1143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8"/>
          <p:cNvSpPr/>
          <p:nvPr/>
        </p:nvSpPr>
        <p:spPr>
          <a:xfrm>
            <a:off x="3252292" y="3947551"/>
            <a:ext cx="262890" cy="228589"/>
          </a:xfrm>
          <a:custGeom>
            <a:avLst/>
            <a:gdLst/>
            <a:ahLst/>
            <a:cxnLst/>
            <a:rect l="0" t="0" r="0" b="0"/>
            <a:pathLst>
              <a:path w="262890" h="228589">
                <a:moveTo>
                  <a:pt x="240030" y="228589"/>
                </a:moveTo>
                <a:lnTo>
                  <a:pt x="114300" y="228589"/>
                </a:lnTo>
                <a:lnTo>
                  <a:pt x="121260" y="193853"/>
                </a:lnTo>
                <a:cubicBezTo>
                  <a:pt x="124273" y="181074"/>
                  <a:pt x="135468" y="171893"/>
                  <a:pt x="148590" y="171439"/>
                </a:cubicBezTo>
                <a:lnTo>
                  <a:pt x="205740" y="171439"/>
                </a:lnTo>
                <a:cubicBezTo>
                  <a:pt x="218864" y="171889"/>
                  <a:pt x="230065" y="181064"/>
                  <a:pt x="233091" y="193842"/>
                </a:cubicBezTo>
                <a:close/>
                <a:moveTo>
                  <a:pt x="137160" y="174171"/>
                </a:moveTo>
                <a:lnTo>
                  <a:pt x="137160" y="162295"/>
                </a:lnTo>
                <a:cubicBezTo>
                  <a:pt x="137182" y="157885"/>
                  <a:pt x="139740" y="153882"/>
                  <a:pt x="143732" y="152008"/>
                </a:cubicBezTo>
                <a:cubicBezTo>
                  <a:pt x="158152" y="145186"/>
                  <a:pt x="166894" y="130200"/>
                  <a:pt x="165735" y="114289"/>
                </a:cubicBezTo>
                <a:cubicBezTo>
                  <a:pt x="165735" y="75587"/>
                  <a:pt x="122975" y="122473"/>
                  <a:pt x="120186" y="11728"/>
                </a:cubicBezTo>
                <a:cubicBezTo>
                  <a:pt x="120106" y="8645"/>
                  <a:pt x="121275" y="5661"/>
                  <a:pt x="123427" y="3453"/>
                </a:cubicBezTo>
                <a:cubicBezTo>
                  <a:pt x="125579" y="1244"/>
                  <a:pt x="128532" y="0"/>
                  <a:pt x="131616" y="0"/>
                </a:cubicBezTo>
                <a:lnTo>
                  <a:pt x="222747" y="0"/>
                </a:lnTo>
                <a:cubicBezTo>
                  <a:pt x="225829" y="0"/>
                  <a:pt x="228780" y="1243"/>
                  <a:pt x="230932" y="3449"/>
                </a:cubicBezTo>
                <a:cubicBezTo>
                  <a:pt x="233084" y="5654"/>
                  <a:pt x="234254" y="8636"/>
                  <a:pt x="234177" y="11716"/>
                </a:cubicBezTo>
                <a:cubicBezTo>
                  <a:pt x="231388" y="122473"/>
                  <a:pt x="188595" y="75587"/>
                  <a:pt x="188595" y="114289"/>
                </a:cubicBezTo>
                <a:cubicBezTo>
                  <a:pt x="187459" y="130179"/>
                  <a:pt x="196198" y="145136"/>
                  <a:pt x="210597" y="151951"/>
                </a:cubicBezTo>
                <a:cubicBezTo>
                  <a:pt x="214608" y="153834"/>
                  <a:pt x="217169" y="157865"/>
                  <a:pt x="217170" y="162295"/>
                </a:cubicBezTo>
                <a:lnTo>
                  <a:pt x="217170" y="174171"/>
                </a:lnTo>
                <a:moveTo>
                  <a:pt x="128221" y="68443"/>
                </a:moveTo>
                <a:cubicBezTo>
                  <a:pt x="91440" y="65460"/>
                  <a:pt x="91440" y="11419"/>
                  <a:pt x="91440" y="11419"/>
                </a:cubicBezTo>
                <a:lnTo>
                  <a:pt x="120015" y="11419"/>
                </a:lnTo>
                <a:moveTo>
                  <a:pt x="234315" y="11419"/>
                </a:moveTo>
                <a:lnTo>
                  <a:pt x="262890" y="11419"/>
                </a:lnTo>
                <a:cubicBezTo>
                  <a:pt x="262890" y="11419"/>
                  <a:pt x="262890" y="65472"/>
                  <a:pt x="226096" y="68443"/>
                </a:cubicBezTo>
                <a:moveTo>
                  <a:pt x="40005" y="22838"/>
                </a:moveTo>
                <a:cubicBezTo>
                  <a:pt x="57364" y="22838"/>
                  <a:pt x="71437" y="36910"/>
                  <a:pt x="71437" y="54270"/>
                </a:cubicBezTo>
                <a:cubicBezTo>
                  <a:pt x="71437" y="71630"/>
                  <a:pt x="57364" y="85703"/>
                  <a:pt x="40005" y="85703"/>
                </a:cubicBezTo>
                <a:cubicBezTo>
                  <a:pt x="22645" y="85703"/>
                  <a:pt x="8572" y="71630"/>
                  <a:pt x="8572" y="54270"/>
                </a:cubicBezTo>
                <a:cubicBezTo>
                  <a:pt x="8572" y="36910"/>
                  <a:pt x="22645" y="22838"/>
                  <a:pt x="40005" y="22838"/>
                </a:cubicBezTo>
                <a:close/>
                <a:moveTo>
                  <a:pt x="80010" y="171439"/>
                </a:moveTo>
                <a:lnTo>
                  <a:pt x="61916" y="171439"/>
                </a:lnTo>
                <a:lnTo>
                  <a:pt x="57150" y="228589"/>
                </a:lnTo>
                <a:lnTo>
                  <a:pt x="22860" y="228589"/>
                </a:lnTo>
                <a:lnTo>
                  <a:pt x="18093" y="171439"/>
                </a:lnTo>
                <a:lnTo>
                  <a:pt x="0" y="171439"/>
                </a:lnTo>
                <a:lnTo>
                  <a:pt x="0" y="137149"/>
                </a:lnTo>
                <a:cubicBezTo>
                  <a:pt x="0" y="115055"/>
                  <a:pt x="17910" y="97144"/>
                  <a:pt x="40005" y="97144"/>
                </a:cubicBezTo>
                <a:cubicBezTo>
                  <a:pt x="62099" y="97144"/>
                  <a:pt x="80010" y="115055"/>
                  <a:pt x="80010" y="137149"/>
                </a:cubicBezTo>
                <a:close/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9"/>
          <p:cNvSpPr/>
          <p:nvPr/>
        </p:nvSpPr>
        <p:spPr>
          <a:xfrm>
            <a:off x="5584012" y="3930396"/>
            <a:ext cx="262889" cy="262890"/>
          </a:xfrm>
          <a:custGeom>
            <a:avLst/>
            <a:gdLst/>
            <a:ahLst/>
            <a:cxnLst/>
            <a:rect l="0" t="0" r="0" b="0"/>
            <a:pathLst>
              <a:path w="262889" h="262890">
                <a:moveTo>
                  <a:pt x="186091" y="169049"/>
                </a:moveTo>
                <a:cubicBezTo>
                  <a:pt x="186086" y="162120"/>
                  <a:pt x="187790" y="155297"/>
                  <a:pt x="191052" y="149184"/>
                </a:cubicBezTo>
                <a:lnTo>
                  <a:pt x="207774" y="117786"/>
                </a:lnTo>
                <a:cubicBezTo>
                  <a:pt x="211153" y="112275"/>
                  <a:pt x="209426" y="105068"/>
                  <a:pt x="203915" y="101688"/>
                </a:cubicBezTo>
                <a:cubicBezTo>
                  <a:pt x="198405" y="98308"/>
                  <a:pt x="191198" y="100035"/>
                  <a:pt x="187817" y="105544"/>
                </a:cubicBezTo>
                <a:lnTo>
                  <a:pt x="166580" y="138988"/>
                </a:lnTo>
                <a:lnTo>
                  <a:pt x="179153" y="70134"/>
                </a:lnTo>
                <a:cubicBezTo>
                  <a:pt x="180333" y="65939"/>
                  <a:pt x="179088" y="61436"/>
                  <a:pt x="175920" y="58444"/>
                </a:cubicBezTo>
                <a:cubicBezTo>
                  <a:pt x="172752" y="55452"/>
                  <a:pt x="168184" y="54465"/>
                  <a:pt x="164064" y="55883"/>
                </a:cubicBezTo>
                <a:cubicBezTo>
                  <a:pt x="159943" y="57301"/>
                  <a:pt x="156950" y="60888"/>
                  <a:pt x="156293" y="65196"/>
                </a:cubicBezTo>
                <a:lnTo>
                  <a:pt x="143149" y="123375"/>
                </a:lnTo>
                <a:lnTo>
                  <a:pt x="143149" y="49217"/>
                </a:lnTo>
                <a:cubicBezTo>
                  <a:pt x="143149" y="42753"/>
                  <a:pt x="137909" y="37513"/>
                  <a:pt x="131444" y="37513"/>
                </a:cubicBezTo>
                <a:cubicBezTo>
                  <a:pt x="124980" y="37513"/>
                  <a:pt x="119740" y="42753"/>
                  <a:pt x="119740" y="49217"/>
                </a:cubicBezTo>
                <a:lnTo>
                  <a:pt x="119740" y="123444"/>
                </a:lnTo>
                <a:lnTo>
                  <a:pt x="106607" y="62373"/>
                </a:lnTo>
                <a:cubicBezTo>
                  <a:pt x="105891" y="58125"/>
                  <a:pt x="102899" y="54615"/>
                  <a:pt x="98819" y="53234"/>
                </a:cubicBezTo>
                <a:cubicBezTo>
                  <a:pt x="94738" y="51852"/>
                  <a:pt x="90229" y="52824"/>
                  <a:pt x="87080" y="55763"/>
                </a:cubicBezTo>
                <a:cubicBezTo>
                  <a:pt x="83931" y="58702"/>
                  <a:pt x="82650" y="63134"/>
                  <a:pt x="83747" y="67299"/>
                </a:cubicBezTo>
                <a:lnTo>
                  <a:pt x="96377" y="154613"/>
                </a:lnTo>
                <a:lnTo>
                  <a:pt x="73060" y="134256"/>
                </a:lnTo>
                <a:cubicBezTo>
                  <a:pt x="68274" y="130002"/>
                  <a:pt x="60959" y="130379"/>
                  <a:pt x="56635" y="135103"/>
                </a:cubicBezTo>
                <a:cubicBezTo>
                  <a:pt x="52311" y="139826"/>
                  <a:pt x="52581" y="147146"/>
                  <a:pt x="57241" y="151539"/>
                </a:cubicBezTo>
                <a:lnTo>
                  <a:pt x="98297" y="206185"/>
                </a:lnTo>
                <a:cubicBezTo>
                  <a:pt x="104933" y="213125"/>
                  <a:pt x="114116" y="217051"/>
                  <a:pt x="123718" y="217055"/>
                </a:cubicBezTo>
                <a:lnTo>
                  <a:pt x="151035" y="217055"/>
                </a:lnTo>
                <a:cubicBezTo>
                  <a:pt x="178730" y="217044"/>
                  <a:pt x="186091" y="195384"/>
                  <a:pt x="186091" y="169049"/>
                </a:cubicBezTo>
                <a:close/>
                <a:moveTo>
                  <a:pt x="88513" y="262890"/>
                </a:moveTo>
                <a:cubicBezTo>
                  <a:pt x="81283" y="262514"/>
                  <a:pt x="74396" y="259693"/>
                  <a:pt x="68980" y="254888"/>
                </a:cubicBezTo>
                <a:lnTo>
                  <a:pt x="8103" y="194195"/>
                </a:lnTo>
                <a:cubicBezTo>
                  <a:pt x="3265" y="188832"/>
                  <a:pt x="406" y="181976"/>
                  <a:pt x="0" y="174764"/>
                </a:cubicBezTo>
                <a:lnTo>
                  <a:pt x="0" y="89519"/>
                </a:lnTo>
                <a:cubicBezTo>
                  <a:pt x="382" y="82281"/>
                  <a:pt x="3202" y="75384"/>
                  <a:pt x="8000" y="69951"/>
                </a:cubicBezTo>
                <a:lnTo>
                  <a:pt x="69048" y="8138"/>
                </a:lnTo>
                <a:cubicBezTo>
                  <a:pt x="74410" y="3271"/>
                  <a:pt x="81283" y="397"/>
                  <a:pt x="88513" y="0"/>
                </a:cubicBezTo>
                <a:lnTo>
                  <a:pt x="173735" y="0"/>
                </a:lnTo>
                <a:cubicBezTo>
                  <a:pt x="180968" y="394"/>
                  <a:pt x="187849" y="3249"/>
                  <a:pt x="193235" y="8092"/>
                </a:cubicBezTo>
                <a:lnTo>
                  <a:pt x="254843" y="69974"/>
                </a:lnTo>
                <a:cubicBezTo>
                  <a:pt x="259666" y="75387"/>
                  <a:pt x="262504" y="82280"/>
                  <a:pt x="262889" y="89519"/>
                </a:cubicBezTo>
                <a:lnTo>
                  <a:pt x="262889" y="174707"/>
                </a:lnTo>
                <a:cubicBezTo>
                  <a:pt x="262493" y="181927"/>
                  <a:pt x="259618" y="188790"/>
                  <a:pt x="254751" y="194138"/>
                </a:cubicBezTo>
                <a:lnTo>
                  <a:pt x="193281" y="254889"/>
                </a:lnTo>
                <a:cubicBezTo>
                  <a:pt x="187848" y="259687"/>
                  <a:pt x="180951" y="262507"/>
                  <a:pt x="173713" y="262890"/>
                </a:cubicBezTo>
                <a:close/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60"/>
          <p:cNvSpPr/>
          <p:nvPr/>
        </p:nvSpPr>
        <p:spPr>
          <a:xfrm>
            <a:off x="3674250" y="4573333"/>
            <a:ext cx="257174" cy="257175"/>
          </a:xfrm>
          <a:custGeom>
            <a:avLst/>
            <a:gdLst/>
            <a:ahLst/>
            <a:cxnLst/>
            <a:rect l="0" t="0" r="0" b="0"/>
            <a:pathLst>
              <a:path w="257174" h="257175">
                <a:moveTo>
                  <a:pt x="0" y="257175"/>
                </a:moveTo>
                <a:cubicBezTo>
                  <a:pt x="13716" y="237744"/>
                  <a:pt x="36576" y="225170"/>
                  <a:pt x="62865" y="225170"/>
                </a:cubicBezTo>
                <a:cubicBezTo>
                  <a:pt x="89153" y="225170"/>
                  <a:pt x="112014" y="237743"/>
                  <a:pt x="125730" y="257175"/>
                </a:cubicBezTo>
                <a:moveTo>
                  <a:pt x="62866" y="86868"/>
                </a:moveTo>
                <a:lnTo>
                  <a:pt x="62866" y="121158"/>
                </a:lnTo>
                <a:moveTo>
                  <a:pt x="125730" y="154305"/>
                </a:moveTo>
                <a:lnTo>
                  <a:pt x="0" y="154305"/>
                </a:lnTo>
                <a:moveTo>
                  <a:pt x="16002" y="144017"/>
                </a:moveTo>
                <a:cubicBezTo>
                  <a:pt x="17145" y="118872"/>
                  <a:pt x="37719" y="98298"/>
                  <a:pt x="62865" y="98298"/>
                </a:cubicBezTo>
                <a:cubicBezTo>
                  <a:pt x="89153" y="98298"/>
                  <a:pt x="109728" y="118871"/>
                  <a:pt x="109728" y="145160"/>
                </a:cubicBezTo>
                <a:lnTo>
                  <a:pt x="109728" y="165735"/>
                </a:lnTo>
                <a:cubicBezTo>
                  <a:pt x="109728" y="192024"/>
                  <a:pt x="89153" y="212597"/>
                  <a:pt x="62865" y="212597"/>
                </a:cubicBezTo>
                <a:cubicBezTo>
                  <a:pt x="37718" y="212597"/>
                  <a:pt x="17145" y="192023"/>
                  <a:pt x="16002" y="166877"/>
                </a:cubicBezTo>
                <a:close/>
                <a:moveTo>
                  <a:pt x="68579" y="0"/>
                </a:moveTo>
                <a:lnTo>
                  <a:pt x="257174" y="0"/>
                </a:lnTo>
                <a:lnTo>
                  <a:pt x="257174" y="188595"/>
                </a:lnTo>
                <a:close/>
                <a:moveTo>
                  <a:pt x="220597" y="91440"/>
                </a:moveTo>
                <a:lnTo>
                  <a:pt x="220597" y="40005"/>
                </a:lnTo>
                <a:lnTo>
                  <a:pt x="169162" y="40005"/>
                </a:lnTo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1"/>
          <p:cNvSpPr/>
          <p:nvPr/>
        </p:nvSpPr>
        <p:spPr>
          <a:xfrm>
            <a:off x="5121097" y="4564761"/>
            <a:ext cx="265747" cy="265747"/>
          </a:xfrm>
          <a:custGeom>
            <a:avLst/>
            <a:gdLst/>
            <a:ahLst/>
            <a:cxnLst/>
            <a:rect l="0" t="0" r="0" b="0"/>
            <a:pathLst>
              <a:path w="265747" h="265747">
                <a:moveTo>
                  <a:pt x="82295" y="148018"/>
                </a:moveTo>
                <a:cubicBezTo>
                  <a:pt x="82295" y="118300"/>
                  <a:pt x="107441" y="93154"/>
                  <a:pt x="137160" y="93154"/>
                </a:cubicBezTo>
                <a:cubicBezTo>
                  <a:pt x="166877" y="93154"/>
                  <a:pt x="192023" y="118300"/>
                  <a:pt x="192023" y="148018"/>
                </a:cubicBezTo>
                <a:cubicBezTo>
                  <a:pt x="192023" y="162877"/>
                  <a:pt x="186308" y="176593"/>
                  <a:pt x="176021" y="186880"/>
                </a:cubicBezTo>
                <a:cubicBezTo>
                  <a:pt x="166877" y="196024"/>
                  <a:pt x="161162" y="208597"/>
                  <a:pt x="161162" y="222313"/>
                </a:cubicBezTo>
                <a:lnTo>
                  <a:pt x="161162" y="233743"/>
                </a:lnTo>
                <a:cubicBezTo>
                  <a:pt x="161162" y="245173"/>
                  <a:pt x="152018" y="254317"/>
                  <a:pt x="140588" y="254317"/>
                </a:cubicBezTo>
                <a:lnTo>
                  <a:pt x="133731" y="254317"/>
                </a:lnTo>
                <a:cubicBezTo>
                  <a:pt x="122301" y="254317"/>
                  <a:pt x="113156" y="245173"/>
                  <a:pt x="113156" y="233743"/>
                </a:cubicBezTo>
                <a:lnTo>
                  <a:pt x="113156" y="222313"/>
                </a:lnTo>
                <a:cubicBezTo>
                  <a:pt x="113156" y="208597"/>
                  <a:pt x="107441" y="196024"/>
                  <a:pt x="98297" y="186880"/>
                </a:cubicBezTo>
                <a:cubicBezTo>
                  <a:pt x="88010" y="176593"/>
                  <a:pt x="82295" y="162877"/>
                  <a:pt x="82295" y="148018"/>
                </a:cubicBezTo>
                <a:close/>
                <a:moveTo>
                  <a:pt x="137160" y="254317"/>
                </a:moveTo>
                <a:lnTo>
                  <a:pt x="137160" y="265747"/>
                </a:lnTo>
                <a:moveTo>
                  <a:pt x="161983" y="213169"/>
                </a:moveTo>
                <a:lnTo>
                  <a:pt x="112201" y="213169"/>
                </a:lnTo>
                <a:moveTo>
                  <a:pt x="220027" y="176022"/>
                </a:moveTo>
                <a:cubicBezTo>
                  <a:pt x="220027" y="163397"/>
                  <a:pt x="230261" y="153162"/>
                  <a:pt x="242887" y="153162"/>
                </a:cubicBezTo>
                <a:cubicBezTo>
                  <a:pt x="255511" y="153162"/>
                  <a:pt x="265747" y="163397"/>
                  <a:pt x="265747" y="176022"/>
                </a:cubicBezTo>
                <a:cubicBezTo>
                  <a:pt x="265747" y="188647"/>
                  <a:pt x="255511" y="198882"/>
                  <a:pt x="242887" y="198882"/>
                </a:cubicBezTo>
                <a:cubicBezTo>
                  <a:pt x="230261" y="198882"/>
                  <a:pt x="220027" y="188647"/>
                  <a:pt x="220027" y="176022"/>
                </a:cubicBezTo>
                <a:close/>
                <a:moveTo>
                  <a:pt x="28003" y="117157"/>
                </a:moveTo>
                <a:cubicBezTo>
                  <a:pt x="28003" y="57721"/>
                  <a:pt x="77152" y="8572"/>
                  <a:pt x="136588" y="8572"/>
                </a:cubicBezTo>
                <a:cubicBezTo>
                  <a:pt x="196024" y="8572"/>
                  <a:pt x="245173" y="57721"/>
                  <a:pt x="245173" y="117157"/>
                </a:cubicBezTo>
                <a:moveTo>
                  <a:pt x="0" y="0"/>
                </a:moveTo>
                <a:moveTo>
                  <a:pt x="239458" y="38291"/>
                </a:moveTo>
                <a:lnTo>
                  <a:pt x="207454" y="70295"/>
                </a:lnTo>
                <a:moveTo>
                  <a:pt x="28003" y="172594"/>
                </a:moveTo>
                <a:cubicBezTo>
                  <a:pt x="29897" y="172594"/>
                  <a:pt x="31432" y="174129"/>
                  <a:pt x="31432" y="176023"/>
                </a:cubicBezTo>
                <a:cubicBezTo>
                  <a:pt x="31432" y="177917"/>
                  <a:pt x="29897" y="179452"/>
                  <a:pt x="28003" y="179452"/>
                </a:cubicBezTo>
                <a:moveTo>
                  <a:pt x="28004" y="179452"/>
                </a:moveTo>
                <a:cubicBezTo>
                  <a:pt x="26110" y="179452"/>
                  <a:pt x="24575" y="177917"/>
                  <a:pt x="24575" y="176023"/>
                </a:cubicBezTo>
                <a:cubicBezTo>
                  <a:pt x="24575" y="174129"/>
                  <a:pt x="26110" y="172594"/>
                  <a:pt x="28004" y="172594"/>
                </a:cubicBezTo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Rounded Rectangle 62"/>
          <p:cNvSpPr/>
          <p:nvPr/>
        </p:nvSpPr>
        <p:spPr>
          <a:xfrm>
            <a:off x="4401007" y="4799076"/>
            <a:ext cx="251460" cy="262890"/>
          </a:xfrm>
          <a:custGeom>
            <a:avLst/>
            <a:gdLst/>
            <a:ahLst/>
            <a:cxnLst/>
            <a:rect l="0" t="0" r="0" b="0"/>
            <a:pathLst>
              <a:path w="251460" h="262890">
                <a:moveTo>
                  <a:pt x="22860" y="131445"/>
                </a:moveTo>
                <a:lnTo>
                  <a:pt x="0" y="131445"/>
                </a:lnTo>
                <a:moveTo>
                  <a:pt x="68580" y="131445"/>
                </a:moveTo>
                <a:lnTo>
                  <a:pt x="125730" y="131445"/>
                </a:lnTo>
                <a:moveTo>
                  <a:pt x="171450" y="131445"/>
                </a:moveTo>
                <a:lnTo>
                  <a:pt x="251460" y="131445"/>
                </a:lnTo>
                <a:moveTo>
                  <a:pt x="228337" y="108585"/>
                </a:moveTo>
                <a:lnTo>
                  <a:pt x="251460" y="131445"/>
                </a:lnTo>
                <a:lnTo>
                  <a:pt x="228337" y="154305"/>
                </a:lnTo>
                <a:moveTo>
                  <a:pt x="22860" y="131445"/>
                </a:moveTo>
                <a:cubicBezTo>
                  <a:pt x="22860" y="118819"/>
                  <a:pt x="33094" y="108585"/>
                  <a:pt x="45720" y="108585"/>
                </a:cubicBezTo>
                <a:cubicBezTo>
                  <a:pt x="58345" y="108585"/>
                  <a:pt x="68580" y="118819"/>
                  <a:pt x="68580" y="131445"/>
                </a:cubicBezTo>
                <a:cubicBezTo>
                  <a:pt x="68580" y="144070"/>
                  <a:pt x="58345" y="154305"/>
                  <a:pt x="45720" y="154305"/>
                </a:cubicBezTo>
                <a:cubicBezTo>
                  <a:pt x="33094" y="154305"/>
                  <a:pt x="22860" y="144070"/>
                  <a:pt x="22860" y="131445"/>
                </a:cubicBezTo>
                <a:moveTo>
                  <a:pt x="125730" y="131445"/>
                </a:moveTo>
                <a:cubicBezTo>
                  <a:pt x="125730" y="118819"/>
                  <a:pt x="135964" y="108585"/>
                  <a:pt x="148590" y="108585"/>
                </a:cubicBezTo>
                <a:cubicBezTo>
                  <a:pt x="161215" y="108585"/>
                  <a:pt x="171450" y="118819"/>
                  <a:pt x="171450" y="131445"/>
                </a:cubicBezTo>
                <a:cubicBezTo>
                  <a:pt x="171450" y="144070"/>
                  <a:pt x="161215" y="154305"/>
                  <a:pt x="148590" y="154305"/>
                </a:cubicBezTo>
                <a:cubicBezTo>
                  <a:pt x="135964" y="154305"/>
                  <a:pt x="125730" y="144070"/>
                  <a:pt x="125730" y="131445"/>
                </a:cubicBezTo>
                <a:moveTo>
                  <a:pt x="148590" y="108585"/>
                </a:moveTo>
                <a:lnTo>
                  <a:pt x="148590" y="68580"/>
                </a:lnTo>
                <a:moveTo>
                  <a:pt x="45720" y="154305"/>
                </a:moveTo>
                <a:lnTo>
                  <a:pt x="45720" y="194310"/>
                </a:lnTo>
                <a:moveTo>
                  <a:pt x="114300" y="0"/>
                </a:moveTo>
                <a:lnTo>
                  <a:pt x="182880" y="0"/>
                </a:lnTo>
                <a:cubicBezTo>
                  <a:pt x="182880" y="0"/>
                  <a:pt x="194310" y="0"/>
                  <a:pt x="194310" y="11430"/>
                </a:cubicBezTo>
                <a:lnTo>
                  <a:pt x="194310" y="57150"/>
                </a:lnTo>
                <a:cubicBezTo>
                  <a:pt x="194310" y="57150"/>
                  <a:pt x="194310" y="68580"/>
                  <a:pt x="182880" y="68580"/>
                </a:cubicBezTo>
                <a:lnTo>
                  <a:pt x="114300" y="68580"/>
                </a:lnTo>
                <a:cubicBezTo>
                  <a:pt x="114300" y="68580"/>
                  <a:pt x="102870" y="68580"/>
                  <a:pt x="102870" y="57150"/>
                </a:cubicBezTo>
                <a:lnTo>
                  <a:pt x="102870" y="11430"/>
                </a:lnTo>
                <a:cubicBezTo>
                  <a:pt x="102870" y="11430"/>
                  <a:pt x="102870" y="0"/>
                  <a:pt x="114300" y="0"/>
                </a:cubicBezTo>
                <a:moveTo>
                  <a:pt x="11430" y="194310"/>
                </a:moveTo>
                <a:lnTo>
                  <a:pt x="80010" y="194310"/>
                </a:lnTo>
                <a:cubicBezTo>
                  <a:pt x="80010" y="194310"/>
                  <a:pt x="91440" y="194310"/>
                  <a:pt x="91440" y="205740"/>
                </a:cubicBezTo>
                <a:lnTo>
                  <a:pt x="91440" y="251460"/>
                </a:lnTo>
                <a:cubicBezTo>
                  <a:pt x="91440" y="251460"/>
                  <a:pt x="91440" y="262890"/>
                  <a:pt x="80010" y="262890"/>
                </a:cubicBezTo>
                <a:lnTo>
                  <a:pt x="11430" y="262890"/>
                </a:lnTo>
                <a:cubicBezTo>
                  <a:pt x="11430" y="262890"/>
                  <a:pt x="0" y="262890"/>
                  <a:pt x="0" y="251460"/>
                </a:cubicBezTo>
                <a:lnTo>
                  <a:pt x="0" y="205740"/>
                </a:lnTo>
                <a:cubicBezTo>
                  <a:pt x="0" y="205740"/>
                  <a:pt x="0" y="194310"/>
                  <a:pt x="11430" y="194310"/>
                </a:cubicBezTo>
              </a:path>
            </a:pathLst>
          </a:custGeom>
          <a:noFill/>
          <a:ln w="1143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44039" y="1508588"/>
            <a:ext cx="1548938" cy="2692630"/>
            <a:chOff x="2251363" y="1089660"/>
            <a:chExt cx="1548938" cy="2692630"/>
          </a:xfrm>
        </p:grpSpPr>
        <p:sp>
          <p:nvSpPr>
            <p:cNvPr id="2" name="Rounded Rectangle 1"/>
            <p:cNvSpPr/>
            <p:nvPr/>
          </p:nvSpPr>
          <p:spPr>
            <a:xfrm>
              <a:off x="2251363" y="1089660"/>
              <a:ext cx="1548938" cy="1176202"/>
            </a:xfrm>
            <a:custGeom>
              <a:avLst/>
              <a:gdLst/>
              <a:ahLst/>
              <a:cxnLst/>
              <a:rect l="0" t="0" r="0" b="0"/>
              <a:pathLst>
                <a:path w="1548938" h="1176202">
                  <a:moveTo>
                    <a:pt x="1548938" y="774469"/>
                  </a:moveTo>
                  <a:lnTo>
                    <a:pt x="1548938" y="1176202"/>
                  </a:lnTo>
                  <a:cubicBezTo>
                    <a:pt x="1470500" y="1106770"/>
                    <a:pt x="1382787" y="1047784"/>
                    <a:pt x="1287780" y="1001316"/>
                  </a:cubicBezTo>
                  <a:lnTo>
                    <a:pt x="1287780" y="784014"/>
                  </a:lnTo>
                  <a:cubicBezTo>
                    <a:pt x="1287780" y="488185"/>
                    <a:pt x="1042111" y="246119"/>
                    <a:pt x="746732" y="261878"/>
                  </a:cubicBezTo>
                  <a:cubicBezTo>
                    <a:pt x="476568" y="276377"/>
                    <a:pt x="261158" y="500703"/>
                    <a:pt x="261158" y="774469"/>
                  </a:cubicBezTo>
                  <a:lnTo>
                    <a:pt x="261158" y="1001316"/>
                  </a:lnTo>
                  <a:cubicBezTo>
                    <a:pt x="166150" y="1047784"/>
                    <a:pt x="78437" y="1106770"/>
                    <a:pt x="0" y="1176202"/>
                  </a:cubicBezTo>
                  <a:lnTo>
                    <a:pt x="0" y="774469"/>
                  </a:lnTo>
                  <a:cubicBezTo>
                    <a:pt x="0" y="346710"/>
                    <a:pt x="346710" y="0"/>
                    <a:pt x="774469" y="0"/>
                  </a:cubicBezTo>
                  <a:cubicBezTo>
                    <a:pt x="988348" y="0"/>
                    <a:pt x="1181965" y="86632"/>
                    <a:pt x="1322090" y="226847"/>
                  </a:cubicBezTo>
                  <a:cubicBezTo>
                    <a:pt x="1462305" y="366972"/>
                    <a:pt x="1548938" y="560589"/>
                    <a:pt x="1548938" y="774469"/>
                  </a:cubicBezTo>
                  <a:close/>
                </a:path>
              </a:pathLst>
            </a:custGeom>
            <a:noFill/>
            <a:ln w="1350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86445" y="2503516"/>
              <a:ext cx="1278774" cy="1278774"/>
            </a:xfrm>
            <a:custGeom>
              <a:avLst/>
              <a:gdLst/>
              <a:ahLst/>
              <a:cxnLst/>
              <a:rect l="0" t="0" r="0" b="0"/>
              <a:pathLst>
                <a:path w="1278774" h="1278774">
                  <a:moveTo>
                    <a:pt x="1278774" y="639387"/>
                  </a:moveTo>
                  <a:cubicBezTo>
                    <a:pt x="1278774" y="992510"/>
                    <a:pt x="992510" y="1278774"/>
                    <a:pt x="639387" y="1278774"/>
                  </a:cubicBezTo>
                  <a:cubicBezTo>
                    <a:pt x="286263" y="1278774"/>
                    <a:pt x="0" y="992510"/>
                    <a:pt x="0" y="639387"/>
                  </a:cubicBezTo>
                  <a:cubicBezTo>
                    <a:pt x="0" y="286263"/>
                    <a:pt x="286263" y="0"/>
                    <a:pt x="639387" y="0"/>
                  </a:cubicBezTo>
                  <a:cubicBezTo>
                    <a:pt x="992510" y="0"/>
                    <a:pt x="1278774" y="286263"/>
                    <a:pt x="1278774" y="639387"/>
                  </a:cubicBezTo>
                  <a:close/>
                </a:path>
              </a:pathLst>
            </a:custGeom>
            <a:noFill/>
            <a:ln w="1350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40478" y="1972194"/>
              <a:ext cx="1170528" cy="617053"/>
            </a:xfrm>
            <a:custGeom>
              <a:avLst/>
              <a:gdLst/>
              <a:ahLst/>
              <a:cxnLst/>
              <a:rect l="0" t="0" r="0" b="0"/>
              <a:pathLst>
                <a:path w="1170528" h="617053">
                  <a:moveTo>
                    <a:pt x="1170528" y="157055"/>
                  </a:moveTo>
                  <a:lnTo>
                    <a:pt x="904958" y="617053"/>
                  </a:lnTo>
                  <a:cubicBezTo>
                    <a:pt x="810851" y="562660"/>
                    <a:pt x="701705" y="531321"/>
                    <a:pt x="585264" y="531321"/>
                  </a:cubicBezTo>
                  <a:cubicBezTo>
                    <a:pt x="468823" y="531321"/>
                    <a:pt x="359677" y="562660"/>
                    <a:pt x="265570" y="617053"/>
                  </a:cubicBezTo>
                  <a:lnTo>
                    <a:pt x="0" y="157055"/>
                  </a:lnTo>
                  <a:cubicBezTo>
                    <a:pt x="172274" y="57274"/>
                    <a:pt x="372195" y="0"/>
                    <a:pt x="585264" y="0"/>
                  </a:cubicBezTo>
                  <a:cubicBezTo>
                    <a:pt x="798333" y="0"/>
                    <a:pt x="998254" y="57274"/>
                    <a:pt x="1170528" y="157055"/>
                  </a:cubicBezTo>
                  <a:close/>
                  <a:moveTo>
                    <a:pt x="573289" y="360218"/>
                  </a:moveTo>
                  <a:cubicBezTo>
                    <a:pt x="576755" y="366222"/>
                    <a:pt x="585420" y="366222"/>
                    <a:pt x="588887" y="360218"/>
                  </a:cubicBezTo>
                  <a:lnTo>
                    <a:pt x="659078" y="238644"/>
                  </a:lnTo>
                  <a:cubicBezTo>
                    <a:pt x="662544" y="232640"/>
                    <a:pt x="658211" y="225136"/>
                    <a:pt x="651278" y="225136"/>
                  </a:cubicBezTo>
                  <a:lnTo>
                    <a:pt x="510897" y="225136"/>
                  </a:lnTo>
                  <a:cubicBezTo>
                    <a:pt x="503965" y="225136"/>
                    <a:pt x="499633" y="232640"/>
                    <a:pt x="503099" y="238644"/>
                  </a:cubicBezTo>
                  <a:close/>
                </a:path>
              </a:pathLst>
            </a:custGeom>
            <a:noFill/>
            <a:ln w="13507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4838202" y="2548168"/>
            <a:ext cx="693960" cy="694050"/>
          </a:xfrm>
          <a:custGeom>
            <a:avLst/>
            <a:gdLst/>
            <a:ahLst/>
            <a:cxnLst/>
            <a:rect l="0" t="0" r="0" b="0"/>
            <a:pathLst>
              <a:path w="693960" h="694050">
                <a:moveTo>
                  <a:pt x="693960" y="428479"/>
                </a:moveTo>
                <a:lnTo>
                  <a:pt x="233961" y="694050"/>
                </a:lnTo>
                <a:cubicBezTo>
                  <a:pt x="177857" y="596971"/>
                  <a:pt x="96988" y="516102"/>
                  <a:pt x="0" y="459998"/>
                </a:cubicBezTo>
                <a:lnTo>
                  <a:pt x="265570" y="0"/>
                </a:lnTo>
                <a:cubicBezTo>
                  <a:pt x="442978" y="102932"/>
                  <a:pt x="591118" y="250982"/>
                  <a:pt x="693960" y="428479"/>
                </a:cubicBezTo>
                <a:close/>
              </a:path>
            </a:pathLst>
          </a:custGeom>
          <a:noFill/>
          <a:ln w="1350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5072163" y="2976657"/>
            <a:ext cx="617053" cy="585174"/>
          </a:xfrm>
          <a:custGeom>
            <a:avLst/>
            <a:gdLst/>
            <a:ahLst/>
            <a:cxnLst/>
            <a:rect l="0" t="0" r="0" b="0"/>
            <a:pathLst>
              <a:path w="617053" h="585174">
                <a:moveTo>
                  <a:pt x="617053" y="585174"/>
                </a:moveTo>
                <a:lnTo>
                  <a:pt x="85731" y="585174"/>
                </a:lnTo>
                <a:cubicBezTo>
                  <a:pt x="85731" y="468733"/>
                  <a:pt x="54392" y="359587"/>
                  <a:pt x="0" y="265570"/>
                </a:cubicBezTo>
                <a:lnTo>
                  <a:pt x="459998" y="0"/>
                </a:lnTo>
                <a:cubicBezTo>
                  <a:pt x="509888" y="86182"/>
                  <a:pt x="549152" y="179118"/>
                  <a:pt x="575988" y="277277"/>
                </a:cubicBezTo>
                <a:cubicBezTo>
                  <a:pt x="602735" y="375437"/>
                  <a:pt x="617053" y="478639"/>
                  <a:pt x="617053" y="585174"/>
                </a:cubicBezTo>
                <a:close/>
              </a:path>
            </a:pathLst>
          </a:custGeom>
          <a:noFill/>
          <a:ln w="1350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5072163" y="3561831"/>
            <a:ext cx="617053" cy="585264"/>
          </a:xfrm>
          <a:custGeom>
            <a:avLst/>
            <a:gdLst/>
            <a:ahLst/>
            <a:cxnLst/>
            <a:rect l="0" t="0" r="0" b="0"/>
            <a:pathLst>
              <a:path w="617053" h="585264">
                <a:moveTo>
                  <a:pt x="617053" y="0"/>
                </a:moveTo>
                <a:cubicBezTo>
                  <a:pt x="617053" y="213069"/>
                  <a:pt x="559779" y="412990"/>
                  <a:pt x="459998" y="585264"/>
                </a:cubicBezTo>
                <a:lnTo>
                  <a:pt x="0" y="319693"/>
                </a:lnTo>
                <a:cubicBezTo>
                  <a:pt x="54392" y="225586"/>
                  <a:pt x="85731" y="116530"/>
                  <a:pt x="85731" y="0"/>
                </a:cubicBezTo>
                <a:close/>
              </a:path>
            </a:pathLst>
          </a:custGeom>
          <a:noFill/>
          <a:ln w="1350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838112" y="3881525"/>
            <a:ext cx="694050" cy="693960"/>
          </a:xfrm>
          <a:custGeom>
            <a:avLst/>
            <a:gdLst/>
            <a:ahLst/>
            <a:cxnLst/>
            <a:rect l="0" t="0" r="0" b="0"/>
            <a:pathLst>
              <a:path w="694050" h="693960">
                <a:moveTo>
                  <a:pt x="694050" y="265570"/>
                </a:moveTo>
                <a:cubicBezTo>
                  <a:pt x="591118" y="442978"/>
                  <a:pt x="443068" y="591118"/>
                  <a:pt x="265570" y="693960"/>
                </a:cubicBezTo>
                <a:lnTo>
                  <a:pt x="0" y="233961"/>
                </a:lnTo>
                <a:cubicBezTo>
                  <a:pt x="97078" y="177857"/>
                  <a:pt x="177857" y="96988"/>
                  <a:pt x="234051" y="0"/>
                </a:cubicBezTo>
                <a:close/>
              </a:path>
            </a:pathLst>
          </a:custGeom>
          <a:noFill/>
          <a:ln w="1350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518508" y="4115487"/>
            <a:ext cx="585174" cy="617053"/>
          </a:xfrm>
          <a:custGeom>
            <a:avLst/>
            <a:gdLst/>
            <a:ahLst/>
            <a:cxnLst/>
            <a:rect l="0" t="0" r="0" b="0"/>
            <a:pathLst>
              <a:path w="585174" h="617053">
                <a:moveTo>
                  <a:pt x="585174" y="459998"/>
                </a:moveTo>
                <a:cubicBezTo>
                  <a:pt x="412900" y="559779"/>
                  <a:pt x="213069" y="617053"/>
                  <a:pt x="0" y="617053"/>
                </a:cubicBezTo>
                <a:lnTo>
                  <a:pt x="0" y="85731"/>
                </a:lnTo>
                <a:cubicBezTo>
                  <a:pt x="116440" y="85731"/>
                  <a:pt x="225586" y="54392"/>
                  <a:pt x="319603" y="0"/>
                </a:cubicBezTo>
                <a:close/>
              </a:path>
            </a:pathLst>
          </a:custGeom>
          <a:noFill/>
          <a:ln w="13507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3933334" y="4115487"/>
            <a:ext cx="585174" cy="617053"/>
          </a:xfrm>
          <a:custGeom>
            <a:avLst/>
            <a:gdLst/>
            <a:ahLst/>
            <a:cxnLst/>
            <a:rect l="0" t="0" r="0" b="0"/>
            <a:pathLst>
              <a:path w="585174" h="617053">
                <a:moveTo>
                  <a:pt x="585174" y="85731"/>
                </a:moveTo>
                <a:lnTo>
                  <a:pt x="585174" y="617053"/>
                </a:lnTo>
                <a:cubicBezTo>
                  <a:pt x="372105" y="617053"/>
                  <a:pt x="172274" y="559779"/>
                  <a:pt x="0" y="459998"/>
                </a:cubicBezTo>
                <a:lnTo>
                  <a:pt x="265570" y="0"/>
                </a:lnTo>
                <a:cubicBezTo>
                  <a:pt x="359587" y="54392"/>
                  <a:pt x="468733" y="85731"/>
                  <a:pt x="585174" y="85731"/>
                </a:cubicBezTo>
                <a:close/>
              </a:path>
            </a:pathLst>
          </a:custGeom>
          <a:noFill/>
          <a:ln w="13507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3504854" y="3881525"/>
            <a:ext cx="694050" cy="693960"/>
          </a:xfrm>
          <a:custGeom>
            <a:avLst/>
            <a:gdLst/>
            <a:ahLst/>
            <a:cxnLst/>
            <a:rect l="0" t="0" r="0" b="0"/>
            <a:pathLst>
              <a:path w="694050" h="693960">
                <a:moveTo>
                  <a:pt x="694050" y="233961"/>
                </a:moveTo>
                <a:lnTo>
                  <a:pt x="428479" y="693960"/>
                </a:lnTo>
                <a:cubicBezTo>
                  <a:pt x="250982" y="591118"/>
                  <a:pt x="102932" y="442978"/>
                  <a:pt x="0" y="265570"/>
                </a:cubicBezTo>
                <a:lnTo>
                  <a:pt x="459998" y="0"/>
                </a:lnTo>
                <a:cubicBezTo>
                  <a:pt x="516192" y="96988"/>
                  <a:pt x="596971" y="177857"/>
                  <a:pt x="694050" y="233961"/>
                </a:cubicBezTo>
                <a:close/>
              </a:path>
            </a:pathLst>
          </a:custGeom>
          <a:noFill/>
          <a:ln w="13507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3347799" y="3561831"/>
            <a:ext cx="617053" cy="585264"/>
          </a:xfrm>
          <a:custGeom>
            <a:avLst/>
            <a:gdLst/>
            <a:ahLst/>
            <a:cxnLst/>
            <a:rect l="0" t="0" r="0" b="0"/>
            <a:pathLst>
              <a:path w="617053" h="585264">
                <a:moveTo>
                  <a:pt x="617053" y="319693"/>
                </a:moveTo>
                <a:lnTo>
                  <a:pt x="157055" y="585264"/>
                </a:lnTo>
                <a:cubicBezTo>
                  <a:pt x="57274" y="412990"/>
                  <a:pt x="0" y="213069"/>
                  <a:pt x="0" y="0"/>
                </a:cubicBezTo>
                <a:lnTo>
                  <a:pt x="531321" y="0"/>
                </a:lnTo>
                <a:cubicBezTo>
                  <a:pt x="531321" y="116530"/>
                  <a:pt x="562660" y="225586"/>
                  <a:pt x="617053" y="319693"/>
                </a:cubicBezTo>
                <a:close/>
              </a:path>
            </a:pathLst>
          </a:custGeom>
          <a:noFill/>
          <a:ln w="13507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3347799" y="2976657"/>
            <a:ext cx="617053" cy="585174"/>
          </a:xfrm>
          <a:custGeom>
            <a:avLst/>
            <a:gdLst/>
            <a:ahLst/>
            <a:cxnLst/>
            <a:rect l="0" t="0" r="0" b="0"/>
            <a:pathLst>
              <a:path w="617053" h="585174">
                <a:moveTo>
                  <a:pt x="617053" y="265570"/>
                </a:moveTo>
                <a:cubicBezTo>
                  <a:pt x="562660" y="359587"/>
                  <a:pt x="531321" y="468733"/>
                  <a:pt x="531321" y="585174"/>
                </a:cubicBezTo>
                <a:lnTo>
                  <a:pt x="0" y="585174"/>
                </a:lnTo>
                <a:cubicBezTo>
                  <a:pt x="0" y="372105"/>
                  <a:pt x="57274" y="172274"/>
                  <a:pt x="157055" y="0"/>
                </a:cubicBezTo>
                <a:close/>
              </a:path>
            </a:pathLst>
          </a:custGeom>
          <a:noFill/>
          <a:ln w="13507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3504854" y="2548168"/>
            <a:ext cx="693960" cy="694050"/>
          </a:xfrm>
          <a:custGeom>
            <a:avLst/>
            <a:gdLst/>
            <a:ahLst/>
            <a:cxnLst/>
            <a:rect l="0" t="0" r="0" b="0"/>
            <a:pathLst>
              <a:path w="693960" h="694050">
                <a:moveTo>
                  <a:pt x="693960" y="459998"/>
                </a:moveTo>
                <a:cubicBezTo>
                  <a:pt x="596971" y="516102"/>
                  <a:pt x="516102" y="596971"/>
                  <a:pt x="459998" y="694050"/>
                </a:cubicBezTo>
                <a:lnTo>
                  <a:pt x="0" y="428479"/>
                </a:lnTo>
                <a:cubicBezTo>
                  <a:pt x="102842" y="250982"/>
                  <a:pt x="250982" y="102932"/>
                  <a:pt x="428389" y="0"/>
                </a:cubicBezTo>
                <a:close/>
              </a:path>
            </a:pathLst>
          </a:custGeom>
          <a:noFill/>
          <a:ln w="13507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265566" y="2904433"/>
            <a:ext cx="905048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3CC583"/>
                </a:solidFill>
                <a:latin typeface="Roboto"/>
              </a:rPr>
              <a:t>Problem Statement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2862" y="3127138"/>
            <a:ext cx="851015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A practical
demonstration of the
solution.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49436" y="1877811"/>
            <a:ext cx="594360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1EABDA"/>
                </a:solidFill>
                <a:latin typeface="Roboto"/>
              </a:rPr>
              <a:t>Project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5566" y="3127138"/>
            <a:ext cx="891540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The issue the project
aims to address,
providing context.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5433" y="2904433"/>
            <a:ext cx="270163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BA5DE5"/>
                </a:solidFill>
                <a:latin typeface="Roboto"/>
              </a:rPr>
              <a:t>Demo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85138" y="1985877"/>
            <a:ext cx="202622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969696"/>
                </a:solidFill>
                <a:latin typeface="Roboto"/>
              </a:rPr>
              <a:t>QnA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0410" y="3768957"/>
            <a:ext cx="621376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7F64EA"/>
                </a:solidFill>
                <a:latin typeface="Roboto"/>
              </a:rPr>
              <a:t>Advantages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65566" y="3768957"/>
            <a:ext cx="837507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92BD39"/>
                </a:solidFill>
                <a:latin typeface="Roboto"/>
              </a:rPr>
              <a:t>Current Solutions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63931" y="3991661"/>
            <a:ext cx="837507" cy="2269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Benefits of adopting
the new solution.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313" y="899549"/>
            <a:ext cx="2512521" cy="3151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Roboto"/>
              </a:rPr>
              <a:t>Presentation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5566" y="3991661"/>
            <a:ext cx="945572" cy="2269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Existing methods used
to tackle the problem.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0716" y="5504577"/>
            <a:ext cx="756458" cy="4538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The new approach
suggested to
overcome the
drawbacks.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8644" y="4525415"/>
            <a:ext cx="729441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DE58A9"/>
                </a:solidFill>
                <a:latin typeface="Roboto"/>
              </a:rPr>
              <a:t>Implementation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1370" y="4579448"/>
            <a:ext cx="553835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E55753"/>
                </a:solidFill>
                <a:latin typeface="Roboto"/>
              </a:rPr>
              <a:t>Drawbacks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61291" y="4748119"/>
            <a:ext cx="878031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The methodology for
putting the solution
into action.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49436" y="2100516"/>
            <a:ext cx="810490" cy="4538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The name of the
project, setting the
stage for the
presentation.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1370" y="4802152"/>
            <a:ext cx="715933" cy="2269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Limitations of the
current solutions.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3488" y="5281872"/>
            <a:ext cx="675409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DE8431"/>
                </a:solidFill>
                <a:latin typeface="Roboto"/>
              </a:rPr>
              <a:t>Process Flow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0716" y="5281872"/>
            <a:ext cx="878031" cy="13868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E0CB15"/>
                </a:solidFill>
                <a:latin typeface="Roboto"/>
              </a:rPr>
              <a:t>Proposed Solution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30199" y="5504577"/>
            <a:ext cx="783474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The step-by-step
sequence of the
proposed solution.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08829" y="2208581"/>
            <a:ext cx="905048" cy="3404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An interactive session
for questions and
answers.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2897526" y="3012498"/>
            <a:ext cx="314065" cy="314065"/>
          </a:xfrm>
          <a:custGeom>
            <a:avLst/>
            <a:gdLst/>
            <a:ahLst/>
            <a:cxnLst/>
            <a:rect l="0" t="0" r="0" b="0"/>
            <a:pathLst>
              <a:path w="314065" h="314065">
                <a:moveTo>
                  <a:pt x="0" y="0"/>
                </a:moveTo>
                <a:moveTo>
                  <a:pt x="130512" y="126976"/>
                </a:moveTo>
                <a:lnTo>
                  <a:pt x="152125" y="121573"/>
                </a:lnTo>
                <a:cubicBezTo>
                  <a:pt x="152125" y="121573"/>
                  <a:pt x="173738" y="99960"/>
                  <a:pt x="152125" y="79697"/>
                </a:cubicBezTo>
                <a:cubicBezTo>
                  <a:pt x="130512" y="59435"/>
                  <a:pt x="110250" y="79697"/>
                  <a:pt x="110250" y="79697"/>
                </a:cubicBezTo>
                <a:lnTo>
                  <a:pt x="106198" y="104012"/>
                </a:lnTo>
                <a:moveTo>
                  <a:pt x="103496" y="174255"/>
                </a:moveTo>
                <a:cubicBezTo>
                  <a:pt x="173738" y="153993"/>
                  <a:pt x="181843" y="155344"/>
                  <a:pt x="177790" y="137783"/>
                </a:cubicBezTo>
                <a:cubicBezTo>
                  <a:pt x="172387" y="110766"/>
                  <a:pt x="152125" y="121573"/>
                  <a:pt x="152125" y="121573"/>
                </a:cubicBezTo>
                <a:moveTo>
                  <a:pt x="110281" y="79697"/>
                </a:moveTo>
                <a:cubicBezTo>
                  <a:pt x="110281" y="79697"/>
                  <a:pt x="121088" y="59435"/>
                  <a:pt x="94071" y="54032"/>
                </a:cubicBezTo>
                <a:cubicBezTo>
                  <a:pt x="75160" y="49979"/>
                  <a:pt x="77830" y="63488"/>
                  <a:pt x="61621" y="129678"/>
                </a:cubicBezTo>
                <a:moveTo>
                  <a:pt x="0" y="0"/>
                </a:moveTo>
                <a:moveTo>
                  <a:pt x="61621" y="129678"/>
                </a:moveTo>
                <a:lnTo>
                  <a:pt x="54867" y="136432"/>
                </a:lnTo>
                <a:cubicBezTo>
                  <a:pt x="42709" y="148590"/>
                  <a:pt x="42709" y="167501"/>
                  <a:pt x="54867" y="179658"/>
                </a:cubicBezTo>
                <a:cubicBezTo>
                  <a:pt x="67024" y="191816"/>
                  <a:pt x="85936" y="191816"/>
                  <a:pt x="98093" y="179658"/>
                </a:cubicBezTo>
                <a:lnTo>
                  <a:pt x="104847" y="172904"/>
                </a:lnTo>
                <a:close/>
                <a:moveTo>
                  <a:pt x="253278" y="233016"/>
                </a:moveTo>
                <a:cubicBezTo>
                  <a:pt x="230896" y="233016"/>
                  <a:pt x="212753" y="214873"/>
                  <a:pt x="212753" y="192491"/>
                </a:cubicBezTo>
                <a:cubicBezTo>
                  <a:pt x="212753" y="170109"/>
                  <a:pt x="230896" y="151967"/>
                  <a:pt x="253278" y="151967"/>
                </a:cubicBezTo>
                <a:cubicBezTo>
                  <a:pt x="275660" y="151967"/>
                  <a:pt x="293802" y="170109"/>
                  <a:pt x="293802" y="192491"/>
                </a:cubicBezTo>
                <a:cubicBezTo>
                  <a:pt x="293802" y="214873"/>
                  <a:pt x="275660" y="233016"/>
                  <a:pt x="253278" y="233016"/>
                </a:cubicBezTo>
                <a:close/>
                <a:moveTo>
                  <a:pt x="192491" y="314065"/>
                </a:moveTo>
                <a:cubicBezTo>
                  <a:pt x="192491" y="280294"/>
                  <a:pt x="219507" y="253278"/>
                  <a:pt x="253278" y="253278"/>
                </a:cubicBezTo>
                <a:cubicBezTo>
                  <a:pt x="287048" y="253278"/>
                  <a:pt x="314065" y="280294"/>
                  <a:pt x="314065" y="314065"/>
                </a:cubicBezTo>
                <a:moveTo>
                  <a:pt x="165475" y="233016"/>
                </a:moveTo>
                <a:lnTo>
                  <a:pt x="29043" y="233016"/>
                </a:lnTo>
                <a:cubicBezTo>
                  <a:pt x="18236" y="233016"/>
                  <a:pt x="10131" y="224911"/>
                  <a:pt x="10131" y="214104"/>
                </a:cubicBezTo>
                <a:lnTo>
                  <a:pt x="10131" y="29042"/>
                </a:lnTo>
                <a:cubicBezTo>
                  <a:pt x="10131" y="18236"/>
                  <a:pt x="18236" y="10131"/>
                  <a:pt x="29043" y="10131"/>
                </a:cubicBezTo>
                <a:lnTo>
                  <a:pt x="269488" y="10131"/>
                </a:lnTo>
                <a:cubicBezTo>
                  <a:pt x="280294" y="10131"/>
                  <a:pt x="288399" y="18236"/>
                  <a:pt x="288399" y="29042"/>
                </a:cubicBezTo>
                <a:lnTo>
                  <a:pt x="288399" y="110091"/>
                </a:lnTo>
                <a:moveTo>
                  <a:pt x="0" y="0"/>
                </a:moveTo>
                <a:moveTo>
                  <a:pt x="107390" y="287048"/>
                </a:moveTo>
                <a:lnTo>
                  <a:pt x="116846" y="233016"/>
                </a:lnTo>
                <a:moveTo>
                  <a:pt x="93882" y="287048"/>
                </a:moveTo>
                <a:lnTo>
                  <a:pt x="153317" y="287048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5822048" y="3019253"/>
            <a:ext cx="310688" cy="310688"/>
          </a:xfrm>
          <a:custGeom>
            <a:avLst/>
            <a:gdLst/>
            <a:ahLst/>
            <a:cxnLst/>
            <a:rect l="0" t="0" r="0" b="0"/>
            <a:pathLst>
              <a:path w="310688" h="310688">
                <a:moveTo>
                  <a:pt x="148590" y="81049"/>
                </a:moveTo>
                <a:cubicBezTo>
                  <a:pt x="148590" y="36286"/>
                  <a:pt x="184876" y="0"/>
                  <a:pt x="229639" y="0"/>
                </a:cubicBezTo>
                <a:cubicBezTo>
                  <a:pt x="274401" y="0"/>
                  <a:pt x="310688" y="36286"/>
                  <a:pt x="310688" y="81049"/>
                </a:cubicBezTo>
                <a:cubicBezTo>
                  <a:pt x="310688" y="125811"/>
                  <a:pt x="274401" y="162098"/>
                  <a:pt x="229639" y="162098"/>
                </a:cubicBezTo>
                <a:cubicBezTo>
                  <a:pt x="184876" y="162098"/>
                  <a:pt x="148590" y="125811"/>
                  <a:pt x="148590" y="81049"/>
                </a:cubicBezTo>
                <a:close/>
                <a:moveTo>
                  <a:pt x="229639" y="100190"/>
                </a:moveTo>
                <a:lnTo>
                  <a:pt x="229639" y="86682"/>
                </a:lnTo>
                <a:cubicBezTo>
                  <a:pt x="243627" y="86682"/>
                  <a:pt x="254966" y="75342"/>
                  <a:pt x="254966" y="61354"/>
                </a:cubicBezTo>
                <a:cubicBezTo>
                  <a:pt x="254966" y="47365"/>
                  <a:pt x="243627" y="36026"/>
                  <a:pt x="229639" y="36026"/>
                </a:cubicBezTo>
                <a:cubicBezTo>
                  <a:pt x="215650" y="36026"/>
                  <a:pt x="204311" y="47365"/>
                  <a:pt x="204311" y="61354"/>
                </a:cubicBezTo>
                <a:moveTo>
                  <a:pt x="229639" y="127206"/>
                </a:moveTo>
                <a:cubicBezTo>
                  <a:pt x="227773" y="127206"/>
                  <a:pt x="226262" y="128718"/>
                  <a:pt x="226262" y="130583"/>
                </a:cubicBezTo>
                <a:cubicBezTo>
                  <a:pt x="226262" y="132448"/>
                  <a:pt x="227773" y="133960"/>
                  <a:pt x="229639" y="133960"/>
                </a:cubicBezTo>
                <a:cubicBezTo>
                  <a:pt x="231504" y="133960"/>
                  <a:pt x="233016" y="132448"/>
                  <a:pt x="233016" y="130583"/>
                </a:cubicBezTo>
                <a:cubicBezTo>
                  <a:pt x="233016" y="128718"/>
                  <a:pt x="231504" y="127206"/>
                  <a:pt x="229639" y="127206"/>
                </a:cubicBezTo>
                <a:moveTo>
                  <a:pt x="67540" y="141835"/>
                </a:moveTo>
                <a:lnTo>
                  <a:pt x="67540" y="182360"/>
                </a:lnTo>
                <a:moveTo>
                  <a:pt x="40524" y="310688"/>
                </a:moveTo>
                <a:lnTo>
                  <a:pt x="33770" y="229639"/>
                </a:lnTo>
                <a:lnTo>
                  <a:pt x="0" y="229639"/>
                </a:lnTo>
                <a:lnTo>
                  <a:pt x="0" y="182360"/>
                </a:lnTo>
                <a:cubicBezTo>
                  <a:pt x="0" y="145058"/>
                  <a:pt x="30239" y="114819"/>
                  <a:pt x="67540" y="114819"/>
                </a:cubicBezTo>
                <a:cubicBezTo>
                  <a:pt x="104842" y="114819"/>
                  <a:pt x="135081" y="145058"/>
                  <a:pt x="135081" y="182360"/>
                </a:cubicBezTo>
                <a:lnTo>
                  <a:pt x="135081" y="229639"/>
                </a:lnTo>
                <a:lnTo>
                  <a:pt x="101311" y="229639"/>
                </a:lnTo>
                <a:lnTo>
                  <a:pt x="94557" y="310688"/>
                </a:lnTo>
                <a:close/>
                <a:moveTo>
                  <a:pt x="26800" y="23274"/>
                </a:moveTo>
                <a:cubicBezTo>
                  <a:pt x="41593" y="38617"/>
                  <a:pt x="61991" y="47283"/>
                  <a:pt x="83304" y="47278"/>
                </a:cubicBezTo>
                <a:cubicBezTo>
                  <a:pt x="93987" y="47281"/>
                  <a:pt x="104558" y="45107"/>
                  <a:pt x="114373" y="40889"/>
                </a:cubicBezTo>
                <a:moveTo>
                  <a:pt x="67540" y="0"/>
                </a:moveTo>
                <a:cubicBezTo>
                  <a:pt x="93652" y="0"/>
                  <a:pt x="114819" y="21167"/>
                  <a:pt x="114819" y="47278"/>
                </a:cubicBezTo>
                <a:cubicBezTo>
                  <a:pt x="114819" y="73389"/>
                  <a:pt x="93652" y="94557"/>
                  <a:pt x="67540" y="94557"/>
                </a:cubicBezTo>
                <a:cubicBezTo>
                  <a:pt x="41429" y="94557"/>
                  <a:pt x="20262" y="73389"/>
                  <a:pt x="20262" y="47278"/>
                </a:cubicBezTo>
                <a:cubicBezTo>
                  <a:pt x="20262" y="21167"/>
                  <a:pt x="41429" y="0"/>
                  <a:pt x="67540" y="0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4221436" y="3233132"/>
            <a:ext cx="594360" cy="621376"/>
          </a:xfrm>
          <a:custGeom>
            <a:avLst/>
            <a:gdLst/>
            <a:ahLst/>
            <a:cxnLst/>
            <a:rect l="0" t="0" r="0" b="0"/>
            <a:pathLst>
              <a:path w="594360" h="621376">
                <a:moveTo>
                  <a:pt x="27016" y="54032"/>
                </a:moveTo>
                <a:lnTo>
                  <a:pt x="567343" y="54032"/>
                </a:lnTo>
                <a:cubicBezTo>
                  <a:pt x="567343" y="54032"/>
                  <a:pt x="594360" y="54032"/>
                  <a:pt x="594360" y="81049"/>
                </a:cubicBezTo>
                <a:lnTo>
                  <a:pt x="594360" y="459278"/>
                </a:lnTo>
                <a:cubicBezTo>
                  <a:pt x="594360" y="459278"/>
                  <a:pt x="594360" y="486294"/>
                  <a:pt x="567343" y="486294"/>
                </a:cubicBezTo>
                <a:lnTo>
                  <a:pt x="27016" y="486294"/>
                </a:lnTo>
                <a:cubicBezTo>
                  <a:pt x="27016" y="486294"/>
                  <a:pt x="0" y="486294"/>
                  <a:pt x="0" y="459278"/>
                </a:cubicBezTo>
                <a:lnTo>
                  <a:pt x="0" y="81049"/>
                </a:lnTo>
                <a:cubicBezTo>
                  <a:pt x="0" y="81049"/>
                  <a:pt x="0" y="54032"/>
                  <a:pt x="27016" y="54032"/>
                </a:cubicBezTo>
                <a:moveTo>
                  <a:pt x="67432" y="297180"/>
                </a:moveTo>
                <a:lnTo>
                  <a:pt x="118466" y="246254"/>
                </a:lnTo>
                <a:cubicBezTo>
                  <a:pt x="123534" y="241181"/>
                  <a:pt x="130410" y="238330"/>
                  <a:pt x="137580" y="238330"/>
                </a:cubicBezTo>
                <a:cubicBezTo>
                  <a:pt x="144751" y="238330"/>
                  <a:pt x="151627" y="241181"/>
                  <a:pt x="156694" y="246254"/>
                </a:cubicBezTo>
                <a:lnTo>
                  <a:pt x="188520" y="278079"/>
                </a:lnTo>
                <a:cubicBezTo>
                  <a:pt x="199070" y="288626"/>
                  <a:pt x="216171" y="288626"/>
                  <a:pt x="226721" y="278079"/>
                </a:cubicBezTo>
                <a:lnTo>
                  <a:pt x="302367" y="202433"/>
                </a:lnTo>
                <a:cubicBezTo>
                  <a:pt x="312917" y="191886"/>
                  <a:pt x="330018" y="191886"/>
                  <a:pt x="340568" y="202433"/>
                </a:cubicBezTo>
                <a:lnTo>
                  <a:pt x="398680" y="260545"/>
                </a:lnTo>
                <a:cubicBezTo>
                  <a:pt x="409230" y="271092"/>
                  <a:pt x="426331" y="271092"/>
                  <a:pt x="436881" y="260545"/>
                </a:cubicBezTo>
                <a:lnTo>
                  <a:pt x="540219" y="157100"/>
                </a:lnTo>
                <a:moveTo>
                  <a:pt x="540327" y="351212"/>
                </a:moveTo>
                <a:lnTo>
                  <a:pt x="459278" y="351212"/>
                </a:lnTo>
                <a:moveTo>
                  <a:pt x="405245" y="405245"/>
                </a:moveTo>
                <a:lnTo>
                  <a:pt x="540327" y="405245"/>
                </a:lnTo>
                <a:moveTo>
                  <a:pt x="297180" y="0"/>
                </a:moveTo>
                <a:lnTo>
                  <a:pt x="297180" y="54032"/>
                </a:lnTo>
                <a:moveTo>
                  <a:pt x="297180" y="486294"/>
                </a:moveTo>
                <a:lnTo>
                  <a:pt x="297180" y="553835"/>
                </a:lnTo>
                <a:moveTo>
                  <a:pt x="297180" y="553835"/>
                </a:moveTo>
                <a:lnTo>
                  <a:pt x="202622" y="621376"/>
                </a:lnTo>
                <a:moveTo>
                  <a:pt x="297180" y="553835"/>
                </a:moveTo>
                <a:lnTo>
                  <a:pt x="391737" y="621376"/>
                </a:lnTo>
              </a:path>
            </a:pathLst>
          </a:custGeom>
          <a:noFill/>
          <a:ln w="13507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2904281" y="3795985"/>
            <a:ext cx="310688" cy="270151"/>
          </a:xfrm>
          <a:custGeom>
            <a:avLst/>
            <a:gdLst/>
            <a:ahLst/>
            <a:cxnLst/>
            <a:rect l="0" t="0" r="0" b="0"/>
            <a:pathLst>
              <a:path w="310688" h="270151">
                <a:moveTo>
                  <a:pt x="283671" y="270151"/>
                </a:moveTo>
                <a:lnTo>
                  <a:pt x="135081" y="270151"/>
                </a:lnTo>
                <a:lnTo>
                  <a:pt x="143308" y="229099"/>
                </a:lnTo>
                <a:cubicBezTo>
                  <a:pt x="146869" y="213997"/>
                  <a:pt x="160098" y="203146"/>
                  <a:pt x="175606" y="202610"/>
                </a:cubicBezTo>
                <a:lnTo>
                  <a:pt x="243147" y="202610"/>
                </a:lnTo>
                <a:cubicBezTo>
                  <a:pt x="258657" y="203142"/>
                  <a:pt x="271895" y="213984"/>
                  <a:pt x="275472" y="229086"/>
                </a:cubicBezTo>
                <a:close/>
                <a:moveTo>
                  <a:pt x="162098" y="205838"/>
                </a:moveTo>
                <a:lnTo>
                  <a:pt x="162098" y="191803"/>
                </a:lnTo>
                <a:cubicBezTo>
                  <a:pt x="162125" y="186592"/>
                  <a:pt x="165147" y="181861"/>
                  <a:pt x="169865" y="179646"/>
                </a:cubicBezTo>
                <a:cubicBezTo>
                  <a:pt x="186907" y="171583"/>
                  <a:pt x="197238" y="153872"/>
                  <a:pt x="195868" y="135069"/>
                </a:cubicBezTo>
                <a:cubicBezTo>
                  <a:pt x="195868" y="89330"/>
                  <a:pt x="145334" y="144741"/>
                  <a:pt x="142038" y="13860"/>
                </a:cubicBezTo>
                <a:cubicBezTo>
                  <a:pt x="141943" y="10217"/>
                  <a:pt x="143325" y="6690"/>
                  <a:pt x="145868" y="4081"/>
                </a:cubicBezTo>
                <a:cubicBezTo>
                  <a:pt x="148412" y="1471"/>
                  <a:pt x="151902" y="0"/>
                  <a:pt x="155546" y="1"/>
                </a:cubicBezTo>
                <a:lnTo>
                  <a:pt x="263247" y="1"/>
                </a:lnTo>
                <a:cubicBezTo>
                  <a:pt x="266889" y="0"/>
                  <a:pt x="270377" y="1469"/>
                  <a:pt x="272920" y="4076"/>
                </a:cubicBezTo>
                <a:cubicBezTo>
                  <a:pt x="275463" y="6683"/>
                  <a:pt x="276846" y="10206"/>
                  <a:pt x="276755" y="13847"/>
                </a:cubicBezTo>
                <a:cubicBezTo>
                  <a:pt x="273459" y="144741"/>
                  <a:pt x="222885" y="89330"/>
                  <a:pt x="222885" y="135069"/>
                </a:cubicBezTo>
                <a:cubicBezTo>
                  <a:pt x="221543" y="153849"/>
                  <a:pt x="231870" y="171525"/>
                  <a:pt x="248888" y="179578"/>
                </a:cubicBezTo>
                <a:cubicBezTo>
                  <a:pt x="253627" y="181804"/>
                  <a:pt x="256654" y="186567"/>
                  <a:pt x="256655" y="191803"/>
                </a:cubicBezTo>
                <a:lnTo>
                  <a:pt x="256655" y="205838"/>
                </a:lnTo>
                <a:moveTo>
                  <a:pt x="151534" y="80888"/>
                </a:moveTo>
                <a:cubicBezTo>
                  <a:pt x="108065" y="77362"/>
                  <a:pt x="108065" y="13495"/>
                  <a:pt x="108065" y="13495"/>
                </a:cubicBezTo>
                <a:lnTo>
                  <a:pt x="141835" y="13495"/>
                </a:lnTo>
                <a:moveTo>
                  <a:pt x="276917" y="13495"/>
                </a:moveTo>
                <a:lnTo>
                  <a:pt x="310688" y="13495"/>
                </a:lnTo>
                <a:cubicBezTo>
                  <a:pt x="310688" y="13495"/>
                  <a:pt x="310688" y="77376"/>
                  <a:pt x="267205" y="80888"/>
                </a:cubicBezTo>
                <a:moveTo>
                  <a:pt x="47278" y="26990"/>
                </a:moveTo>
                <a:cubicBezTo>
                  <a:pt x="67794" y="26990"/>
                  <a:pt x="84426" y="43621"/>
                  <a:pt x="84426" y="64138"/>
                </a:cubicBezTo>
                <a:cubicBezTo>
                  <a:pt x="84426" y="84653"/>
                  <a:pt x="67794" y="101285"/>
                  <a:pt x="47278" y="101285"/>
                </a:cubicBezTo>
                <a:cubicBezTo>
                  <a:pt x="26762" y="101285"/>
                  <a:pt x="10131" y="84653"/>
                  <a:pt x="10131" y="64138"/>
                </a:cubicBezTo>
                <a:cubicBezTo>
                  <a:pt x="10131" y="43621"/>
                  <a:pt x="26762" y="26990"/>
                  <a:pt x="47278" y="26990"/>
                </a:cubicBezTo>
                <a:close/>
                <a:moveTo>
                  <a:pt x="94557" y="202610"/>
                </a:moveTo>
                <a:lnTo>
                  <a:pt x="73173" y="202610"/>
                </a:lnTo>
                <a:lnTo>
                  <a:pt x="67540" y="270151"/>
                </a:lnTo>
                <a:lnTo>
                  <a:pt x="27016" y="270151"/>
                </a:lnTo>
                <a:lnTo>
                  <a:pt x="21383" y="202610"/>
                </a:lnTo>
                <a:lnTo>
                  <a:pt x="0" y="202610"/>
                </a:lnTo>
                <a:lnTo>
                  <a:pt x="0" y="162085"/>
                </a:lnTo>
                <a:cubicBezTo>
                  <a:pt x="0" y="135974"/>
                  <a:pt x="21167" y="114807"/>
                  <a:pt x="47278" y="114807"/>
                </a:cubicBezTo>
                <a:cubicBezTo>
                  <a:pt x="73389" y="114807"/>
                  <a:pt x="94557" y="135974"/>
                  <a:pt x="94557" y="162085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5825425" y="3791812"/>
            <a:ext cx="303934" cy="278498"/>
          </a:xfrm>
          <a:custGeom>
            <a:avLst/>
            <a:gdLst/>
            <a:ahLst/>
            <a:cxnLst/>
            <a:rect l="0" t="0" r="0" b="0"/>
            <a:pathLst>
              <a:path w="303934" h="278498">
                <a:moveTo>
                  <a:pt x="118601" y="80535"/>
                </a:moveTo>
                <a:cubicBezTo>
                  <a:pt x="113851" y="91313"/>
                  <a:pt x="105930" y="100388"/>
                  <a:pt x="95894" y="106552"/>
                </a:cubicBezTo>
                <a:lnTo>
                  <a:pt x="109267" y="176254"/>
                </a:lnTo>
                <a:lnTo>
                  <a:pt x="67473" y="176254"/>
                </a:lnTo>
                <a:lnTo>
                  <a:pt x="55613" y="114265"/>
                </a:lnTo>
                <a:cubicBezTo>
                  <a:pt x="31851" y="110135"/>
                  <a:pt x="13127" y="91729"/>
                  <a:pt x="8590" y="68042"/>
                </a:cubicBezTo>
                <a:cubicBezTo>
                  <a:pt x="4052" y="44355"/>
                  <a:pt x="14649" y="20332"/>
                  <a:pt x="35202" y="7713"/>
                </a:cubicBezTo>
                <a:lnTo>
                  <a:pt x="43482" y="50898"/>
                </a:lnTo>
                <a:lnTo>
                  <a:pt x="67473" y="67176"/>
                </a:lnTo>
                <a:lnTo>
                  <a:pt x="83750" y="43199"/>
                </a:lnTo>
                <a:lnTo>
                  <a:pt x="75470" y="0"/>
                </a:lnTo>
                <a:cubicBezTo>
                  <a:pt x="93050" y="3049"/>
                  <a:pt x="108247" y="14023"/>
                  <a:pt x="116670" y="29752"/>
                </a:cubicBezTo>
                <a:cubicBezTo>
                  <a:pt x="125094" y="45481"/>
                  <a:pt x="125806" y="64212"/>
                  <a:pt x="118601" y="80535"/>
                </a:cubicBezTo>
                <a:close/>
                <a:moveTo>
                  <a:pt x="302988" y="28137"/>
                </a:moveTo>
                <a:lnTo>
                  <a:pt x="289669" y="88059"/>
                </a:lnTo>
                <a:lnTo>
                  <a:pt x="152696" y="57612"/>
                </a:lnTo>
                <a:lnTo>
                  <a:pt x="158410" y="31933"/>
                </a:lnTo>
                <a:cubicBezTo>
                  <a:pt x="187696" y="38444"/>
                  <a:pt x="209066" y="26327"/>
                  <a:pt x="213105" y="8158"/>
                </a:cubicBezTo>
                <a:close/>
                <a:moveTo>
                  <a:pt x="185845" y="176254"/>
                </a:moveTo>
                <a:lnTo>
                  <a:pt x="209403" y="70269"/>
                </a:lnTo>
                <a:lnTo>
                  <a:pt x="248401" y="78941"/>
                </a:lnTo>
                <a:lnTo>
                  <a:pt x="225667" y="176268"/>
                </a:lnTo>
                <a:lnTo>
                  <a:pt x="185845" y="176268"/>
                </a:lnTo>
                <a:close/>
                <a:moveTo>
                  <a:pt x="290723" y="278498"/>
                </a:moveTo>
                <a:lnTo>
                  <a:pt x="13211" y="278498"/>
                </a:lnTo>
                <a:cubicBezTo>
                  <a:pt x="5916" y="278498"/>
                  <a:pt x="0" y="272568"/>
                  <a:pt x="0" y="265273"/>
                </a:cubicBezTo>
                <a:lnTo>
                  <a:pt x="0" y="176254"/>
                </a:lnTo>
                <a:lnTo>
                  <a:pt x="303934" y="176254"/>
                </a:lnTo>
                <a:lnTo>
                  <a:pt x="303934" y="265273"/>
                </a:lnTo>
                <a:cubicBezTo>
                  <a:pt x="303934" y="272568"/>
                  <a:pt x="298017" y="278498"/>
                  <a:pt x="290723" y="278498"/>
                </a:cubicBezTo>
                <a:close/>
                <a:moveTo>
                  <a:pt x="171783" y="176268"/>
                </a:moveTo>
                <a:lnTo>
                  <a:pt x="132150" y="176268"/>
                </a:lnTo>
                <a:lnTo>
                  <a:pt x="132150" y="196084"/>
                </a:lnTo>
                <a:cubicBezTo>
                  <a:pt x="132150" y="207029"/>
                  <a:pt x="141022" y="215901"/>
                  <a:pt x="151967" y="215901"/>
                </a:cubicBezTo>
                <a:cubicBezTo>
                  <a:pt x="162911" y="215901"/>
                  <a:pt x="171783" y="207029"/>
                  <a:pt x="171783" y="196084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5646441" y="2370860"/>
            <a:ext cx="229639" cy="310688"/>
          </a:xfrm>
          <a:custGeom>
            <a:avLst/>
            <a:gdLst/>
            <a:ahLst/>
            <a:cxnLst/>
            <a:rect l="0" t="0" r="0" b="0"/>
            <a:pathLst>
              <a:path w="229639" h="310688">
                <a:moveTo>
                  <a:pt x="229639" y="216130"/>
                </a:moveTo>
                <a:cubicBezTo>
                  <a:pt x="229175" y="224680"/>
                  <a:pt x="225806" y="232815"/>
                  <a:pt x="220088" y="239189"/>
                </a:cubicBezTo>
                <a:lnTo>
                  <a:pt x="158140" y="301137"/>
                </a:lnTo>
                <a:cubicBezTo>
                  <a:pt x="151766" y="306855"/>
                  <a:pt x="143631" y="310224"/>
                  <a:pt x="135081" y="310688"/>
                </a:cubicBezTo>
                <a:lnTo>
                  <a:pt x="13508" y="310688"/>
                </a:lnTo>
                <a:cubicBezTo>
                  <a:pt x="6047" y="310688"/>
                  <a:pt x="0" y="304640"/>
                  <a:pt x="0" y="297179"/>
                </a:cubicBezTo>
                <a:lnTo>
                  <a:pt x="0" y="121573"/>
                </a:lnTo>
                <a:cubicBezTo>
                  <a:pt x="0" y="114113"/>
                  <a:pt x="6047" y="108065"/>
                  <a:pt x="13508" y="108065"/>
                </a:cubicBezTo>
                <a:lnTo>
                  <a:pt x="216130" y="108065"/>
                </a:lnTo>
                <a:cubicBezTo>
                  <a:pt x="223591" y="108065"/>
                  <a:pt x="229639" y="114113"/>
                  <a:pt x="229639" y="121573"/>
                </a:cubicBezTo>
                <a:close/>
                <a:moveTo>
                  <a:pt x="226329" y="229639"/>
                </a:moveTo>
                <a:lnTo>
                  <a:pt x="162098" y="229639"/>
                </a:lnTo>
                <a:cubicBezTo>
                  <a:pt x="154637" y="229639"/>
                  <a:pt x="148590" y="235686"/>
                  <a:pt x="148590" y="243147"/>
                </a:cubicBezTo>
                <a:lnTo>
                  <a:pt x="148590" y="307378"/>
                </a:lnTo>
                <a:moveTo>
                  <a:pt x="108065" y="0"/>
                </a:moveTo>
                <a:cubicBezTo>
                  <a:pt x="130446" y="0"/>
                  <a:pt x="148590" y="18143"/>
                  <a:pt x="148590" y="40524"/>
                </a:cubicBezTo>
                <a:cubicBezTo>
                  <a:pt x="148590" y="62905"/>
                  <a:pt x="130446" y="81049"/>
                  <a:pt x="108065" y="81049"/>
                </a:cubicBezTo>
                <a:cubicBezTo>
                  <a:pt x="85684" y="81049"/>
                  <a:pt x="67540" y="62905"/>
                  <a:pt x="67540" y="40524"/>
                </a:cubicBezTo>
                <a:cubicBezTo>
                  <a:pt x="67540" y="18143"/>
                  <a:pt x="85684" y="0"/>
                  <a:pt x="108065" y="0"/>
                </a:cubicBezTo>
                <a:close/>
                <a:moveTo>
                  <a:pt x="108065" y="81049"/>
                </a:moveTo>
                <a:lnTo>
                  <a:pt x="108065" y="121573"/>
                </a:lnTo>
                <a:moveTo>
                  <a:pt x="121573" y="40524"/>
                </a:moveTo>
                <a:cubicBezTo>
                  <a:pt x="121573" y="33064"/>
                  <a:pt x="115525" y="27016"/>
                  <a:pt x="108065" y="27016"/>
                </a:cubicBezTo>
                <a:moveTo>
                  <a:pt x="155344" y="162098"/>
                </a:moveTo>
                <a:lnTo>
                  <a:pt x="47278" y="162098"/>
                </a:lnTo>
                <a:moveTo>
                  <a:pt x="155344" y="202622"/>
                </a:moveTo>
                <a:lnTo>
                  <a:pt x="47278" y="202622"/>
                </a:lnTo>
                <a:moveTo>
                  <a:pt x="114819" y="243147"/>
                </a:moveTo>
                <a:lnTo>
                  <a:pt x="47278" y="243147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3116698" y="2370860"/>
            <a:ext cx="318115" cy="297180"/>
          </a:xfrm>
          <a:custGeom>
            <a:avLst/>
            <a:gdLst/>
            <a:ahLst/>
            <a:cxnLst/>
            <a:rect l="0" t="0" r="0" b="0"/>
            <a:pathLst>
              <a:path w="318115" h="297180">
                <a:moveTo>
                  <a:pt x="159057" y="175606"/>
                </a:moveTo>
                <a:lnTo>
                  <a:pt x="159057" y="152912"/>
                </a:lnTo>
                <a:cubicBezTo>
                  <a:pt x="159204" y="146903"/>
                  <a:pt x="163438" y="141771"/>
                  <a:pt x="169310" y="140485"/>
                </a:cubicBezTo>
                <a:cubicBezTo>
                  <a:pt x="189673" y="135160"/>
                  <a:pt x="202569" y="115132"/>
                  <a:pt x="198992" y="94391"/>
                </a:cubicBezTo>
                <a:cubicBezTo>
                  <a:pt x="195415" y="73650"/>
                  <a:pt x="176555" y="59099"/>
                  <a:pt x="155585" y="60903"/>
                </a:cubicBezTo>
                <a:cubicBezTo>
                  <a:pt x="134615" y="62706"/>
                  <a:pt x="118516" y="80263"/>
                  <a:pt x="118533" y="101311"/>
                </a:cubicBezTo>
                <a:moveTo>
                  <a:pt x="159057" y="202622"/>
                </a:moveTo>
                <a:cubicBezTo>
                  <a:pt x="160922" y="202622"/>
                  <a:pt x="162434" y="204134"/>
                  <a:pt x="162434" y="205999"/>
                </a:cubicBezTo>
                <a:cubicBezTo>
                  <a:pt x="162434" y="207864"/>
                  <a:pt x="160922" y="209376"/>
                  <a:pt x="159057" y="209376"/>
                </a:cubicBezTo>
                <a:cubicBezTo>
                  <a:pt x="157192" y="209376"/>
                  <a:pt x="155680" y="207864"/>
                  <a:pt x="155680" y="205999"/>
                </a:cubicBezTo>
                <a:cubicBezTo>
                  <a:pt x="155680" y="204134"/>
                  <a:pt x="157192" y="202622"/>
                  <a:pt x="159057" y="202622"/>
                </a:cubicBezTo>
                <a:moveTo>
                  <a:pt x="273877" y="213834"/>
                </a:moveTo>
                <a:lnTo>
                  <a:pt x="273877" y="243147"/>
                </a:lnTo>
                <a:cubicBezTo>
                  <a:pt x="273877" y="269258"/>
                  <a:pt x="252723" y="283671"/>
                  <a:pt x="226598" y="283671"/>
                </a:cubicBezTo>
                <a:lnTo>
                  <a:pt x="213090" y="283671"/>
                </a:lnTo>
                <a:moveTo>
                  <a:pt x="260368" y="108065"/>
                </a:moveTo>
                <a:cubicBezTo>
                  <a:pt x="286697" y="108046"/>
                  <a:pt x="309207" y="127008"/>
                  <a:pt x="313661" y="152957"/>
                </a:cubicBezTo>
                <a:cubicBezTo>
                  <a:pt x="318115" y="178907"/>
                  <a:pt x="303217" y="204288"/>
                  <a:pt x="278388" y="213051"/>
                </a:cubicBezTo>
                <a:cubicBezTo>
                  <a:pt x="274255" y="214515"/>
                  <a:pt x="269667" y="213882"/>
                  <a:pt x="266085" y="211352"/>
                </a:cubicBezTo>
                <a:cubicBezTo>
                  <a:pt x="262502" y="208823"/>
                  <a:pt x="260371" y="204711"/>
                  <a:pt x="260368" y="200326"/>
                </a:cubicBezTo>
                <a:close/>
                <a:moveTo>
                  <a:pt x="57746" y="200326"/>
                </a:moveTo>
                <a:cubicBezTo>
                  <a:pt x="57743" y="204711"/>
                  <a:pt x="55612" y="208823"/>
                  <a:pt x="52029" y="211352"/>
                </a:cubicBezTo>
                <a:cubicBezTo>
                  <a:pt x="48447" y="213882"/>
                  <a:pt x="43859" y="214515"/>
                  <a:pt x="39726" y="213051"/>
                </a:cubicBezTo>
                <a:cubicBezTo>
                  <a:pt x="14898" y="204289"/>
                  <a:pt x="0" y="178907"/>
                  <a:pt x="4454" y="152957"/>
                </a:cubicBezTo>
                <a:cubicBezTo>
                  <a:pt x="8908" y="127008"/>
                  <a:pt x="31417" y="108046"/>
                  <a:pt x="57746" y="108065"/>
                </a:cubicBezTo>
                <a:close/>
                <a:moveTo>
                  <a:pt x="57746" y="128327"/>
                </a:moveTo>
                <a:lnTo>
                  <a:pt x="57746" y="101311"/>
                </a:lnTo>
                <a:cubicBezTo>
                  <a:pt x="57746" y="45358"/>
                  <a:pt x="103104" y="0"/>
                  <a:pt x="159057" y="0"/>
                </a:cubicBezTo>
                <a:cubicBezTo>
                  <a:pt x="215010" y="0"/>
                  <a:pt x="260368" y="45358"/>
                  <a:pt x="260368" y="101311"/>
                </a:cubicBezTo>
                <a:lnTo>
                  <a:pt x="260368" y="128327"/>
                </a:lnTo>
                <a:moveTo>
                  <a:pt x="152303" y="270163"/>
                </a:moveTo>
                <a:lnTo>
                  <a:pt x="206336" y="270163"/>
                </a:lnTo>
                <a:cubicBezTo>
                  <a:pt x="210066" y="270163"/>
                  <a:pt x="213090" y="273187"/>
                  <a:pt x="213090" y="276917"/>
                </a:cubicBezTo>
                <a:lnTo>
                  <a:pt x="213090" y="290425"/>
                </a:lnTo>
                <a:cubicBezTo>
                  <a:pt x="213090" y="294156"/>
                  <a:pt x="210066" y="297180"/>
                  <a:pt x="206336" y="297180"/>
                </a:cubicBezTo>
                <a:lnTo>
                  <a:pt x="152303" y="297180"/>
                </a:lnTo>
                <a:cubicBezTo>
                  <a:pt x="144843" y="297180"/>
                  <a:pt x="138795" y="291132"/>
                  <a:pt x="138795" y="283671"/>
                </a:cubicBezTo>
                <a:lnTo>
                  <a:pt x="138795" y="283671"/>
                </a:lnTo>
                <a:cubicBezTo>
                  <a:pt x="138795" y="276211"/>
                  <a:pt x="144843" y="270163"/>
                  <a:pt x="152303" y="270163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3231855" y="4427480"/>
            <a:ext cx="303933" cy="303934"/>
          </a:xfrm>
          <a:custGeom>
            <a:avLst/>
            <a:gdLst/>
            <a:ahLst/>
            <a:cxnLst/>
            <a:rect l="0" t="0" r="0" b="0"/>
            <a:pathLst>
              <a:path w="303933" h="303934">
                <a:moveTo>
                  <a:pt x="0" y="303934"/>
                </a:moveTo>
                <a:cubicBezTo>
                  <a:pt x="16209" y="280970"/>
                  <a:pt x="43226" y="266111"/>
                  <a:pt x="74295" y="266111"/>
                </a:cubicBezTo>
                <a:cubicBezTo>
                  <a:pt x="105363" y="266111"/>
                  <a:pt x="132380" y="280970"/>
                  <a:pt x="148590" y="303934"/>
                </a:cubicBezTo>
                <a:moveTo>
                  <a:pt x="74296" y="102662"/>
                </a:moveTo>
                <a:lnTo>
                  <a:pt x="74296" y="143186"/>
                </a:lnTo>
                <a:moveTo>
                  <a:pt x="148590" y="182360"/>
                </a:moveTo>
                <a:lnTo>
                  <a:pt x="0" y="182360"/>
                </a:lnTo>
                <a:moveTo>
                  <a:pt x="18911" y="170203"/>
                </a:moveTo>
                <a:cubicBezTo>
                  <a:pt x="20262" y="140485"/>
                  <a:pt x="44576" y="116170"/>
                  <a:pt x="74295" y="116170"/>
                </a:cubicBezTo>
                <a:cubicBezTo>
                  <a:pt x="105363" y="116170"/>
                  <a:pt x="129679" y="140485"/>
                  <a:pt x="129679" y="171553"/>
                </a:cubicBezTo>
                <a:lnTo>
                  <a:pt x="129679" y="195868"/>
                </a:lnTo>
                <a:cubicBezTo>
                  <a:pt x="129679" y="226937"/>
                  <a:pt x="105363" y="251252"/>
                  <a:pt x="74295" y="251252"/>
                </a:cubicBezTo>
                <a:cubicBezTo>
                  <a:pt x="44576" y="251252"/>
                  <a:pt x="20262" y="226937"/>
                  <a:pt x="18911" y="197219"/>
                </a:cubicBezTo>
                <a:close/>
                <a:moveTo>
                  <a:pt x="81048" y="0"/>
                </a:moveTo>
                <a:lnTo>
                  <a:pt x="303933" y="0"/>
                </a:lnTo>
                <a:lnTo>
                  <a:pt x="303933" y="222885"/>
                </a:lnTo>
                <a:close/>
                <a:moveTo>
                  <a:pt x="260705" y="108065"/>
                </a:moveTo>
                <a:lnTo>
                  <a:pt x="260705" y="47278"/>
                </a:lnTo>
                <a:lnTo>
                  <a:pt x="199918" y="47278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5497851" y="4424103"/>
            <a:ext cx="310688" cy="310688"/>
          </a:xfrm>
          <a:custGeom>
            <a:avLst/>
            <a:gdLst/>
            <a:ahLst/>
            <a:cxnLst/>
            <a:rect l="0" t="0" r="0" b="0"/>
            <a:pathLst>
              <a:path w="310688" h="310688">
                <a:moveTo>
                  <a:pt x="219926" y="199786"/>
                </a:moveTo>
                <a:cubicBezTo>
                  <a:pt x="219920" y="191597"/>
                  <a:pt x="221933" y="183533"/>
                  <a:pt x="225789" y="176308"/>
                </a:cubicBezTo>
                <a:lnTo>
                  <a:pt x="245551" y="139201"/>
                </a:lnTo>
                <a:cubicBezTo>
                  <a:pt x="249545" y="132689"/>
                  <a:pt x="247503" y="124172"/>
                  <a:pt x="240991" y="120177"/>
                </a:cubicBezTo>
                <a:cubicBezTo>
                  <a:pt x="234479" y="116183"/>
                  <a:pt x="225962" y="118223"/>
                  <a:pt x="221966" y="124734"/>
                </a:cubicBezTo>
                <a:lnTo>
                  <a:pt x="196868" y="164259"/>
                </a:lnTo>
                <a:lnTo>
                  <a:pt x="211727" y="82886"/>
                </a:lnTo>
                <a:cubicBezTo>
                  <a:pt x="213121" y="77928"/>
                  <a:pt x="211649" y="72606"/>
                  <a:pt x="207905" y="69070"/>
                </a:cubicBezTo>
                <a:cubicBezTo>
                  <a:pt x="204161" y="65534"/>
                  <a:pt x="198764" y="64368"/>
                  <a:pt x="193894" y="66044"/>
                </a:cubicBezTo>
                <a:cubicBezTo>
                  <a:pt x="189024" y="67719"/>
                  <a:pt x="185486" y="71959"/>
                  <a:pt x="184710" y="77050"/>
                </a:cubicBezTo>
                <a:lnTo>
                  <a:pt x="169176" y="145807"/>
                </a:lnTo>
                <a:lnTo>
                  <a:pt x="169176" y="58166"/>
                </a:lnTo>
                <a:cubicBezTo>
                  <a:pt x="169176" y="50526"/>
                  <a:pt x="162983" y="44333"/>
                  <a:pt x="155344" y="44333"/>
                </a:cubicBezTo>
                <a:cubicBezTo>
                  <a:pt x="147704" y="44333"/>
                  <a:pt x="141511" y="50526"/>
                  <a:pt x="141511" y="58166"/>
                </a:cubicBezTo>
                <a:lnTo>
                  <a:pt x="141511" y="145888"/>
                </a:lnTo>
                <a:lnTo>
                  <a:pt x="125990" y="73714"/>
                </a:lnTo>
                <a:cubicBezTo>
                  <a:pt x="125143" y="68694"/>
                  <a:pt x="121608" y="64545"/>
                  <a:pt x="116786" y="62912"/>
                </a:cubicBezTo>
                <a:cubicBezTo>
                  <a:pt x="111964" y="61280"/>
                  <a:pt x="106635" y="62429"/>
                  <a:pt x="102913" y="65902"/>
                </a:cubicBezTo>
                <a:cubicBezTo>
                  <a:pt x="99191" y="69376"/>
                  <a:pt x="97678" y="74613"/>
                  <a:pt x="98974" y="79536"/>
                </a:cubicBezTo>
                <a:lnTo>
                  <a:pt x="113900" y="182725"/>
                </a:lnTo>
                <a:lnTo>
                  <a:pt x="86344" y="158667"/>
                </a:lnTo>
                <a:cubicBezTo>
                  <a:pt x="80687" y="153639"/>
                  <a:pt x="72042" y="154085"/>
                  <a:pt x="66932" y="159667"/>
                </a:cubicBezTo>
                <a:cubicBezTo>
                  <a:pt x="61822" y="165250"/>
                  <a:pt x="62141" y="173900"/>
                  <a:pt x="67648" y="179091"/>
                </a:cubicBezTo>
                <a:lnTo>
                  <a:pt x="116170" y="243674"/>
                </a:lnTo>
                <a:cubicBezTo>
                  <a:pt x="124012" y="251875"/>
                  <a:pt x="134865" y="256515"/>
                  <a:pt x="146212" y="256520"/>
                </a:cubicBezTo>
                <a:lnTo>
                  <a:pt x="178497" y="256520"/>
                </a:lnTo>
                <a:cubicBezTo>
                  <a:pt x="211227" y="256507"/>
                  <a:pt x="219926" y="230909"/>
                  <a:pt x="219926" y="199786"/>
                </a:cubicBezTo>
                <a:close/>
                <a:moveTo>
                  <a:pt x="104607" y="310688"/>
                </a:moveTo>
                <a:cubicBezTo>
                  <a:pt x="96062" y="310244"/>
                  <a:pt x="87922" y="306909"/>
                  <a:pt x="81521" y="301232"/>
                </a:cubicBezTo>
                <a:lnTo>
                  <a:pt x="9577" y="229504"/>
                </a:lnTo>
                <a:cubicBezTo>
                  <a:pt x="3859" y="223165"/>
                  <a:pt x="480" y="215062"/>
                  <a:pt x="0" y="206540"/>
                </a:cubicBezTo>
                <a:lnTo>
                  <a:pt x="0" y="105796"/>
                </a:lnTo>
                <a:cubicBezTo>
                  <a:pt x="451" y="97241"/>
                  <a:pt x="3784" y="89090"/>
                  <a:pt x="9455" y="82670"/>
                </a:cubicBezTo>
                <a:lnTo>
                  <a:pt x="81602" y="9617"/>
                </a:lnTo>
                <a:cubicBezTo>
                  <a:pt x="87939" y="3865"/>
                  <a:pt x="96062" y="469"/>
                  <a:pt x="104607" y="0"/>
                </a:cubicBezTo>
                <a:lnTo>
                  <a:pt x="205324" y="0"/>
                </a:lnTo>
                <a:cubicBezTo>
                  <a:pt x="213871" y="466"/>
                  <a:pt x="222003" y="3840"/>
                  <a:pt x="228369" y="9563"/>
                </a:cubicBezTo>
                <a:lnTo>
                  <a:pt x="301178" y="82697"/>
                </a:lnTo>
                <a:cubicBezTo>
                  <a:pt x="306878" y="89094"/>
                  <a:pt x="310232" y="97240"/>
                  <a:pt x="310688" y="105796"/>
                </a:cubicBezTo>
                <a:lnTo>
                  <a:pt x="310688" y="206472"/>
                </a:lnTo>
                <a:cubicBezTo>
                  <a:pt x="310219" y="215005"/>
                  <a:pt x="306822" y="223116"/>
                  <a:pt x="301070" y="229436"/>
                </a:cubicBezTo>
                <a:lnTo>
                  <a:pt x="228423" y="301232"/>
                </a:lnTo>
                <a:cubicBezTo>
                  <a:pt x="222002" y="306903"/>
                  <a:pt x="213852" y="310236"/>
                  <a:pt x="205297" y="310688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3883624" y="4856365"/>
            <a:ext cx="297180" cy="310688"/>
          </a:xfrm>
          <a:custGeom>
            <a:avLst/>
            <a:gdLst/>
            <a:ahLst/>
            <a:cxnLst/>
            <a:rect l="0" t="0" r="0" b="0"/>
            <a:pathLst>
              <a:path w="297180" h="310688">
                <a:moveTo>
                  <a:pt x="27016" y="155344"/>
                </a:moveTo>
                <a:lnTo>
                  <a:pt x="0" y="155344"/>
                </a:lnTo>
                <a:moveTo>
                  <a:pt x="81049" y="155344"/>
                </a:moveTo>
                <a:lnTo>
                  <a:pt x="148590" y="155344"/>
                </a:lnTo>
                <a:moveTo>
                  <a:pt x="202622" y="155344"/>
                </a:moveTo>
                <a:lnTo>
                  <a:pt x="297180" y="155344"/>
                </a:lnTo>
                <a:moveTo>
                  <a:pt x="269852" y="128327"/>
                </a:moveTo>
                <a:lnTo>
                  <a:pt x="297180" y="155344"/>
                </a:lnTo>
                <a:lnTo>
                  <a:pt x="269852" y="182360"/>
                </a:lnTo>
                <a:moveTo>
                  <a:pt x="27016" y="155344"/>
                </a:moveTo>
                <a:cubicBezTo>
                  <a:pt x="27016" y="140423"/>
                  <a:pt x="39111" y="128327"/>
                  <a:pt x="54032" y="128327"/>
                </a:cubicBezTo>
                <a:cubicBezTo>
                  <a:pt x="68953" y="128327"/>
                  <a:pt x="81049" y="140423"/>
                  <a:pt x="81049" y="155344"/>
                </a:cubicBezTo>
                <a:cubicBezTo>
                  <a:pt x="81049" y="170264"/>
                  <a:pt x="68953" y="182360"/>
                  <a:pt x="54032" y="182360"/>
                </a:cubicBezTo>
                <a:cubicBezTo>
                  <a:pt x="39111" y="182360"/>
                  <a:pt x="27016" y="170264"/>
                  <a:pt x="27016" y="155344"/>
                </a:cubicBezTo>
                <a:moveTo>
                  <a:pt x="148590" y="155344"/>
                </a:moveTo>
                <a:cubicBezTo>
                  <a:pt x="148590" y="140423"/>
                  <a:pt x="160685" y="128327"/>
                  <a:pt x="175606" y="128327"/>
                </a:cubicBezTo>
                <a:cubicBezTo>
                  <a:pt x="190527" y="128327"/>
                  <a:pt x="202622" y="140423"/>
                  <a:pt x="202622" y="155344"/>
                </a:cubicBezTo>
                <a:cubicBezTo>
                  <a:pt x="202622" y="170264"/>
                  <a:pt x="190527" y="182360"/>
                  <a:pt x="175606" y="182360"/>
                </a:cubicBezTo>
                <a:cubicBezTo>
                  <a:pt x="160685" y="182360"/>
                  <a:pt x="148590" y="170264"/>
                  <a:pt x="148590" y="155344"/>
                </a:cubicBezTo>
                <a:moveTo>
                  <a:pt x="175606" y="128327"/>
                </a:moveTo>
                <a:lnTo>
                  <a:pt x="175606" y="81049"/>
                </a:lnTo>
                <a:moveTo>
                  <a:pt x="54032" y="182360"/>
                </a:moveTo>
                <a:lnTo>
                  <a:pt x="54032" y="229639"/>
                </a:lnTo>
                <a:moveTo>
                  <a:pt x="135081" y="0"/>
                </a:moveTo>
                <a:lnTo>
                  <a:pt x="216130" y="0"/>
                </a:lnTo>
                <a:cubicBezTo>
                  <a:pt x="216130" y="0"/>
                  <a:pt x="229639" y="0"/>
                  <a:pt x="229639" y="13508"/>
                </a:cubicBezTo>
                <a:lnTo>
                  <a:pt x="229639" y="67540"/>
                </a:lnTo>
                <a:cubicBezTo>
                  <a:pt x="229639" y="67540"/>
                  <a:pt x="229639" y="81049"/>
                  <a:pt x="216130" y="81049"/>
                </a:cubicBezTo>
                <a:lnTo>
                  <a:pt x="135081" y="81049"/>
                </a:lnTo>
                <a:cubicBezTo>
                  <a:pt x="135081" y="81049"/>
                  <a:pt x="121573" y="81049"/>
                  <a:pt x="121573" y="67540"/>
                </a:cubicBezTo>
                <a:lnTo>
                  <a:pt x="121573" y="13508"/>
                </a:lnTo>
                <a:cubicBezTo>
                  <a:pt x="121573" y="13508"/>
                  <a:pt x="121573" y="0"/>
                  <a:pt x="135081" y="0"/>
                </a:cubicBezTo>
                <a:moveTo>
                  <a:pt x="13508" y="229639"/>
                </a:moveTo>
                <a:lnTo>
                  <a:pt x="94557" y="229639"/>
                </a:lnTo>
                <a:cubicBezTo>
                  <a:pt x="94557" y="229639"/>
                  <a:pt x="108065" y="229639"/>
                  <a:pt x="108065" y="243147"/>
                </a:cubicBezTo>
                <a:lnTo>
                  <a:pt x="108065" y="297180"/>
                </a:lnTo>
                <a:cubicBezTo>
                  <a:pt x="108065" y="297180"/>
                  <a:pt x="108065" y="310688"/>
                  <a:pt x="94557" y="310688"/>
                </a:cubicBezTo>
                <a:lnTo>
                  <a:pt x="13508" y="310688"/>
                </a:lnTo>
                <a:cubicBezTo>
                  <a:pt x="13508" y="310688"/>
                  <a:pt x="0" y="310688"/>
                  <a:pt x="0" y="297180"/>
                </a:cubicBezTo>
                <a:lnTo>
                  <a:pt x="0" y="243147"/>
                </a:lnTo>
                <a:cubicBezTo>
                  <a:pt x="0" y="243147"/>
                  <a:pt x="0" y="229639"/>
                  <a:pt x="13508" y="229639"/>
                </a:cubicBez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4842705" y="4849611"/>
            <a:ext cx="314065" cy="314065"/>
          </a:xfrm>
          <a:custGeom>
            <a:avLst/>
            <a:gdLst/>
            <a:ahLst/>
            <a:cxnLst/>
            <a:rect l="0" t="0" r="0" b="0"/>
            <a:pathLst>
              <a:path w="314065" h="314065">
                <a:moveTo>
                  <a:pt x="97258" y="174930"/>
                </a:moveTo>
                <a:cubicBezTo>
                  <a:pt x="97258" y="139809"/>
                  <a:pt x="126976" y="110091"/>
                  <a:pt x="162098" y="110091"/>
                </a:cubicBezTo>
                <a:cubicBezTo>
                  <a:pt x="197219" y="110091"/>
                  <a:pt x="226937" y="139809"/>
                  <a:pt x="226937" y="174930"/>
                </a:cubicBezTo>
                <a:cubicBezTo>
                  <a:pt x="226937" y="192491"/>
                  <a:pt x="220183" y="208701"/>
                  <a:pt x="208025" y="220858"/>
                </a:cubicBezTo>
                <a:cubicBezTo>
                  <a:pt x="197219" y="231665"/>
                  <a:pt x="190465" y="246524"/>
                  <a:pt x="190465" y="262734"/>
                </a:cubicBezTo>
                <a:lnTo>
                  <a:pt x="190465" y="276242"/>
                </a:lnTo>
                <a:cubicBezTo>
                  <a:pt x="190465" y="289750"/>
                  <a:pt x="179658" y="300557"/>
                  <a:pt x="166150" y="300557"/>
                </a:cubicBezTo>
                <a:lnTo>
                  <a:pt x="158045" y="300557"/>
                </a:lnTo>
                <a:cubicBezTo>
                  <a:pt x="144537" y="300557"/>
                  <a:pt x="133730" y="289750"/>
                  <a:pt x="133730" y="276242"/>
                </a:cubicBezTo>
                <a:lnTo>
                  <a:pt x="133730" y="262734"/>
                </a:lnTo>
                <a:cubicBezTo>
                  <a:pt x="133730" y="246524"/>
                  <a:pt x="126976" y="231665"/>
                  <a:pt x="116170" y="220858"/>
                </a:cubicBezTo>
                <a:cubicBezTo>
                  <a:pt x="104012" y="208701"/>
                  <a:pt x="97258" y="192491"/>
                  <a:pt x="97258" y="174930"/>
                </a:cubicBezTo>
                <a:close/>
                <a:moveTo>
                  <a:pt x="162098" y="300557"/>
                </a:moveTo>
                <a:lnTo>
                  <a:pt x="162098" y="314065"/>
                </a:lnTo>
                <a:moveTo>
                  <a:pt x="191435" y="251927"/>
                </a:moveTo>
                <a:lnTo>
                  <a:pt x="132601" y="251927"/>
                </a:lnTo>
                <a:moveTo>
                  <a:pt x="260032" y="208025"/>
                </a:moveTo>
                <a:cubicBezTo>
                  <a:pt x="260032" y="193106"/>
                  <a:pt x="272127" y="181009"/>
                  <a:pt x="287048" y="181009"/>
                </a:cubicBezTo>
                <a:cubicBezTo>
                  <a:pt x="301968" y="181009"/>
                  <a:pt x="314065" y="193106"/>
                  <a:pt x="314065" y="208025"/>
                </a:cubicBezTo>
                <a:cubicBezTo>
                  <a:pt x="314065" y="222947"/>
                  <a:pt x="301968" y="235042"/>
                  <a:pt x="287048" y="235042"/>
                </a:cubicBezTo>
                <a:cubicBezTo>
                  <a:pt x="272127" y="235042"/>
                  <a:pt x="260032" y="222947"/>
                  <a:pt x="260032" y="208025"/>
                </a:cubicBezTo>
                <a:close/>
                <a:moveTo>
                  <a:pt x="33095" y="138458"/>
                </a:moveTo>
                <a:cubicBezTo>
                  <a:pt x="33095" y="68216"/>
                  <a:pt x="91180" y="10131"/>
                  <a:pt x="161422" y="10131"/>
                </a:cubicBezTo>
                <a:cubicBezTo>
                  <a:pt x="231665" y="10131"/>
                  <a:pt x="289750" y="68216"/>
                  <a:pt x="289750" y="138458"/>
                </a:cubicBezTo>
                <a:moveTo>
                  <a:pt x="0" y="0"/>
                </a:moveTo>
                <a:moveTo>
                  <a:pt x="282996" y="45253"/>
                </a:moveTo>
                <a:lnTo>
                  <a:pt x="245173" y="83076"/>
                </a:lnTo>
                <a:moveTo>
                  <a:pt x="33095" y="203974"/>
                </a:moveTo>
                <a:cubicBezTo>
                  <a:pt x="35333" y="203974"/>
                  <a:pt x="37147" y="205789"/>
                  <a:pt x="37147" y="208027"/>
                </a:cubicBezTo>
                <a:cubicBezTo>
                  <a:pt x="37147" y="210265"/>
                  <a:pt x="35333" y="212079"/>
                  <a:pt x="33095" y="212079"/>
                </a:cubicBezTo>
                <a:moveTo>
                  <a:pt x="33095" y="212079"/>
                </a:moveTo>
                <a:cubicBezTo>
                  <a:pt x="30857" y="212079"/>
                  <a:pt x="29043" y="210265"/>
                  <a:pt x="29043" y="208027"/>
                </a:cubicBezTo>
                <a:cubicBezTo>
                  <a:pt x="29043" y="205789"/>
                  <a:pt x="30857" y="203974"/>
                  <a:pt x="33095" y="203974"/>
                </a:cubicBez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46158" y="1582673"/>
            <a:ext cx="1162878" cy="413467"/>
            <a:chOff x="1447137" y="1085353"/>
            <a:chExt cx="1162878" cy="413467"/>
          </a:xfrm>
        </p:grpSpPr>
        <p:sp>
          <p:nvSpPr>
            <p:cNvPr id="2" name="Rounded Rectangle 1"/>
            <p:cNvSpPr/>
            <p:nvPr/>
          </p:nvSpPr>
          <p:spPr>
            <a:xfrm>
              <a:off x="1447137" y="1085353"/>
              <a:ext cx="1162878" cy="413467"/>
            </a:xfrm>
            <a:custGeom>
              <a:avLst/>
              <a:gdLst/>
              <a:ahLst/>
              <a:cxnLst/>
              <a:rect l="0" t="0" r="0" b="0"/>
              <a:pathLst>
                <a:path w="1162878" h="413467">
                  <a:moveTo>
                    <a:pt x="0" y="0"/>
                  </a:moveTo>
                  <a:lnTo>
                    <a:pt x="956144" y="0"/>
                  </a:lnTo>
                  <a:lnTo>
                    <a:pt x="956144" y="413467"/>
                  </a:lnTo>
                  <a:lnTo>
                    <a:pt x="0" y="413467"/>
                  </a:lnTo>
                  <a:close/>
                  <a:moveTo>
                    <a:pt x="956144" y="413467"/>
                  </a:moveTo>
                  <a:lnTo>
                    <a:pt x="956144" y="0"/>
                  </a:lnTo>
                  <a:cubicBezTo>
                    <a:pt x="1070320" y="0"/>
                    <a:pt x="1162878" y="92557"/>
                    <a:pt x="1162878" y="206733"/>
                  </a:cubicBezTo>
                  <a:cubicBezTo>
                    <a:pt x="1162878" y="320910"/>
                    <a:pt x="1070320" y="413467"/>
                    <a:pt x="956144" y="41346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447137" y="1085353"/>
              <a:ext cx="1162878" cy="413467"/>
            </a:xfrm>
            <a:custGeom>
              <a:avLst/>
              <a:gdLst/>
              <a:ahLst/>
              <a:cxnLst/>
              <a:rect l="0" t="0" r="0" b="0"/>
              <a:pathLst>
                <a:path w="1162878" h="413467">
                  <a:moveTo>
                    <a:pt x="956144" y="413467"/>
                  </a:moveTo>
                  <a:lnTo>
                    <a:pt x="0" y="413467"/>
                  </a:lnTo>
                  <a:moveTo>
                    <a:pt x="0" y="0"/>
                  </a:moveTo>
                  <a:lnTo>
                    <a:pt x="956144" y="0"/>
                  </a:lnTo>
                  <a:moveTo>
                    <a:pt x="956144" y="0"/>
                  </a:moveTo>
                  <a:cubicBezTo>
                    <a:pt x="1070320" y="0"/>
                    <a:pt x="1162878" y="92557"/>
                    <a:pt x="1162878" y="206733"/>
                  </a:cubicBezTo>
                  <a:cubicBezTo>
                    <a:pt x="1162878" y="320910"/>
                    <a:pt x="1070320" y="413467"/>
                    <a:pt x="956144" y="413467"/>
                  </a:cubicBezTo>
                  <a:moveTo>
                    <a:pt x="0" y="413467"/>
                  </a:moveTo>
                  <a:lnTo>
                    <a:pt x="0" y="0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46158" y="2616342"/>
            <a:ext cx="852777" cy="413467"/>
            <a:chOff x="1447137" y="2119022"/>
            <a:chExt cx="852777" cy="413467"/>
          </a:xfrm>
        </p:grpSpPr>
        <p:sp>
          <p:nvSpPr>
            <p:cNvPr id="5" name="Rounded Rectangle 4"/>
            <p:cNvSpPr/>
            <p:nvPr/>
          </p:nvSpPr>
          <p:spPr>
            <a:xfrm>
              <a:off x="1447137" y="2119022"/>
              <a:ext cx="852777" cy="413467"/>
            </a:xfrm>
            <a:custGeom>
              <a:avLst/>
              <a:gdLst/>
              <a:ahLst/>
              <a:cxnLst/>
              <a:rect l="0" t="0" r="0" b="0"/>
              <a:pathLst>
                <a:path w="852777" h="413467">
                  <a:moveTo>
                    <a:pt x="0" y="0"/>
                  </a:moveTo>
                  <a:lnTo>
                    <a:pt x="646043" y="0"/>
                  </a:lnTo>
                  <a:lnTo>
                    <a:pt x="646043" y="413467"/>
                  </a:lnTo>
                  <a:lnTo>
                    <a:pt x="0" y="413467"/>
                  </a:lnTo>
                  <a:close/>
                  <a:moveTo>
                    <a:pt x="646043" y="413467"/>
                  </a:moveTo>
                  <a:lnTo>
                    <a:pt x="646043" y="0"/>
                  </a:lnTo>
                  <a:cubicBezTo>
                    <a:pt x="760219" y="0"/>
                    <a:pt x="852777" y="92557"/>
                    <a:pt x="852777" y="206733"/>
                  </a:cubicBezTo>
                  <a:cubicBezTo>
                    <a:pt x="852777" y="320910"/>
                    <a:pt x="760219" y="413467"/>
                    <a:pt x="646043" y="41346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47137" y="2119022"/>
              <a:ext cx="852777" cy="413467"/>
            </a:xfrm>
            <a:custGeom>
              <a:avLst/>
              <a:gdLst/>
              <a:ahLst/>
              <a:cxnLst/>
              <a:rect l="0" t="0" r="0" b="0"/>
              <a:pathLst>
                <a:path w="852777" h="413467">
                  <a:moveTo>
                    <a:pt x="646043" y="413467"/>
                  </a:moveTo>
                  <a:lnTo>
                    <a:pt x="0" y="413467"/>
                  </a:lnTo>
                  <a:moveTo>
                    <a:pt x="0" y="0"/>
                  </a:moveTo>
                  <a:lnTo>
                    <a:pt x="646043" y="0"/>
                  </a:lnTo>
                  <a:moveTo>
                    <a:pt x="646043" y="0"/>
                  </a:moveTo>
                  <a:cubicBezTo>
                    <a:pt x="760219" y="0"/>
                    <a:pt x="852777" y="92557"/>
                    <a:pt x="852777" y="206733"/>
                  </a:cubicBezTo>
                  <a:cubicBezTo>
                    <a:pt x="852777" y="320910"/>
                    <a:pt x="760219" y="413467"/>
                    <a:pt x="646043" y="413467"/>
                  </a:cubicBezTo>
                  <a:moveTo>
                    <a:pt x="0" y="413467"/>
                  </a:moveTo>
                  <a:lnTo>
                    <a:pt x="0" y="0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6158" y="4683681"/>
            <a:ext cx="904460" cy="413467"/>
            <a:chOff x="1447137" y="4186361"/>
            <a:chExt cx="904460" cy="413467"/>
          </a:xfrm>
        </p:grpSpPr>
        <p:sp>
          <p:nvSpPr>
            <p:cNvPr id="8" name="Rounded Rectangle 7"/>
            <p:cNvSpPr/>
            <p:nvPr/>
          </p:nvSpPr>
          <p:spPr>
            <a:xfrm>
              <a:off x="1447137" y="4186361"/>
              <a:ext cx="904460" cy="413467"/>
            </a:xfrm>
            <a:custGeom>
              <a:avLst/>
              <a:gdLst/>
              <a:ahLst/>
              <a:cxnLst/>
              <a:rect l="0" t="0" r="0" b="0"/>
              <a:pathLst>
                <a:path w="904460" h="413467">
                  <a:moveTo>
                    <a:pt x="0" y="0"/>
                  </a:moveTo>
                  <a:lnTo>
                    <a:pt x="697726" y="0"/>
                  </a:lnTo>
                  <a:lnTo>
                    <a:pt x="697726" y="413467"/>
                  </a:lnTo>
                  <a:lnTo>
                    <a:pt x="0" y="413467"/>
                  </a:lnTo>
                  <a:close/>
                  <a:moveTo>
                    <a:pt x="697726" y="413467"/>
                  </a:moveTo>
                  <a:lnTo>
                    <a:pt x="697726" y="0"/>
                  </a:lnTo>
                  <a:cubicBezTo>
                    <a:pt x="811903" y="0"/>
                    <a:pt x="904460" y="92557"/>
                    <a:pt x="904460" y="206733"/>
                  </a:cubicBezTo>
                  <a:cubicBezTo>
                    <a:pt x="904460" y="320910"/>
                    <a:pt x="811903" y="413467"/>
                    <a:pt x="697726" y="413467"/>
                  </a:cubicBezTo>
                  <a:close/>
                </a:path>
              </a:pathLst>
            </a:custGeom>
            <a:gradFill rotWithShape="1">
              <a:gsLst>
                <a:gs pos="0">
                  <a:srgbClr val="BCABFF"/>
                </a:gs>
                <a:gs pos="100000">
                  <a:srgbClr val="886A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47137" y="4186361"/>
              <a:ext cx="904460" cy="413467"/>
            </a:xfrm>
            <a:custGeom>
              <a:avLst/>
              <a:gdLst/>
              <a:ahLst/>
              <a:cxnLst/>
              <a:rect l="0" t="0" r="0" b="0"/>
              <a:pathLst>
                <a:path w="904460" h="413467">
                  <a:moveTo>
                    <a:pt x="697726" y="413467"/>
                  </a:moveTo>
                  <a:lnTo>
                    <a:pt x="0" y="413467"/>
                  </a:lnTo>
                  <a:moveTo>
                    <a:pt x="0" y="0"/>
                  </a:moveTo>
                  <a:lnTo>
                    <a:pt x="697726" y="0"/>
                  </a:lnTo>
                  <a:moveTo>
                    <a:pt x="697726" y="0"/>
                  </a:moveTo>
                  <a:cubicBezTo>
                    <a:pt x="811903" y="0"/>
                    <a:pt x="904460" y="92557"/>
                    <a:pt x="904460" y="206733"/>
                  </a:cubicBezTo>
                  <a:cubicBezTo>
                    <a:pt x="904460" y="320910"/>
                    <a:pt x="811903" y="413467"/>
                    <a:pt x="697726" y="413467"/>
                  </a:cubicBezTo>
                  <a:moveTo>
                    <a:pt x="0" y="413467"/>
                  </a:moveTo>
                  <a:lnTo>
                    <a:pt x="0" y="0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46158" y="3650012"/>
            <a:ext cx="956144" cy="413467"/>
            <a:chOff x="1447137" y="3152692"/>
            <a:chExt cx="956144" cy="413467"/>
          </a:xfrm>
        </p:grpSpPr>
        <p:sp>
          <p:nvSpPr>
            <p:cNvPr id="11" name="Rounded Rectangle 10"/>
            <p:cNvSpPr/>
            <p:nvPr/>
          </p:nvSpPr>
          <p:spPr>
            <a:xfrm>
              <a:off x="1447137" y="3152692"/>
              <a:ext cx="956144" cy="413467"/>
            </a:xfrm>
            <a:custGeom>
              <a:avLst/>
              <a:gdLst/>
              <a:ahLst/>
              <a:cxnLst/>
              <a:rect l="0" t="0" r="0" b="0"/>
              <a:pathLst>
                <a:path w="956144" h="413467">
                  <a:moveTo>
                    <a:pt x="0" y="0"/>
                  </a:moveTo>
                  <a:lnTo>
                    <a:pt x="749410" y="0"/>
                  </a:lnTo>
                  <a:lnTo>
                    <a:pt x="749410" y="413467"/>
                  </a:lnTo>
                  <a:lnTo>
                    <a:pt x="0" y="413467"/>
                  </a:lnTo>
                  <a:close/>
                  <a:moveTo>
                    <a:pt x="749410" y="413467"/>
                  </a:moveTo>
                  <a:lnTo>
                    <a:pt x="749410" y="0"/>
                  </a:lnTo>
                  <a:cubicBezTo>
                    <a:pt x="863586" y="0"/>
                    <a:pt x="956144" y="92557"/>
                    <a:pt x="956144" y="206733"/>
                  </a:cubicBezTo>
                  <a:cubicBezTo>
                    <a:pt x="956144" y="320910"/>
                    <a:pt x="863586" y="413467"/>
                    <a:pt x="749410" y="413467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47137" y="3152692"/>
              <a:ext cx="956144" cy="413467"/>
            </a:xfrm>
            <a:custGeom>
              <a:avLst/>
              <a:gdLst/>
              <a:ahLst/>
              <a:cxnLst/>
              <a:rect l="0" t="0" r="0" b="0"/>
              <a:pathLst>
                <a:path w="956144" h="413467">
                  <a:moveTo>
                    <a:pt x="749410" y="413467"/>
                  </a:moveTo>
                  <a:lnTo>
                    <a:pt x="0" y="413467"/>
                  </a:lnTo>
                  <a:moveTo>
                    <a:pt x="0" y="0"/>
                  </a:moveTo>
                  <a:lnTo>
                    <a:pt x="749410" y="0"/>
                  </a:lnTo>
                  <a:moveTo>
                    <a:pt x="749410" y="0"/>
                  </a:moveTo>
                  <a:cubicBezTo>
                    <a:pt x="863586" y="0"/>
                    <a:pt x="956144" y="92557"/>
                    <a:pt x="956144" y="206733"/>
                  </a:cubicBezTo>
                  <a:cubicBezTo>
                    <a:pt x="956144" y="320910"/>
                    <a:pt x="863586" y="413467"/>
                    <a:pt x="749410" y="413467"/>
                  </a:cubicBezTo>
                  <a:moveTo>
                    <a:pt x="0" y="413467"/>
                  </a:moveTo>
                  <a:lnTo>
                    <a:pt x="0" y="0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46158" y="5717351"/>
            <a:ext cx="594360" cy="413467"/>
            <a:chOff x="1447137" y="5220031"/>
            <a:chExt cx="594360" cy="413467"/>
          </a:xfrm>
        </p:grpSpPr>
        <p:sp>
          <p:nvSpPr>
            <p:cNvPr id="14" name="Rounded Rectangle 13"/>
            <p:cNvSpPr/>
            <p:nvPr/>
          </p:nvSpPr>
          <p:spPr>
            <a:xfrm>
              <a:off x="1447137" y="5220031"/>
              <a:ext cx="594360" cy="413467"/>
            </a:xfrm>
            <a:custGeom>
              <a:avLst/>
              <a:gdLst/>
              <a:ahLst/>
              <a:cxnLst/>
              <a:rect l="0" t="0" r="0" b="0"/>
              <a:pathLst>
                <a:path w="594360" h="413467">
                  <a:moveTo>
                    <a:pt x="0" y="0"/>
                  </a:moveTo>
                  <a:lnTo>
                    <a:pt x="387626" y="0"/>
                  </a:lnTo>
                  <a:lnTo>
                    <a:pt x="387626" y="413467"/>
                  </a:lnTo>
                  <a:lnTo>
                    <a:pt x="0" y="413467"/>
                  </a:lnTo>
                  <a:close/>
                  <a:moveTo>
                    <a:pt x="387626" y="413467"/>
                  </a:moveTo>
                  <a:lnTo>
                    <a:pt x="387626" y="0"/>
                  </a:lnTo>
                  <a:cubicBezTo>
                    <a:pt x="501802" y="0"/>
                    <a:pt x="594360" y="92557"/>
                    <a:pt x="594360" y="206733"/>
                  </a:cubicBezTo>
                  <a:cubicBezTo>
                    <a:pt x="594360" y="320910"/>
                    <a:pt x="501802" y="413467"/>
                    <a:pt x="387626" y="413467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47137" y="5220031"/>
              <a:ext cx="594360" cy="413467"/>
            </a:xfrm>
            <a:custGeom>
              <a:avLst/>
              <a:gdLst/>
              <a:ahLst/>
              <a:cxnLst/>
              <a:rect l="0" t="0" r="0" b="0"/>
              <a:pathLst>
                <a:path w="594360" h="413467">
                  <a:moveTo>
                    <a:pt x="387626" y="413467"/>
                  </a:moveTo>
                  <a:lnTo>
                    <a:pt x="0" y="413467"/>
                  </a:lnTo>
                  <a:moveTo>
                    <a:pt x="0" y="0"/>
                  </a:moveTo>
                  <a:lnTo>
                    <a:pt x="387626" y="0"/>
                  </a:lnTo>
                  <a:moveTo>
                    <a:pt x="387626" y="0"/>
                  </a:moveTo>
                  <a:cubicBezTo>
                    <a:pt x="501802" y="0"/>
                    <a:pt x="594360" y="92557"/>
                    <a:pt x="594360" y="206733"/>
                  </a:cubicBezTo>
                  <a:cubicBezTo>
                    <a:pt x="594360" y="320910"/>
                    <a:pt x="501802" y="413467"/>
                    <a:pt x="387626" y="413467"/>
                  </a:cubicBezTo>
                  <a:moveTo>
                    <a:pt x="0" y="413467"/>
                  </a:moveTo>
                  <a:lnTo>
                    <a:pt x="0" y="0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41697" y="1065838"/>
            <a:ext cx="904460" cy="413467"/>
            <a:chOff x="542676" y="568518"/>
            <a:chExt cx="904460" cy="413467"/>
          </a:xfrm>
        </p:grpSpPr>
        <p:sp>
          <p:nvSpPr>
            <p:cNvPr id="17" name="Rounded Rectangle 16"/>
            <p:cNvSpPr/>
            <p:nvPr/>
          </p:nvSpPr>
          <p:spPr>
            <a:xfrm>
              <a:off x="542676" y="568518"/>
              <a:ext cx="904460" cy="413467"/>
            </a:xfrm>
            <a:custGeom>
              <a:avLst/>
              <a:gdLst/>
              <a:ahLst/>
              <a:cxnLst/>
              <a:rect l="0" t="0" r="0" b="0"/>
              <a:pathLst>
                <a:path w="904460" h="413467">
                  <a:moveTo>
                    <a:pt x="206733" y="0"/>
                  </a:moveTo>
                  <a:lnTo>
                    <a:pt x="904460" y="0"/>
                  </a:lnTo>
                  <a:lnTo>
                    <a:pt x="904460" y="413467"/>
                  </a:lnTo>
                  <a:lnTo>
                    <a:pt x="206733" y="413467"/>
                  </a:lnTo>
                  <a:close/>
                  <a:moveTo>
                    <a:pt x="206733" y="0"/>
                  </a:moveTo>
                  <a:lnTo>
                    <a:pt x="206733" y="413467"/>
                  </a:ln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42676" y="568518"/>
              <a:ext cx="904460" cy="413467"/>
            </a:xfrm>
            <a:custGeom>
              <a:avLst/>
              <a:gdLst/>
              <a:ahLst/>
              <a:cxnLst/>
              <a:rect l="0" t="0" r="0" b="0"/>
              <a:pathLst>
                <a:path w="904460" h="413467">
                  <a:moveTo>
                    <a:pt x="206733" y="0"/>
                  </a:moveTo>
                  <a:lnTo>
                    <a:pt x="904460" y="0"/>
                  </a:lnTo>
                  <a:moveTo>
                    <a:pt x="206733" y="413467"/>
                  </a:moveTo>
                  <a:lnTo>
                    <a:pt x="904460" y="413467"/>
                  </a:lnTo>
                  <a:moveTo>
                    <a:pt x="206733" y="413467"/>
                  </a:move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moveTo>
                    <a:pt x="904460" y="0"/>
                  </a:moveTo>
                  <a:lnTo>
                    <a:pt x="904460" y="413467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34963" y="2099507"/>
            <a:ext cx="1111194" cy="413467"/>
            <a:chOff x="335942" y="1602187"/>
            <a:chExt cx="1111194" cy="413467"/>
          </a:xfrm>
        </p:grpSpPr>
        <p:sp>
          <p:nvSpPr>
            <p:cNvPr id="20" name="Rounded Rectangle 19"/>
            <p:cNvSpPr/>
            <p:nvPr/>
          </p:nvSpPr>
          <p:spPr>
            <a:xfrm>
              <a:off x="335942" y="1602187"/>
              <a:ext cx="1111194" cy="413467"/>
            </a:xfrm>
            <a:custGeom>
              <a:avLst/>
              <a:gdLst/>
              <a:ahLst/>
              <a:cxnLst/>
              <a:rect l="0" t="0" r="0" b="0"/>
              <a:pathLst>
                <a:path w="1111194" h="413467">
                  <a:moveTo>
                    <a:pt x="206733" y="0"/>
                  </a:moveTo>
                  <a:lnTo>
                    <a:pt x="1111194" y="0"/>
                  </a:lnTo>
                  <a:lnTo>
                    <a:pt x="1111194" y="413467"/>
                  </a:lnTo>
                  <a:lnTo>
                    <a:pt x="206733" y="413467"/>
                  </a:lnTo>
                  <a:close/>
                  <a:moveTo>
                    <a:pt x="206733" y="0"/>
                  </a:moveTo>
                  <a:lnTo>
                    <a:pt x="206733" y="413467"/>
                  </a:ln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5942" y="1602187"/>
              <a:ext cx="1111194" cy="413467"/>
            </a:xfrm>
            <a:custGeom>
              <a:avLst/>
              <a:gdLst/>
              <a:ahLst/>
              <a:cxnLst/>
              <a:rect l="0" t="0" r="0" b="0"/>
              <a:pathLst>
                <a:path w="1111194" h="413467">
                  <a:moveTo>
                    <a:pt x="206733" y="0"/>
                  </a:moveTo>
                  <a:lnTo>
                    <a:pt x="1111194" y="0"/>
                  </a:lnTo>
                  <a:moveTo>
                    <a:pt x="1111194" y="413467"/>
                  </a:moveTo>
                  <a:lnTo>
                    <a:pt x="206733" y="413467"/>
                  </a:lnTo>
                  <a:moveTo>
                    <a:pt x="206733" y="413467"/>
                  </a:move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moveTo>
                    <a:pt x="1111194" y="0"/>
                  </a:moveTo>
                  <a:lnTo>
                    <a:pt x="1111194" y="413467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38330" y="4166846"/>
            <a:ext cx="1007827" cy="413467"/>
            <a:chOff x="439309" y="3669526"/>
            <a:chExt cx="1007827" cy="413467"/>
          </a:xfrm>
        </p:grpSpPr>
        <p:sp>
          <p:nvSpPr>
            <p:cNvPr id="23" name="Rounded Rectangle 22"/>
            <p:cNvSpPr/>
            <p:nvPr/>
          </p:nvSpPr>
          <p:spPr>
            <a:xfrm>
              <a:off x="439309" y="3669526"/>
              <a:ext cx="1007827" cy="413467"/>
            </a:xfrm>
            <a:custGeom>
              <a:avLst/>
              <a:gdLst/>
              <a:ahLst/>
              <a:cxnLst/>
              <a:rect l="0" t="0" r="0" b="0"/>
              <a:pathLst>
                <a:path w="1007827" h="413467">
                  <a:moveTo>
                    <a:pt x="206733" y="0"/>
                  </a:moveTo>
                  <a:lnTo>
                    <a:pt x="1007827" y="0"/>
                  </a:lnTo>
                  <a:lnTo>
                    <a:pt x="1007827" y="413467"/>
                  </a:lnTo>
                  <a:lnTo>
                    <a:pt x="206733" y="413467"/>
                  </a:lnTo>
                  <a:close/>
                  <a:moveTo>
                    <a:pt x="206733" y="0"/>
                  </a:moveTo>
                  <a:lnTo>
                    <a:pt x="206733" y="413467"/>
                  </a:ln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9309" y="3669526"/>
              <a:ext cx="1007827" cy="413467"/>
            </a:xfrm>
            <a:custGeom>
              <a:avLst/>
              <a:gdLst/>
              <a:ahLst/>
              <a:cxnLst/>
              <a:rect l="0" t="0" r="0" b="0"/>
              <a:pathLst>
                <a:path w="1007827" h="413467">
                  <a:moveTo>
                    <a:pt x="206733" y="0"/>
                  </a:moveTo>
                  <a:lnTo>
                    <a:pt x="1007827" y="0"/>
                  </a:lnTo>
                  <a:moveTo>
                    <a:pt x="1007827" y="413467"/>
                  </a:moveTo>
                  <a:lnTo>
                    <a:pt x="206733" y="413467"/>
                  </a:lnTo>
                  <a:moveTo>
                    <a:pt x="206733" y="413467"/>
                  </a:move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moveTo>
                    <a:pt x="1007827" y="0"/>
                  </a:moveTo>
                  <a:lnTo>
                    <a:pt x="1007827" y="413467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434963" y="3133177"/>
            <a:ext cx="1111194" cy="413467"/>
            <a:chOff x="335942" y="2635857"/>
            <a:chExt cx="1111194" cy="413467"/>
          </a:xfrm>
        </p:grpSpPr>
        <p:sp>
          <p:nvSpPr>
            <p:cNvPr id="26" name="Rounded Rectangle 25"/>
            <p:cNvSpPr/>
            <p:nvPr/>
          </p:nvSpPr>
          <p:spPr>
            <a:xfrm>
              <a:off x="335942" y="2635857"/>
              <a:ext cx="1111194" cy="413467"/>
            </a:xfrm>
            <a:custGeom>
              <a:avLst/>
              <a:gdLst/>
              <a:ahLst/>
              <a:cxnLst/>
              <a:rect l="0" t="0" r="0" b="0"/>
              <a:pathLst>
                <a:path w="1111194" h="413467">
                  <a:moveTo>
                    <a:pt x="206733" y="0"/>
                  </a:moveTo>
                  <a:lnTo>
                    <a:pt x="1111194" y="0"/>
                  </a:lnTo>
                  <a:lnTo>
                    <a:pt x="1111194" y="413467"/>
                  </a:lnTo>
                  <a:lnTo>
                    <a:pt x="206733" y="413467"/>
                  </a:lnTo>
                  <a:close/>
                  <a:moveTo>
                    <a:pt x="206733" y="0"/>
                  </a:moveTo>
                  <a:lnTo>
                    <a:pt x="206733" y="413467"/>
                  </a:ln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35942" y="2635857"/>
              <a:ext cx="1111194" cy="413467"/>
            </a:xfrm>
            <a:custGeom>
              <a:avLst/>
              <a:gdLst/>
              <a:ahLst/>
              <a:cxnLst/>
              <a:rect l="0" t="0" r="0" b="0"/>
              <a:pathLst>
                <a:path w="1111194" h="413467">
                  <a:moveTo>
                    <a:pt x="206733" y="0"/>
                  </a:moveTo>
                  <a:lnTo>
                    <a:pt x="1111194" y="0"/>
                  </a:lnTo>
                  <a:moveTo>
                    <a:pt x="1111194" y="413467"/>
                  </a:moveTo>
                  <a:lnTo>
                    <a:pt x="206733" y="413467"/>
                  </a:lnTo>
                  <a:moveTo>
                    <a:pt x="206733" y="413467"/>
                  </a:move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moveTo>
                    <a:pt x="1111194" y="0"/>
                  </a:moveTo>
                  <a:lnTo>
                    <a:pt x="1111194" y="413467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00114" y="5200516"/>
            <a:ext cx="646043" cy="413467"/>
            <a:chOff x="801093" y="4703196"/>
            <a:chExt cx="646043" cy="413467"/>
          </a:xfrm>
        </p:grpSpPr>
        <p:sp>
          <p:nvSpPr>
            <p:cNvPr id="29" name="Rounded Rectangle 28"/>
            <p:cNvSpPr/>
            <p:nvPr/>
          </p:nvSpPr>
          <p:spPr>
            <a:xfrm>
              <a:off x="801093" y="4703196"/>
              <a:ext cx="646043" cy="413467"/>
            </a:xfrm>
            <a:custGeom>
              <a:avLst/>
              <a:gdLst/>
              <a:ahLst/>
              <a:cxnLst/>
              <a:rect l="0" t="0" r="0" b="0"/>
              <a:pathLst>
                <a:path w="646043" h="413467">
                  <a:moveTo>
                    <a:pt x="206733" y="0"/>
                  </a:moveTo>
                  <a:lnTo>
                    <a:pt x="646043" y="0"/>
                  </a:lnTo>
                  <a:lnTo>
                    <a:pt x="646043" y="413467"/>
                  </a:lnTo>
                  <a:lnTo>
                    <a:pt x="206733" y="413467"/>
                  </a:lnTo>
                  <a:close/>
                  <a:moveTo>
                    <a:pt x="206733" y="0"/>
                  </a:moveTo>
                  <a:lnTo>
                    <a:pt x="206733" y="413467"/>
                  </a:ln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1DA"/>
                </a:gs>
                <a:gs pos="100000">
                  <a:srgbClr val="F669BE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1093" y="4703196"/>
              <a:ext cx="646043" cy="413467"/>
            </a:xfrm>
            <a:custGeom>
              <a:avLst/>
              <a:gdLst/>
              <a:ahLst/>
              <a:cxnLst/>
              <a:rect l="0" t="0" r="0" b="0"/>
              <a:pathLst>
                <a:path w="646043" h="413467">
                  <a:moveTo>
                    <a:pt x="206733" y="0"/>
                  </a:moveTo>
                  <a:lnTo>
                    <a:pt x="646043" y="0"/>
                  </a:lnTo>
                  <a:moveTo>
                    <a:pt x="646043" y="413467"/>
                  </a:moveTo>
                  <a:lnTo>
                    <a:pt x="206733" y="413467"/>
                  </a:lnTo>
                  <a:moveTo>
                    <a:pt x="206733" y="413467"/>
                  </a:moveTo>
                  <a:cubicBezTo>
                    <a:pt x="92557" y="413467"/>
                    <a:pt x="0" y="320910"/>
                    <a:pt x="0" y="206733"/>
                  </a:cubicBezTo>
                  <a:cubicBezTo>
                    <a:pt x="0" y="92557"/>
                    <a:pt x="92557" y="0"/>
                    <a:pt x="206733" y="0"/>
                  </a:cubicBezTo>
                  <a:moveTo>
                    <a:pt x="646043" y="0"/>
                  </a:moveTo>
                  <a:lnTo>
                    <a:pt x="646043" y="413467"/>
                  </a:lnTo>
                </a:path>
              </a:pathLst>
            </a:custGeom>
            <a:noFill/>
            <a:ln w="645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822934" y="2260889"/>
            <a:ext cx="736489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Current Solutions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06455" y="2269934"/>
            <a:ext cx="994906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Roboto"/>
              </a:rPr>
              <a:t>Overview of existing solutions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21426" y="2786768"/>
            <a:ext cx="794633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Roboto"/>
              </a:rPr>
              <a:t>Highlighting limitations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06455" y="2777724"/>
            <a:ext cx="490993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Drawbacks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06455" y="1744054"/>
            <a:ext cx="839856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Problem Statement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1888" y="3294559"/>
            <a:ext cx="801093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Proposed Solution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06455" y="3303603"/>
            <a:ext cx="1040130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Roboto"/>
              </a:rPr>
              <a:t>Introducing the new approach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9159" y="1753099"/>
            <a:ext cx="684806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Roboto"/>
              </a:rPr>
              <a:t>Identifying the issue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07378" y="3820438"/>
            <a:ext cx="898000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Roboto"/>
              </a:rPr>
              <a:t>Detailing the process steps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06455" y="3811393"/>
            <a:ext cx="581439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Process Flow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82241" y="4328228"/>
            <a:ext cx="671885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Implementation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06455" y="4337273"/>
            <a:ext cx="1033669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Roboto"/>
              </a:rPr>
              <a:t>Describing the implementation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27600" y="1227219"/>
            <a:ext cx="516834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Project Title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39523" y="4854108"/>
            <a:ext cx="633122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Roboto"/>
              </a:rPr>
              <a:t>Listing the benefits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06455" y="4845063"/>
            <a:ext cx="516834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Advantages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58970" y="5361898"/>
            <a:ext cx="264877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Demo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6455" y="5370942"/>
            <a:ext cx="826935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Roboto"/>
              </a:rPr>
              <a:t>Showcasing the solution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779089" y="727182"/>
            <a:ext cx="1699094" cy="150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Presentation Content Sequence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62342" y="5887777"/>
            <a:ext cx="749410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Roboto"/>
              </a:rPr>
              <a:t>Addressing questions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06455" y="5878732"/>
            <a:ext cx="200273" cy="126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Q&amp;A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06455" y="1236264"/>
            <a:ext cx="872158" cy="904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Roboto"/>
              </a:rPr>
              <a:t>Introduction to the project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67402" y="2231991"/>
            <a:ext cx="148590" cy="148499"/>
          </a:xfrm>
          <a:custGeom>
            <a:avLst/>
            <a:gdLst/>
            <a:ahLst/>
            <a:cxnLst/>
            <a:rect l="0" t="0" r="0" b="0"/>
            <a:pathLst>
              <a:path w="148590" h="148499">
                <a:moveTo>
                  <a:pt x="92674" y="148499"/>
                </a:moveTo>
                <a:lnTo>
                  <a:pt x="67860" y="148499"/>
                </a:lnTo>
                <a:lnTo>
                  <a:pt x="92674" y="117483"/>
                </a:lnTo>
                <a:lnTo>
                  <a:pt x="67860" y="86466"/>
                </a:lnTo>
                <a:lnTo>
                  <a:pt x="92674" y="86466"/>
                </a:lnTo>
                <a:lnTo>
                  <a:pt x="108179" y="105078"/>
                </a:lnTo>
                <a:lnTo>
                  <a:pt x="123691" y="86466"/>
                </a:lnTo>
                <a:lnTo>
                  <a:pt x="148506" y="86466"/>
                </a:lnTo>
                <a:lnTo>
                  <a:pt x="123691" y="117483"/>
                </a:lnTo>
                <a:lnTo>
                  <a:pt x="148506" y="148499"/>
                </a:lnTo>
                <a:lnTo>
                  <a:pt x="123691" y="148499"/>
                </a:lnTo>
                <a:lnTo>
                  <a:pt x="108179" y="129893"/>
                </a:lnTo>
                <a:close/>
                <a:moveTo>
                  <a:pt x="42987" y="141031"/>
                </a:moveTo>
                <a:cubicBezTo>
                  <a:pt x="28406" y="141034"/>
                  <a:pt x="16583" y="129215"/>
                  <a:pt x="16583" y="114633"/>
                </a:cubicBezTo>
                <a:lnTo>
                  <a:pt x="16583" y="98153"/>
                </a:lnTo>
                <a:moveTo>
                  <a:pt x="83" y="114633"/>
                </a:moveTo>
                <a:lnTo>
                  <a:pt x="16583" y="98134"/>
                </a:lnTo>
                <a:lnTo>
                  <a:pt x="33083" y="114633"/>
                </a:lnTo>
                <a:moveTo>
                  <a:pt x="105686" y="7752"/>
                </a:moveTo>
                <a:cubicBezTo>
                  <a:pt x="120267" y="7748"/>
                  <a:pt x="132090" y="19568"/>
                  <a:pt x="132090" y="34149"/>
                </a:cubicBezTo>
                <a:lnTo>
                  <a:pt x="132090" y="53951"/>
                </a:lnTo>
                <a:moveTo>
                  <a:pt x="148590" y="37451"/>
                </a:moveTo>
                <a:lnTo>
                  <a:pt x="132090" y="53951"/>
                </a:lnTo>
                <a:lnTo>
                  <a:pt x="115590" y="37451"/>
                </a:lnTo>
                <a:moveTo>
                  <a:pt x="6602" y="0"/>
                </a:moveTo>
                <a:lnTo>
                  <a:pt x="79198" y="0"/>
                </a:lnTo>
                <a:cubicBezTo>
                  <a:pt x="79198" y="0"/>
                  <a:pt x="85801" y="0"/>
                  <a:pt x="85801" y="6602"/>
                </a:cubicBezTo>
                <a:lnTo>
                  <a:pt x="85801" y="65999"/>
                </a:lnTo>
                <a:cubicBezTo>
                  <a:pt x="85801" y="65999"/>
                  <a:pt x="85801" y="72602"/>
                  <a:pt x="79198" y="72602"/>
                </a:cubicBezTo>
                <a:lnTo>
                  <a:pt x="6602" y="72602"/>
                </a:lnTo>
                <a:cubicBezTo>
                  <a:pt x="6602" y="72602"/>
                  <a:pt x="0" y="72602"/>
                  <a:pt x="0" y="65999"/>
                </a:cubicBezTo>
                <a:lnTo>
                  <a:pt x="0" y="6602"/>
                </a:lnTo>
                <a:cubicBezTo>
                  <a:pt x="0" y="6602"/>
                  <a:pt x="0" y="0"/>
                  <a:pt x="6602" y="0"/>
                </a:cubicBezTo>
                <a:moveTo>
                  <a:pt x="85801" y="20033"/>
                </a:moveTo>
                <a:lnTo>
                  <a:pt x="0" y="20033"/>
                </a:lnTo>
                <a:moveTo>
                  <a:pt x="0" y="37451"/>
                </a:moveTo>
                <a:lnTo>
                  <a:pt x="85801" y="37451"/>
                </a:lnTo>
                <a:moveTo>
                  <a:pt x="85801" y="55359"/>
                </a:moveTo>
                <a:lnTo>
                  <a:pt x="0" y="55359"/>
                </a:lnTo>
                <a:moveTo>
                  <a:pt x="39227" y="72602"/>
                </a:moveTo>
                <a:lnTo>
                  <a:pt x="39227" y="20033"/>
                </a:lnTo>
                <a:moveTo>
                  <a:pt x="62252" y="72602"/>
                </a:moveTo>
                <a:lnTo>
                  <a:pt x="62252" y="20033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ounded Rectangle 53"/>
          <p:cNvSpPr/>
          <p:nvPr/>
        </p:nvSpPr>
        <p:spPr>
          <a:xfrm>
            <a:off x="5428007" y="1715103"/>
            <a:ext cx="151888" cy="148604"/>
          </a:xfrm>
          <a:custGeom>
            <a:avLst/>
            <a:gdLst/>
            <a:ahLst/>
            <a:cxnLst/>
            <a:rect l="0" t="0" r="0" b="0"/>
            <a:pathLst>
              <a:path w="151888" h="148604">
                <a:moveTo>
                  <a:pt x="146361" y="26158"/>
                </a:moveTo>
                <a:cubicBezTo>
                  <a:pt x="151888" y="41834"/>
                  <a:pt x="146920" y="59292"/>
                  <a:pt x="133968" y="69710"/>
                </a:cubicBezTo>
                <a:cubicBezTo>
                  <a:pt x="121016" y="80128"/>
                  <a:pt x="102900" y="81239"/>
                  <a:pt x="88772" y="72481"/>
                </a:cubicBezTo>
                <a:lnTo>
                  <a:pt x="64604" y="83994"/>
                </a:lnTo>
                <a:lnTo>
                  <a:pt x="76110" y="59831"/>
                </a:lnTo>
                <a:cubicBezTo>
                  <a:pt x="72522" y="53566"/>
                  <a:pt x="70774" y="46417"/>
                  <a:pt x="71064" y="39203"/>
                </a:cubicBezTo>
                <a:cubicBezTo>
                  <a:pt x="70869" y="28899"/>
                  <a:pt x="74816" y="18948"/>
                  <a:pt x="82022" y="11579"/>
                </a:cubicBezTo>
                <a:cubicBezTo>
                  <a:pt x="89227" y="4211"/>
                  <a:pt x="99088" y="42"/>
                  <a:pt x="109394" y="8"/>
                </a:cubicBezTo>
                <a:cubicBezTo>
                  <a:pt x="126016" y="0"/>
                  <a:pt x="140834" y="10481"/>
                  <a:pt x="146361" y="26158"/>
                </a:cubicBezTo>
                <a:close/>
                <a:moveTo>
                  <a:pt x="109827" y="51691"/>
                </a:moveTo>
                <a:cubicBezTo>
                  <a:pt x="108935" y="51691"/>
                  <a:pt x="108212" y="52414"/>
                  <a:pt x="108212" y="53306"/>
                </a:cubicBezTo>
                <a:cubicBezTo>
                  <a:pt x="108212" y="54198"/>
                  <a:pt x="108935" y="54922"/>
                  <a:pt x="109827" y="54922"/>
                </a:cubicBezTo>
                <a:cubicBezTo>
                  <a:pt x="110719" y="54922"/>
                  <a:pt x="111442" y="54198"/>
                  <a:pt x="111442" y="53306"/>
                </a:cubicBezTo>
                <a:cubicBezTo>
                  <a:pt x="111442" y="52414"/>
                  <a:pt x="110719" y="51691"/>
                  <a:pt x="109827" y="51691"/>
                </a:cubicBezTo>
                <a:moveTo>
                  <a:pt x="109827" y="22626"/>
                </a:moveTo>
                <a:lnTo>
                  <a:pt x="109827" y="42007"/>
                </a:lnTo>
                <a:moveTo>
                  <a:pt x="103366" y="90460"/>
                </a:moveTo>
                <a:lnTo>
                  <a:pt x="103366" y="148604"/>
                </a:lnTo>
                <a:moveTo>
                  <a:pt x="0" y="148598"/>
                </a:moveTo>
                <a:lnTo>
                  <a:pt x="0" y="32310"/>
                </a:lnTo>
                <a:cubicBezTo>
                  <a:pt x="0" y="25174"/>
                  <a:pt x="5784" y="19389"/>
                  <a:pt x="12920" y="19389"/>
                </a:cubicBezTo>
                <a:lnTo>
                  <a:pt x="61374" y="19389"/>
                </a:lnTo>
                <a:moveTo>
                  <a:pt x="0" y="45237"/>
                </a:moveTo>
                <a:lnTo>
                  <a:pt x="58143" y="45237"/>
                </a:lnTo>
                <a:moveTo>
                  <a:pt x="48453" y="90460"/>
                </a:moveTo>
                <a:cubicBezTo>
                  <a:pt x="56481" y="90460"/>
                  <a:pt x="62989" y="96968"/>
                  <a:pt x="62989" y="104996"/>
                </a:cubicBezTo>
                <a:cubicBezTo>
                  <a:pt x="62989" y="113024"/>
                  <a:pt x="56481" y="119532"/>
                  <a:pt x="48453" y="119532"/>
                </a:cubicBezTo>
                <a:cubicBezTo>
                  <a:pt x="40425" y="119532"/>
                  <a:pt x="33917" y="113024"/>
                  <a:pt x="33917" y="104996"/>
                </a:cubicBezTo>
                <a:cubicBezTo>
                  <a:pt x="33917" y="96968"/>
                  <a:pt x="40425" y="90460"/>
                  <a:pt x="48453" y="90460"/>
                </a:cubicBezTo>
                <a:close/>
                <a:moveTo>
                  <a:pt x="19381" y="148598"/>
                </a:moveTo>
                <a:cubicBezTo>
                  <a:pt x="22770" y="135309"/>
                  <a:pt x="34738" y="126009"/>
                  <a:pt x="48453" y="126009"/>
                </a:cubicBezTo>
                <a:cubicBezTo>
                  <a:pt x="62167" y="126009"/>
                  <a:pt x="74136" y="135309"/>
                  <a:pt x="77525" y="148598"/>
                </a:cubicBezTo>
                <a:moveTo>
                  <a:pt x="58143" y="32316"/>
                </a:moveTo>
                <a:lnTo>
                  <a:pt x="41992" y="32316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Rounded Rectangle 54"/>
          <p:cNvSpPr/>
          <p:nvPr/>
        </p:nvSpPr>
        <p:spPr>
          <a:xfrm>
            <a:off x="5117906" y="2768162"/>
            <a:ext cx="148590" cy="109827"/>
          </a:xfrm>
          <a:custGeom>
            <a:avLst/>
            <a:gdLst/>
            <a:ahLst/>
            <a:cxnLst/>
            <a:rect l="0" t="0" r="0" b="0"/>
            <a:pathLst>
              <a:path w="148590" h="109827">
                <a:moveTo>
                  <a:pt x="148590" y="109827"/>
                </a:moveTo>
                <a:lnTo>
                  <a:pt x="0" y="109827"/>
                </a:lnTo>
                <a:moveTo>
                  <a:pt x="83985" y="83985"/>
                </a:moveTo>
                <a:lnTo>
                  <a:pt x="83985" y="6460"/>
                </a:lnTo>
                <a:cubicBezTo>
                  <a:pt x="83985" y="6460"/>
                  <a:pt x="83985" y="0"/>
                  <a:pt x="90446" y="0"/>
                </a:cubicBezTo>
                <a:lnTo>
                  <a:pt x="103366" y="0"/>
                </a:lnTo>
                <a:cubicBezTo>
                  <a:pt x="103366" y="0"/>
                  <a:pt x="109827" y="0"/>
                  <a:pt x="109827" y="6460"/>
                </a:cubicBezTo>
                <a:lnTo>
                  <a:pt x="109827" y="83985"/>
                </a:lnTo>
                <a:cubicBezTo>
                  <a:pt x="109827" y="83985"/>
                  <a:pt x="109827" y="90446"/>
                  <a:pt x="103366" y="90446"/>
                </a:cubicBezTo>
                <a:lnTo>
                  <a:pt x="90446" y="90446"/>
                </a:lnTo>
                <a:cubicBezTo>
                  <a:pt x="90446" y="90446"/>
                  <a:pt x="83985" y="90446"/>
                  <a:pt x="83985" y="83985"/>
                </a:cubicBezTo>
                <a:moveTo>
                  <a:pt x="45223" y="83985"/>
                </a:moveTo>
                <a:lnTo>
                  <a:pt x="45223" y="38762"/>
                </a:lnTo>
                <a:cubicBezTo>
                  <a:pt x="45223" y="38762"/>
                  <a:pt x="45223" y="32302"/>
                  <a:pt x="51683" y="32302"/>
                </a:cubicBezTo>
                <a:lnTo>
                  <a:pt x="64604" y="32302"/>
                </a:lnTo>
                <a:cubicBezTo>
                  <a:pt x="64604" y="32302"/>
                  <a:pt x="71064" y="32302"/>
                  <a:pt x="71064" y="38762"/>
                </a:cubicBezTo>
                <a:lnTo>
                  <a:pt x="71064" y="83985"/>
                </a:lnTo>
                <a:cubicBezTo>
                  <a:pt x="71064" y="83985"/>
                  <a:pt x="71064" y="90446"/>
                  <a:pt x="64604" y="90446"/>
                </a:cubicBezTo>
                <a:lnTo>
                  <a:pt x="51683" y="90446"/>
                </a:lnTo>
                <a:cubicBezTo>
                  <a:pt x="51683" y="90446"/>
                  <a:pt x="45223" y="90446"/>
                  <a:pt x="45223" y="83985"/>
                </a:cubicBezTo>
                <a:moveTo>
                  <a:pt x="135669" y="51683"/>
                </a:moveTo>
                <a:lnTo>
                  <a:pt x="135669" y="90446"/>
                </a:lnTo>
                <a:moveTo>
                  <a:pt x="148590" y="77525"/>
                </a:moveTo>
                <a:lnTo>
                  <a:pt x="135669" y="90446"/>
                </a:lnTo>
                <a:lnTo>
                  <a:pt x="122748" y="77525"/>
                </a:lnTo>
                <a:moveTo>
                  <a:pt x="12920" y="90446"/>
                </a:moveTo>
                <a:lnTo>
                  <a:pt x="12920" y="51683"/>
                </a:lnTo>
                <a:moveTo>
                  <a:pt x="25841" y="77525"/>
                </a:moveTo>
                <a:lnTo>
                  <a:pt x="12920" y="90446"/>
                </a:lnTo>
                <a:lnTo>
                  <a:pt x="0" y="77525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Rounded Rectangle 55"/>
          <p:cNvSpPr/>
          <p:nvPr/>
        </p:nvSpPr>
        <p:spPr>
          <a:xfrm>
            <a:off x="3567383" y="3265616"/>
            <a:ext cx="148609" cy="148590"/>
          </a:xfrm>
          <a:custGeom>
            <a:avLst/>
            <a:gdLst/>
            <a:ahLst/>
            <a:cxnLst/>
            <a:rect l="0" t="0" r="0" b="0"/>
            <a:pathLst>
              <a:path w="148609" h="148590">
                <a:moveTo>
                  <a:pt x="77544" y="90446"/>
                </a:moveTo>
                <a:cubicBezTo>
                  <a:pt x="77544" y="94014"/>
                  <a:pt x="74652" y="96906"/>
                  <a:pt x="71084" y="96906"/>
                </a:cubicBezTo>
                <a:lnTo>
                  <a:pt x="4845" y="96906"/>
                </a:lnTo>
                <a:cubicBezTo>
                  <a:pt x="2169" y="96906"/>
                  <a:pt x="0" y="94737"/>
                  <a:pt x="0" y="92061"/>
                </a:cubicBezTo>
                <a:lnTo>
                  <a:pt x="0" y="17766"/>
                </a:lnTo>
                <a:cubicBezTo>
                  <a:pt x="0" y="15090"/>
                  <a:pt x="2169" y="12920"/>
                  <a:pt x="4845" y="12920"/>
                </a:cubicBezTo>
                <a:lnTo>
                  <a:pt x="72679" y="12920"/>
                </a:lnTo>
                <a:cubicBezTo>
                  <a:pt x="75355" y="12920"/>
                  <a:pt x="77525" y="15090"/>
                  <a:pt x="77525" y="17766"/>
                </a:cubicBezTo>
                <a:close/>
                <a:moveTo>
                  <a:pt x="19381" y="22611"/>
                </a:moveTo>
                <a:lnTo>
                  <a:pt x="19381" y="0"/>
                </a:lnTo>
                <a:moveTo>
                  <a:pt x="38762" y="22611"/>
                </a:moveTo>
                <a:lnTo>
                  <a:pt x="38762" y="0"/>
                </a:lnTo>
                <a:moveTo>
                  <a:pt x="58143" y="22611"/>
                </a:moveTo>
                <a:lnTo>
                  <a:pt x="58143" y="0"/>
                </a:lnTo>
                <a:moveTo>
                  <a:pt x="96925" y="22611"/>
                </a:moveTo>
                <a:lnTo>
                  <a:pt x="109846" y="22611"/>
                </a:lnTo>
                <a:cubicBezTo>
                  <a:pt x="116982" y="22611"/>
                  <a:pt x="122767" y="28396"/>
                  <a:pt x="122767" y="35532"/>
                </a:cubicBezTo>
                <a:lnTo>
                  <a:pt x="122767" y="64604"/>
                </a:lnTo>
                <a:moveTo>
                  <a:pt x="106597" y="48453"/>
                </a:moveTo>
                <a:lnTo>
                  <a:pt x="122748" y="64604"/>
                </a:lnTo>
                <a:lnTo>
                  <a:pt x="138899" y="48453"/>
                </a:lnTo>
                <a:moveTo>
                  <a:pt x="101848" y="91182"/>
                </a:moveTo>
                <a:cubicBezTo>
                  <a:pt x="111907" y="101559"/>
                  <a:pt x="127322" y="104660"/>
                  <a:pt x="140611" y="98980"/>
                </a:cubicBezTo>
                <a:moveTo>
                  <a:pt x="98889" y="101777"/>
                </a:moveTo>
                <a:cubicBezTo>
                  <a:pt x="98889" y="90181"/>
                  <a:pt x="108290" y="80781"/>
                  <a:pt x="119886" y="80781"/>
                </a:cubicBezTo>
                <a:cubicBezTo>
                  <a:pt x="131482" y="80781"/>
                  <a:pt x="140882" y="90181"/>
                  <a:pt x="140882" y="101777"/>
                </a:cubicBezTo>
                <a:cubicBezTo>
                  <a:pt x="140882" y="113373"/>
                  <a:pt x="131482" y="122774"/>
                  <a:pt x="119886" y="122774"/>
                </a:cubicBezTo>
                <a:cubicBezTo>
                  <a:pt x="108290" y="122774"/>
                  <a:pt x="98889" y="113373"/>
                  <a:pt x="98889" y="101777"/>
                </a:cubicBezTo>
                <a:moveTo>
                  <a:pt x="90465" y="148590"/>
                </a:moveTo>
                <a:cubicBezTo>
                  <a:pt x="96863" y="138752"/>
                  <a:pt x="107802" y="132817"/>
                  <a:pt x="119537" y="132817"/>
                </a:cubicBezTo>
                <a:cubicBezTo>
                  <a:pt x="131272" y="132817"/>
                  <a:pt x="142211" y="138752"/>
                  <a:pt x="148609" y="148590"/>
                </a:cubicBezTo>
                <a:moveTo>
                  <a:pt x="19381" y="38762"/>
                </a:moveTo>
                <a:lnTo>
                  <a:pt x="45223" y="38762"/>
                </a:lnTo>
                <a:moveTo>
                  <a:pt x="51683" y="58143"/>
                </a:moveTo>
                <a:lnTo>
                  <a:pt x="19381" y="58143"/>
                </a:lnTo>
                <a:moveTo>
                  <a:pt x="58143" y="77525"/>
                </a:moveTo>
                <a:lnTo>
                  <a:pt x="19381" y="77525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ounded Rectangle 56"/>
          <p:cNvSpPr/>
          <p:nvPr/>
        </p:nvSpPr>
        <p:spPr>
          <a:xfrm>
            <a:off x="5224504" y="3782451"/>
            <a:ext cx="142129" cy="148590"/>
          </a:xfrm>
          <a:custGeom>
            <a:avLst/>
            <a:gdLst/>
            <a:ahLst/>
            <a:cxnLst/>
            <a:rect l="0" t="0" r="0" b="0"/>
            <a:pathLst>
              <a:path w="142129" h="148590">
                <a:moveTo>
                  <a:pt x="12920" y="74295"/>
                </a:moveTo>
                <a:lnTo>
                  <a:pt x="0" y="74295"/>
                </a:lnTo>
                <a:moveTo>
                  <a:pt x="38762" y="74295"/>
                </a:moveTo>
                <a:lnTo>
                  <a:pt x="71064" y="74295"/>
                </a:lnTo>
                <a:moveTo>
                  <a:pt x="96906" y="74295"/>
                </a:moveTo>
                <a:lnTo>
                  <a:pt x="142129" y="74295"/>
                </a:lnTo>
                <a:moveTo>
                  <a:pt x="129060" y="61374"/>
                </a:moveTo>
                <a:lnTo>
                  <a:pt x="142129" y="74295"/>
                </a:lnTo>
                <a:lnTo>
                  <a:pt x="129060" y="87215"/>
                </a:lnTo>
                <a:moveTo>
                  <a:pt x="12920" y="74295"/>
                </a:moveTo>
                <a:cubicBezTo>
                  <a:pt x="12920" y="67158"/>
                  <a:pt x="18705" y="61374"/>
                  <a:pt x="25841" y="61374"/>
                </a:cubicBezTo>
                <a:cubicBezTo>
                  <a:pt x="32977" y="61374"/>
                  <a:pt x="38762" y="67158"/>
                  <a:pt x="38762" y="74295"/>
                </a:cubicBezTo>
                <a:cubicBezTo>
                  <a:pt x="38762" y="81431"/>
                  <a:pt x="32977" y="87215"/>
                  <a:pt x="25841" y="87215"/>
                </a:cubicBezTo>
                <a:cubicBezTo>
                  <a:pt x="18705" y="87215"/>
                  <a:pt x="12920" y="81431"/>
                  <a:pt x="12920" y="74295"/>
                </a:cubicBezTo>
                <a:moveTo>
                  <a:pt x="71064" y="74295"/>
                </a:moveTo>
                <a:cubicBezTo>
                  <a:pt x="71064" y="67158"/>
                  <a:pt x="76849" y="61374"/>
                  <a:pt x="83985" y="61374"/>
                </a:cubicBezTo>
                <a:cubicBezTo>
                  <a:pt x="91121" y="61374"/>
                  <a:pt x="96906" y="67158"/>
                  <a:pt x="96906" y="74295"/>
                </a:cubicBezTo>
                <a:cubicBezTo>
                  <a:pt x="96906" y="81431"/>
                  <a:pt x="91121" y="87215"/>
                  <a:pt x="83985" y="87215"/>
                </a:cubicBezTo>
                <a:cubicBezTo>
                  <a:pt x="76849" y="87215"/>
                  <a:pt x="71064" y="81431"/>
                  <a:pt x="71064" y="74295"/>
                </a:cubicBezTo>
                <a:moveTo>
                  <a:pt x="83985" y="61374"/>
                </a:moveTo>
                <a:lnTo>
                  <a:pt x="83985" y="38762"/>
                </a:lnTo>
                <a:moveTo>
                  <a:pt x="25841" y="87215"/>
                </a:moveTo>
                <a:lnTo>
                  <a:pt x="25841" y="109827"/>
                </a:lnTo>
                <a:moveTo>
                  <a:pt x="64604" y="0"/>
                </a:moveTo>
                <a:lnTo>
                  <a:pt x="103366" y="0"/>
                </a:lnTo>
                <a:cubicBezTo>
                  <a:pt x="103366" y="0"/>
                  <a:pt x="109827" y="0"/>
                  <a:pt x="109827" y="6460"/>
                </a:cubicBezTo>
                <a:lnTo>
                  <a:pt x="109827" y="32302"/>
                </a:lnTo>
                <a:cubicBezTo>
                  <a:pt x="109827" y="32302"/>
                  <a:pt x="109827" y="38762"/>
                  <a:pt x="103366" y="38762"/>
                </a:cubicBezTo>
                <a:lnTo>
                  <a:pt x="64604" y="38762"/>
                </a:lnTo>
                <a:cubicBezTo>
                  <a:pt x="64604" y="38762"/>
                  <a:pt x="58143" y="38762"/>
                  <a:pt x="58143" y="32302"/>
                </a:cubicBezTo>
                <a:lnTo>
                  <a:pt x="58143" y="6460"/>
                </a:lnTo>
                <a:cubicBezTo>
                  <a:pt x="58143" y="6460"/>
                  <a:pt x="58143" y="0"/>
                  <a:pt x="64604" y="0"/>
                </a:cubicBezTo>
                <a:moveTo>
                  <a:pt x="6460" y="109827"/>
                </a:moveTo>
                <a:lnTo>
                  <a:pt x="45223" y="109827"/>
                </a:lnTo>
                <a:cubicBezTo>
                  <a:pt x="45223" y="109827"/>
                  <a:pt x="51683" y="109827"/>
                  <a:pt x="51683" y="116287"/>
                </a:cubicBezTo>
                <a:lnTo>
                  <a:pt x="51683" y="142129"/>
                </a:lnTo>
                <a:cubicBezTo>
                  <a:pt x="51683" y="142129"/>
                  <a:pt x="51683" y="148590"/>
                  <a:pt x="45223" y="148590"/>
                </a:cubicBezTo>
                <a:lnTo>
                  <a:pt x="6460" y="148590"/>
                </a:lnTo>
                <a:cubicBezTo>
                  <a:pt x="6460" y="148590"/>
                  <a:pt x="0" y="148590"/>
                  <a:pt x="0" y="142129"/>
                </a:cubicBezTo>
                <a:lnTo>
                  <a:pt x="0" y="116287"/>
                </a:lnTo>
                <a:cubicBezTo>
                  <a:pt x="0" y="116287"/>
                  <a:pt x="0" y="109827"/>
                  <a:pt x="6460" y="109827"/>
                </a:cubicBez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7"/>
          <p:cNvSpPr/>
          <p:nvPr/>
        </p:nvSpPr>
        <p:spPr>
          <a:xfrm>
            <a:off x="4862719" y="5849790"/>
            <a:ext cx="142129" cy="148590"/>
          </a:xfrm>
          <a:custGeom>
            <a:avLst/>
            <a:gdLst/>
            <a:ahLst/>
            <a:cxnLst/>
            <a:rect l="0" t="0" r="0" b="0"/>
            <a:pathLst>
              <a:path w="142129" h="148590">
                <a:moveTo>
                  <a:pt x="2758" y="123859"/>
                </a:moveTo>
                <a:cubicBezTo>
                  <a:pt x="5354" y="119605"/>
                  <a:pt x="6647" y="114684"/>
                  <a:pt x="6479" y="109704"/>
                </a:cubicBezTo>
                <a:lnTo>
                  <a:pt x="6479" y="103890"/>
                </a:lnTo>
                <a:cubicBezTo>
                  <a:pt x="6476" y="92891"/>
                  <a:pt x="15391" y="83973"/>
                  <a:pt x="26390" y="83973"/>
                </a:cubicBezTo>
                <a:cubicBezTo>
                  <a:pt x="37389" y="83973"/>
                  <a:pt x="46305" y="92891"/>
                  <a:pt x="46301" y="103890"/>
                </a:cubicBezTo>
                <a:lnTo>
                  <a:pt x="46301" y="109704"/>
                </a:lnTo>
                <a:cubicBezTo>
                  <a:pt x="46135" y="114684"/>
                  <a:pt x="47426" y="119603"/>
                  <a:pt x="50016" y="123859"/>
                </a:cubicBezTo>
                <a:moveTo>
                  <a:pt x="46282" y="107204"/>
                </a:moveTo>
                <a:cubicBezTo>
                  <a:pt x="38635" y="107192"/>
                  <a:pt x="31370" y="103862"/>
                  <a:pt x="26371" y="98075"/>
                </a:cubicBezTo>
                <a:cubicBezTo>
                  <a:pt x="21371" y="103861"/>
                  <a:pt x="14107" y="107192"/>
                  <a:pt x="6460" y="107204"/>
                </a:cubicBezTo>
                <a:moveTo>
                  <a:pt x="8831" y="107101"/>
                </a:moveTo>
                <a:cubicBezTo>
                  <a:pt x="9234" y="116500"/>
                  <a:pt x="16972" y="123913"/>
                  <a:pt x="26381" y="123913"/>
                </a:cubicBezTo>
                <a:cubicBezTo>
                  <a:pt x="35789" y="123913"/>
                  <a:pt x="43527" y="116500"/>
                  <a:pt x="43930" y="107101"/>
                </a:cubicBezTo>
                <a:moveTo>
                  <a:pt x="92125" y="123859"/>
                </a:moveTo>
                <a:cubicBezTo>
                  <a:pt x="94721" y="119605"/>
                  <a:pt x="96014" y="114684"/>
                  <a:pt x="95847" y="109704"/>
                </a:cubicBezTo>
                <a:lnTo>
                  <a:pt x="95847" y="103890"/>
                </a:lnTo>
                <a:cubicBezTo>
                  <a:pt x="95843" y="92891"/>
                  <a:pt x="104759" y="83973"/>
                  <a:pt x="115758" y="83973"/>
                </a:cubicBezTo>
                <a:cubicBezTo>
                  <a:pt x="126756" y="83973"/>
                  <a:pt x="135672" y="92891"/>
                  <a:pt x="135669" y="103890"/>
                </a:cubicBezTo>
                <a:lnTo>
                  <a:pt x="135669" y="109704"/>
                </a:lnTo>
                <a:cubicBezTo>
                  <a:pt x="135494" y="114681"/>
                  <a:pt x="136776" y="119600"/>
                  <a:pt x="139358" y="123859"/>
                </a:cubicBezTo>
                <a:moveTo>
                  <a:pt x="135669" y="107204"/>
                </a:moveTo>
                <a:cubicBezTo>
                  <a:pt x="128013" y="107200"/>
                  <a:pt x="120737" y="103869"/>
                  <a:pt x="115732" y="98075"/>
                </a:cubicBezTo>
                <a:cubicBezTo>
                  <a:pt x="110732" y="103861"/>
                  <a:pt x="103467" y="107192"/>
                  <a:pt x="95821" y="107204"/>
                </a:cubicBezTo>
                <a:moveTo>
                  <a:pt x="98179" y="107101"/>
                </a:moveTo>
                <a:cubicBezTo>
                  <a:pt x="98582" y="116500"/>
                  <a:pt x="106320" y="123913"/>
                  <a:pt x="115728" y="123913"/>
                </a:cubicBezTo>
                <a:cubicBezTo>
                  <a:pt x="125137" y="123913"/>
                  <a:pt x="132875" y="116500"/>
                  <a:pt x="133278" y="107101"/>
                </a:cubicBezTo>
                <a:moveTo>
                  <a:pt x="0" y="148590"/>
                </a:moveTo>
                <a:cubicBezTo>
                  <a:pt x="5066" y="138675"/>
                  <a:pt x="15260" y="132436"/>
                  <a:pt x="26394" y="132436"/>
                </a:cubicBezTo>
                <a:cubicBezTo>
                  <a:pt x="37527" y="132436"/>
                  <a:pt x="47722" y="138675"/>
                  <a:pt x="52788" y="148590"/>
                </a:cubicBezTo>
                <a:moveTo>
                  <a:pt x="89341" y="148590"/>
                </a:moveTo>
                <a:cubicBezTo>
                  <a:pt x="94407" y="138675"/>
                  <a:pt x="104601" y="132436"/>
                  <a:pt x="115735" y="132436"/>
                </a:cubicBezTo>
                <a:cubicBezTo>
                  <a:pt x="126868" y="132436"/>
                  <a:pt x="137063" y="138675"/>
                  <a:pt x="142129" y="148590"/>
                </a:cubicBezTo>
                <a:moveTo>
                  <a:pt x="119518" y="51683"/>
                </a:moveTo>
                <a:cubicBezTo>
                  <a:pt x="119518" y="55251"/>
                  <a:pt x="116625" y="58143"/>
                  <a:pt x="113057" y="58143"/>
                </a:cubicBezTo>
                <a:lnTo>
                  <a:pt x="87215" y="58143"/>
                </a:lnTo>
                <a:lnTo>
                  <a:pt x="67834" y="77525"/>
                </a:lnTo>
                <a:lnTo>
                  <a:pt x="67834" y="58143"/>
                </a:lnTo>
                <a:lnTo>
                  <a:pt x="22611" y="58143"/>
                </a:lnTo>
                <a:cubicBezTo>
                  <a:pt x="19043" y="58143"/>
                  <a:pt x="16151" y="55251"/>
                  <a:pt x="16151" y="51683"/>
                </a:cubicBezTo>
                <a:lnTo>
                  <a:pt x="16151" y="6460"/>
                </a:lnTo>
                <a:cubicBezTo>
                  <a:pt x="16151" y="2892"/>
                  <a:pt x="19043" y="0"/>
                  <a:pt x="22611" y="0"/>
                </a:cubicBezTo>
                <a:lnTo>
                  <a:pt x="113057" y="0"/>
                </a:lnTo>
                <a:cubicBezTo>
                  <a:pt x="116625" y="0"/>
                  <a:pt x="119518" y="2892"/>
                  <a:pt x="119518" y="6460"/>
                </a:cubicBezTo>
                <a:close/>
                <a:moveTo>
                  <a:pt x="67834" y="32302"/>
                </a:moveTo>
                <a:cubicBezTo>
                  <a:pt x="73186" y="32302"/>
                  <a:pt x="77525" y="27963"/>
                  <a:pt x="77525" y="22611"/>
                </a:cubicBezTo>
                <a:cubicBezTo>
                  <a:pt x="77525" y="17259"/>
                  <a:pt x="73186" y="12920"/>
                  <a:pt x="67834" y="12920"/>
                </a:cubicBezTo>
                <a:cubicBezTo>
                  <a:pt x="62482" y="12920"/>
                  <a:pt x="58143" y="17259"/>
                  <a:pt x="58143" y="22611"/>
                </a:cubicBezTo>
                <a:moveTo>
                  <a:pt x="67834" y="41992"/>
                </a:moveTo>
                <a:cubicBezTo>
                  <a:pt x="66942" y="41992"/>
                  <a:pt x="66219" y="42715"/>
                  <a:pt x="66219" y="43607"/>
                </a:cubicBezTo>
                <a:cubicBezTo>
                  <a:pt x="66219" y="44499"/>
                  <a:pt x="66942" y="45223"/>
                  <a:pt x="67834" y="45223"/>
                </a:cubicBezTo>
                <a:cubicBezTo>
                  <a:pt x="68726" y="45223"/>
                  <a:pt x="69449" y="44499"/>
                  <a:pt x="69449" y="43607"/>
                </a:cubicBezTo>
                <a:cubicBezTo>
                  <a:pt x="69449" y="42715"/>
                  <a:pt x="68726" y="41992"/>
                  <a:pt x="67834" y="41992"/>
                </a:cubicBez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8"/>
          <p:cNvSpPr/>
          <p:nvPr/>
        </p:nvSpPr>
        <p:spPr>
          <a:xfrm>
            <a:off x="3667539" y="4296055"/>
            <a:ext cx="149559" cy="149962"/>
          </a:xfrm>
          <a:custGeom>
            <a:avLst/>
            <a:gdLst/>
            <a:ahLst/>
            <a:cxnLst/>
            <a:rect l="0" t="0" r="0" b="0"/>
            <a:pathLst>
              <a:path w="149559" h="149962">
                <a:moveTo>
                  <a:pt x="59113" y="26407"/>
                </a:moveTo>
                <a:lnTo>
                  <a:pt x="59113" y="11548"/>
                </a:lnTo>
                <a:cubicBezTo>
                  <a:pt x="59113" y="7671"/>
                  <a:pt x="61697" y="5087"/>
                  <a:pt x="65573" y="5087"/>
                </a:cubicBezTo>
                <a:lnTo>
                  <a:pt x="127593" y="5087"/>
                </a:lnTo>
                <a:cubicBezTo>
                  <a:pt x="128885" y="5087"/>
                  <a:pt x="130823" y="5733"/>
                  <a:pt x="131469" y="6379"/>
                </a:cubicBezTo>
                <a:lnTo>
                  <a:pt x="146974" y="19300"/>
                </a:lnTo>
                <a:cubicBezTo>
                  <a:pt x="148266" y="20592"/>
                  <a:pt x="149559" y="22530"/>
                  <a:pt x="149559" y="24468"/>
                </a:cubicBezTo>
                <a:lnTo>
                  <a:pt x="149559" y="105224"/>
                </a:lnTo>
                <a:cubicBezTo>
                  <a:pt x="149559" y="109100"/>
                  <a:pt x="146974" y="111684"/>
                  <a:pt x="143098" y="111684"/>
                </a:cubicBezTo>
                <a:lnTo>
                  <a:pt x="94645" y="111684"/>
                </a:lnTo>
                <a:moveTo>
                  <a:pt x="0" y="0"/>
                </a:moveTo>
                <a:moveTo>
                  <a:pt x="84954" y="32221"/>
                </a:moveTo>
                <a:lnTo>
                  <a:pt x="75264" y="41912"/>
                </a:lnTo>
                <a:lnTo>
                  <a:pt x="84954" y="51602"/>
                </a:lnTo>
                <a:moveTo>
                  <a:pt x="0" y="0"/>
                </a:moveTo>
                <a:moveTo>
                  <a:pt x="123717" y="51602"/>
                </a:moveTo>
                <a:lnTo>
                  <a:pt x="133407" y="41912"/>
                </a:lnTo>
                <a:lnTo>
                  <a:pt x="123717" y="32221"/>
                </a:lnTo>
                <a:moveTo>
                  <a:pt x="0" y="0"/>
                </a:moveTo>
                <a:moveTo>
                  <a:pt x="110796" y="25761"/>
                </a:moveTo>
                <a:lnTo>
                  <a:pt x="97875" y="54833"/>
                </a:lnTo>
                <a:moveTo>
                  <a:pt x="5491" y="149962"/>
                </a:moveTo>
                <a:cubicBezTo>
                  <a:pt x="11305" y="133165"/>
                  <a:pt x="28102" y="120890"/>
                  <a:pt x="46838" y="120890"/>
                </a:cubicBezTo>
                <a:cubicBezTo>
                  <a:pt x="65573" y="120890"/>
                  <a:pt x="81724" y="133165"/>
                  <a:pt x="87538" y="149962"/>
                </a:cubicBezTo>
                <a:moveTo>
                  <a:pt x="46192" y="43365"/>
                </a:moveTo>
                <a:lnTo>
                  <a:pt x="46192" y="62746"/>
                </a:lnTo>
                <a:moveTo>
                  <a:pt x="81723" y="81482"/>
                </a:moveTo>
                <a:lnTo>
                  <a:pt x="10659" y="81482"/>
                </a:lnTo>
                <a:moveTo>
                  <a:pt x="19703" y="75667"/>
                </a:moveTo>
                <a:cubicBezTo>
                  <a:pt x="20349" y="61454"/>
                  <a:pt x="31978" y="49826"/>
                  <a:pt x="46191" y="49826"/>
                </a:cubicBezTo>
                <a:cubicBezTo>
                  <a:pt x="61050" y="49826"/>
                  <a:pt x="72679" y="61454"/>
                  <a:pt x="72679" y="76313"/>
                </a:cubicBezTo>
                <a:lnTo>
                  <a:pt x="72679" y="87942"/>
                </a:lnTo>
                <a:cubicBezTo>
                  <a:pt x="72679" y="102801"/>
                  <a:pt x="61050" y="114430"/>
                  <a:pt x="46191" y="114430"/>
                </a:cubicBezTo>
                <a:cubicBezTo>
                  <a:pt x="31978" y="114430"/>
                  <a:pt x="20349" y="102801"/>
                  <a:pt x="19703" y="88588"/>
                </a:cubicBezTo>
                <a:close/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9"/>
          <p:cNvSpPr/>
          <p:nvPr/>
        </p:nvSpPr>
        <p:spPr>
          <a:xfrm>
            <a:off x="5169590" y="4816107"/>
            <a:ext cx="148590" cy="148590"/>
          </a:xfrm>
          <a:custGeom>
            <a:avLst/>
            <a:gdLst/>
            <a:ahLst/>
            <a:cxnLst/>
            <a:rect l="0" t="0" r="0" b="0"/>
            <a:pathLst>
              <a:path w="148590" h="148590">
                <a:moveTo>
                  <a:pt x="19381" y="0"/>
                </a:moveTo>
                <a:lnTo>
                  <a:pt x="19381" y="148589"/>
                </a:lnTo>
                <a:moveTo>
                  <a:pt x="0" y="19381"/>
                </a:moveTo>
                <a:lnTo>
                  <a:pt x="19381" y="0"/>
                </a:lnTo>
                <a:lnTo>
                  <a:pt x="38762" y="19381"/>
                </a:lnTo>
                <a:moveTo>
                  <a:pt x="38762" y="129208"/>
                </a:moveTo>
                <a:lnTo>
                  <a:pt x="19381" y="148590"/>
                </a:lnTo>
                <a:lnTo>
                  <a:pt x="0" y="129208"/>
                </a:lnTo>
                <a:moveTo>
                  <a:pt x="148590" y="0"/>
                </a:moveTo>
                <a:lnTo>
                  <a:pt x="83985" y="0"/>
                </a:lnTo>
                <a:moveTo>
                  <a:pt x="64604" y="25841"/>
                </a:moveTo>
                <a:lnTo>
                  <a:pt x="148590" y="25841"/>
                </a:lnTo>
                <a:moveTo>
                  <a:pt x="148590" y="51683"/>
                </a:moveTo>
                <a:lnTo>
                  <a:pt x="64604" y="51683"/>
                </a:lnTo>
                <a:moveTo>
                  <a:pt x="148590" y="90446"/>
                </a:moveTo>
                <a:lnTo>
                  <a:pt x="83985" y="90446"/>
                </a:lnTo>
                <a:moveTo>
                  <a:pt x="148590" y="116287"/>
                </a:moveTo>
                <a:lnTo>
                  <a:pt x="64604" y="116287"/>
                </a:lnTo>
                <a:moveTo>
                  <a:pt x="148590" y="142129"/>
                </a:moveTo>
                <a:lnTo>
                  <a:pt x="64604" y="142129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60"/>
          <p:cNvSpPr/>
          <p:nvPr/>
        </p:nvSpPr>
        <p:spPr>
          <a:xfrm>
            <a:off x="3770906" y="1195046"/>
            <a:ext cx="149882" cy="149882"/>
          </a:xfrm>
          <a:custGeom>
            <a:avLst/>
            <a:gdLst/>
            <a:ahLst/>
            <a:cxnLst/>
            <a:rect l="0" t="0" r="0" b="0"/>
            <a:pathLst>
              <a:path w="149882" h="149882">
                <a:moveTo>
                  <a:pt x="138253" y="5168"/>
                </a:moveTo>
                <a:cubicBezTo>
                  <a:pt x="144714" y="5168"/>
                  <a:pt x="149882" y="10336"/>
                  <a:pt x="149882" y="16797"/>
                </a:cubicBezTo>
                <a:lnTo>
                  <a:pt x="149882" y="100782"/>
                </a:lnTo>
                <a:cubicBezTo>
                  <a:pt x="149882" y="94322"/>
                  <a:pt x="144714" y="89154"/>
                  <a:pt x="138253" y="89154"/>
                </a:cubicBezTo>
                <a:lnTo>
                  <a:pt x="133085" y="89154"/>
                </a:lnTo>
                <a:cubicBezTo>
                  <a:pt x="129209" y="89154"/>
                  <a:pt x="126625" y="86569"/>
                  <a:pt x="126625" y="82693"/>
                </a:cubicBezTo>
                <a:lnTo>
                  <a:pt x="126625" y="11628"/>
                </a:lnTo>
                <a:cubicBezTo>
                  <a:pt x="126625" y="7752"/>
                  <a:pt x="129209" y="5168"/>
                  <a:pt x="133085" y="5168"/>
                </a:cubicBezTo>
                <a:close/>
                <a:moveTo>
                  <a:pt x="149882" y="100782"/>
                </a:moveTo>
                <a:cubicBezTo>
                  <a:pt x="149882" y="107243"/>
                  <a:pt x="144714" y="112411"/>
                  <a:pt x="138253" y="112411"/>
                </a:cubicBezTo>
                <a:lnTo>
                  <a:pt x="88508" y="112411"/>
                </a:lnTo>
                <a:moveTo>
                  <a:pt x="0" y="0"/>
                </a:moveTo>
                <a:moveTo>
                  <a:pt x="52976" y="27780"/>
                </a:moveTo>
                <a:lnTo>
                  <a:pt x="52976" y="23257"/>
                </a:lnTo>
                <a:cubicBezTo>
                  <a:pt x="52976" y="19381"/>
                  <a:pt x="55560" y="16797"/>
                  <a:pt x="59436" y="16797"/>
                </a:cubicBezTo>
                <a:lnTo>
                  <a:pt x="126625" y="16797"/>
                </a:lnTo>
                <a:moveTo>
                  <a:pt x="45868" y="114349"/>
                </a:moveTo>
                <a:cubicBezTo>
                  <a:pt x="31655" y="114349"/>
                  <a:pt x="20026" y="102720"/>
                  <a:pt x="19380" y="88507"/>
                </a:cubicBezTo>
                <a:lnTo>
                  <a:pt x="19380" y="75587"/>
                </a:lnTo>
                <a:cubicBezTo>
                  <a:pt x="20026" y="61373"/>
                  <a:pt x="31655" y="49745"/>
                  <a:pt x="45868" y="49745"/>
                </a:cubicBezTo>
                <a:cubicBezTo>
                  <a:pt x="60727" y="49745"/>
                  <a:pt x="72356" y="61373"/>
                  <a:pt x="72356" y="76233"/>
                </a:cubicBezTo>
                <a:lnTo>
                  <a:pt x="72356" y="87861"/>
                </a:lnTo>
                <a:cubicBezTo>
                  <a:pt x="72356" y="102720"/>
                  <a:pt x="60727" y="114349"/>
                  <a:pt x="45868" y="114349"/>
                </a:cubicBezTo>
                <a:close/>
                <a:moveTo>
                  <a:pt x="45868" y="43284"/>
                </a:moveTo>
                <a:lnTo>
                  <a:pt x="45868" y="62666"/>
                </a:lnTo>
                <a:moveTo>
                  <a:pt x="10335" y="81401"/>
                </a:moveTo>
                <a:lnTo>
                  <a:pt x="81400" y="81401"/>
                </a:lnTo>
                <a:moveTo>
                  <a:pt x="5167" y="149882"/>
                </a:moveTo>
                <a:cubicBezTo>
                  <a:pt x="10982" y="133084"/>
                  <a:pt x="27779" y="120810"/>
                  <a:pt x="46514" y="120810"/>
                </a:cubicBezTo>
                <a:cubicBezTo>
                  <a:pt x="65249" y="120810"/>
                  <a:pt x="81400" y="133084"/>
                  <a:pt x="87215" y="149882"/>
                </a:cubicBez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1"/>
          <p:cNvSpPr/>
          <p:nvPr/>
        </p:nvSpPr>
        <p:spPr>
          <a:xfrm>
            <a:off x="4032553" y="5332955"/>
            <a:ext cx="148590" cy="148589"/>
          </a:xfrm>
          <a:custGeom>
            <a:avLst/>
            <a:gdLst/>
            <a:ahLst/>
            <a:cxnLst/>
            <a:rect l="0" t="0" r="0" b="0"/>
            <a:pathLst>
              <a:path w="148590" h="148589">
                <a:moveTo>
                  <a:pt x="85852" y="0"/>
                </a:moveTo>
                <a:lnTo>
                  <a:pt x="141987" y="0"/>
                </a:lnTo>
                <a:cubicBezTo>
                  <a:pt x="141987" y="0"/>
                  <a:pt x="148590" y="0"/>
                  <a:pt x="148590" y="6602"/>
                </a:cubicBezTo>
                <a:lnTo>
                  <a:pt x="148590" y="59435"/>
                </a:lnTo>
                <a:cubicBezTo>
                  <a:pt x="148590" y="59435"/>
                  <a:pt x="148590" y="66038"/>
                  <a:pt x="141987" y="66038"/>
                </a:cubicBezTo>
                <a:lnTo>
                  <a:pt x="85852" y="66038"/>
                </a:lnTo>
                <a:cubicBezTo>
                  <a:pt x="85852" y="66038"/>
                  <a:pt x="79250" y="66038"/>
                  <a:pt x="79250" y="59435"/>
                </a:cubicBezTo>
                <a:lnTo>
                  <a:pt x="79250" y="6602"/>
                </a:lnTo>
                <a:cubicBezTo>
                  <a:pt x="79250" y="6602"/>
                  <a:pt x="79250" y="0"/>
                  <a:pt x="85852" y="0"/>
                </a:cubicBezTo>
                <a:moveTo>
                  <a:pt x="148590" y="22488"/>
                </a:moveTo>
                <a:lnTo>
                  <a:pt x="79250" y="22488"/>
                </a:lnTo>
                <a:moveTo>
                  <a:pt x="148590" y="44266"/>
                </a:moveTo>
                <a:lnTo>
                  <a:pt x="79250" y="44266"/>
                </a:lnTo>
                <a:moveTo>
                  <a:pt x="110609" y="66038"/>
                </a:moveTo>
                <a:lnTo>
                  <a:pt x="110609" y="22488"/>
                </a:lnTo>
                <a:moveTo>
                  <a:pt x="129202" y="66038"/>
                </a:moveTo>
                <a:lnTo>
                  <a:pt x="129202" y="22488"/>
                </a:lnTo>
                <a:moveTo>
                  <a:pt x="29718" y="40700"/>
                </a:moveTo>
                <a:lnTo>
                  <a:pt x="14859" y="54913"/>
                </a:lnTo>
                <a:lnTo>
                  <a:pt x="14859" y="40700"/>
                </a:lnTo>
                <a:cubicBezTo>
                  <a:pt x="15070" y="29970"/>
                  <a:pt x="23943" y="21445"/>
                  <a:pt x="34673" y="21661"/>
                </a:cubicBezTo>
                <a:lnTo>
                  <a:pt x="59436" y="21661"/>
                </a:lnTo>
                <a:moveTo>
                  <a:pt x="0" y="40700"/>
                </a:moveTo>
                <a:lnTo>
                  <a:pt x="14859" y="54945"/>
                </a:lnTo>
                <a:moveTo>
                  <a:pt x="44577" y="7397"/>
                </a:moveTo>
                <a:lnTo>
                  <a:pt x="59436" y="21661"/>
                </a:lnTo>
                <a:lnTo>
                  <a:pt x="44577" y="35926"/>
                </a:lnTo>
                <a:moveTo>
                  <a:pt x="6602" y="72641"/>
                </a:moveTo>
                <a:lnTo>
                  <a:pt x="42929" y="72641"/>
                </a:lnTo>
                <a:cubicBezTo>
                  <a:pt x="42929" y="72641"/>
                  <a:pt x="49532" y="72641"/>
                  <a:pt x="49532" y="79243"/>
                </a:cubicBezTo>
                <a:lnTo>
                  <a:pt x="49532" y="141987"/>
                </a:lnTo>
                <a:cubicBezTo>
                  <a:pt x="49532" y="141987"/>
                  <a:pt x="49532" y="148589"/>
                  <a:pt x="42929" y="148589"/>
                </a:cubicBezTo>
                <a:lnTo>
                  <a:pt x="6602" y="148589"/>
                </a:lnTo>
                <a:cubicBezTo>
                  <a:pt x="6602" y="148589"/>
                  <a:pt x="0" y="148589"/>
                  <a:pt x="0" y="141987"/>
                </a:cubicBezTo>
                <a:lnTo>
                  <a:pt x="0" y="79243"/>
                </a:lnTo>
                <a:cubicBezTo>
                  <a:pt x="0" y="79243"/>
                  <a:pt x="0" y="72641"/>
                  <a:pt x="6602" y="72641"/>
                </a:cubicBezTo>
                <a:moveTo>
                  <a:pt x="49532" y="128775"/>
                </a:moveTo>
                <a:lnTo>
                  <a:pt x="0" y="128775"/>
                </a:lnTo>
              </a:path>
            </a:pathLst>
          </a:custGeom>
          <a:noFill/>
          <a:ln w="6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418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abcom.in</dc:creator>
  <cp:keywords/>
  <dc:description>generated using python-pptx</dc:description>
  <cp:lastModifiedBy>Saurabh Kalambkar</cp:lastModifiedBy>
  <cp:revision>2</cp:revision>
  <dcterms:created xsi:type="dcterms:W3CDTF">2013-01-27T09:14:16Z</dcterms:created>
  <dcterms:modified xsi:type="dcterms:W3CDTF">2025-06-19T14:22:28Z</dcterms:modified>
  <cp:category/>
</cp:coreProperties>
</file>