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3230642" y="2067164"/>
            <a:ext cx="685800" cy="685800"/>
            <a:chOff x="2286000" y="1243086"/>
            <a:chExt cx="685800" cy="685800"/>
          </a:xfrm>
        </p:grpSpPr>
        <p:sp>
          <p:nvSpPr>
            <p:cNvPr id="2" name="Rounded Rectangle 1"/>
            <p:cNvSpPr/>
            <p:nvPr/>
          </p:nvSpPr>
          <p:spPr>
            <a:xfrm>
              <a:off x="2286000" y="1243086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solidFill>
              <a:srgbClr val="F4FFDC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286000" y="1243086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w="14287">
              <a:solidFill>
                <a:srgbClr val="92BD39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2430542" y="3452978"/>
            <a:ext cx="685800" cy="685800"/>
            <a:chOff x="1485900" y="2628900"/>
            <a:chExt cx="685800" cy="685800"/>
          </a:xfrm>
        </p:grpSpPr>
        <p:sp>
          <p:nvSpPr>
            <p:cNvPr id="5" name="Rounded Rectangle 4"/>
            <p:cNvSpPr/>
            <p:nvPr/>
          </p:nvSpPr>
          <p:spPr>
            <a:xfrm>
              <a:off x="1485900" y="2628900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solidFill>
              <a:srgbClr val="EDF4FF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485900" y="2628900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w="14287">
              <a:solidFill>
                <a:srgbClr val="4E88E7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230642" y="4842344"/>
            <a:ext cx="685800" cy="685800"/>
            <a:chOff x="2286000" y="4018266"/>
            <a:chExt cx="685800" cy="685800"/>
          </a:xfrm>
        </p:grpSpPr>
        <p:sp>
          <p:nvSpPr>
            <p:cNvPr id="8" name="Rounded Rectangle 7"/>
            <p:cNvSpPr/>
            <p:nvPr/>
          </p:nvSpPr>
          <p:spPr>
            <a:xfrm>
              <a:off x="2286000" y="4018266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solidFill>
              <a:srgbClr val="E8F9FF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2286000" y="4018266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w="14287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830842" y="4838791"/>
            <a:ext cx="685800" cy="685800"/>
            <a:chOff x="3886200" y="4014713"/>
            <a:chExt cx="685800" cy="685800"/>
          </a:xfrm>
        </p:grpSpPr>
        <p:sp>
          <p:nvSpPr>
            <p:cNvPr id="11" name="Rounded Rectangle 10"/>
            <p:cNvSpPr/>
            <p:nvPr/>
          </p:nvSpPr>
          <p:spPr>
            <a:xfrm>
              <a:off x="3886200" y="4014713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solidFill>
              <a:srgbClr val="FFEBF7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886200" y="4014713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w="14287">
              <a:solidFill>
                <a:srgbClr val="DE58A9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627491" y="3452940"/>
            <a:ext cx="685800" cy="685800"/>
            <a:chOff x="4682849" y="2628862"/>
            <a:chExt cx="685800" cy="685800"/>
          </a:xfrm>
        </p:grpSpPr>
        <p:sp>
          <p:nvSpPr>
            <p:cNvPr id="14" name="Rounded Rectangle 13"/>
            <p:cNvSpPr/>
            <p:nvPr/>
          </p:nvSpPr>
          <p:spPr>
            <a:xfrm>
              <a:off x="4682849" y="2628862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solidFill>
              <a:srgbClr val="FFFBD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4682849" y="2628862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w="14287">
              <a:solidFill>
                <a:srgbClr val="E0CB15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830842" y="2067164"/>
            <a:ext cx="685800" cy="685800"/>
            <a:chOff x="3886200" y="1243086"/>
            <a:chExt cx="685800" cy="685800"/>
          </a:xfrm>
        </p:grpSpPr>
        <p:sp>
          <p:nvSpPr>
            <p:cNvPr id="17" name="Rounded Rectangle 16"/>
            <p:cNvSpPr/>
            <p:nvPr/>
          </p:nvSpPr>
          <p:spPr>
            <a:xfrm>
              <a:off x="3886200" y="1243086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3886200" y="1243086"/>
              <a:ext cx="685800" cy="685800"/>
            </a:xfrm>
            <a:custGeom>
              <a:avLst/>
              <a:gdLst/>
              <a:ahLst/>
              <a:cxnLst/>
              <a:rect l="0" t="0" r="0" b="0"/>
              <a:pathLst>
                <a:path w="685800" h="685800">
                  <a:moveTo>
                    <a:pt x="0" y="342900"/>
                  </a:moveTo>
                  <a:cubicBezTo>
                    <a:pt x="0" y="153521"/>
                    <a:pt x="153521" y="0"/>
                    <a:pt x="342900" y="0"/>
                  </a:cubicBezTo>
                  <a:cubicBezTo>
                    <a:pt x="532278" y="0"/>
                    <a:pt x="685800" y="153521"/>
                    <a:pt x="685800" y="342900"/>
                  </a:cubicBezTo>
                  <a:cubicBezTo>
                    <a:pt x="685800" y="532278"/>
                    <a:pt x="532278" y="685800"/>
                    <a:pt x="342900" y="685800"/>
                  </a:cubicBezTo>
                  <a:cubicBezTo>
                    <a:pt x="153521" y="685800"/>
                    <a:pt x="0" y="532278"/>
                    <a:pt x="0" y="342900"/>
                  </a:cubicBezTo>
                </a:path>
              </a:pathLst>
            </a:custGeom>
            <a:noFill/>
            <a:ln w="14287">
              <a:solidFill>
                <a:srgbClr val="DE8431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06842" y="2870855"/>
            <a:ext cx="2134562" cy="1849097"/>
            <a:chOff x="2362200" y="2046777"/>
            <a:chExt cx="2134562" cy="1849097"/>
          </a:xfrm>
        </p:grpSpPr>
        <p:sp>
          <p:nvSpPr>
            <p:cNvPr id="20" name="Rounded Rectangle 19"/>
            <p:cNvSpPr/>
            <p:nvPr/>
          </p:nvSpPr>
          <p:spPr>
            <a:xfrm>
              <a:off x="2362200" y="2046777"/>
              <a:ext cx="2134562" cy="1849097"/>
            </a:xfrm>
            <a:custGeom>
              <a:avLst/>
              <a:gdLst/>
              <a:ahLst/>
              <a:cxnLst/>
              <a:rect l="0" t="0" r="0" b="0"/>
              <a:pathLst>
                <a:path w="2134562" h="1849097">
                  <a:moveTo>
                    <a:pt x="494243" y="176599"/>
                  </a:moveTo>
                  <a:lnTo>
                    <a:pt x="534082" y="0"/>
                  </a:lnTo>
                  <a:lnTo>
                    <a:pt x="706941" y="53798"/>
                  </a:lnTo>
                  <a:lnTo>
                    <a:pt x="647744" y="87975"/>
                  </a:lnTo>
                  <a:lnTo>
                    <a:pt x="773109" y="305112"/>
                  </a:lnTo>
                  <a:cubicBezTo>
                    <a:pt x="862133" y="262861"/>
                    <a:pt x="961710" y="239221"/>
                    <a:pt x="1066800" y="239221"/>
                  </a:cubicBezTo>
                  <a:cubicBezTo>
                    <a:pt x="1172308" y="239221"/>
                    <a:pt x="1272263" y="263050"/>
                    <a:pt x="1361551" y="305618"/>
                  </a:cubicBezTo>
                  <a:lnTo>
                    <a:pt x="1487109" y="88147"/>
                  </a:lnTo>
                  <a:lnTo>
                    <a:pt x="1428502" y="54308"/>
                  </a:lnTo>
                  <a:lnTo>
                    <a:pt x="1601362" y="511"/>
                  </a:lnTo>
                  <a:lnTo>
                    <a:pt x="1641205" y="177110"/>
                  </a:lnTo>
                  <a:lnTo>
                    <a:pt x="1582007" y="142933"/>
                  </a:lnTo>
                  <a:lnTo>
                    <a:pt x="1456372" y="360537"/>
                  </a:lnTo>
                  <a:cubicBezTo>
                    <a:pt x="1621164" y="474483"/>
                    <a:pt x="1733635" y="658733"/>
                    <a:pt x="1750418" y="869932"/>
                  </a:cubicBezTo>
                  <a:lnTo>
                    <a:pt x="2001535" y="869932"/>
                  </a:lnTo>
                  <a:lnTo>
                    <a:pt x="2001535" y="802257"/>
                  </a:lnTo>
                  <a:lnTo>
                    <a:pt x="2134562" y="925058"/>
                  </a:lnTo>
                  <a:lnTo>
                    <a:pt x="2001535" y="1047864"/>
                  </a:lnTo>
                  <a:lnTo>
                    <a:pt x="2001535" y="979503"/>
                  </a:lnTo>
                  <a:lnTo>
                    <a:pt x="1750466" y="979503"/>
                  </a:lnTo>
                  <a:cubicBezTo>
                    <a:pt x="1733854" y="1190910"/>
                    <a:pt x="1621374" y="1375371"/>
                    <a:pt x="1456477" y="1489433"/>
                  </a:cubicBezTo>
                  <a:lnTo>
                    <a:pt x="1581702" y="1706337"/>
                  </a:lnTo>
                  <a:lnTo>
                    <a:pt x="1640309" y="1672494"/>
                  </a:lnTo>
                  <a:lnTo>
                    <a:pt x="1600476" y="1849097"/>
                  </a:lnTo>
                  <a:lnTo>
                    <a:pt x="1427616" y="1795300"/>
                  </a:lnTo>
                  <a:lnTo>
                    <a:pt x="1486814" y="1761115"/>
                  </a:lnTo>
                  <a:lnTo>
                    <a:pt x="1361674" y="1544364"/>
                  </a:lnTo>
                  <a:cubicBezTo>
                    <a:pt x="1272349" y="1586969"/>
                    <a:pt x="1172356" y="1610820"/>
                    <a:pt x="1066800" y="1610820"/>
                  </a:cubicBezTo>
                  <a:cubicBezTo>
                    <a:pt x="961415" y="1610820"/>
                    <a:pt x="861579" y="1587045"/>
                    <a:pt x="772366" y="1544573"/>
                  </a:cubicBezTo>
                  <a:lnTo>
                    <a:pt x="647446" y="1760943"/>
                  </a:lnTo>
                  <a:lnTo>
                    <a:pt x="706054" y="1794786"/>
                  </a:lnTo>
                  <a:lnTo>
                    <a:pt x="533196" y="1848583"/>
                  </a:lnTo>
                  <a:lnTo>
                    <a:pt x="493356" y="1671980"/>
                  </a:lnTo>
                  <a:lnTo>
                    <a:pt x="552553" y="1706156"/>
                  </a:lnTo>
                  <a:lnTo>
                    <a:pt x="677521" y="1489709"/>
                  </a:lnTo>
                  <a:cubicBezTo>
                    <a:pt x="512321" y="1375610"/>
                    <a:pt x="399639" y="1190882"/>
                    <a:pt x="383105" y="979160"/>
                  </a:cubicBezTo>
                  <a:lnTo>
                    <a:pt x="133019" y="979160"/>
                  </a:lnTo>
                  <a:lnTo>
                    <a:pt x="133019" y="1046835"/>
                  </a:lnTo>
                  <a:lnTo>
                    <a:pt x="0" y="924033"/>
                  </a:lnTo>
                  <a:lnTo>
                    <a:pt x="133019" y="801232"/>
                  </a:lnTo>
                  <a:lnTo>
                    <a:pt x="133019" y="869587"/>
                  </a:lnTo>
                  <a:lnTo>
                    <a:pt x="383207" y="869587"/>
                  </a:lnTo>
                  <a:cubicBezTo>
                    <a:pt x="400123" y="658119"/>
                    <a:pt x="512966" y="473700"/>
                    <a:pt x="678199" y="359868"/>
                  </a:cubicBezTo>
                  <a:lnTo>
                    <a:pt x="552852" y="142761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2362200" y="2046777"/>
              <a:ext cx="2134558" cy="1849093"/>
            </a:xfrm>
            <a:custGeom>
              <a:avLst/>
              <a:gdLst/>
              <a:ahLst/>
              <a:cxnLst/>
              <a:rect l="0" t="0" r="0" b="0"/>
              <a:pathLst>
                <a:path w="2134558" h="1849093">
                  <a:moveTo>
                    <a:pt x="494243" y="176599"/>
                  </a:moveTo>
                  <a:lnTo>
                    <a:pt x="534082" y="0"/>
                  </a:lnTo>
                  <a:lnTo>
                    <a:pt x="706942" y="53798"/>
                  </a:lnTo>
                  <a:lnTo>
                    <a:pt x="647744" y="87975"/>
                  </a:lnTo>
                  <a:lnTo>
                    <a:pt x="773109" y="305112"/>
                  </a:lnTo>
                  <a:cubicBezTo>
                    <a:pt x="862133" y="262861"/>
                    <a:pt x="961705" y="239221"/>
                    <a:pt x="1066800" y="239221"/>
                  </a:cubicBezTo>
                  <a:cubicBezTo>
                    <a:pt x="1172313" y="239221"/>
                    <a:pt x="1272259" y="263050"/>
                    <a:pt x="1361554" y="305618"/>
                  </a:cubicBezTo>
                  <a:lnTo>
                    <a:pt x="1487111" y="88147"/>
                  </a:lnTo>
                  <a:lnTo>
                    <a:pt x="1428503" y="54308"/>
                  </a:lnTo>
                  <a:lnTo>
                    <a:pt x="1601362" y="511"/>
                  </a:lnTo>
                  <a:lnTo>
                    <a:pt x="1641201" y="177110"/>
                  </a:lnTo>
                  <a:lnTo>
                    <a:pt x="1582004" y="142933"/>
                  </a:lnTo>
                  <a:lnTo>
                    <a:pt x="1456369" y="360537"/>
                  </a:lnTo>
                  <a:cubicBezTo>
                    <a:pt x="1621164" y="474483"/>
                    <a:pt x="1733632" y="658733"/>
                    <a:pt x="1750419" y="869932"/>
                  </a:cubicBezTo>
                  <a:lnTo>
                    <a:pt x="2001538" y="869932"/>
                  </a:lnTo>
                  <a:lnTo>
                    <a:pt x="2001538" y="802257"/>
                  </a:lnTo>
                  <a:lnTo>
                    <a:pt x="2134558" y="925058"/>
                  </a:lnTo>
                  <a:lnTo>
                    <a:pt x="2001538" y="1047860"/>
                  </a:lnTo>
                  <a:lnTo>
                    <a:pt x="2001538" y="979504"/>
                  </a:lnTo>
                  <a:lnTo>
                    <a:pt x="1750467" y="979504"/>
                  </a:lnTo>
                  <a:cubicBezTo>
                    <a:pt x="1733851" y="1190911"/>
                    <a:pt x="1621371" y="1375370"/>
                    <a:pt x="1456478" y="1489431"/>
                  </a:cubicBezTo>
                  <a:lnTo>
                    <a:pt x="1581705" y="1706332"/>
                  </a:lnTo>
                  <a:lnTo>
                    <a:pt x="1640314" y="1672494"/>
                  </a:lnTo>
                  <a:lnTo>
                    <a:pt x="1600475" y="1849093"/>
                  </a:lnTo>
                  <a:lnTo>
                    <a:pt x="1427615" y="1795295"/>
                  </a:lnTo>
                  <a:lnTo>
                    <a:pt x="1486813" y="1761118"/>
                  </a:lnTo>
                  <a:lnTo>
                    <a:pt x="1361673" y="1544369"/>
                  </a:lnTo>
                  <a:cubicBezTo>
                    <a:pt x="1272348" y="1586972"/>
                    <a:pt x="1172359" y="1610822"/>
                    <a:pt x="1066800" y="1610822"/>
                  </a:cubicBezTo>
                  <a:cubicBezTo>
                    <a:pt x="961413" y="1610822"/>
                    <a:pt x="861579" y="1587050"/>
                    <a:pt x="772366" y="1544577"/>
                  </a:cubicBezTo>
                  <a:lnTo>
                    <a:pt x="647446" y="1760944"/>
                  </a:lnTo>
                  <a:lnTo>
                    <a:pt x="706054" y="1794782"/>
                  </a:lnTo>
                  <a:lnTo>
                    <a:pt x="533196" y="1848580"/>
                  </a:lnTo>
                  <a:lnTo>
                    <a:pt x="493356" y="1671981"/>
                  </a:lnTo>
                  <a:lnTo>
                    <a:pt x="552553" y="1706158"/>
                  </a:lnTo>
                  <a:lnTo>
                    <a:pt x="677521" y="1489708"/>
                  </a:lnTo>
                  <a:cubicBezTo>
                    <a:pt x="512321" y="1375606"/>
                    <a:pt x="399639" y="1190881"/>
                    <a:pt x="383105" y="979159"/>
                  </a:cubicBezTo>
                  <a:lnTo>
                    <a:pt x="133019" y="979159"/>
                  </a:lnTo>
                  <a:lnTo>
                    <a:pt x="133019" y="1046835"/>
                  </a:lnTo>
                  <a:lnTo>
                    <a:pt x="0" y="924033"/>
                  </a:lnTo>
                  <a:lnTo>
                    <a:pt x="133019" y="801232"/>
                  </a:lnTo>
                  <a:lnTo>
                    <a:pt x="133019" y="869587"/>
                  </a:lnTo>
                  <a:lnTo>
                    <a:pt x="383207" y="869587"/>
                  </a:lnTo>
                  <a:cubicBezTo>
                    <a:pt x="400123" y="658119"/>
                    <a:pt x="512966" y="473700"/>
                    <a:pt x="678199" y="359868"/>
                  </a:cubicBezTo>
                  <a:lnTo>
                    <a:pt x="552852" y="142761"/>
                  </a:lnTo>
                  <a:close/>
                </a:path>
              </a:pathLst>
            </a:custGeom>
            <a:noFill/>
            <a:ln w="14287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930860" y="1329855"/>
            <a:ext cx="5343525" cy="3333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800" b="1">
                <a:solidFill>
                  <a:srgbClr val="484848"/>
                </a:solidFill>
                <a:latin typeface="Roboto"/>
              </a:rPr>
              <a:t>Shared Development Environment Challenges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888283" y="2214728"/>
            <a:ext cx="1357312" cy="5600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500" b="0">
                <a:solidFill>
                  <a:srgbClr val="484848"/>
                </a:solidFill>
                <a:latin typeface="Roboto"/>
              </a:rPr>
              <a:t>Increased Bug
Fixing Costs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49992" y="2214728"/>
            <a:ext cx="1285875" cy="5600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500" b="0">
                <a:solidFill>
                  <a:srgbClr val="484848"/>
                </a:solidFill>
                <a:latin typeface="Roboto"/>
              </a:rPr>
              <a:t>Development
Disruptions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293733" y="3586328"/>
            <a:ext cx="1157287" cy="5600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500" b="0">
                <a:solidFill>
                  <a:srgbClr val="484848"/>
                </a:solidFill>
                <a:latin typeface="Roboto"/>
              </a:rPr>
              <a:t>Reduced
Productivity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450092" y="3700628"/>
            <a:ext cx="1400175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500" b="0">
                <a:solidFill>
                  <a:srgbClr val="484848"/>
                </a:solidFill>
                <a:latin typeface="Roboto"/>
              </a:rPr>
              <a:t>Testing Delays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1847707" y="4957928"/>
            <a:ext cx="1414462" cy="560070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500" b="0">
                <a:solidFill>
                  <a:srgbClr val="484848"/>
                </a:solidFill>
                <a:latin typeface="Roboto"/>
              </a:rPr>
              <a:t>Untested Code
in Production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49992" y="5072228"/>
            <a:ext cx="1543050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l"/>
            <a:r>
              <a:rPr sz="1500" b="0">
                <a:solidFill>
                  <a:srgbClr val="484848"/>
                </a:solidFill>
                <a:latin typeface="Roboto"/>
              </a:rPr>
              <a:t>Blocked Testing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354466" y="2184115"/>
            <a:ext cx="438150" cy="445024"/>
          </a:xfrm>
          <a:custGeom>
            <a:avLst/>
            <a:gdLst/>
            <a:ahLst/>
            <a:cxnLst/>
            <a:rect l="0" t="0" r="0" b="0"/>
            <a:pathLst>
              <a:path w="438150" h="445024">
                <a:moveTo>
                  <a:pt x="428625" y="111649"/>
                </a:moveTo>
                <a:cubicBezTo>
                  <a:pt x="428625" y="132691"/>
                  <a:pt x="411567" y="149749"/>
                  <a:pt x="390525" y="149749"/>
                </a:cubicBezTo>
                <a:moveTo>
                  <a:pt x="100012" y="111649"/>
                </a:moveTo>
                <a:cubicBezTo>
                  <a:pt x="97382" y="111649"/>
                  <a:pt x="95250" y="113781"/>
                  <a:pt x="95250" y="116412"/>
                </a:cubicBezTo>
                <a:cubicBezTo>
                  <a:pt x="95250" y="119042"/>
                  <a:pt x="97382" y="121174"/>
                  <a:pt x="100012" y="121174"/>
                </a:cubicBezTo>
                <a:cubicBezTo>
                  <a:pt x="102642" y="121174"/>
                  <a:pt x="104775" y="119042"/>
                  <a:pt x="104775" y="116412"/>
                </a:cubicBezTo>
                <a:cubicBezTo>
                  <a:pt x="104775" y="113781"/>
                  <a:pt x="102642" y="111649"/>
                  <a:pt x="100012" y="111649"/>
                </a:cubicBezTo>
                <a:moveTo>
                  <a:pt x="114300" y="256048"/>
                </a:moveTo>
                <a:lnTo>
                  <a:pt x="114300" y="311674"/>
                </a:lnTo>
                <a:moveTo>
                  <a:pt x="314325" y="311674"/>
                </a:moveTo>
                <a:lnTo>
                  <a:pt x="314325" y="257572"/>
                </a:lnTo>
                <a:moveTo>
                  <a:pt x="209550" y="235474"/>
                </a:moveTo>
                <a:lnTo>
                  <a:pt x="293941" y="174705"/>
                </a:lnTo>
                <a:cubicBezTo>
                  <a:pt x="298015" y="170540"/>
                  <a:pt x="298574" y="164076"/>
                  <a:pt x="295275" y="159274"/>
                </a:cubicBezTo>
                <a:lnTo>
                  <a:pt x="262509" y="121174"/>
                </a:lnTo>
                <a:cubicBezTo>
                  <a:pt x="259329" y="118142"/>
                  <a:pt x="258694" y="113303"/>
                  <a:pt x="260985" y="109554"/>
                </a:cubicBezTo>
                <a:lnTo>
                  <a:pt x="304800" y="41736"/>
                </a:lnTo>
                <a:cubicBezTo>
                  <a:pt x="355092" y="61167"/>
                  <a:pt x="390525" y="102696"/>
                  <a:pt x="390525" y="151654"/>
                </a:cubicBezTo>
                <a:cubicBezTo>
                  <a:pt x="390525" y="219091"/>
                  <a:pt x="323088" y="273574"/>
                  <a:pt x="239839" y="273574"/>
                </a:cubicBezTo>
                <a:lnTo>
                  <a:pt x="190500" y="273574"/>
                </a:lnTo>
                <a:cubicBezTo>
                  <a:pt x="133943" y="275756"/>
                  <a:pt x="80835" y="246415"/>
                  <a:pt x="52578" y="197374"/>
                </a:cubicBezTo>
                <a:lnTo>
                  <a:pt x="0" y="197374"/>
                </a:lnTo>
                <a:lnTo>
                  <a:pt x="0" y="140224"/>
                </a:lnTo>
                <a:lnTo>
                  <a:pt x="42671" y="140224"/>
                </a:lnTo>
                <a:cubicBezTo>
                  <a:pt x="49455" y="103341"/>
                  <a:pt x="72184" y="71339"/>
                  <a:pt x="104774" y="52785"/>
                </a:cubicBezTo>
                <a:cubicBezTo>
                  <a:pt x="101790" y="36448"/>
                  <a:pt x="91367" y="22434"/>
                  <a:pt x="76580" y="14875"/>
                </a:cubicBezTo>
                <a:cubicBezTo>
                  <a:pt x="103011" y="0"/>
                  <a:pt x="136459" y="8361"/>
                  <a:pt x="152780" y="33925"/>
                </a:cubicBezTo>
                <a:cubicBezTo>
                  <a:pt x="168308" y="30693"/>
                  <a:pt x="184179" y="29413"/>
                  <a:pt x="200024" y="30115"/>
                </a:cubicBezTo>
                <a:lnTo>
                  <a:pt x="173545" y="114697"/>
                </a:lnTo>
                <a:cubicBezTo>
                  <a:pt x="172178" y="118521"/>
                  <a:pt x="173497" y="122789"/>
                  <a:pt x="176783" y="125175"/>
                </a:cubicBezTo>
                <a:lnTo>
                  <a:pt x="228599" y="159274"/>
                </a:lnTo>
                <a:cubicBezTo>
                  <a:pt x="232464" y="162250"/>
                  <a:pt x="233523" y="167629"/>
                  <a:pt x="231076" y="171847"/>
                </a:cubicBezTo>
                <a:close/>
                <a:moveTo>
                  <a:pt x="0" y="416449"/>
                </a:moveTo>
                <a:cubicBezTo>
                  <a:pt x="0" y="400668"/>
                  <a:pt x="25586" y="387874"/>
                  <a:pt x="57150" y="387874"/>
                </a:cubicBezTo>
                <a:cubicBezTo>
                  <a:pt x="88713" y="387874"/>
                  <a:pt x="114300" y="400668"/>
                  <a:pt x="114300" y="416449"/>
                </a:cubicBezTo>
                <a:cubicBezTo>
                  <a:pt x="114300" y="432231"/>
                  <a:pt x="88713" y="445024"/>
                  <a:pt x="57150" y="445024"/>
                </a:cubicBezTo>
                <a:cubicBezTo>
                  <a:pt x="25586" y="445024"/>
                  <a:pt x="0" y="432231"/>
                  <a:pt x="0" y="416449"/>
                </a:cubicBezTo>
                <a:moveTo>
                  <a:pt x="133350" y="378349"/>
                </a:moveTo>
                <a:cubicBezTo>
                  <a:pt x="133350" y="362568"/>
                  <a:pt x="158936" y="349774"/>
                  <a:pt x="190500" y="349774"/>
                </a:cubicBezTo>
                <a:cubicBezTo>
                  <a:pt x="222063" y="349774"/>
                  <a:pt x="247650" y="362568"/>
                  <a:pt x="247650" y="378349"/>
                </a:cubicBezTo>
                <a:cubicBezTo>
                  <a:pt x="247650" y="394131"/>
                  <a:pt x="222063" y="406924"/>
                  <a:pt x="190500" y="406924"/>
                </a:cubicBezTo>
                <a:cubicBezTo>
                  <a:pt x="158936" y="406924"/>
                  <a:pt x="133350" y="394131"/>
                  <a:pt x="133350" y="378349"/>
                </a:cubicBezTo>
                <a:moveTo>
                  <a:pt x="323850" y="416449"/>
                </a:moveTo>
                <a:cubicBezTo>
                  <a:pt x="323850" y="400668"/>
                  <a:pt x="349437" y="387874"/>
                  <a:pt x="381000" y="387874"/>
                </a:cubicBezTo>
                <a:cubicBezTo>
                  <a:pt x="412563" y="387874"/>
                  <a:pt x="438150" y="400668"/>
                  <a:pt x="438150" y="416449"/>
                </a:cubicBezTo>
                <a:cubicBezTo>
                  <a:pt x="438150" y="432231"/>
                  <a:pt x="412563" y="445024"/>
                  <a:pt x="381000" y="445024"/>
                </a:cubicBezTo>
                <a:cubicBezTo>
                  <a:pt x="349437" y="445024"/>
                  <a:pt x="323850" y="432231"/>
                  <a:pt x="323850" y="416449"/>
                </a:cubicBezTo>
                <a:moveTo>
                  <a:pt x="438150" y="311674"/>
                </a:moveTo>
                <a:lnTo>
                  <a:pt x="0" y="311674"/>
                </a:lnTo>
              </a:path>
            </a:pathLst>
          </a:custGeom>
          <a:noFill/>
          <a:ln w="14287">
            <a:solidFill>
              <a:srgbClr val="92BD39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1" name="Rounded Rectangle 30"/>
          <p:cNvSpPr/>
          <p:nvPr/>
        </p:nvSpPr>
        <p:spPr>
          <a:xfrm>
            <a:off x="4954667" y="2219564"/>
            <a:ext cx="438150" cy="381000"/>
          </a:xfrm>
          <a:custGeom>
            <a:avLst/>
            <a:gdLst/>
            <a:ahLst/>
            <a:cxnLst/>
            <a:rect l="0" t="0" r="0" b="0"/>
            <a:pathLst>
              <a:path w="438150" h="381000">
                <a:moveTo>
                  <a:pt x="38100" y="0"/>
                </a:moveTo>
                <a:lnTo>
                  <a:pt x="400050" y="0"/>
                </a:lnTo>
                <a:cubicBezTo>
                  <a:pt x="400050" y="0"/>
                  <a:pt x="438150" y="0"/>
                  <a:pt x="438150" y="38100"/>
                </a:cubicBezTo>
                <a:lnTo>
                  <a:pt x="438150" y="342900"/>
                </a:lnTo>
                <a:cubicBezTo>
                  <a:pt x="438150" y="342900"/>
                  <a:pt x="438150" y="381000"/>
                  <a:pt x="400050" y="381000"/>
                </a:cubicBezTo>
                <a:lnTo>
                  <a:pt x="38100" y="381000"/>
                </a:lnTo>
                <a:cubicBezTo>
                  <a:pt x="38100" y="381000"/>
                  <a:pt x="0" y="381000"/>
                  <a:pt x="0" y="342900"/>
                </a:cubicBezTo>
                <a:lnTo>
                  <a:pt x="0" y="38100"/>
                </a:lnTo>
                <a:cubicBezTo>
                  <a:pt x="0" y="38100"/>
                  <a:pt x="0" y="0"/>
                  <a:pt x="38100" y="0"/>
                </a:cubicBezTo>
                <a:moveTo>
                  <a:pt x="438150" y="95250"/>
                </a:moveTo>
                <a:lnTo>
                  <a:pt x="0" y="95250"/>
                </a:lnTo>
                <a:moveTo>
                  <a:pt x="66675" y="42862"/>
                </a:moveTo>
                <a:cubicBezTo>
                  <a:pt x="64044" y="42862"/>
                  <a:pt x="61912" y="44994"/>
                  <a:pt x="61912" y="47625"/>
                </a:cubicBezTo>
                <a:cubicBezTo>
                  <a:pt x="61912" y="50255"/>
                  <a:pt x="64044" y="52387"/>
                  <a:pt x="66675" y="52387"/>
                </a:cubicBezTo>
                <a:cubicBezTo>
                  <a:pt x="69305" y="52387"/>
                  <a:pt x="71437" y="50255"/>
                  <a:pt x="71437" y="47625"/>
                </a:cubicBezTo>
                <a:cubicBezTo>
                  <a:pt x="71437" y="44994"/>
                  <a:pt x="69305" y="42862"/>
                  <a:pt x="66675" y="42862"/>
                </a:cubicBezTo>
                <a:moveTo>
                  <a:pt x="123825" y="42862"/>
                </a:moveTo>
                <a:cubicBezTo>
                  <a:pt x="121194" y="42862"/>
                  <a:pt x="119062" y="44994"/>
                  <a:pt x="119062" y="47625"/>
                </a:cubicBezTo>
                <a:cubicBezTo>
                  <a:pt x="119062" y="50255"/>
                  <a:pt x="121194" y="52387"/>
                  <a:pt x="123825" y="52387"/>
                </a:cubicBezTo>
                <a:cubicBezTo>
                  <a:pt x="126455" y="52387"/>
                  <a:pt x="128587" y="50255"/>
                  <a:pt x="128587" y="47625"/>
                </a:cubicBezTo>
                <a:cubicBezTo>
                  <a:pt x="128587" y="44994"/>
                  <a:pt x="126455" y="42862"/>
                  <a:pt x="123825" y="42862"/>
                </a:cubicBezTo>
                <a:moveTo>
                  <a:pt x="180975" y="42862"/>
                </a:moveTo>
                <a:cubicBezTo>
                  <a:pt x="178344" y="42862"/>
                  <a:pt x="176212" y="44994"/>
                  <a:pt x="176212" y="47625"/>
                </a:cubicBezTo>
                <a:cubicBezTo>
                  <a:pt x="176212" y="50255"/>
                  <a:pt x="178344" y="52387"/>
                  <a:pt x="180975" y="52387"/>
                </a:cubicBezTo>
                <a:cubicBezTo>
                  <a:pt x="183605" y="52387"/>
                  <a:pt x="185737" y="50255"/>
                  <a:pt x="185737" y="47625"/>
                </a:cubicBezTo>
                <a:cubicBezTo>
                  <a:pt x="185737" y="44994"/>
                  <a:pt x="183605" y="42862"/>
                  <a:pt x="180975" y="42862"/>
                </a:cubicBezTo>
                <a:moveTo>
                  <a:pt x="304800" y="333375"/>
                </a:moveTo>
                <a:cubicBezTo>
                  <a:pt x="304800" y="286030"/>
                  <a:pt x="266419" y="247650"/>
                  <a:pt x="219075" y="247650"/>
                </a:cubicBezTo>
                <a:cubicBezTo>
                  <a:pt x="171730" y="247650"/>
                  <a:pt x="133350" y="286030"/>
                  <a:pt x="133350" y="333375"/>
                </a:cubicBezTo>
                <a:moveTo>
                  <a:pt x="171450" y="190500"/>
                </a:moveTo>
                <a:lnTo>
                  <a:pt x="104775" y="152400"/>
                </a:lnTo>
                <a:moveTo>
                  <a:pt x="266700" y="190500"/>
                </a:moveTo>
                <a:lnTo>
                  <a:pt x="333375" y="152400"/>
                </a:lnTo>
                <a:moveTo>
                  <a:pt x="128587" y="209550"/>
                </a:moveTo>
                <a:cubicBezTo>
                  <a:pt x="125957" y="209550"/>
                  <a:pt x="123825" y="211682"/>
                  <a:pt x="123825" y="214312"/>
                </a:cubicBezTo>
                <a:cubicBezTo>
                  <a:pt x="123825" y="216942"/>
                  <a:pt x="125957" y="219075"/>
                  <a:pt x="128587" y="219075"/>
                </a:cubicBezTo>
                <a:cubicBezTo>
                  <a:pt x="131217" y="219075"/>
                  <a:pt x="133350" y="216942"/>
                  <a:pt x="133350" y="214312"/>
                </a:cubicBezTo>
                <a:cubicBezTo>
                  <a:pt x="133350" y="211682"/>
                  <a:pt x="131217" y="209550"/>
                  <a:pt x="128587" y="209550"/>
                </a:cubicBezTo>
                <a:moveTo>
                  <a:pt x="309562" y="209550"/>
                </a:moveTo>
                <a:cubicBezTo>
                  <a:pt x="306932" y="209550"/>
                  <a:pt x="304800" y="211682"/>
                  <a:pt x="304800" y="214312"/>
                </a:cubicBezTo>
                <a:cubicBezTo>
                  <a:pt x="304800" y="216942"/>
                  <a:pt x="306932" y="219075"/>
                  <a:pt x="309562" y="219075"/>
                </a:cubicBezTo>
                <a:cubicBezTo>
                  <a:pt x="312192" y="219075"/>
                  <a:pt x="314325" y="216942"/>
                  <a:pt x="314325" y="214312"/>
                </a:cubicBezTo>
                <a:cubicBezTo>
                  <a:pt x="314325" y="211682"/>
                  <a:pt x="312192" y="209550"/>
                  <a:pt x="309562" y="209550"/>
                </a:cubicBezTo>
              </a:path>
            </a:pathLst>
          </a:custGeom>
          <a:noFill/>
          <a:ln w="14287">
            <a:solidFill>
              <a:srgbClr val="DE8431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2" name="Rounded Rectangle 31"/>
          <p:cNvSpPr/>
          <p:nvPr/>
        </p:nvSpPr>
        <p:spPr>
          <a:xfrm>
            <a:off x="4045029" y="3467228"/>
            <a:ext cx="657225" cy="657225"/>
          </a:xfrm>
          <a:custGeom>
            <a:avLst/>
            <a:gdLst/>
            <a:ahLst/>
            <a:cxnLst/>
            <a:rect l="0" t="0" r="0" b="0"/>
            <a:pathLst>
              <a:path w="657225" h="657225">
                <a:moveTo>
                  <a:pt x="128587" y="400050"/>
                </a:moveTo>
                <a:cubicBezTo>
                  <a:pt x="164095" y="400050"/>
                  <a:pt x="192881" y="428835"/>
                  <a:pt x="192881" y="464343"/>
                </a:cubicBezTo>
                <a:cubicBezTo>
                  <a:pt x="192881" y="499852"/>
                  <a:pt x="164095" y="528637"/>
                  <a:pt x="128587" y="528637"/>
                </a:cubicBezTo>
                <a:cubicBezTo>
                  <a:pt x="93079" y="528637"/>
                  <a:pt x="64293" y="499852"/>
                  <a:pt x="64293" y="464343"/>
                </a:cubicBezTo>
                <a:cubicBezTo>
                  <a:pt x="64293" y="428835"/>
                  <a:pt x="93079" y="400050"/>
                  <a:pt x="128587" y="400050"/>
                </a:cubicBezTo>
                <a:close/>
                <a:moveTo>
                  <a:pt x="0" y="657225"/>
                </a:moveTo>
                <a:cubicBezTo>
                  <a:pt x="14988" y="598445"/>
                  <a:pt x="67927" y="557312"/>
                  <a:pt x="128587" y="557312"/>
                </a:cubicBezTo>
                <a:cubicBezTo>
                  <a:pt x="189247" y="557312"/>
                  <a:pt x="242186" y="598445"/>
                  <a:pt x="257175" y="657225"/>
                </a:cubicBezTo>
                <a:moveTo>
                  <a:pt x="528637" y="400050"/>
                </a:moveTo>
                <a:cubicBezTo>
                  <a:pt x="564145" y="400050"/>
                  <a:pt x="592931" y="428835"/>
                  <a:pt x="592931" y="464343"/>
                </a:cubicBezTo>
                <a:cubicBezTo>
                  <a:pt x="592931" y="499852"/>
                  <a:pt x="564145" y="528637"/>
                  <a:pt x="528637" y="528637"/>
                </a:cubicBezTo>
                <a:cubicBezTo>
                  <a:pt x="493129" y="528637"/>
                  <a:pt x="464343" y="499852"/>
                  <a:pt x="464343" y="464343"/>
                </a:cubicBezTo>
                <a:cubicBezTo>
                  <a:pt x="464343" y="428835"/>
                  <a:pt x="493129" y="400050"/>
                  <a:pt x="528637" y="400050"/>
                </a:cubicBezTo>
                <a:close/>
                <a:moveTo>
                  <a:pt x="400050" y="657225"/>
                </a:moveTo>
                <a:cubicBezTo>
                  <a:pt x="415038" y="598445"/>
                  <a:pt x="467977" y="557312"/>
                  <a:pt x="528637" y="557312"/>
                </a:cubicBezTo>
                <a:cubicBezTo>
                  <a:pt x="589297" y="557312"/>
                  <a:pt x="642236" y="598445"/>
                  <a:pt x="657225" y="657225"/>
                </a:cubicBezTo>
                <a:moveTo>
                  <a:pt x="328612" y="371475"/>
                </a:moveTo>
                <a:cubicBezTo>
                  <a:pt x="364120" y="371475"/>
                  <a:pt x="392906" y="400260"/>
                  <a:pt x="392906" y="435768"/>
                </a:cubicBezTo>
                <a:cubicBezTo>
                  <a:pt x="392906" y="471277"/>
                  <a:pt x="364120" y="500062"/>
                  <a:pt x="328612" y="500062"/>
                </a:cubicBezTo>
                <a:cubicBezTo>
                  <a:pt x="293104" y="500062"/>
                  <a:pt x="264318" y="471277"/>
                  <a:pt x="264318" y="435768"/>
                </a:cubicBezTo>
                <a:cubicBezTo>
                  <a:pt x="264318" y="400260"/>
                  <a:pt x="293104" y="371475"/>
                  <a:pt x="328612" y="371475"/>
                </a:cubicBezTo>
                <a:close/>
                <a:moveTo>
                  <a:pt x="216741" y="591302"/>
                </a:moveTo>
                <a:cubicBezTo>
                  <a:pt x="240679" y="552497"/>
                  <a:pt x="283017" y="528869"/>
                  <a:pt x="328612" y="528869"/>
                </a:cubicBezTo>
                <a:cubicBezTo>
                  <a:pt x="374207" y="528869"/>
                  <a:pt x="416545" y="552497"/>
                  <a:pt x="440483" y="591302"/>
                </a:cubicBezTo>
                <a:moveTo>
                  <a:pt x="200025" y="0"/>
                </a:moveTo>
                <a:lnTo>
                  <a:pt x="157162" y="42862"/>
                </a:lnTo>
                <a:moveTo>
                  <a:pt x="200025" y="42862"/>
                </a:moveTo>
                <a:lnTo>
                  <a:pt x="157162" y="0"/>
                </a:lnTo>
                <a:moveTo>
                  <a:pt x="442912" y="71437"/>
                </a:moveTo>
                <a:lnTo>
                  <a:pt x="485775" y="28575"/>
                </a:lnTo>
                <a:moveTo>
                  <a:pt x="485775" y="71437"/>
                </a:moveTo>
                <a:lnTo>
                  <a:pt x="442912" y="28575"/>
                </a:lnTo>
                <a:moveTo>
                  <a:pt x="585787" y="185737"/>
                </a:moveTo>
                <a:lnTo>
                  <a:pt x="628650" y="142875"/>
                </a:lnTo>
                <a:moveTo>
                  <a:pt x="628650" y="185737"/>
                </a:moveTo>
                <a:lnTo>
                  <a:pt x="585787" y="142875"/>
                </a:lnTo>
                <a:moveTo>
                  <a:pt x="28575" y="142875"/>
                </a:moveTo>
                <a:lnTo>
                  <a:pt x="71437" y="100012"/>
                </a:lnTo>
                <a:moveTo>
                  <a:pt x="71437" y="142875"/>
                </a:moveTo>
                <a:lnTo>
                  <a:pt x="28575" y="100012"/>
                </a:lnTo>
                <a:moveTo>
                  <a:pt x="424052" y="300837"/>
                </a:moveTo>
                <a:cubicBezTo>
                  <a:pt x="446986" y="243514"/>
                  <a:pt x="490158" y="196600"/>
                  <a:pt x="545382" y="168992"/>
                </a:cubicBezTo>
                <a:moveTo>
                  <a:pt x="242887" y="42862"/>
                </a:moveTo>
                <a:lnTo>
                  <a:pt x="254146" y="48577"/>
                </a:lnTo>
                <a:cubicBezTo>
                  <a:pt x="318500" y="80737"/>
                  <a:pt x="362527" y="142928"/>
                  <a:pt x="371475" y="214312"/>
                </a:cubicBezTo>
                <a:lnTo>
                  <a:pt x="371475" y="214312"/>
                </a:lnTo>
                <a:moveTo>
                  <a:pt x="128587" y="128587"/>
                </a:moveTo>
                <a:lnTo>
                  <a:pt x="128587" y="128587"/>
                </a:lnTo>
                <a:cubicBezTo>
                  <a:pt x="217309" y="146323"/>
                  <a:pt x="290350" y="209063"/>
                  <a:pt x="321268" y="294093"/>
                </a:cubicBezTo>
                <a:lnTo>
                  <a:pt x="328612" y="314325"/>
                </a:lnTo>
              </a:path>
            </a:pathLst>
          </a:custGeom>
          <a:noFill/>
          <a:ln w="14287">
            <a:solidFill>
              <a:srgbClr val="969696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3" name="Rounded Rectangle 32"/>
          <p:cNvSpPr/>
          <p:nvPr/>
        </p:nvSpPr>
        <p:spPr>
          <a:xfrm>
            <a:off x="2582942" y="3581565"/>
            <a:ext cx="381000" cy="428625"/>
          </a:xfrm>
          <a:custGeom>
            <a:avLst/>
            <a:gdLst/>
            <a:ahLst/>
            <a:cxnLst/>
            <a:rect l="0" t="0" r="0" b="0"/>
            <a:pathLst>
              <a:path w="381000" h="428625">
                <a:moveTo>
                  <a:pt x="90487" y="100012"/>
                </a:moveTo>
                <a:cubicBezTo>
                  <a:pt x="90487" y="44776"/>
                  <a:pt x="135264" y="0"/>
                  <a:pt x="190500" y="0"/>
                </a:cubicBezTo>
                <a:cubicBezTo>
                  <a:pt x="245735" y="0"/>
                  <a:pt x="290512" y="44776"/>
                  <a:pt x="290512" y="100012"/>
                </a:cubicBezTo>
                <a:cubicBezTo>
                  <a:pt x="290512" y="155247"/>
                  <a:pt x="245735" y="200025"/>
                  <a:pt x="190500" y="200025"/>
                </a:cubicBezTo>
                <a:cubicBezTo>
                  <a:pt x="135264" y="200025"/>
                  <a:pt x="90487" y="155247"/>
                  <a:pt x="90487" y="100012"/>
                </a:cubicBezTo>
                <a:close/>
                <a:moveTo>
                  <a:pt x="0" y="390525"/>
                </a:moveTo>
                <a:cubicBezTo>
                  <a:pt x="0" y="285313"/>
                  <a:pt x="85289" y="200025"/>
                  <a:pt x="190500" y="200025"/>
                </a:cubicBezTo>
                <a:cubicBezTo>
                  <a:pt x="295711" y="200025"/>
                  <a:pt x="381000" y="285313"/>
                  <a:pt x="381000" y="390525"/>
                </a:cubicBezTo>
                <a:moveTo>
                  <a:pt x="217171" y="130492"/>
                </a:moveTo>
                <a:cubicBezTo>
                  <a:pt x="201931" y="115252"/>
                  <a:pt x="179071" y="115252"/>
                  <a:pt x="163831" y="130492"/>
                </a:cubicBezTo>
                <a:moveTo>
                  <a:pt x="70484" y="428625"/>
                </a:moveTo>
                <a:lnTo>
                  <a:pt x="70484" y="384809"/>
                </a:lnTo>
                <a:lnTo>
                  <a:pt x="308610" y="384809"/>
                </a:lnTo>
                <a:lnTo>
                  <a:pt x="308610" y="428625"/>
                </a:lnTo>
                <a:moveTo>
                  <a:pt x="200025" y="318134"/>
                </a:moveTo>
                <a:lnTo>
                  <a:pt x="104775" y="318134"/>
                </a:lnTo>
                <a:lnTo>
                  <a:pt x="104775" y="384809"/>
                </a:lnTo>
                <a:lnTo>
                  <a:pt x="200025" y="384809"/>
                </a:lnTo>
                <a:close/>
                <a:moveTo>
                  <a:pt x="276225" y="280034"/>
                </a:moveTo>
                <a:lnTo>
                  <a:pt x="200025" y="280034"/>
                </a:lnTo>
                <a:lnTo>
                  <a:pt x="200025" y="384809"/>
                </a:lnTo>
                <a:lnTo>
                  <a:pt x="276225" y="384809"/>
                </a:lnTo>
                <a:close/>
              </a:path>
            </a:pathLst>
          </a:custGeom>
          <a:noFill/>
          <a:ln w="14287">
            <a:solidFill>
              <a:srgbClr val="4E88E7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5745242" y="3567278"/>
            <a:ext cx="417722" cy="442912"/>
          </a:xfrm>
          <a:custGeom>
            <a:avLst/>
            <a:gdLst/>
            <a:ahLst/>
            <a:cxnLst/>
            <a:rect l="0" t="0" r="0" b="0"/>
            <a:pathLst>
              <a:path w="417722" h="442912">
                <a:moveTo>
                  <a:pt x="331997" y="63224"/>
                </a:moveTo>
                <a:cubicBezTo>
                  <a:pt x="331997" y="39551"/>
                  <a:pt x="351188" y="20361"/>
                  <a:pt x="374860" y="20361"/>
                </a:cubicBezTo>
                <a:cubicBezTo>
                  <a:pt x="398533" y="20361"/>
                  <a:pt x="417722" y="39551"/>
                  <a:pt x="417722" y="63224"/>
                </a:cubicBezTo>
                <a:cubicBezTo>
                  <a:pt x="417722" y="86896"/>
                  <a:pt x="398533" y="106086"/>
                  <a:pt x="374860" y="106086"/>
                </a:cubicBezTo>
                <a:cubicBezTo>
                  <a:pt x="351188" y="106086"/>
                  <a:pt x="331997" y="86896"/>
                  <a:pt x="331997" y="63224"/>
                </a:cubicBezTo>
                <a:close/>
                <a:moveTo>
                  <a:pt x="345332" y="414337"/>
                </a:moveTo>
                <a:lnTo>
                  <a:pt x="345332" y="212407"/>
                </a:lnTo>
                <a:cubicBezTo>
                  <a:pt x="331997" y="218122"/>
                  <a:pt x="318662" y="220027"/>
                  <a:pt x="305327" y="220027"/>
                </a:cubicBezTo>
                <a:lnTo>
                  <a:pt x="255797" y="220027"/>
                </a:lnTo>
                <a:cubicBezTo>
                  <a:pt x="240557" y="220027"/>
                  <a:pt x="227222" y="206692"/>
                  <a:pt x="227222" y="191452"/>
                </a:cubicBezTo>
                <a:cubicBezTo>
                  <a:pt x="227222" y="176212"/>
                  <a:pt x="240557" y="162877"/>
                  <a:pt x="255797" y="162877"/>
                </a:cubicBezTo>
                <a:cubicBezTo>
                  <a:pt x="290087" y="162877"/>
                  <a:pt x="320567" y="164782"/>
                  <a:pt x="337712" y="153352"/>
                </a:cubicBezTo>
                <a:lnTo>
                  <a:pt x="358667" y="140017"/>
                </a:lnTo>
                <a:cubicBezTo>
                  <a:pt x="366287" y="134302"/>
                  <a:pt x="377717" y="132397"/>
                  <a:pt x="387242" y="138112"/>
                </a:cubicBezTo>
                <a:cubicBezTo>
                  <a:pt x="396767" y="141922"/>
                  <a:pt x="402482" y="151447"/>
                  <a:pt x="402482" y="162877"/>
                </a:cubicBezTo>
                <a:lnTo>
                  <a:pt x="402482" y="414337"/>
                </a:lnTo>
                <a:cubicBezTo>
                  <a:pt x="402482" y="429577"/>
                  <a:pt x="389147" y="442912"/>
                  <a:pt x="373907" y="442912"/>
                </a:cubicBezTo>
                <a:cubicBezTo>
                  <a:pt x="358667" y="442912"/>
                  <a:pt x="345332" y="429577"/>
                  <a:pt x="345332" y="414337"/>
                </a:cubicBezTo>
                <a:close/>
                <a:moveTo>
                  <a:pt x="136628" y="162878"/>
                </a:moveTo>
                <a:lnTo>
                  <a:pt x="41378" y="162878"/>
                </a:lnTo>
                <a:moveTo>
                  <a:pt x="136628" y="105728"/>
                </a:moveTo>
                <a:lnTo>
                  <a:pt x="41378" y="105728"/>
                </a:lnTo>
                <a:moveTo>
                  <a:pt x="136628" y="48578"/>
                </a:moveTo>
                <a:lnTo>
                  <a:pt x="41378" y="48578"/>
                </a:lnTo>
                <a:moveTo>
                  <a:pt x="259727" y="220027"/>
                </a:moveTo>
                <a:lnTo>
                  <a:pt x="41378" y="220027"/>
                </a:lnTo>
                <a:moveTo>
                  <a:pt x="218545" y="442912"/>
                </a:moveTo>
                <a:lnTo>
                  <a:pt x="41336" y="442912"/>
                </a:lnTo>
                <a:lnTo>
                  <a:pt x="41336" y="220027"/>
                </a:lnTo>
                <a:moveTo>
                  <a:pt x="0" y="0"/>
                </a:moveTo>
                <a:moveTo>
                  <a:pt x="174728" y="442912"/>
                </a:moveTo>
                <a:lnTo>
                  <a:pt x="174728" y="220027"/>
                </a:lnTo>
                <a:moveTo>
                  <a:pt x="0" y="0"/>
                </a:moveTo>
                <a:moveTo>
                  <a:pt x="255793" y="162876"/>
                </a:moveTo>
                <a:lnTo>
                  <a:pt x="271033" y="105726"/>
                </a:lnTo>
              </a:path>
            </a:pathLst>
          </a:custGeom>
          <a:noFill/>
          <a:ln w="14287">
            <a:solidFill>
              <a:srgbClr val="E0CB15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5" name="Rounded Rectangle 34"/>
          <p:cNvSpPr/>
          <p:nvPr/>
        </p:nvSpPr>
        <p:spPr>
          <a:xfrm>
            <a:off x="3355648" y="4962616"/>
            <a:ext cx="436662" cy="438084"/>
          </a:xfrm>
          <a:custGeom>
            <a:avLst/>
            <a:gdLst/>
            <a:ahLst/>
            <a:cxnLst/>
            <a:rect l="0" t="0" r="0" b="0"/>
            <a:pathLst>
              <a:path w="436662" h="438084">
                <a:moveTo>
                  <a:pt x="321487" y="385686"/>
                </a:moveTo>
                <a:lnTo>
                  <a:pt x="321487" y="385686"/>
                </a:lnTo>
                <a:moveTo>
                  <a:pt x="321487" y="342823"/>
                </a:moveTo>
                <a:lnTo>
                  <a:pt x="321487" y="285673"/>
                </a:lnTo>
                <a:moveTo>
                  <a:pt x="433768" y="412127"/>
                </a:moveTo>
                <a:cubicBezTo>
                  <a:pt x="436662" y="417628"/>
                  <a:pt x="436438" y="424247"/>
                  <a:pt x="433177" y="429539"/>
                </a:cubicBezTo>
                <a:cubicBezTo>
                  <a:pt x="429877" y="434855"/>
                  <a:pt x="424061" y="438084"/>
                  <a:pt x="417804" y="438073"/>
                </a:cubicBezTo>
                <a:lnTo>
                  <a:pt x="225170" y="438073"/>
                </a:lnTo>
                <a:cubicBezTo>
                  <a:pt x="218914" y="438084"/>
                  <a:pt x="213097" y="434855"/>
                  <a:pt x="209797" y="429539"/>
                </a:cubicBezTo>
                <a:cubicBezTo>
                  <a:pt x="206537" y="424247"/>
                  <a:pt x="206312" y="417628"/>
                  <a:pt x="209207" y="412127"/>
                </a:cubicBezTo>
                <a:lnTo>
                  <a:pt x="305523" y="228523"/>
                </a:lnTo>
                <a:cubicBezTo>
                  <a:pt x="308670" y="222631"/>
                  <a:pt x="314807" y="218951"/>
                  <a:pt x="321487" y="218951"/>
                </a:cubicBezTo>
                <a:cubicBezTo>
                  <a:pt x="328168" y="218951"/>
                  <a:pt x="334305" y="222631"/>
                  <a:pt x="337451" y="228523"/>
                </a:cubicBezTo>
                <a:close/>
                <a:moveTo>
                  <a:pt x="190500" y="323850"/>
                </a:moveTo>
                <a:lnTo>
                  <a:pt x="38100" y="323850"/>
                </a:lnTo>
                <a:cubicBezTo>
                  <a:pt x="17057" y="323850"/>
                  <a:pt x="0" y="306792"/>
                  <a:pt x="0" y="285750"/>
                </a:cubicBezTo>
                <a:lnTo>
                  <a:pt x="0" y="38100"/>
                </a:lnTo>
                <a:cubicBezTo>
                  <a:pt x="0" y="17057"/>
                  <a:pt x="17057" y="0"/>
                  <a:pt x="38100" y="0"/>
                </a:cubicBezTo>
                <a:lnTo>
                  <a:pt x="323850" y="0"/>
                </a:lnTo>
                <a:cubicBezTo>
                  <a:pt x="344892" y="0"/>
                  <a:pt x="361950" y="17057"/>
                  <a:pt x="361950" y="38100"/>
                </a:cubicBezTo>
                <a:lnTo>
                  <a:pt x="361950" y="171450"/>
                </a:lnTo>
                <a:moveTo>
                  <a:pt x="106165" y="101155"/>
                </a:moveTo>
                <a:lnTo>
                  <a:pt x="65360" y="142760"/>
                </a:lnTo>
                <a:lnTo>
                  <a:pt x="106165" y="184384"/>
                </a:lnTo>
                <a:moveTo>
                  <a:pt x="248869" y="184384"/>
                </a:moveTo>
                <a:lnTo>
                  <a:pt x="289674" y="142760"/>
                </a:lnTo>
                <a:lnTo>
                  <a:pt x="248869" y="101155"/>
                </a:lnTo>
                <a:moveTo>
                  <a:pt x="194005" y="101155"/>
                </a:moveTo>
                <a:lnTo>
                  <a:pt x="152380" y="194786"/>
                </a:lnTo>
              </a:path>
            </a:pathLst>
          </a:custGeom>
          <a:noFill/>
          <a:ln w="14287">
            <a:solidFill>
              <a:srgbClr val="1EABDA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6" name="Rounded Rectangle 35"/>
          <p:cNvSpPr/>
          <p:nvPr/>
        </p:nvSpPr>
        <p:spPr>
          <a:xfrm>
            <a:off x="4968954" y="4962330"/>
            <a:ext cx="409575" cy="438721"/>
          </a:xfrm>
          <a:custGeom>
            <a:avLst/>
            <a:gdLst/>
            <a:ahLst/>
            <a:cxnLst/>
            <a:rect l="0" t="0" r="0" b="0"/>
            <a:pathLst>
              <a:path w="409575" h="438721">
                <a:moveTo>
                  <a:pt x="180975" y="57150"/>
                </a:moveTo>
                <a:cubicBezTo>
                  <a:pt x="180975" y="30847"/>
                  <a:pt x="202297" y="9525"/>
                  <a:pt x="228600" y="9525"/>
                </a:cubicBezTo>
                <a:cubicBezTo>
                  <a:pt x="254902" y="9525"/>
                  <a:pt x="276225" y="30847"/>
                  <a:pt x="276225" y="57150"/>
                </a:cubicBezTo>
                <a:cubicBezTo>
                  <a:pt x="276225" y="83452"/>
                  <a:pt x="254902" y="104775"/>
                  <a:pt x="228600" y="104775"/>
                </a:cubicBezTo>
                <a:cubicBezTo>
                  <a:pt x="202297" y="104775"/>
                  <a:pt x="180975" y="83452"/>
                  <a:pt x="180975" y="57150"/>
                </a:cubicBezTo>
                <a:moveTo>
                  <a:pt x="257175" y="333375"/>
                </a:moveTo>
                <a:lnTo>
                  <a:pt x="257175" y="353796"/>
                </a:lnTo>
                <a:cubicBezTo>
                  <a:pt x="256789" y="374545"/>
                  <a:pt x="239652" y="391051"/>
                  <a:pt x="218903" y="390658"/>
                </a:cubicBezTo>
                <a:lnTo>
                  <a:pt x="218122" y="390658"/>
                </a:lnTo>
                <a:cubicBezTo>
                  <a:pt x="199986" y="390658"/>
                  <a:pt x="190461" y="400183"/>
                  <a:pt x="190461" y="428758"/>
                </a:cubicBezTo>
                <a:lnTo>
                  <a:pt x="190461" y="438283"/>
                </a:lnTo>
                <a:moveTo>
                  <a:pt x="9525" y="438150"/>
                </a:moveTo>
                <a:lnTo>
                  <a:pt x="9525" y="228600"/>
                </a:lnTo>
                <a:cubicBezTo>
                  <a:pt x="9525" y="218078"/>
                  <a:pt x="18053" y="209550"/>
                  <a:pt x="28575" y="209550"/>
                </a:cubicBezTo>
                <a:lnTo>
                  <a:pt x="66675" y="209550"/>
                </a:lnTo>
                <a:cubicBezTo>
                  <a:pt x="77196" y="209550"/>
                  <a:pt x="85725" y="218078"/>
                  <a:pt x="85725" y="228600"/>
                </a:cubicBezTo>
                <a:lnTo>
                  <a:pt x="85725" y="323850"/>
                </a:lnTo>
                <a:cubicBezTo>
                  <a:pt x="85725" y="329110"/>
                  <a:pt x="89989" y="333375"/>
                  <a:pt x="95250" y="333375"/>
                </a:cubicBezTo>
                <a:lnTo>
                  <a:pt x="161925" y="333375"/>
                </a:lnTo>
                <a:moveTo>
                  <a:pt x="9525" y="266700"/>
                </a:moveTo>
                <a:lnTo>
                  <a:pt x="85725" y="266700"/>
                </a:lnTo>
                <a:moveTo>
                  <a:pt x="285750" y="171450"/>
                </a:moveTo>
                <a:lnTo>
                  <a:pt x="285750" y="106679"/>
                </a:lnTo>
                <a:lnTo>
                  <a:pt x="409575" y="95250"/>
                </a:lnTo>
                <a:lnTo>
                  <a:pt x="409575" y="257175"/>
                </a:lnTo>
                <a:lnTo>
                  <a:pt x="285750" y="266700"/>
                </a:lnTo>
                <a:lnTo>
                  <a:pt x="285750" y="240029"/>
                </a:lnTo>
                <a:moveTo>
                  <a:pt x="314325" y="93345"/>
                </a:moveTo>
                <a:lnTo>
                  <a:pt x="314325" y="66675"/>
                </a:lnTo>
                <a:lnTo>
                  <a:pt x="409575" y="95250"/>
                </a:lnTo>
                <a:moveTo>
                  <a:pt x="0" y="66675"/>
                </a:moveTo>
                <a:cubicBezTo>
                  <a:pt x="0" y="29851"/>
                  <a:pt x="29851" y="0"/>
                  <a:pt x="66675" y="0"/>
                </a:cubicBezTo>
                <a:cubicBezTo>
                  <a:pt x="103498" y="0"/>
                  <a:pt x="133350" y="29851"/>
                  <a:pt x="133350" y="66675"/>
                </a:cubicBezTo>
                <a:cubicBezTo>
                  <a:pt x="133350" y="103498"/>
                  <a:pt x="103498" y="133350"/>
                  <a:pt x="66675" y="133350"/>
                </a:cubicBezTo>
                <a:cubicBezTo>
                  <a:pt x="29851" y="133350"/>
                  <a:pt x="0" y="103498"/>
                  <a:pt x="0" y="66675"/>
                </a:cubicBezTo>
                <a:moveTo>
                  <a:pt x="19050" y="114300"/>
                </a:moveTo>
                <a:lnTo>
                  <a:pt x="109537" y="23812"/>
                </a:lnTo>
                <a:moveTo>
                  <a:pt x="303237" y="438721"/>
                </a:moveTo>
                <a:lnTo>
                  <a:pt x="265614" y="333375"/>
                </a:lnTo>
                <a:lnTo>
                  <a:pt x="161925" y="333375"/>
                </a:lnTo>
                <a:cubicBezTo>
                  <a:pt x="153364" y="333375"/>
                  <a:pt x="145254" y="329538"/>
                  <a:pt x="139826" y="322918"/>
                </a:cubicBezTo>
                <a:cubicBezTo>
                  <a:pt x="134398" y="316298"/>
                  <a:pt x="132224" y="307593"/>
                  <a:pt x="133902" y="299199"/>
                </a:cubicBezTo>
                <a:lnTo>
                  <a:pt x="162477" y="156324"/>
                </a:lnTo>
                <a:cubicBezTo>
                  <a:pt x="164396" y="146728"/>
                  <a:pt x="171091" y="138782"/>
                  <a:pt x="180222" y="135263"/>
                </a:cubicBezTo>
                <a:cubicBezTo>
                  <a:pt x="189353" y="131745"/>
                  <a:pt x="199649" y="133143"/>
                  <a:pt x="207511" y="138969"/>
                </a:cubicBezTo>
                <a:cubicBezTo>
                  <a:pt x="240345" y="162639"/>
                  <a:pt x="278821" y="177269"/>
                  <a:pt x="319087" y="181394"/>
                </a:cubicBezTo>
                <a:cubicBezTo>
                  <a:pt x="329370" y="182857"/>
                  <a:pt x="338050" y="189785"/>
                  <a:pt x="341756" y="199489"/>
                </a:cubicBezTo>
                <a:cubicBezTo>
                  <a:pt x="345462" y="209192"/>
                  <a:pt x="343610" y="220143"/>
                  <a:pt x="336920" y="228088"/>
                </a:cubicBezTo>
                <a:cubicBezTo>
                  <a:pt x="330230" y="236034"/>
                  <a:pt x="319755" y="239723"/>
                  <a:pt x="309562" y="237725"/>
                </a:cubicBezTo>
                <a:cubicBezTo>
                  <a:pt x="275179" y="233116"/>
                  <a:pt x="241744" y="223085"/>
                  <a:pt x="210502" y="208007"/>
                </a:cubicBezTo>
                <a:lnTo>
                  <a:pt x="196862" y="276225"/>
                </a:lnTo>
                <a:lnTo>
                  <a:pt x="285826" y="276225"/>
                </a:lnTo>
                <a:cubicBezTo>
                  <a:pt x="297927" y="276234"/>
                  <a:pt x="308710" y="283866"/>
                  <a:pt x="312744" y="295275"/>
                </a:cubicBezTo>
                <a:lnTo>
                  <a:pt x="363588" y="437692"/>
                </a:lnTo>
              </a:path>
            </a:pathLst>
          </a:custGeom>
          <a:noFill/>
          <a:ln w="14287">
            <a:solidFill>
              <a:srgbClr val="DE58A9"/>
            </a:solidFill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