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154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32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6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4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2C1F15-EE3C-41B8-B6DA-D83B9EB67AA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899-1F97-4632-9378-6812ABB2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0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Thinking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in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17596" cy="1400530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Stages </a:t>
            </a:r>
            <a:r>
              <a:rPr lang="en-US" dirty="0" smtClean="0"/>
              <a:t>of </a:t>
            </a:r>
            <a:r>
              <a:rPr lang="en-US" dirty="0"/>
              <a:t>Design Thinking </a:t>
            </a:r>
            <a:r>
              <a:rPr lang="en-US" dirty="0" smtClean="0"/>
              <a:t>Approach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Empathize (Get deeper into problem)</a:t>
            </a:r>
            <a:endParaRPr lang="en-US" dirty="0"/>
          </a:p>
          <a:p>
            <a:r>
              <a:rPr lang="en-US" dirty="0" smtClean="0"/>
              <a:t>Define (List down the issues)</a:t>
            </a:r>
          </a:p>
          <a:p>
            <a:r>
              <a:rPr lang="en-US" dirty="0" smtClean="0"/>
              <a:t>Ideate (Generate ideas based on above information)</a:t>
            </a:r>
          </a:p>
          <a:p>
            <a:r>
              <a:rPr lang="en-US" dirty="0" smtClean="0"/>
              <a:t>Prototype (Create the solution)</a:t>
            </a:r>
          </a:p>
          <a:p>
            <a:r>
              <a:rPr lang="en-US" dirty="0" smtClean="0"/>
              <a:t>Test (Test the solution)</a:t>
            </a:r>
          </a:p>
          <a:p>
            <a:r>
              <a:rPr lang="en-US" dirty="0" smtClean="0"/>
              <a:t>Implement (Implement the solution)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70633" cy="1400530"/>
          </a:xfrm>
        </p:spPr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– A Design Thinking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1300766"/>
            <a:ext cx="10547797" cy="5357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dirty="0" smtClean="0"/>
              <a:t> </a:t>
            </a:r>
            <a:r>
              <a:rPr lang="en-US" i="1" dirty="0"/>
              <a:t>A man has took a shop in Rent near BTM Layout, Bangalore, not in the main road but as a local shop. The rent of the shop is 14000 per month. The man took the shop to sell fast food like - Biryani, Maggie, Egg </a:t>
            </a:r>
            <a:r>
              <a:rPr lang="en-US" i="1" dirty="0" err="1"/>
              <a:t>Bhujia</a:t>
            </a:r>
            <a:r>
              <a:rPr lang="en-US" i="1" dirty="0"/>
              <a:t>, </a:t>
            </a:r>
            <a:r>
              <a:rPr lang="en-US" i="1" dirty="0" err="1"/>
              <a:t>Omlets</a:t>
            </a:r>
            <a:r>
              <a:rPr lang="en-US" i="1" dirty="0"/>
              <a:t>, Chicken Kabab etc.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the first 3 months he make a profit of around 100000, with a sales of around 300000.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	In </a:t>
            </a:r>
            <a:r>
              <a:rPr lang="en-US" dirty="0"/>
              <a:t>the 1st month he was selling veg food also, but he stopped after the 2nd month as it stock was not getting out.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	After </a:t>
            </a:r>
            <a:r>
              <a:rPr lang="en-US" dirty="0"/>
              <a:t>4 – 5 months down the line the man is making a huge loss in his investment. He has a due of 2 months to pay the rent.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	The </a:t>
            </a:r>
            <a:r>
              <a:rPr lang="en-US" dirty="0"/>
              <a:t>sale has drastically gone down and he is thinking to close the shop.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	The </a:t>
            </a:r>
            <a:r>
              <a:rPr lang="en-US" dirty="0"/>
              <a:t>Man is very lazy in working hard and also very poor in any other investment. </a:t>
            </a:r>
          </a:p>
          <a:p>
            <a:pPr marL="0" indent="0" algn="just">
              <a:buNone/>
            </a:pPr>
            <a:endParaRPr lang="en-US" i="1" dirty="0" smtClean="0"/>
          </a:p>
          <a:p>
            <a:pPr marL="0" indent="0" algn="just">
              <a:buNone/>
            </a:pPr>
            <a:r>
              <a:rPr lang="en-US" i="1" dirty="0" smtClean="0"/>
              <a:t>How </a:t>
            </a:r>
            <a:r>
              <a:rPr lang="en-US" i="1" dirty="0"/>
              <a:t>will you tackle a situation of this kind? Write a solution to this kind of problem. Give a Fact-full answer by understanding the critical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39568" cy="1400530"/>
          </a:xfrm>
        </p:spPr>
        <p:txBody>
          <a:bodyPr/>
          <a:lstStyle/>
          <a:p>
            <a:r>
              <a:rPr lang="en-US" dirty="0"/>
              <a:t>Empathize (Get deeper into problem)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8875"/>
            <a:ext cx="10101308" cy="54091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the first 3 months he make a profit of around 100000, with a sales of around 300000.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	In the 1st month he was selling veg food also, but he stopped after the 2nd month as it stock was not getting out.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	After 4 – 5 months down the line the man is making a huge loss in his investment. He has a due of 2 months to pay the rent.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	The sale has drastically gone down and he is thinking to close the shop.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	The Man is very lazy in working hard and also very poor in any other investment.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(List down the issues)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884"/>
            <a:ext cx="10010175" cy="518500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person earned 33% profit during the first three month and average sale was Rs.100,000/-. It shows that the space is potentially strong.</a:t>
            </a:r>
          </a:p>
          <a:p>
            <a:pPr algn="just"/>
            <a:r>
              <a:rPr lang="en-US" dirty="0" smtClean="0"/>
              <a:t>Rent of the shop was Rs.14,000/- which is 14% of total sale and on higher side.</a:t>
            </a:r>
          </a:p>
          <a:p>
            <a:pPr algn="just"/>
            <a:r>
              <a:rPr lang="en-US" dirty="0" smtClean="0"/>
              <a:t>Problem started when the person stopped selling veg fast food. There nay be a chance that the customers were going to the shops in groups (which happens normally in case of fast food’s shop). There was a possibility that the groups were of mix of Vegetarian and Non-Vegetarian. As the groups stopped getting veg food they moved over to another counter where they could found both categories. </a:t>
            </a:r>
          </a:p>
          <a:p>
            <a:pPr algn="just"/>
            <a:r>
              <a:rPr lang="en-US" dirty="0" smtClean="0"/>
              <a:t>High inventory of veg foods could be a reason of high loss. The person did not work on consumption rate and was keeping the high inventory of veg foods. Since the category was a perishable category, the person had to dump the left over inventory which was out of shelf life. </a:t>
            </a:r>
          </a:p>
          <a:p>
            <a:r>
              <a:rPr lang="en-US" dirty="0" smtClean="0"/>
              <a:t>  Now the person has no investment to make.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5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81" y="143625"/>
            <a:ext cx="10867602" cy="1400530"/>
          </a:xfrm>
        </p:spPr>
        <p:txBody>
          <a:bodyPr/>
          <a:lstStyle/>
          <a:p>
            <a:r>
              <a:rPr lang="en-US" dirty="0"/>
              <a:t>Ideate (Generate ideas based on above information)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796" y="1718067"/>
            <a:ext cx="10358887" cy="4914553"/>
          </a:xfrm>
        </p:spPr>
        <p:txBody>
          <a:bodyPr/>
          <a:lstStyle/>
          <a:p>
            <a:pPr algn="just"/>
            <a:r>
              <a:rPr lang="en-US" dirty="0" smtClean="0"/>
              <a:t>Retention of shop or move onto another space. </a:t>
            </a:r>
          </a:p>
          <a:p>
            <a:pPr algn="just"/>
            <a:r>
              <a:rPr lang="en-US" dirty="0"/>
              <a:t>Rent should not be more than 10% of sales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Start new category or retain the veg category.</a:t>
            </a:r>
          </a:p>
          <a:p>
            <a:pPr algn="just"/>
            <a:r>
              <a:rPr lang="en-US" dirty="0" smtClean="0"/>
              <a:t>Inventory level should be worked upon.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5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(Create the 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02" y="1550642"/>
            <a:ext cx="10127066" cy="4195481"/>
          </a:xfrm>
        </p:spPr>
        <p:txBody>
          <a:bodyPr/>
          <a:lstStyle/>
          <a:p>
            <a:pPr algn="just"/>
            <a:r>
              <a:rPr lang="en-US" dirty="0"/>
              <a:t>The space is potentially strong where the person was making 33% profit with the sale of Veg </a:t>
            </a:r>
            <a:r>
              <a:rPr lang="en-US" dirty="0" smtClean="0"/>
              <a:t>food so the person should retain the shop. Also the person is lazy in doing hard work and moving from one place to another takes good time and efforts. </a:t>
            </a:r>
            <a:endParaRPr lang="en-US" dirty="0"/>
          </a:p>
          <a:p>
            <a:pPr algn="just"/>
            <a:r>
              <a:rPr lang="en-US" dirty="0"/>
              <a:t> The person should talk to the landlord to shift the rent on profit sharing concept. He offer 10% of sales as monthly rent for upcoming 6 to 8 months. If it doesn’t work then he can request the landlord to reduce the rent for upcoming 6 to 8 months at least.</a:t>
            </a:r>
          </a:p>
          <a:p>
            <a:pPr algn="just"/>
            <a:r>
              <a:rPr lang="en-US" dirty="0"/>
              <a:t>The person should start selling the veg category again to get his business on track.</a:t>
            </a:r>
          </a:p>
          <a:p>
            <a:pPr algn="just"/>
            <a:r>
              <a:rPr lang="en-US" dirty="0"/>
              <a:t>The person should start working on minimum inventory level Vs maximum demand for both the category to define a healthy inventory level for shop.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(Test the solution)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pointer can be performed on real time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9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(Implement the solution)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pointer can be performed on real time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9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586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Design Thinking Approach</vt:lpstr>
      <vt:lpstr>6 Stages of Design Thinking Approach </vt:lpstr>
      <vt:lpstr>Case Study – A Design Thinking Approach </vt:lpstr>
      <vt:lpstr>Empathize (Get deeper into problem) </vt:lpstr>
      <vt:lpstr>Define (List down the issues) </vt:lpstr>
      <vt:lpstr>Ideate (Generate ideas based on above information) </vt:lpstr>
      <vt:lpstr>Prototype (Create the solution)</vt:lpstr>
      <vt:lpstr>Test (Test the solution) </vt:lpstr>
      <vt:lpstr>Implement (Implement the solution)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Saxena</dc:creator>
  <cp:lastModifiedBy>Saurabh Saxena</cp:lastModifiedBy>
  <cp:revision>10</cp:revision>
  <dcterms:created xsi:type="dcterms:W3CDTF">2020-05-17T05:59:35Z</dcterms:created>
  <dcterms:modified xsi:type="dcterms:W3CDTF">2020-05-17T08:14:20Z</dcterms:modified>
</cp:coreProperties>
</file>