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70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38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23699A-BA0F-4485-A8DD-232BE9F4FC2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04C7-7F31-47F1-8A26-776F2589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2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Thinking Approach</a:t>
            </a:r>
            <a:br>
              <a:rPr lang="en-US" dirty="0" smtClean="0"/>
            </a:br>
            <a:r>
              <a:rPr lang="en-US" dirty="0" smtClean="0"/>
              <a:t>Part-2</a:t>
            </a:r>
            <a:br>
              <a:rPr lang="en-US" dirty="0" smtClean="0"/>
            </a:br>
            <a:r>
              <a:rPr lang="en-US" dirty="0" smtClean="0"/>
              <a:t>(Vada-</a:t>
            </a:r>
            <a:r>
              <a:rPr lang="en-US" dirty="0" err="1" smtClean="0"/>
              <a:t>Pav</a:t>
            </a:r>
            <a:r>
              <a:rPr lang="en-US" dirty="0" smtClean="0"/>
              <a:t> Stall)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in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17596" cy="140053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Stages </a:t>
            </a:r>
            <a:r>
              <a:rPr lang="en-US" dirty="0" smtClean="0"/>
              <a:t>of </a:t>
            </a:r>
            <a:r>
              <a:rPr lang="en-US" dirty="0"/>
              <a:t>Design Thinking </a:t>
            </a:r>
            <a:r>
              <a:rPr lang="en-US" dirty="0" smtClean="0"/>
              <a:t>Approach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Empathize (Get deeper into problem)</a:t>
            </a:r>
            <a:endParaRPr lang="en-US" dirty="0"/>
          </a:p>
          <a:p>
            <a:r>
              <a:rPr lang="en-US" dirty="0" smtClean="0"/>
              <a:t>Define (List down the issues)</a:t>
            </a:r>
          </a:p>
          <a:p>
            <a:r>
              <a:rPr lang="en-US" dirty="0" smtClean="0"/>
              <a:t>Ideate (Generate ideas based on above information)</a:t>
            </a:r>
          </a:p>
          <a:p>
            <a:r>
              <a:rPr lang="en-US" dirty="0" smtClean="0"/>
              <a:t>Prototype (Create the solution)</a:t>
            </a:r>
          </a:p>
          <a:p>
            <a:r>
              <a:rPr lang="en-US" dirty="0" smtClean="0"/>
              <a:t>Test (Test the solution)</a:t>
            </a:r>
          </a:p>
          <a:p>
            <a:r>
              <a:rPr lang="en-US" dirty="0" smtClean="0"/>
              <a:t>Implement (Implement the solution)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73369"/>
            <a:ext cx="10239267" cy="519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man wants to open a Wada </a:t>
            </a:r>
            <a:r>
              <a:rPr lang="en-US" i="1" dirty="0" err="1"/>
              <a:t>Pav</a:t>
            </a:r>
            <a:r>
              <a:rPr lang="en-US" i="1" dirty="0"/>
              <a:t> Shop near </a:t>
            </a:r>
            <a:r>
              <a:rPr lang="en-US" i="1" dirty="0" err="1"/>
              <a:t>Shivaji</a:t>
            </a:r>
            <a:r>
              <a:rPr lang="en-US" i="1" dirty="0"/>
              <a:t> Nagar in Pune. He has got a location where there are other 4 more </a:t>
            </a:r>
            <a:r>
              <a:rPr lang="en-US" i="1" dirty="0" err="1"/>
              <a:t>wada</a:t>
            </a:r>
            <a:r>
              <a:rPr lang="en-US" i="1" dirty="0"/>
              <a:t> </a:t>
            </a:r>
            <a:r>
              <a:rPr lang="en-US" i="1" dirty="0" err="1"/>
              <a:t>pav</a:t>
            </a:r>
            <a:r>
              <a:rPr lang="en-US" i="1" dirty="0"/>
              <a:t> shops. He is not able to understand what will be the strategy to take over his clients. 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will be the price of each Wada </a:t>
            </a:r>
            <a:r>
              <a:rPr lang="en-US" dirty="0" err="1"/>
              <a:t>Pav</a:t>
            </a:r>
            <a:r>
              <a:rPr lang="en-US" dirty="0"/>
              <a:t>? </a:t>
            </a:r>
          </a:p>
          <a:p>
            <a:r>
              <a:rPr lang="en-US" dirty="0" smtClean="0"/>
              <a:t>How </a:t>
            </a:r>
            <a:r>
              <a:rPr lang="en-US" dirty="0"/>
              <a:t>will he differentiate from the other competitors? </a:t>
            </a:r>
          </a:p>
          <a:p>
            <a:r>
              <a:rPr lang="en-US" dirty="0" smtClean="0"/>
              <a:t>How </a:t>
            </a:r>
            <a:r>
              <a:rPr lang="en-US" dirty="0"/>
              <a:t>will you bring insights when he has no data of his shop? </a:t>
            </a:r>
          </a:p>
          <a:p>
            <a:r>
              <a:rPr lang="en-US" dirty="0" smtClean="0"/>
              <a:t>Why </a:t>
            </a:r>
            <a:r>
              <a:rPr lang="en-US" dirty="0"/>
              <a:t>will be the Customer comes to your shop? (What will be the positioning) </a:t>
            </a:r>
          </a:p>
          <a:p>
            <a:r>
              <a:rPr lang="en-US" dirty="0" smtClean="0"/>
              <a:t>What </a:t>
            </a:r>
            <a:r>
              <a:rPr lang="en-US" dirty="0"/>
              <a:t>Machine Learning Models you will used to take to solve this Problem Statement? Whether Data Science is really required or not? </a:t>
            </a:r>
          </a:p>
          <a:p>
            <a:pPr marL="0" indent="0">
              <a:buNone/>
            </a:pPr>
            <a:r>
              <a:rPr lang="en-US" i="1" dirty="0"/>
              <a:t>How will you come to a solutions which will make him an entrepreneur and will help him to grow?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8357" cy="1400530"/>
          </a:xfrm>
        </p:spPr>
        <p:txBody>
          <a:bodyPr/>
          <a:lstStyle/>
          <a:p>
            <a:r>
              <a:rPr lang="en-US" dirty="0"/>
              <a:t>Empathize (Get deeper into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23" y="1653673"/>
            <a:ext cx="10049792" cy="4195481"/>
          </a:xfrm>
        </p:spPr>
        <p:txBody>
          <a:bodyPr/>
          <a:lstStyle/>
          <a:p>
            <a:r>
              <a:rPr lang="en-US" dirty="0" smtClean="0"/>
              <a:t>There are already 4 counters available in the market with same product offering.</a:t>
            </a:r>
          </a:p>
          <a:p>
            <a:r>
              <a:rPr lang="en-US" dirty="0" smtClean="0"/>
              <a:t>The person has no data of his shop.</a:t>
            </a:r>
          </a:p>
          <a:p>
            <a:r>
              <a:rPr lang="en-US" dirty="0" smtClean="0"/>
              <a:t>Hard to create difference between the product due to high number of same product offering.</a:t>
            </a:r>
          </a:p>
          <a:p>
            <a:r>
              <a:rPr lang="en-US" dirty="0" smtClean="0"/>
              <a:t>Attracting the customer towards his shop will be a hard task.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42599" cy="938200"/>
          </a:xfrm>
        </p:spPr>
        <p:txBody>
          <a:bodyPr/>
          <a:lstStyle/>
          <a:p>
            <a:r>
              <a:rPr lang="en-US" dirty="0"/>
              <a:t>Define (List down the issues)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887" y="1537764"/>
            <a:ext cx="10152823" cy="2158474"/>
          </a:xfrm>
        </p:spPr>
        <p:txBody>
          <a:bodyPr/>
          <a:lstStyle/>
          <a:p>
            <a:r>
              <a:rPr lang="en-US" dirty="0" smtClean="0"/>
              <a:t>High competition site.</a:t>
            </a:r>
          </a:p>
          <a:p>
            <a:r>
              <a:rPr lang="en-US" dirty="0" smtClean="0"/>
              <a:t>No historical pattern available for the business as he is starting with fresh.</a:t>
            </a:r>
          </a:p>
          <a:p>
            <a:r>
              <a:rPr lang="en-US" dirty="0" smtClean="0"/>
              <a:t>Difference needs to be identified and to be implemented </a:t>
            </a:r>
          </a:p>
          <a:p>
            <a:r>
              <a:rPr lang="en-US" dirty="0" smtClean="0"/>
              <a:t>Attracting new customers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44" y="195141"/>
            <a:ext cx="10455478" cy="1400530"/>
          </a:xfrm>
        </p:spPr>
        <p:txBody>
          <a:bodyPr/>
          <a:lstStyle/>
          <a:p>
            <a:r>
              <a:rPr lang="en-US" dirty="0"/>
              <a:t>Ideate (Generate ideas based on above information)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98" y="1756704"/>
            <a:ext cx="10268733" cy="4195481"/>
          </a:xfrm>
        </p:spPr>
        <p:txBody>
          <a:bodyPr/>
          <a:lstStyle/>
          <a:p>
            <a:r>
              <a:rPr lang="en-US" dirty="0" smtClean="0"/>
              <a:t>Since it is a high competition site then definitely it is a good market. People go only there where they find the variety so high number of counters make that space a market and entice the customer to come over there.</a:t>
            </a:r>
          </a:p>
          <a:p>
            <a:r>
              <a:rPr lang="en-US" dirty="0" smtClean="0"/>
              <a:t>Since there are 4 counters already available the person should go and check the counters on various parameter to identify the gaps.</a:t>
            </a:r>
          </a:p>
          <a:p>
            <a:r>
              <a:rPr lang="en-US" dirty="0" smtClean="0"/>
              <a:t>Once the data has been collected on the parameter and the person has identify the gaps, he can fulfill that gaps at his counters to make the difference.</a:t>
            </a:r>
          </a:p>
          <a:p>
            <a:r>
              <a:rPr lang="en-US" dirty="0" smtClean="0"/>
              <a:t>Some Inaugural offer can be given to attract the customer. Also the inauguration should be with some identifiable things like </a:t>
            </a:r>
            <a:r>
              <a:rPr lang="en-US" dirty="0" err="1"/>
              <a:t>B</a:t>
            </a:r>
            <a:r>
              <a:rPr lang="en-US" dirty="0" err="1" smtClean="0"/>
              <a:t>allons</a:t>
            </a:r>
            <a:r>
              <a:rPr lang="en-US" dirty="0" smtClean="0"/>
              <a:t>, light, Music and ETC.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444" y="5952185"/>
            <a:ext cx="1057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Note:- Test and Implement stages can be performed on real time project hence no explanations given for the same.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58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 and expected measures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42159"/>
              </p:ext>
            </p:extLst>
          </p:nvPr>
        </p:nvGraphicFramePr>
        <p:xfrm>
          <a:off x="646111" y="2923503"/>
          <a:ext cx="4932607" cy="31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056"/>
                <a:gridCol w="806082"/>
                <a:gridCol w="920795"/>
                <a:gridCol w="809183"/>
                <a:gridCol w="880491"/>
              </a:tblGrid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Parameter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Counter-1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Counter-2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Counter-3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Counter-4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Hygiene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 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 Water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8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Additional Edible Things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Rate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Light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Waiting Time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 Min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9 Min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 Min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12 Min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Sitting Arrangement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 Ketchup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Behavior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 of Payment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881" y="2412503"/>
            <a:ext cx="56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others are performing on below parameters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95278"/>
              </p:ext>
            </p:extLst>
          </p:nvPr>
        </p:nvGraphicFramePr>
        <p:xfrm>
          <a:off x="7515090" y="2923500"/>
          <a:ext cx="3135738" cy="3268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926"/>
                <a:gridCol w="1559812"/>
              </a:tblGrid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Parameter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Counter-5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Hygine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 Water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5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Additional Edible Things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Rate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Light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5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Waiting Time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Not more than 6 to 7 Min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Sitting Arrangement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 Ketchup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Behavior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9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Mode of Payment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Both Online and Cash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64439" y="2412503"/>
            <a:ext cx="56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Suggestible parameter and expectations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51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569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Design Thinking Approach Part-2 (Vada-Pav Stall) </vt:lpstr>
      <vt:lpstr>6 Stages of Design Thinking Approach </vt:lpstr>
      <vt:lpstr>Case Study</vt:lpstr>
      <vt:lpstr>Empathize (Get deeper into problem) </vt:lpstr>
      <vt:lpstr>Define (List down the issues) </vt:lpstr>
      <vt:lpstr>Ideate (Generate ideas based on above information) </vt:lpstr>
      <vt:lpstr>Survey Result and expected measures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Approach Part-2 (Vada-Pav Stall) </dc:title>
  <dc:creator>Saurabh Saxena</dc:creator>
  <cp:lastModifiedBy>Saurabh Saxena</cp:lastModifiedBy>
  <cp:revision>7</cp:revision>
  <dcterms:created xsi:type="dcterms:W3CDTF">2020-05-17T17:25:14Z</dcterms:created>
  <dcterms:modified xsi:type="dcterms:W3CDTF">2020-05-17T18:12:50Z</dcterms:modified>
</cp:coreProperties>
</file>