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76CE-2F1F-484D-B9D4-557EA83370B7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D529-CEE5-4889-B0E9-C4D2A6691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8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76CE-2F1F-484D-B9D4-557EA83370B7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D529-CEE5-4889-B0E9-C4D2A6691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2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76CE-2F1F-484D-B9D4-557EA83370B7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D529-CEE5-4889-B0E9-C4D2A6691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48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76CE-2F1F-484D-B9D4-557EA83370B7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D529-CEE5-4889-B0E9-C4D2A6691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0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76CE-2F1F-484D-B9D4-557EA83370B7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D529-CEE5-4889-B0E9-C4D2A6691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70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76CE-2F1F-484D-B9D4-557EA83370B7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D529-CEE5-4889-B0E9-C4D2A6691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95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76CE-2F1F-484D-B9D4-557EA83370B7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D529-CEE5-4889-B0E9-C4D2A6691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3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76CE-2F1F-484D-B9D4-557EA83370B7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D529-CEE5-4889-B0E9-C4D2A6691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85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76CE-2F1F-484D-B9D4-557EA83370B7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D529-CEE5-4889-B0E9-C4D2A6691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61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76CE-2F1F-484D-B9D4-557EA83370B7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D529-CEE5-4889-B0E9-C4D2A6691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1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876CE-2F1F-484D-B9D4-557EA83370B7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8D529-CEE5-4889-B0E9-C4D2A6691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81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876CE-2F1F-484D-B9D4-557EA83370B7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D529-CEE5-4889-B0E9-C4D2A6691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39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Demo PPT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Hello Kapil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37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Demo PPT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PPT</dc:title>
  <dc:creator>devendra sunaria</dc:creator>
  <cp:lastModifiedBy>devendra sunaria</cp:lastModifiedBy>
  <cp:revision>1</cp:revision>
  <dcterms:created xsi:type="dcterms:W3CDTF">2019-09-18T06:34:31Z</dcterms:created>
  <dcterms:modified xsi:type="dcterms:W3CDTF">2019-09-18T06:34:55Z</dcterms:modified>
</cp:coreProperties>
</file>