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9" r:id="rId7"/>
    <p:sldId id="260" r:id="rId8"/>
    <p:sldId id="261" r:id="rId9"/>
    <p:sldId id="262" r:id="rId10"/>
    <p:sldId id="268" r:id="rId11"/>
    <p:sldId id="263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F76"/>
    <a:srgbClr val="3C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1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2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9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5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2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7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4665" y="1655448"/>
            <a:ext cx="1740777" cy="439172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A Project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50924" y="1872046"/>
            <a:ext cx="5468257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MID-TERM PRESENTATION 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54323" y="2365343"/>
            <a:ext cx="861463" cy="627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ON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59154" y="2855652"/>
            <a:ext cx="8051800" cy="627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‘Hire-Hawk : An Applicant Tracking System’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0822" y="3837444"/>
            <a:ext cx="2874739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PRESENTED BY: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881238" y="3794415"/>
            <a:ext cx="2874739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SUPERVISED BY: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wastik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57" y="133807"/>
            <a:ext cx="33528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82535" y="4590742"/>
            <a:ext cx="5736778" cy="544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Mandip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Kunwar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(5-2-1131-18-2019)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2574" y="5129325"/>
            <a:ext cx="5622478" cy="562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Saurabh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Subedi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(5-2-1131-30-2019)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62574" y="5691583"/>
            <a:ext cx="5622478" cy="551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Shiwam Paudel (5-2-1131-32-2019)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531411" y="4590742"/>
            <a:ext cx="4395865" cy="1314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Sagar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Rana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Magar</a:t>
            </a:r>
            <a:endParaRPr lang="en-GB" sz="2800" dirty="0" smtClean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Lecturer,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Swastik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College</a:t>
            </a:r>
          </a:p>
          <a:p>
            <a:pPr algn="l"/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Model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Flowchart*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Remaining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Slides for PowerPoint and Google Slides Presen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5600"/>
            <a:ext cx="121871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ave 5"/>
          <p:cNvSpPr/>
          <p:nvPr/>
        </p:nvSpPr>
        <p:spPr>
          <a:xfrm>
            <a:off x="2474073" y="4749800"/>
            <a:ext cx="7239000" cy="1828800"/>
          </a:xfrm>
          <a:prstGeom prst="wav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 smtClean="0">
                <a:solidFill>
                  <a:srgbClr val="383F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4400" b="1" dirty="0">
              <a:solidFill>
                <a:srgbClr val="383F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5000" y="241300"/>
            <a:ext cx="4102100" cy="6337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GB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31361"/>
              </p:ext>
            </p:extLst>
          </p:nvPr>
        </p:nvGraphicFramePr>
        <p:xfrm>
          <a:off x="5638800" y="254000"/>
          <a:ext cx="6070600" cy="607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084"/>
                <a:gridCol w="940516"/>
              </a:tblGrid>
              <a:tr h="524722"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GB" sz="2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Slides</a:t>
                      </a: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666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700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024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4333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47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805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22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229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52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GB" sz="21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Remaining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47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5" y="1954212"/>
            <a:ext cx="3326829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Background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…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…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1753394"/>
            <a:ext cx="2413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1)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41500" y="4710113"/>
            <a:ext cx="2413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92700" y="1983581"/>
            <a:ext cx="2413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791200" y="4627563"/>
            <a:ext cx="2413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763000" y="1524794"/>
            <a:ext cx="2413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182100" y="4627563"/>
            <a:ext cx="2413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12756"/>
              </p:ext>
            </p:extLst>
          </p:nvPr>
        </p:nvGraphicFramePr>
        <p:xfrm>
          <a:off x="431798" y="1126066"/>
          <a:ext cx="11227038" cy="54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73"/>
                <a:gridCol w="1871173"/>
                <a:gridCol w="1871173"/>
                <a:gridCol w="1871173"/>
                <a:gridCol w="1871173"/>
                <a:gridCol w="1871173"/>
              </a:tblGrid>
              <a:tr h="780748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Cites</a:t>
                      </a:r>
                      <a:r>
                        <a:rPr lang="en-GB" sz="2500" baseline="0" dirty="0" smtClean="0"/>
                        <a:t> (Date)</a:t>
                      </a:r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Paper</a:t>
                      </a:r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Algorithm</a:t>
                      </a:r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Dataset</a:t>
                      </a:r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Limitation</a:t>
                      </a:r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</a:tr>
              <a:tr h="780748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1 (2023)</a:t>
                      </a:r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</a:tr>
              <a:tr h="780748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</a:tr>
              <a:tr h="780748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</a:tr>
              <a:tr h="780748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</a:tr>
              <a:tr h="780748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</a:tr>
              <a:tr h="780748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304" marR="126304" marT="63152" marB="631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108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Ebrima</vt:lpstr>
      <vt:lpstr>Times New Roman</vt:lpstr>
      <vt:lpstr>Office Theme</vt:lpstr>
      <vt:lpstr>A Project</vt:lpstr>
      <vt:lpstr>PowerPoint Presentation</vt:lpstr>
      <vt:lpstr>Introduction</vt:lpstr>
      <vt:lpstr>Background</vt:lpstr>
      <vt:lpstr>Importance</vt:lpstr>
      <vt:lpstr>Scope</vt:lpstr>
      <vt:lpstr>Problem Statement</vt:lpstr>
      <vt:lpstr>Objective</vt:lpstr>
      <vt:lpstr>Literature Review</vt:lpstr>
      <vt:lpstr>Methodology</vt:lpstr>
      <vt:lpstr>Functional Requirement</vt:lpstr>
      <vt:lpstr>Diagrams</vt:lpstr>
      <vt:lpstr>Result</vt:lpstr>
      <vt:lpstr>Task Remaining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</dc:title>
  <dc:creator>swift</dc:creator>
  <cp:lastModifiedBy>swift</cp:lastModifiedBy>
  <cp:revision>21</cp:revision>
  <dcterms:created xsi:type="dcterms:W3CDTF">2023-12-15T14:25:34Z</dcterms:created>
  <dcterms:modified xsi:type="dcterms:W3CDTF">2023-12-16T06:48:21Z</dcterms:modified>
</cp:coreProperties>
</file>