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DEE2-EE1A-44C0-9DE5-5E6E675E696A}" type="datetimeFigureOut">
              <a:rPr lang="en-US" smtClean="0"/>
              <a:t>14-Feb-20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50C0-ED60-4183-9A3B-BCBB1DDE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75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DEE2-EE1A-44C0-9DE5-5E6E675E696A}" type="datetimeFigureOut">
              <a:rPr lang="en-US" smtClean="0"/>
              <a:t>14-Feb-20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50C0-ED60-4183-9A3B-BCBB1DDE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54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DEE2-EE1A-44C0-9DE5-5E6E675E696A}" type="datetimeFigureOut">
              <a:rPr lang="en-US" smtClean="0"/>
              <a:t>14-Feb-20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50C0-ED60-4183-9A3B-BCBB1DDE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4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DEE2-EE1A-44C0-9DE5-5E6E675E696A}" type="datetimeFigureOut">
              <a:rPr lang="en-US" smtClean="0"/>
              <a:t>14-Feb-20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50C0-ED60-4183-9A3B-BCBB1DDE310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8364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DEE2-EE1A-44C0-9DE5-5E6E675E696A}" type="datetimeFigureOut">
              <a:rPr lang="en-US" smtClean="0"/>
              <a:t>14-Feb-20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50C0-ED60-4183-9A3B-BCBB1DDE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168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DEE2-EE1A-44C0-9DE5-5E6E675E696A}" type="datetimeFigureOut">
              <a:rPr lang="en-US" smtClean="0"/>
              <a:t>14-Feb-20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50C0-ED60-4183-9A3B-BCBB1DDE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3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DEE2-EE1A-44C0-9DE5-5E6E675E696A}" type="datetimeFigureOut">
              <a:rPr lang="en-US" smtClean="0"/>
              <a:t>14-Feb-20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50C0-ED60-4183-9A3B-BCBB1DDE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99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DEE2-EE1A-44C0-9DE5-5E6E675E696A}" type="datetimeFigureOut">
              <a:rPr lang="en-US" smtClean="0"/>
              <a:t>14-Feb-20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50C0-ED60-4183-9A3B-BCBB1DDE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175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DEE2-EE1A-44C0-9DE5-5E6E675E696A}" type="datetimeFigureOut">
              <a:rPr lang="en-US" smtClean="0"/>
              <a:t>14-Feb-20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50C0-ED60-4183-9A3B-BCBB1DDE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65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DEE2-EE1A-44C0-9DE5-5E6E675E696A}" type="datetimeFigureOut">
              <a:rPr lang="en-US" smtClean="0"/>
              <a:t>14-Feb-20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50C0-ED60-4183-9A3B-BCBB1DDE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24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DEE2-EE1A-44C0-9DE5-5E6E675E696A}" type="datetimeFigureOut">
              <a:rPr lang="en-US" smtClean="0"/>
              <a:t>14-Feb-20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50C0-ED60-4183-9A3B-BCBB1DDE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81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DEE2-EE1A-44C0-9DE5-5E6E675E696A}" type="datetimeFigureOut">
              <a:rPr lang="en-US" smtClean="0"/>
              <a:t>14-Feb-20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50C0-ED60-4183-9A3B-BCBB1DDE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09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DEE2-EE1A-44C0-9DE5-5E6E675E696A}" type="datetimeFigureOut">
              <a:rPr lang="en-US" smtClean="0"/>
              <a:t>14-Feb-20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50C0-ED60-4183-9A3B-BCBB1DDE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34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DEE2-EE1A-44C0-9DE5-5E6E675E696A}" type="datetimeFigureOut">
              <a:rPr lang="en-US" smtClean="0"/>
              <a:t>14-Feb-20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50C0-ED60-4183-9A3B-BCBB1DDE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14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DEE2-EE1A-44C0-9DE5-5E6E675E696A}" type="datetimeFigureOut">
              <a:rPr lang="en-US" smtClean="0"/>
              <a:t>14-Feb-20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50C0-ED60-4183-9A3B-BCBB1DDE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7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DEE2-EE1A-44C0-9DE5-5E6E675E696A}" type="datetimeFigureOut">
              <a:rPr lang="en-US" smtClean="0"/>
              <a:t>14-Feb-20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50C0-ED60-4183-9A3B-BCBB1DDE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1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DEE2-EE1A-44C0-9DE5-5E6E675E696A}" type="datetimeFigureOut">
              <a:rPr lang="en-US" smtClean="0"/>
              <a:t>14-Feb-20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B50C0-ED60-4183-9A3B-BCBB1DDE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18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EDEE2-EE1A-44C0-9DE5-5E6E675E696A}" type="datetimeFigureOut">
              <a:rPr lang="en-US" smtClean="0"/>
              <a:t>14-Feb-20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B50C0-ED60-4183-9A3B-BCBB1DDE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877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77330" y="5537916"/>
            <a:ext cx="3709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Presented by: </a:t>
            </a:r>
          </a:p>
          <a:p>
            <a:r>
              <a:rPr lang="en-US" dirty="0" smtClean="0"/>
              <a:t>Saurabh </a:t>
            </a:r>
            <a:r>
              <a:rPr lang="en-US" dirty="0"/>
              <a:t>S</a:t>
            </a:r>
            <a:r>
              <a:rPr lang="en-US" dirty="0" smtClean="0"/>
              <a:t>uman(46022656)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05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11"/>
          <a:stretch/>
        </p:blipFill>
        <p:spPr>
          <a:xfrm>
            <a:off x="1953655" y="1005017"/>
            <a:ext cx="8673156" cy="488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51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44376" y="439207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JavaScript </a:t>
            </a:r>
            <a:r>
              <a:rPr lang="en-US" dirty="0"/>
              <a:t>Form </a:t>
            </a:r>
            <a:r>
              <a:rPr lang="en-US" dirty="0" smtClean="0"/>
              <a:t>Validation?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54443" y="1475874"/>
            <a:ext cx="8598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Form validation is the process of checking that a form has been filled in correctly before it is processed, this is called form validation.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852" y="2614863"/>
            <a:ext cx="71437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33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60635" y="890414"/>
            <a:ext cx="6516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There are main two methods of validating form</a:t>
            </a:r>
            <a:endParaRPr lang="en-US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2739730" y="1813122"/>
            <a:ext cx="8357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1. Server Side method</a:t>
            </a:r>
            <a:r>
              <a:rPr lang="en-US" dirty="0" smtClean="0"/>
              <a:t>                                                  </a:t>
            </a:r>
            <a:r>
              <a:rPr lang="en-US" b="1" u="sng" dirty="0" smtClean="0"/>
              <a:t>2.Client Side method</a:t>
            </a:r>
            <a:endParaRPr lang="en-US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277" y="2735830"/>
            <a:ext cx="6716181" cy="334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06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579" y="2332790"/>
            <a:ext cx="8791073" cy="366294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45894" y="1285406"/>
            <a:ext cx="8550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JavaScript provides a way to validate form’s data on the client’s computer before sending it to the web server.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20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9519" y="898358"/>
            <a:ext cx="7363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Form Validation generally performs two functions:</a:t>
            </a:r>
            <a:endParaRPr lang="en-US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3144253" y="2005263"/>
            <a:ext cx="7106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1. Basic Validation:  </a:t>
            </a:r>
            <a:r>
              <a:rPr lang="en-US" dirty="0" smtClean="0"/>
              <a:t>First of all, the form must be checked to make sure data was entered into each form field that required it.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098" y="3389167"/>
            <a:ext cx="5092962" cy="251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10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40505" y="1235242"/>
            <a:ext cx="6416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2. Data Format Validation:  </a:t>
            </a:r>
            <a:r>
              <a:rPr lang="en-US" dirty="0" smtClean="0"/>
              <a:t>Secondly, the data is entered must be checked for correct form and value.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505" y="2823224"/>
            <a:ext cx="6250009" cy="205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63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4189" y="1283367"/>
            <a:ext cx="7892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u="sng" dirty="0" err="1" smtClean="0"/>
              <a:t>onsubmit</a:t>
            </a:r>
            <a:r>
              <a:rPr lang="en-US" b="1" u="sng" dirty="0" smtClean="0"/>
              <a:t> </a:t>
            </a:r>
            <a:r>
              <a:rPr lang="en-US" dirty="0" smtClean="0"/>
              <a:t>: </a:t>
            </a:r>
            <a:r>
              <a:rPr lang="en-US" dirty="0" err="1" smtClean="0"/>
              <a:t>onsubmit</a:t>
            </a:r>
            <a:r>
              <a:rPr lang="en-US" dirty="0" smtClean="0"/>
              <a:t> is an event of JavaScript, it monitors for the submit action as someone clicks on</a:t>
            </a:r>
            <a:endParaRPr lang="en-US" dirty="0"/>
          </a:p>
        </p:txBody>
      </p:sp>
      <p:pic>
        <p:nvPicPr>
          <p:cNvPr id="5" name="submit-button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494294" y="529022"/>
            <a:ext cx="2824495" cy="21183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4189" y="2822543"/>
            <a:ext cx="6573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u="sng" dirty="0" smtClean="0"/>
              <a:t>Methods </a:t>
            </a:r>
            <a:r>
              <a:rPr lang="en-US" dirty="0" smtClean="0"/>
              <a:t>: Methods are the action that can be performed on objects through which a browser sends form information to Server.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26695" y="4026568"/>
            <a:ext cx="102920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two types of methods:-</a:t>
            </a:r>
          </a:p>
          <a:p>
            <a:endParaRPr lang="en-US" dirty="0" smtClean="0"/>
          </a:p>
          <a:p>
            <a:r>
              <a:rPr lang="en-US" dirty="0" smtClean="0"/>
              <a:t>1.Post          2.Get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 smtClean="0"/>
              <a:t>Post method </a:t>
            </a:r>
            <a:r>
              <a:rPr lang="en-US" dirty="0" smtClean="0"/>
              <a:t>: Post method is used for sending information to server.  All programmers use mainly post method because it is secure and can transfer unlimited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 smtClean="0"/>
              <a:t>Get method </a:t>
            </a:r>
            <a:r>
              <a:rPr lang="en-US" dirty="0" smtClean="0"/>
              <a:t>: Get method is used for sending information to server too. Get method is less secure than Post method.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0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03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06780" y="1652336"/>
            <a:ext cx="6192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A Simple Form with Validation :</a:t>
            </a:r>
            <a:endParaRPr lang="en-US" sz="2000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957" y="2868888"/>
            <a:ext cx="5972167" cy="139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99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14863" y="4235115"/>
            <a:ext cx="82937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 </a:t>
            </a:r>
            <a:r>
              <a:rPr lang="en-US" dirty="0" err="1"/>
              <a:t>validateForm</a:t>
            </a:r>
            <a:r>
              <a:rPr lang="en-US" dirty="0"/>
              <a:t>() 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</a:t>
            </a:r>
            <a:r>
              <a:rPr lang="en-US" dirty="0" err="1"/>
              <a:t>var</a:t>
            </a:r>
            <a:r>
              <a:rPr lang="en-US" dirty="0"/>
              <a:t> x = </a:t>
            </a:r>
            <a:r>
              <a:rPr lang="en-US" dirty="0" err="1"/>
              <a:t>document.forms</a:t>
            </a:r>
            <a:r>
              <a:rPr lang="en-US" dirty="0"/>
              <a:t>["</a:t>
            </a:r>
            <a:r>
              <a:rPr lang="en-US" dirty="0" err="1"/>
              <a:t>myForm</a:t>
            </a:r>
            <a:r>
              <a:rPr lang="en-US" dirty="0"/>
              <a:t>"]["</a:t>
            </a:r>
            <a:r>
              <a:rPr lang="en-US" dirty="0" err="1"/>
              <a:t>fname</a:t>
            </a:r>
            <a:r>
              <a:rPr lang="en-US" dirty="0"/>
              <a:t>"].value;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if (x == </a:t>
            </a:r>
            <a:r>
              <a:rPr lang="en-US" dirty="0" smtClean="0"/>
              <a:t>”” || x&lt;1 || x&gt;10</a:t>
            </a:r>
            <a:r>
              <a:rPr lang="en-US" dirty="0" smtClean="0"/>
              <a:t>) </a:t>
            </a:r>
            <a:r>
              <a:rPr lang="en-US" dirty="0"/>
              <a:t>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 </a:t>
            </a:r>
            <a:r>
              <a:rPr lang="en-US" dirty="0" smtClean="0"/>
              <a:t>alert</a:t>
            </a:r>
            <a:r>
              <a:rPr lang="en-US" dirty="0" smtClean="0"/>
              <a:t>(“Invalid data”</a:t>
            </a:r>
            <a:r>
              <a:rPr lang="en-US" dirty="0" smtClean="0"/>
              <a:t>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return false;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14863" y="1459831"/>
            <a:ext cx="67216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&lt;form name="</a:t>
            </a:r>
            <a:r>
              <a:rPr lang="en-US" dirty="0" err="1"/>
              <a:t>myForm</a:t>
            </a:r>
            <a:r>
              <a:rPr lang="en-US" dirty="0"/>
              <a:t>" action="/</a:t>
            </a:r>
            <a:r>
              <a:rPr lang="en-US" dirty="0" err="1"/>
              <a:t>action_page.php</a:t>
            </a:r>
            <a:r>
              <a:rPr lang="en-US" dirty="0"/>
              <a:t>" </a:t>
            </a:r>
            <a:r>
              <a:rPr lang="en-US" b="1" dirty="0" err="1"/>
              <a:t>onsubmit</a:t>
            </a:r>
            <a:r>
              <a:rPr lang="en-US" b="1" dirty="0"/>
              <a:t>="return </a:t>
            </a:r>
            <a:r>
              <a:rPr lang="en-US" b="1" dirty="0" err="1"/>
              <a:t>validateForm</a:t>
            </a:r>
            <a:r>
              <a:rPr lang="en-US" b="1" dirty="0"/>
              <a:t>()"</a:t>
            </a:r>
            <a:r>
              <a:rPr lang="en-US" dirty="0"/>
              <a:t> method="post"&gt;</a:t>
            </a:r>
            <a:br>
              <a:rPr lang="en-US" dirty="0"/>
            </a:br>
            <a:r>
              <a:rPr lang="en-US" dirty="0"/>
              <a:t>Name: &lt;input type="text" name="</a:t>
            </a:r>
            <a:r>
              <a:rPr lang="en-US" dirty="0" err="1"/>
              <a:t>fname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&lt;input type="submit" value="Submit"&gt;</a:t>
            </a:r>
            <a:br>
              <a:rPr lang="en-US" dirty="0"/>
            </a:br>
            <a:r>
              <a:rPr lang="en-US" dirty="0"/>
              <a:t>&lt;/form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14863" y="747956"/>
            <a:ext cx="636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u="sng" dirty="0" smtClean="0"/>
              <a:t>HTML Form</a:t>
            </a:r>
            <a:endParaRPr lang="en-US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614863" y="3493803"/>
            <a:ext cx="6721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u="sng" dirty="0" smtClean="0"/>
              <a:t>JavaScript 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26485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201</TotalTime>
  <Words>242</Words>
  <Application>Microsoft Office PowerPoint</Application>
  <PresentationFormat>Widescreen</PresentationFormat>
  <Paragraphs>25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Bookman Old Style</vt:lpstr>
      <vt:lpstr>Rockwell</vt:lpstr>
      <vt:lpstr>Wingdings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SUMAN, SAURABH</dc:creator>
  <cp:lastModifiedBy>saurabh</cp:lastModifiedBy>
  <cp:revision>13</cp:revision>
  <dcterms:created xsi:type="dcterms:W3CDTF">2020-02-08T10:50:40Z</dcterms:created>
  <dcterms:modified xsi:type="dcterms:W3CDTF">2020-02-14T19:12:44Z</dcterms:modified>
</cp:coreProperties>
</file>