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62" r:id="rId3"/>
    <p:sldId id="263" r:id="rId4"/>
    <p:sldId id="314" r:id="rId5"/>
    <p:sldId id="315" r:id="rId6"/>
    <p:sldId id="317" r:id="rId7"/>
    <p:sldId id="319" r:id="rId8"/>
    <p:sldId id="318" r:id="rId9"/>
    <p:sldId id="325" r:id="rId10"/>
    <p:sldId id="322" r:id="rId11"/>
    <p:sldId id="267" r:id="rId12"/>
    <p:sldId id="323" r:id="rId13"/>
    <p:sldId id="275" r:id="rId14"/>
    <p:sldId id="264" r:id="rId15"/>
    <p:sldId id="324" r:id="rId16"/>
    <p:sldId id="320" r:id="rId17"/>
    <p:sldId id="321" r:id="rId18"/>
    <p:sldId id="312" r:id="rId19"/>
  </p:sldIdLst>
  <p:sldSz cx="9144000" cy="5143500" type="screen16x9"/>
  <p:notesSz cx="6858000" cy="9144000"/>
  <p:embeddedFontLst>
    <p:embeddedFont>
      <p:font typeface="Archivo" panose="020B0604020202020204" charset="0"/>
      <p:regular r:id="rId21"/>
      <p:bold r:id="rId22"/>
      <p:italic r:id="rId23"/>
      <p:boldItalic r:id="rId24"/>
    </p:embeddedFont>
    <p:embeddedFont>
      <p:font typeface="Archivo Light" panose="020B0604020202020204" charset="0"/>
      <p:regular r:id="rId25"/>
      <p:bold r:id="rId26"/>
      <p:italic r:id="rId27"/>
      <p:boldItalic r:id="rId28"/>
    </p:embeddedFont>
    <p:embeddedFont>
      <p:font typeface="Bebas Neue" panose="020B0606020202050201" pitchFamily="34" charset="0"/>
      <p:regular r:id="rId29"/>
    </p:embeddedFont>
    <p:embeddedFont>
      <p:font typeface="Figtree" panose="020B0604020202020204" charset="0"/>
      <p:regular r:id="rId30"/>
      <p:bold r:id="rId31"/>
      <p:italic r:id="rId32"/>
      <p:boldItalic r:id="rId33"/>
    </p:embeddedFont>
    <p:embeddedFont>
      <p:font typeface="Nunito Light"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0FC98-223A-4B22-9ECB-FEF656B2625B}" v="38" dt="2023-11-28T00:17:12.731"/>
  </p1510:revLst>
</p1510:revInfo>
</file>

<file path=ppt/tableStyles.xml><?xml version="1.0" encoding="utf-8"?>
<a:tblStyleLst xmlns:a="http://schemas.openxmlformats.org/drawingml/2006/main" def="{07EC1325-7628-4BD7-81D0-81A1263F1EE1}">
  <a:tblStyle styleId="{07EC1325-7628-4BD7-81D0-81A1263F1E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B5C9AE-5B8A-46C2-824D-4B9DAE08AA7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Tiwari" userId="2aa71c44-c30a-40c5-a684-2e2c9fa179dd" providerId="ADAL" clId="{9C60FC98-223A-4B22-9ECB-FEF656B2625B}"/>
    <pc:docChg chg="undo redo custSel addSld delSld modSld sldOrd modMainMaster">
      <pc:chgData name="Saurabh Tiwari" userId="2aa71c44-c30a-40c5-a684-2e2c9fa179dd" providerId="ADAL" clId="{9C60FC98-223A-4B22-9ECB-FEF656B2625B}" dt="2023-11-28T05:08:22.535" v="2760" actId="20577"/>
      <pc:docMkLst>
        <pc:docMk/>
      </pc:docMkLst>
      <pc:sldChg chg="modSp mod modTransition">
        <pc:chgData name="Saurabh Tiwari" userId="2aa71c44-c30a-40c5-a684-2e2c9fa179dd" providerId="ADAL" clId="{9C60FC98-223A-4B22-9ECB-FEF656B2625B}" dt="2023-11-28T05:08:22.535" v="2760" actId="20577"/>
        <pc:sldMkLst>
          <pc:docMk/>
          <pc:sldMk cId="0" sldId="256"/>
        </pc:sldMkLst>
        <pc:spChg chg="mod">
          <ac:chgData name="Saurabh Tiwari" userId="2aa71c44-c30a-40c5-a684-2e2c9fa179dd" providerId="ADAL" clId="{9C60FC98-223A-4B22-9ECB-FEF656B2625B}" dt="2023-11-28T05:08:22.535" v="2760" actId="20577"/>
          <ac:spMkLst>
            <pc:docMk/>
            <pc:sldMk cId="0" sldId="256"/>
            <ac:spMk id="1403" creationId="{00000000-0000-0000-0000-000000000000}"/>
          </ac:spMkLst>
        </pc:spChg>
      </pc:sldChg>
      <pc:sldChg chg="del ord">
        <pc:chgData name="Saurabh Tiwari" userId="2aa71c44-c30a-40c5-a684-2e2c9fa179dd" providerId="ADAL" clId="{9C60FC98-223A-4B22-9ECB-FEF656B2625B}" dt="2023-11-27T19:44:23.018" v="533" actId="2696"/>
        <pc:sldMkLst>
          <pc:docMk/>
          <pc:sldMk cId="0" sldId="257"/>
        </pc:sldMkLst>
      </pc:sldChg>
      <pc:sldChg chg="addSp delSp modSp mod ord modTransition">
        <pc:chgData name="Saurabh Tiwari" userId="2aa71c44-c30a-40c5-a684-2e2c9fa179dd" providerId="ADAL" clId="{9C60FC98-223A-4B22-9ECB-FEF656B2625B}" dt="2023-11-28T00:17:12.731" v="2740"/>
        <pc:sldMkLst>
          <pc:docMk/>
          <pc:sldMk cId="0" sldId="262"/>
        </pc:sldMkLst>
        <pc:spChg chg="mod">
          <ac:chgData name="Saurabh Tiwari" userId="2aa71c44-c30a-40c5-a684-2e2c9fa179dd" providerId="ADAL" clId="{9C60FC98-223A-4B22-9ECB-FEF656B2625B}" dt="2023-11-28T00:10:20.216" v="2734" actId="2711"/>
          <ac:spMkLst>
            <pc:docMk/>
            <pc:sldMk cId="0" sldId="262"/>
            <ac:spMk id="1763" creationId="{00000000-0000-0000-0000-000000000000}"/>
          </ac:spMkLst>
        </pc:spChg>
        <pc:grpChg chg="mod">
          <ac:chgData name="Saurabh Tiwari" userId="2aa71c44-c30a-40c5-a684-2e2c9fa179dd" providerId="ADAL" clId="{9C60FC98-223A-4B22-9ECB-FEF656B2625B}" dt="2023-11-27T19:04:55.577" v="292" actId="1076"/>
          <ac:grpSpMkLst>
            <pc:docMk/>
            <pc:sldMk cId="0" sldId="262"/>
            <ac:grpSpMk id="2" creationId="{90585927-EFDA-1C05-1E33-A75E69D5FC5F}"/>
          </ac:grpSpMkLst>
        </pc:grpChg>
        <pc:picChg chg="add del">
          <ac:chgData name="Saurabh Tiwari" userId="2aa71c44-c30a-40c5-a684-2e2c9fa179dd" providerId="ADAL" clId="{9C60FC98-223A-4B22-9ECB-FEF656B2625B}" dt="2023-11-27T19:23:24.505" v="398"/>
          <ac:picMkLst>
            <pc:docMk/>
            <pc:sldMk cId="0" sldId="262"/>
            <ac:picMk id="1952" creationId="{1F885D61-BC28-BA0A-5770-5509336BD0EF}"/>
          </ac:picMkLst>
        </pc:picChg>
      </pc:sldChg>
      <pc:sldChg chg="addSp delSp modSp add mod modTransition">
        <pc:chgData name="Saurabh Tiwari" userId="2aa71c44-c30a-40c5-a684-2e2c9fa179dd" providerId="ADAL" clId="{9C60FC98-223A-4B22-9ECB-FEF656B2625B}" dt="2023-11-28T00:17:12.731" v="2740"/>
        <pc:sldMkLst>
          <pc:docMk/>
          <pc:sldMk cId="0" sldId="263"/>
        </pc:sldMkLst>
        <pc:spChg chg="add del mod">
          <ac:chgData name="Saurabh Tiwari" userId="2aa71c44-c30a-40c5-a684-2e2c9fa179dd" providerId="ADAL" clId="{9C60FC98-223A-4B22-9ECB-FEF656B2625B}" dt="2023-11-27T19:24:00.757" v="454" actId="478"/>
          <ac:spMkLst>
            <pc:docMk/>
            <pc:sldMk cId="0" sldId="263"/>
            <ac:spMk id="3" creationId="{E55A2AAD-0C32-DF58-5EA7-30CA3DE02079}"/>
          </ac:spMkLst>
        </pc:spChg>
        <pc:spChg chg="add del mod">
          <ac:chgData name="Saurabh Tiwari" userId="2aa71c44-c30a-40c5-a684-2e2c9fa179dd" providerId="ADAL" clId="{9C60FC98-223A-4B22-9ECB-FEF656B2625B}" dt="2023-11-27T19:24:06.829" v="456" actId="478"/>
          <ac:spMkLst>
            <pc:docMk/>
            <pc:sldMk cId="0" sldId="263"/>
            <ac:spMk id="5" creationId="{1E31F84B-CC87-05EB-76CA-5CC22EFCF357}"/>
          </ac:spMkLst>
        </pc:spChg>
        <pc:spChg chg="add del mod">
          <ac:chgData name="Saurabh Tiwari" userId="2aa71c44-c30a-40c5-a684-2e2c9fa179dd" providerId="ADAL" clId="{9C60FC98-223A-4B22-9ECB-FEF656B2625B}" dt="2023-11-27T19:24:17.164" v="458" actId="478"/>
          <ac:spMkLst>
            <pc:docMk/>
            <pc:sldMk cId="0" sldId="263"/>
            <ac:spMk id="7" creationId="{0A93C977-1A0F-B0C7-7543-DA45B2C6A09B}"/>
          </ac:spMkLst>
        </pc:spChg>
        <pc:spChg chg="mod">
          <ac:chgData name="Saurabh Tiwari" userId="2aa71c44-c30a-40c5-a684-2e2c9fa179dd" providerId="ADAL" clId="{9C60FC98-223A-4B22-9ECB-FEF656B2625B}" dt="2023-11-27T19:23:45.229" v="452" actId="20577"/>
          <ac:spMkLst>
            <pc:docMk/>
            <pc:sldMk cId="0" sldId="263"/>
            <ac:spMk id="1979" creationId="{00000000-0000-0000-0000-000000000000}"/>
          </ac:spMkLst>
        </pc:spChg>
        <pc:spChg chg="mod">
          <ac:chgData name="Saurabh Tiwari" userId="2aa71c44-c30a-40c5-a684-2e2c9fa179dd" providerId="ADAL" clId="{9C60FC98-223A-4B22-9ECB-FEF656B2625B}" dt="2023-11-27T19:45:34.765" v="550" actId="20577"/>
          <ac:spMkLst>
            <pc:docMk/>
            <pc:sldMk cId="0" sldId="263"/>
            <ac:spMk id="1980" creationId="{00000000-0000-0000-0000-000000000000}"/>
          </ac:spMkLst>
        </pc:spChg>
        <pc:spChg chg="mod">
          <ac:chgData name="Saurabh Tiwari" userId="2aa71c44-c30a-40c5-a684-2e2c9fa179dd" providerId="ADAL" clId="{9C60FC98-223A-4B22-9ECB-FEF656B2625B}" dt="2023-11-27T19:30:31.024" v="491" actId="113"/>
          <ac:spMkLst>
            <pc:docMk/>
            <pc:sldMk cId="0" sldId="263"/>
            <ac:spMk id="1981" creationId="{00000000-0000-0000-0000-000000000000}"/>
          </ac:spMkLst>
        </pc:spChg>
        <pc:spChg chg="add del">
          <ac:chgData name="Saurabh Tiwari" userId="2aa71c44-c30a-40c5-a684-2e2c9fa179dd" providerId="ADAL" clId="{9C60FC98-223A-4B22-9ECB-FEF656B2625B}" dt="2023-11-27T19:24:03.306" v="455" actId="478"/>
          <ac:spMkLst>
            <pc:docMk/>
            <pc:sldMk cId="0" sldId="263"/>
            <ac:spMk id="1982" creationId="{00000000-0000-0000-0000-000000000000}"/>
          </ac:spMkLst>
        </pc:spChg>
        <pc:spChg chg="del">
          <ac:chgData name="Saurabh Tiwari" userId="2aa71c44-c30a-40c5-a684-2e2c9fa179dd" providerId="ADAL" clId="{9C60FC98-223A-4B22-9ECB-FEF656B2625B}" dt="2023-11-27T19:24:11.165" v="457" actId="478"/>
          <ac:spMkLst>
            <pc:docMk/>
            <pc:sldMk cId="0" sldId="263"/>
            <ac:spMk id="1983" creationId="{00000000-0000-0000-0000-000000000000}"/>
          </ac:spMkLst>
        </pc:spChg>
      </pc:sldChg>
      <pc:sldChg chg="addSp delSp modSp add del mod modTransition">
        <pc:chgData name="Saurabh Tiwari" userId="2aa71c44-c30a-40c5-a684-2e2c9fa179dd" providerId="ADAL" clId="{9C60FC98-223A-4B22-9ECB-FEF656B2625B}" dt="2023-11-28T00:17:12.731" v="2740"/>
        <pc:sldMkLst>
          <pc:docMk/>
          <pc:sldMk cId="0" sldId="264"/>
        </pc:sldMkLst>
        <pc:spChg chg="mod">
          <ac:chgData name="Saurabh Tiwari" userId="2aa71c44-c30a-40c5-a684-2e2c9fa179dd" providerId="ADAL" clId="{9C60FC98-223A-4B22-9ECB-FEF656B2625B}" dt="2023-11-27T23:18:06.521" v="2356"/>
          <ac:spMkLst>
            <pc:docMk/>
            <pc:sldMk cId="0" sldId="264"/>
            <ac:spMk id="3" creationId="{43B809F4-124F-F4C5-1118-7145370E0CE9}"/>
          </ac:spMkLst>
        </pc:spChg>
        <pc:spChg chg="add del mod">
          <ac:chgData name="Saurabh Tiwari" userId="2aa71c44-c30a-40c5-a684-2e2c9fa179dd" providerId="ADAL" clId="{9C60FC98-223A-4B22-9ECB-FEF656B2625B}" dt="2023-11-27T22:03:55.577" v="1227" actId="478"/>
          <ac:spMkLst>
            <pc:docMk/>
            <pc:sldMk cId="0" sldId="264"/>
            <ac:spMk id="3" creationId="{884FB0C9-29D2-FED5-F0F0-3F57BA6FC1E4}"/>
          </ac:spMkLst>
        </pc:spChg>
        <pc:spChg chg="mod">
          <ac:chgData name="Saurabh Tiwari" userId="2aa71c44-c30a-40c5-a684-2e2c9fa179dd" providerId="ADAL" clId="{9C60FC98-223A-4B22-9ECB-FEF656B2625B}" dt="2023-11-27T23:18:06.521" v="2356"/>
          <ac:spMkLst>
            <pc:docMk/>
            <pc:sldMk cId="0" sldId="264"/>
            <ac:spMk id="4" creationId="{19078A5F-932C-01E0-7576-CAB70BF1B669}"/>
          </ac:spMkLst>
        </pc:spChg>
        <pc:spChg chg="mod">
          <ac:chgData name="Saurabh Tiwari" userId="2aa71c44-c30a-40c5-a684-2e2c9fa179dd" providerId="ADAL" clId="{9C60FC98-223A-4B22-9ECB-FEF656B2625B}" dt="2023-11-27T23:18:06.521" v="2356"/>
          <ac:spMkLst>
            <pc:docMk/>
            <pc:sldMk cId="0" sldId="264"/>
            <ac:spMk id="5" creationId="{C42227DA-ADF2-22F2-B134-29FEAAA911EB}"/>
          </ac:spMkLst>
        </pc:spChg>
        <pc:spChg chg="mod">
          <ac:chgData name="Saurabh Tiwari" userId="2aa71c44-c30a-40c5-a684-2e2c9fa179dd" providerId="ADAL" clId="{9C60FC98-223A-4B22-9ECB-FEF656B2625B}" dt="2023-11-27T23:18:06.521" v="2356"/>
          <ac:spMkLst>
            <pc:docMk/>
            <pc:sldMk cId="0" sldId="264"/>
            <ac:spMk id="6" creationId="{FC7F0999-5860-43A6-8ACF-4F0A88B2E132}"/>
          </ac:spMkLst>
        </pc:spChg>
        <pc:spChg chg="mod">
          <ac:chgData name="Saurabh Tiwari" userId="2aa71c44-c30a-40c5-a684-2e2c9fa179dd" providerId="ADAL" clId="{9C60FC98-223A-4B22-9ECB-FEF656B2625B}" dt="2023-11-27T23:18:06.521" v="2356"/>
          <ac:spMkLst>
            <pc:docMk/>
            <pc:sldMk cId="0" sldId="264"/>
            <ac:spMk id="7" creationId="{8909C381-6DB5-751E-7E38-27C7EF9DEEBA}"/>
          </ac:spMkLst>
        </pc:spChg>
        <pc:spChg chg="add del mod">
          <ac:chgData name="Saurabh Tiwari" userId="2aa71c44-c30a-40c5-a684-2e2c9fa179dd" providerId="ADAL" clId="{9C60FC98-223A-4B22-9ECB-FEF656B2625B}" dt="2023-11-27T22:05:25.463" v="1240" actId="478"/>
          <ac:spMkLst>
            <pc:docMk/>
            <pc:sldMk cId="0" sldId="264"/>
            <ac:spMk id="7" creationId="{BCDC5557-AE55-C552-69F4-1EEEDD1AC17D}"/>
          </ac:spMkLst>
        </pc:spChg>
        <pc:spChg chg="mod">
          <ac:chgData name="Saurabh Tiwari" userId="2aa71c44-c30a-40c5-a684-2e2c9fa179dd" providerId="ADAL" clId="{9C60FC98-223A-4B22-9ECB-FEF656B2625B}" dt="2023-11-27T23:18:06.521" v="2356"/>
          <ac:spMkLst>
            <pc:docMk/>
            <pc:sldMk cId="0" sldId="264"/>
            <ac:spMk id="8" creationId="{1F98E4DA-2C99-B6FF-968D-EB2F3DD7E595}"/>
          </ac:spMkLst>
        </pc:spChg>
        <pc:spChg chg="mod">
          <ac:chgData name="Saurabh Tiwari" userId="2aa71c44-c30a-40c5-a684-2e2c9fa179dd" providerId="ADAL" clId="{9C60FC98-223A-4B22-9ECB-FEF656B2625B}" dt="2023-11-27T23:18:06.521" v="2356"/>
          <ac:spMkLst>
            <pc:docMk/>
            <pc:sldMk cId="0" sldId="264"/>
            <ac:spMk id="9" creationId="{56D0C850-C53F-FCA0-6120-500D63B64FE3}"/>
          </ac:spMkLst>
        </pc:spChg>
        <pc:spChg chg="mod">
          <ac:chgData name="Saurabh Tiwari" userId="2aa71c44-c30a-40c5-a684-2e2c9fa179dd" providerId="ADAL" clId="{9C60FC98-223A-4B22-9ECB-FEF656B2625B}" dt="2023-11-27T23:18:06.521" v="2356"/>
          <ac:spMkLst>
            <pc:docMk/>
            <pc:sldMk cId="0" sldId="264"/>
            <ac:spMk id="10" creationId="{37737716-4B94-4483-FD44-BA5E2CC9E375}"/>
          </ac:spMkLst>
        </pc:spChg>
        <pc:spChg chg="add del mod">
          <ac:chgData name="Saurabh Tiwari" userId="2aa71c44-c30a-40c5-a684-2e2c9fa179dd" providerId="ADAL" clId="{9C60FC98-223A-4B22-9ECB-FEF656B2625B}" dt="2023-11-27T22:09:25.832" v="1258" actId="478"/>
          <ac:spMkLst>
            <pc:docMk/>
            <pc:sldMk cId="0" sldId="264"/>
            <ac:spMk id="11" creationId="{47680176-FC54-D256-F045-15864AB2198F}"/>
          </ac:spMkLst>
        </pc:spChg>
        <pc:spChg chg="mod">
          <ac:chgData name="Saurabh Tiwari" userId="2aa71c44-c30a-40c5-a684-2e2c9fa179dd" providerId="ADAL" clId="{9C60FC98-223A-4B22-9ECB-FEF656B2625B}" dt="2023-11-27T23:18:06.521" v="2356"/>
          <ac:spMkLst>
            <pc:docMk/>
            <pc:sldMk cId="0" sldId="264"/>
            <ac:spMk id="11" creationId="{CF7E475B-294C-4753-A3CF-23EE58B9BC92}"/>
          </ac:spMkLst>
        </pc:spChg>
        <pc:spChg chg="mod">
          <ac:chgData name="Saurabh Tiwari" userId="2aa71c44-c30a-40c5-a684-2e2c9fa179dd" providerId="ADAL" clId="{9C60FC98-223A-4B22-9ECB-FEF656B2625B}" dt="2023-11-27T23:18:06.521" v="2356"/>
          <ac:spMkLst>
            <pc:docMk/>
            <pc:sldMk cId="0" sldId="264"/>
            <ac:spMk id="12" creationId="{8DD7AB29-FF21-E3FF-142D-42C8F3650ABE}"/>
          </ac:spMkLst>
        </pc:spChg>
        <pc:spChg chg="mod">
          <ac:chgData name="Saurabh Tiwari" userId="2aa71c44-c30a-40c5-a684-2e2c9fa179dd" providerId="ADAL" clId="{9C60FC98-223A-4B22-9ECB-FEF656B2625B}" dt="2023-11-27T23:18:06.521" v="2356"/>
          <ac:spMkLst>
            <pc:docMk/>
            <pc:sldMk cId="0" sldId="264"/>
            <ac:spMk id="13" creationId="{2F07BB58-AADA-F71B-37C9-DC9FF5324F0B}"/>
          </ac:spMkLst>
        </pc:spChg>
        <pc:spChg chg="mod">
          <ac:chgData name="Saurabh Tiwari" userId="2aa71c44-c30a-40c5-a684-2e2c9fa179dd" providerId="ADAL" clId="{9C60FC98-223A-4B22-9ECB-FEF656B2625B}" dt="2023-11-27T23:18:06.521" v="2356"/>
          <ac:spMkLst>
            <pc:docMk/>
            <pc:sldMk cId="0" sldId="264"/>
            <ac:spMk id="14" creationId="{28B03D9F-F634-0DAA-CFFF-C602D90FEE7B}"/>
          </ac:spMkLst>
        </pc:spChg>
        <pc:spChg chg="add mod">
          <ac:chgData name="Saurabh Tiwari" userId="2aa71c44-c30a-40c5-a684-2e2c9fa179dd" providerId="ADAL" clId="{9C60FC98-223A-4B22-9ECB-FEF656B2625B}" dt="2023-11-27T22:18:23.475" v="1472" actId="20577"/>
          <ac:spMkLst>
            <pc:docMk/>
            <pc:sldMk cId="0" sldId="264"/>
            <ac:spMk id="14" creationId="{DE4A1A3A-6EC8-90A9-3716-E918332FB275}"/>
          </ac:spMkLst>
        </pc:spChg>
        <pc:spChg chg="mod">
          <ac:chgData name="Saurabh Tiwari" userId="2aa71c44-c30a-40c5-a684-2e2c9fa179dd" providerId="ADAL" clId="{9C60FC98-223A-4B22-9ECB-FEF656B2625B}" dt="2023-11-27T23:18:06.521" v="2356"/>
          <ac:spMkLst>
            <pc:docMk/>
            <pc:sldMk cId="0" sldId="264"/>
            <ac:spMk id="15" creationId="{27952389-C728-CF6F-B871-D64E67BDA877}"/>
          </ac:spMkLst>
        </pc:spChg>
        <pc:spChg chg="add mod">
          <ac:chgData name="Saurabh Tiwari" userId="2aa71c44-c30a-40c5-a684-2e2c9fa179dd" providerId="ADAL" clId="{9C60FC98-223A-4B22-9ECB-FEF656B2625B}" dt="2023-11-27T22:19:27.096" v="1473"/>
          <ac:spMkLst>
            <pc:docMk/>
            <pc:sldMk cId="0" sldId="264"/>
            <ac:spMk id="15" creationId="{8F7DD77D-3EC5-1372-6593-134EB542BBAF}"/>
          </ac:spMkLst>
        </pc:spChg>
        <pc:spChg chg="mod">
          <ac:chgData name="Saurabh Tiwari" userId="2aa71c44-c30a-40c5-a684-2e2c9fa179dd" providerId="ADAL" clId="{9C60FC98-223A-4B22-9ECB-FEF656B2625B}" dt="2023-11-27T23:18:06.521" v="2356"/>
          <ac:spMkLst>
            <pc:docMk/>
            <pc:sldMk cId="0" sldId="264"/>
            <ac:spMk id="16" creationId="{5D98367C-03FF-7E09-C90F-329CF5B8201A}"/>
          </ac:spMkLst>
        </pc:spChg>
        <pc:spChg chg="mod">
          <ac:chgData name="Saurabh Tiwari" userId="2aa71c44-c30a-40c5-a684-2e2c9fa179dd" providerId="ADAL" clId="{9C60FC98-223A-4B22-9ECB-FEF656B2625B}" dt="2023-11-27T23:18:06.521" v="2356"/>
          <ac:spMkLst>
            <pc:docMk/>
            <pc:sldMk cId="0" sldId="264"/>
            <ac:spMk id="17" creationId="{0D26CAEB-9682-3120-6BF5-112F7B305195}"/>
          </ac:spMkLst>
        </pc:spChg>
        <pc:spChg chg="mod">
          <ac:chgData name="Saurabh Tiwari" userId="2aa71c44-c30a-40c5-a684-2e2c9fa179dd" providerId="ADAL" clId="{9C60FC98-223A-4B22-9ECB-FEF656B2625B}" dt="2023-11-27T23:18:06.521" v="2356"/>
          <ac:spMkLst>
            <pc:docMk/>
            <pc:sldMk cId="0" sldId="264"/>
            <ac:spMk id="18" creationId="{C8701734-1522-0F12-776E-CABC47B545FB}"/>
          </ac:spMkLst>
        </pc:spChg>
        <pc:spChg chg="mod">
          <ac:chgData name="Saurabh Tiwari" userId="2aa71c44-c30a-40c5-a684-2e2c9fa179dd" providerId="ADAL" clId="{9C60FC98-223A-4B22-9ECB-FEF656B2625B}" dt="2023-11-27T23:18:06.521" v="2356"/>
          <ac:spMkLst>
            <pc:docMk/>
            <pc:sldMk cId="0" sldId="264"/>
            <ac:spMk id="19" creationId="{38BA5FE1-6A83-6D79-0EF6-A7EED53E0D81}"/>
          </ac:spMkLst>
        </pc:spChg>
        <pc:spChg chg="mod">
          <ac:chgData name="Saurabh Tiwari" userId="2aa71c44-c30a-40c5-a684-2e2c9fa179dd" providerId="ADAL" clId="{9C60FC98-223A-4B22-9ECB-FEF656B2625B}" dt="2023-11-27T23:18:06.521" v="2356"/>
          <ac:spMkLst>
            <pc:docMk/>
            <pc:sldMk cId="0" sldId="264"/>
            <ac:spMk id="20" creationId="{E4525C81-EB38-6684-BADE-48B08F95B154}"/>
          </ac:spMkLst>
        </pc:spChg>
        <pc:spChg chg="mod">
          <ac:chgData name="Saurabh Tiwari" userId="2aa71c44-c30a-40c5-a684-2e2c9fa179dd" providerId="ADAL" clId="{9C60FC98-223A-4B22-9ECB-FEF656B2625B}" dt="2023-11-27T23:24:31.890" v="2435"/>
          <ac:spMkLst>
            <pc:docMk/>
            <pc:sldMk cId="0" sldId="264"/>
            <ac:spMk id="22" creationId="{E01442C7-15A2-C1C9-BCDC-36011BF46C56}"/>
          </ac:spMkLst>
        </pc:spChg>
        <pc:spChg chg="mod">
          <ac:chgData name="Saurabh Tiwari" userId="2aa71c44-c30a-40c5-a684-2e2c9fa179dd" providerId="ADAL" clId="{9C60FC98-223A-4B22-9ECB-FEF656B2625B}" dt="2023-11-27T23:24:31.890" v="2435"/>
          <ac:spMkLst>
            <pc:docMk/>
            <pc:sldMk cId="0" sldId="264"/>
            <ac:spMk id="23" creationId="{F638FFFB-270E-DC88-6482-4253CC723758}"/>
          </ac:spMkLst>
        </pc:spChg>
        <pc:spChg chg="mod">
          <ac:chgData name="Saurabh Tiwari" userId="2aa71c44-c30a-40c5-a684-2e2c9fa179dd" providerId="ADAL" clId="{9C60FC98-223A-4B22-9ECB-FEF656B2625B}" dt="2023-11-27T23:24:31.890" v="2435"/>
          <ac:spMkLst>
            <pc:docMk/>
            <pc:sldMk cId="0" sldId="264"/>
            <ac:spMk id="24" creationId="{D2B88ED4-4D60-A758-3B59-8F111D211915}"/>
          </ac:spMkLst>
        </pc:spChg>
        <pc:spChg chg="mod">
          <ac:chgData name="Saurabh Tiwari" userId="2aa71c44-c30a-40c5-a684-2e2c9fa179dd" providerId="ADAL" clId="{9C60FC98-223A-4B22-9ECB-FEF656B2625B}" dt="2023-11-27T23:24:31.890" v="2435"/>
          <ac:spMkLst>
            <pc:docMk/>
            <pc:sldMk cId="0" sldId="264"/>
            <ac:spMk id="25" creationId="{7430A686-ADB8-A752-00C3-DA83BF68F9C0}"/>
          </ac:spMkLst>
        </pc:spChg>
        <pc:spChg chg="mod">
          <ac:chgData name="Saurabh Tiwari" userId="2aa71c44-c30a-40c5-a684-2e2c9fa179dd" providerId="ADAL" clId="{9C60FC98-223A-4B22-9ECB-FEF656B2625B}" dt="2023-11-27T23:24:31.890" v="2435"/>
          <ac:spMkLst>
            <pc:docMk/>
            <pc:sldMk cId="0" sldId="264"/>
            <ac:spMk id="26" creationId="{D3D47CF4-CC78-917D-CF90-ADBF8C7734C0}"/>
          </ac:spMkLst>
        </pc:spChg>
        <pc:spChg chg="mod">
          <ac:chgData name="Saurabh Tiwari" userId="2aa71c44-c30a-40c5-a684-2e2c9fa179dd" providerId="ADAL" clId="{9C60FC98-223A-4B22-9ECB-FEF656B2625B}" dt="2023-11-27T23:24:31.890" v="2435"/>
          <ac:spMkLst>
            <pc:docMk/>
            <pc:sldMk cId="0" sldId="264"/>
            <ac:spMk id="27" creationId="{AB8F845D-C953-D9A9-14A0-212051762659}"/>
          </ac:spMkLst>
        </pc:spChg>
        <pc:spChg chg="mod">
          <ac:chgData name="Saurabh Tiwari" userId="2aa71c44-c30a-40c5-a684-2e2c9fa179dd" providerId="ADAL" clId="{9C60FC98-223A-4B22-9ECB-FEF656B2625B}" dt="2023-11-27T23:24:31.890" v="2435"/>
          <ac:spMkLst>
            <pc:docMk/>
            <pc:sldMk cId="0" sldId="264"/>
            <ac:spMk id="28" creationId="{47F17F4D-D032-4400-FD3C-57B0ADB1C716}"/>
          </ac:spMkLst>
        </pc:spChg>
        <pc:spChg chg="mod">
          <ac:chgData name="Saurabh Tiwari" userId="2aa71c44-c30a-40c5-a684-2e2c9fa179dd" providerId="ADAL" clId="{9C60FC98-223A-4B22-9ECB-FEF656B2625B}" dt="2023-11-27T23:24:31.890" v="2435"/>
          <ac:spMkLst>
            <pc:docMk/>
            <pc:sldMk cId="0" sldId="264"/>
            <ac:spMk id="29" creationId="{BE7C233B-D84D-BAED-D357-A180B1C1C2BB}"/>
          </ac:spMkLst>
        </pc:spChg>
        <pc:spChg chg="mod">
          <ac:chgData name="Saurabh Tiwari" userId="2aa71c44-c30a-40c5-a684-2e2c9fa179dd" providerId="ADAL" clId="{9C60FC98-223A-4B22-9ECB-FEF656B2625B}" dt="2023-11-27T23:24:31.890" v="2435"/>
          <ac:spMkLst>
            <pc:docMk/>
            <pc:sldMk cId="0" sldId="264"/>
            <ac:spMk id="30" creationId="{C986CDA1-838D-B121-3DB2-1B4100D691BD}"/>
          </ac:spMkLst>
        </pc:spChg>
        <pc:spChg chg="mod">
          <ac:chgData name="Saurabh Tiwari" userId="2aa71c44-c30a-40c5-a684-2e2c9fa179dd" providerId="ADAL" clId="{9C60FC98-223A-4B22-9ECB-FEF656B2625B}" dt="2023-11-27T23:24:31.890" v="2435"/>
          <ac:spMkLst>
            <pc:docMk/>
            <pc:sldMk cId="0" sldId="264"/>
            <ac:spMk id="31" creationId="{571B1599-AF6D-C03F-2068-90221B9D4068}"/>
          </ac:spMkLst>
        </pc:spChg>
        <pc:spChg chg="mod">
          <ac:chgData name="Saurabh Tiwari" userId="2aa71c44-c30a-40c5-a684-2e2c9fa179dd" providerId="ADAL" clId="{9C60FC98-223A-4B22-9ECB-FEF656B2625B}" dt="2023-11-27T23:28:43.058" v="2491" actId="1076"/>
          <ac:spMkLst>
            <pc:docMk/>
            <pc:sldMk cId="0" sldId="264"/>
            <ac:spMk id="2013" creationId="{00000000-0000-0000-0000-000000000000}"/>
          </ac:spMkLst>
        </pc:spChg>
        <pc:spChg chg="mod">
          <ac:chgData name="Saurabh Tiwari" userId="2aa71c44-c30a-40c5-a684-2e2c9fa179dd" providerId="ADAL" clId="{9C60FC98-223A-4B22-9ECB-FEF656B2625B}" dt="2023-11-27T23:37:43.906" v="2530" actId="113"/>
          <ac:spMkLst>
            <pc:docMk/>
            <pc:sldMk cId="0" sldId="264"/>
            <ac:spMk id="2014" creationId="{00000000-0000-0000-0000-000000000000}"/>
          </ac:spMkLst>
        </pc:spChg>
        <pc:spChg chg="mod">
          <ac:chgData name="Saurabh Tiwari" userId="2aa71c44-c30a-40c5-a684-2e2c9fa179dd" providerId="ADAL" clId="{9C60FC98-223A-4B22-9ECB-FEF656B2625B}" dt="2023-11-27T23:37:58.762" v="2532" actId="113"/>
          <ac:spMkLst>
            <pc:docMk/>
            <pc:sldMk cId="0" sldId="264"/>
            <ac:spMk id="2015" creationId="{00000000-0000-0000-0000-000000000000}"/>
          </ac:spMkLst>
        </pc:spChg>
        <pc:spChg chg="mod">
          <ac:chgData name="Saurabh Tiwari" userId="2aa71c44-c30a-40c5-a684-2e2c9fa179dd" providerId="ADAL" clId="{9C60FC98-223A-4B22-9ECB-FEF656B2625B}" dt="2023-11-27T23:40:44.973" v="2545" actId="113"/>
          <ac:spMkLst>
            <pc:docMk/>
            <pc:sldMk cId="0" sldId="264"/>
            <ac:spMk id="2016" creationId="{00000000-0000-0000-0000-000000000000}"/>
          </ac:spMkLst>
        </pc:spChg>
        <pc:spChg chg="del mod">
          <ac:chgData name="Saurabh Tiwari" userId="2aa71c44-c30a-40c5-a684-2e2c9fa179dd" providerId="ADAL" clId="{9C60FC98-223A-4B22-9ECB-FEF656B2625B}" dt="2023-11-27T23:28:30.373" v="2467" actId="14100"/>
          <ac:spMkLst>
            <pc:docMk/>
            <pc:sldMk cId="0" sldId="264"/>
            <ac:spMk id="2017" creationId="{00000000-0000-0000-0000-000000000000}"/>
          </ac:spMkLst>
        </pc:spChg>
        <pc:spChg chg="del mod">
          <ac:chgData name="Saurabh Tiwari" userId="2aa71c44-c30a-40c5-a684-2e2c9fa179dd" providerId="ADAL" clId="{9C60FC98-223A-4B22-9ECB-FEF656B2625B}" dt="2023-11-27T23:28:52.009" v="2509" actId="1037"/>
          <ac:spMkLst>
            <pc:docMk/>
            <pc:sldMk cId="0" sldId="264"/>
            <ac:spMk id="2018" creationId="{00000000-0000-0000-0000-000000000000}"/>
          </ac:spMkLst>
        </pc:spChg>
        <pc:spChg chg="del mod">
          <ac:chgData name="Saurabh Tiwari" userId="2aa71c44-c30a-40c5-a684-2e2c9fa179dd" providerId="ADAL" clId="{9C60FC98-223A-4B22-9ECB-FEF656B2625B}" dt="2023-11-27T23:22:07.807" v="2420" actId="255"/>
          <ac:spMkLst>
            <pc:docMk/>
            <pc:sldMk cId="0" sldId="264"/>
            <ac:spMk id="2019" creationId="{00000000-0000-0000-0000-000000000000}"/>
          </ac:spMkLst>
        </pc:spChg>
        <pc:spChg chg="mod">
          <ac:chgData name="Saurabh Tiwari" userId="2aa71c44-c30a-40c5-a684-2e2c9fa179dd" providerId="ADAL" clId="{9C60FC98-223A-4B22-9ECB-FEF656B2625B}" dt="2023-11-27T23:24:31.890" v="2435"/>
          <ac:spMkLst>
            <pc:docMk/>
            <pc:sldMk cId="0" sldId="264"/>
            <ac:spMk id="2063" creationId="{B3F5F995-636C-C5F3-C1D6-1F26EAC73D5E}"/>
          </ac:spMkLst>
        </pc:spChg>
        <pc:spChg chg="mod">
          <ac:chgData name="Saurabh Tiwari" userId="2aa71c44-c30a-40c5-a684-2e2c9fa179dd" providerId="ADAL" clId="{9C60FC98-223A-4B22-9ECB-FEF656B2625B}" dt="2023-11-27T23:24:31.890" v="2435"/>
          <ac:spMkLst>
            <pc:docMk/>
            <pc:sldMk cId="0" sldId="264"/>
            <ac:spMk id="2064" creationId="{B2499838-0FAF-B75E-93A6-8363DE1552C1}"/>
          </ac:spMkLst>
        </pc:spChg>
        <pc:spChg chg="mod">
          <ac:chgData name="Saurabh Tiwari" userId="2aa71c44-c30a-40c5-a684-2e2c9fa179dd" providerId="ADAL" clId="{9C60FC98-223A-4B22-9ECB-FEF656B2625B}" dt="2023-11-27T23:24:31.890" v="2435"/>
          <ac:spMkLst>
            <pc:docMk/>
            <pc:sldMk cId="0" sldId="264"/>
            <ac:spMk id="2065" creationId="{65476567-BEB7-400B-8A5C-AF9E1742732E}"/>
          </ac:spMkLst>
        </pc:spChg>
        <pc:spChg chg="mod">
          <ac:chgData name="Saurabh Tiwari" userId="2aa71c44-c30a-40c5-a684-2e2c9fa179dd" providerId="ADAL" clId="{9C60FC98-223A-4B22-9ECB-FEF656B2625B}" dt="2023-11-27T23:24:31.890" v="2435"/>
          <ac:spMkLst>
            <pc:docMk/>
            <pc:sldMk cId="0" sldId="264"/>
            <ac:spMk id="2066" creationId="{25DD5C8B-A83C-C1F7-1258-59AD488EC170}"/>
          </ac:spMkLst>
        </pc:spChg>
        <pc:spChg chg="mod">
          <ac:chgData name="Saurabh Tiwari" userId="2aa71c44-c30a-40c5-a684-2e2c9fa179dd" providerId="ADAL" clId="{9C60FC98-223A-4B22-9ECB-FEF656B2625B}" dt="2023-11-27T23:24:31.890" v="2435"/>
          <ac:spMkLst>
            <pc:docMk/>
            <pc:sldMk cId="0" sldId="264"/>
            <ac:spMk id="2067" creationId="{ED3CF53C-6392-EFFB-6B13-C7560266EE3A}"/>
          </ac:spMkLst>
        </pc:spChg>
        <pc:spChg chg="mod">
          <ac:chgData name="Saurabh Tiwari" userId="2aa71c44-c30a-40c5-a684-2e2c9fa179dd" providerId="ADAL" clId="{9C60FC98-223A-4B22-9ECB-FEF656B2625B}" dt="2023-11-27T23:24:31.890" v="2435"/>
          <ac:spMkLst>
            <pc:docMk/>
            <pc:sldMk cId="0" sldId="264"/>
            <ac:spMk id="2068" creationId="{D2EC78D5-83B6-D607-0CAE-E429F1CE5C9F}"/>
          </ac:spMkLst>
        </pc:spChg>
        <pc:spChg chg="mod">
          <ac:chgData name="Saurabh Tiwari" userId="2aa71c44-c30a-40c5-a684-2e2c9fa179dd" providerId="ADAL" clId="{9C60FC98-223A-4B22-9ECB-FEF656B2625B}" dt="2023-11-27T23:24:31.890" v="2435"/>
          <ac:spMkLst>
            <pc:docMk/>
            <pc:sldMk cId="0" sldId="264"/>
            <ac:spMk id="2069" creationId="{1EB24242-4745-89D1-E6AC-0D9DB64D41AD}"/>
          </ac:spMkLst>
        </pc:spChg>
        <pc:spChg chg="mod">
          <ac:chgData name="Saurabh Tiwari" userId="2aa71c44-c30a-40c5-a684-2e2c9fa179dd" providerId="ADAL" clId="{9C60FC98-223A-4B22-9ECB-FEF656B2625B}" dt="2023-11-27T23:24:31.890" v="2435"/>
          <ac:spMkLst>
            <pc:docMk/>
            <pc:sldMk cId="0" sldId="264"/>
            <ac:spMk id="2070" creationId="{187B9B62-FE38-9C5B-64C2-242AC3431B60}"/>
          </ac:spMkLst>
        </pc:spChg>
        <pc:spChg chg="mod">
          <ac:chgData name="Saurabh Tiwari" userId="2aa71c44-c30a-40c5-a684-2e2c9fa179dd" providerId="ADAL" clId="{9C60FC98-223A-4B22-9ECB-FEF656B2625B}" dt="2023-11-27T23:24:31.890" v="2435"/>
          <ac:spMkLst>
            <pc:docMk/>
            <pc:sldMk cId="0" sldId="264"/>
            <ac:spMk id="2071" creationId="{6C64B735-ABB8-E4F5-5592-4B8DF2286918}"/>
          </ac:spMkLst>
        </pc:spChg>
        <pc:spChg chg="mod">
          <ac:chgData name="Saurabh Tiwari" userId="2aa71c44-c30a-40c5-a684-2e2c9fa179dd" providerId="ADAL" clId="{9C60FC98-223A-4B22-9ECB-FEF656B2625B}" dt="2023-11-27T23:24:31.890" v="2435"/>
          <ac:spMkLst>
            <pc:docMk/>
            <pc:sldMk cId="0" sldId="264"/>
            <ac:spMk id="2072" creationId="{4E290C99-3359-F511-9ED0-1219DD0F29C9}"/>
          </ac:spMkLst>
        </pc:spChg>
        <pc:spChg chg="mod">
          <ac:chgData name="Saurabh Tiwari" userId="2aa71c44-c30a-40c5-a684-2e2c9fa179dd" providerId="ADAL" clId="{9C60FC98-223A-4B22-9ECB-FEF656B2625B}" dt="2023-11-27T23:24:31.890" v="2435"/>
          <ac:spMkLst>
            <pc:docMk/>
            <pc:sldMk cId="0" sldId="264"/>
            <ac:spMk id="2073" creationId="{332D8E25-0508-5586-4961-A7473DB759D1}"/>
          </ac:spMkLst>
        </pc:spChg>
        <pc:grpChg chg="add mod">
          <ac:chgData name="Saurabh Tiwari" userId="2aa71c44-c30a-40c5-a684-2e2c9fa179dd" providerId="ADAL" clId="{9C60FC98-223A-4B22-9ECB-FEF656B2625B}" dt="2023-11-27T23:28:38.482" v="2489" actId="1038"/>
          <ac:grpSpMkLst>
            <pc:docMk/>
            <pc:sldMk cId="0" sldId="264"/>
            <ac:grpSpMk id="2" creationId="{3288EDE0-9050-C8DE-FC74-1538618EF2F2}"/>
          </ac:grpSpMkLst>
        </pc:grpChg>
        <pc:grpChg chg="add mod">
          <ac:chgData name="Saurabh Tiwari" userId="2aa71c44-c30a-40c5-a684-2e2c9fa179dd" providerId="ADAL" clId="{9C60FC98-223A-4B22-9ECB-FEF656B2625B}" dt="2023-11-27T23:24:59.772" v="2439" actId="1076"/>
          <ac:grpSpMkLst>
            <pc:docMk/>
            <pc:sldMk cId="0" sldId="264"/>
            <ac:grpSpMk id="21" creationId="{AF430CEE-8DD9-6EB1-03B7-858100F341CB}"/>
          </ac:grpSpMkLst>
        </pc:grpChg>
        <pc:grpChg chg="del mod">
          <ac:chgData name="Saurabh Tiwari" userId="2aa71c44-c30a-40c5-a684-2e2c9fa179dd" providerId="ADAL" clId="{9C60FC98-223A-4B22-9ECB-FEF656B2625B}" dt="2023-11-27T23:28:52.009" v="2509" actId="1037"/>
          <ac:grpSpMkLst>
            <pc:docMk/>
            <pc:sldMk cId="0" sldId="264"/>
            <ac:grpSpMk id="2020" creationId="{00000000-0000-0000-0000-000000000000}"/>
          </ac:grpSpMkLst>
        </pc:grpChg>
        <pc:grpChg chg="del">
          <ac:chgData name="Saurabh Tiwari" userId="2aa71c44-c30a-40c5-a684-2e2c9fa179dd" providerId="ADAL" clId="{9C60FC98-223A-4B22-9ECB-FEF656B2625B}" dt="2023-11-27T23:18:05.669" v="2355" actId="478"/>
          <ac:grpSpMkLst>
            <pc:docMk/>
            <pc:sldMk cId="0" sldId="264"/>
            <ac:grpSpMk id="2033" creationId="{00000000-0000-0000-0000-000000000000}"/>
          </ac:grpSpMkLst>
        </pc:grpChg>
        <pc:grpChg chg="del mod">
          <ac:chgData name="Saurabh Tiwari" userId="2aa71c44-c30a-40c5-a684-2e2c9fa179dd" providerId="ADAL" clId="{9C60FC98-223A-4B22-9ECB-FEF656B2625B}" dt="2023-11-27T23:24:28.257" v="2434" actId="478"/>
          <ac:grpSpMkLst>
            <pc:docMk/>
            <pc:sldMk cId="0" sldId="264"/>
            <ac:grpSpMk id="2049" creationId="{00000000-0000-0000-0000-000000000000}"/>
          </ac:grpSpMkLst>
        </pc:grpChg>
        <pc:picChg chg="add mod">
          <ac:chgData name="Saurabh Tiwari" userId="2aa71c44-c30a-40c5-a684-2e2c9fa179dd" providerId="ADAL" clId="{9C60FC98-223A-4B22-9ECB-FEF656B2625B}" dt="2023-11-27T22:17:56.567" v="1439" actId="1076"/>
          <ac:picMkLst>
            <pc:docMk/>
            <pc:sldMk cId="0" sldId="264"/>
            <ac:picMk id="5" creationId="{2261314C-F327-A44F-8BB0-00F8EEB0DA29}"/>
          </ac:picMkLst>
        </pc:picChg>
        <pc:picChg chg="add mod">
          <ac:chgData name="Saurabh Tiwari" userId="2aa71c44-c30a-40c5-a684-2e2c9fa179dd" providerId="ADAL" clId="{9C60FC98-223A-4B22-9ECB-FEF656B2625B}" dt="2023-11-27T22:18:01.083" v="1441" actId="1076"/>
          <ac:picMkLst>
            <pc:docMk/>
            <pc:sldMk cId="0" sldId="264"/>
            <ac:picMk id="9" creationId="{BE0F2A49-05A8-C4F5-C9D5-4C2116E62A0C}"/>
          </ac:picMkLst>
        </pc:picChg>
        <pc:picChg chg="add mod">
          <ac:chgData name="Saurabh Tiwari" userId="2aa71c44-c30a-40c5-a684-2e2c9fa179dd" providerId="ADAL" clId="{9C60FC98-223A-4B22-9ECB-FEF656B2625B}" dt="2023-11-27T22:17:58.947" v="1440" actId="1076"/>
          <ac:picMkLst>
            <pc:docMk/>
            <pc:sldMk cId="0" sldId="264"/>
            <ac:picMk id="13" creationId="{C75926B0-3076-2BD3-50DA-E0AC82BF0A3C}"/>
          </ac:picMkLst>
        </pc:picChg>
      </pc:sldChg>
      <pc:sldChg chg="addSp delSp modSp add del mod ord">
        <pc:chgData name="Saurabh Tiwari" userId="2aa71c44-c30a-40c5-a684-2e2c9fa179dd" providerId="ADAL" clId="{9C60FC98-223A-4B22-9ECB-FEF656B2625B}" dt="2023-11-27T19:59:47.567" v="632" actId="2696"/>
        <pc:sldMkLst>
          <pc:docMk/>
          <pc:sldMk cId="0" sldId="265"/>
        </pc:sldMkLst>
        <pc:spChg chg="add del mod">
          <ac:chgData name="Saurabh Tiwari" userId="2aa71c44-c30a-40c5-a684-2e2c9fa179dd" providerId="ADAL" clId="{9C60FC98-223A-4B22-9ECB-FEF656B2625B}" dt="2023-11-27T19:50:15.987" v="560" actId="478"/>
          <ac:spMkLst>
            <pc:docMk/>
            <pc:sldMk cId="0" sldId="265"/>
            <ac:spMk id="3" creationId="{23A3C8CA-320C-9CA1-08F2-7203C6167202}"/>
          </ac:spMkLst>
        </pc:spChg>
        <pc:spChg chg="add del mod">
          <ac:chgData name="Saurabh Tiwari" userId="2aa71c44-c30a-40c5-a684-2e2c9fa179dd" providerId="ADAL" clId="{9C60FC98-223A-4B22-9ECB-FEF656B2625B}" dt="2023-11-27T19:50:22.542" v="562" actId="478"/>
          <ac:spMkLst>
            <pc:docMk/>
            <pc:sldMk cId="0" sldId="265"/>
            <ac:spMk id="5" creationId="{67DEB475-6DEB-BD4C-0722-3017B3FC6C41}"/>
          </ac:spMkLst>
        </pc:spChg>
        <pc:spChg chg="add del mod">
          <ac:chgData name="Saurabh Tiwari" userId="2aa71c44-c30a-40c5-a684-2e2c9fa179dd" providerId="ADAL" clId="{9C60FC98-223A-4B22-9ECB-FEF656B2625B}" dt="2023-11-27T19:50:32.039" v="564" actId="478"/>
          <ac:spMkLst>
            <pc:docMk/>
            <pc:sldMk cId="0" sldId="265"/>
            <ac:spMk id="7" creationId="{0E872CCC-B9EC-6713-0E17-6EF35A5C0D17}"/>
          </ac:spMkLst>
        </pc:spChg>
        <pc:spChg chg="mod">
          <ac:chgData name="Saurabh Tiwari" userId="2aa71c44-c30a-40c5-a684-2e2c9fa179dd" providerId="ADAL" clId="{9C60FC98-223A-4B22-9ECB-FEF656B2625B}" dt="2023-11-27T19:49:50.745" v="555"/>
          <ac:spMkLst>
            <pc:docMk/>
            <pc:sldMk cId="0" sldId="265"/>
            <ac:spMk id="2067" creationId="{00000000-0000-0000-0000-000000000000}"/>
          </ac:spMkLst>
        </pc:spChg>
        <pc:spChg chg="mod">
          <ac:chgData name="Saurabh Tiwari" userId="2aa71c44-c30a-40c5-a684-2e2c9fa179dd" providerId="ADAL" clId="{9C60FC98-223A-4B22-9ECB-FEF656B2625B}" dt="2023-11-27T19:51:27.408" v="573" actId="12"/>
          <ac:spMkLst>
            <pc:docMk/>
            <pc:sldMk cId="0" sldId="265"/>
            <ac:spMk id="2068" creationId="{00000000-0000-0000-0000-000000000000}"/>
          </ac:spMkLst>
        </pc:spChg>
        <pc:spChg chg="mod">
          <ac:chgData name="Saurabh Tiwari" userId="2aa71c44-c30a-40c5-a684-2e2c9fa179dd" providerId="ADAL" clId="{9C60FC98-223A-4B22-9ECB-FEF656B2625B}" dt="2023-11-27T19:51:34.282" v="574" actId="12"/>
          <ac:spMkLst>
            <pc:docMk/>
            <pc:sldMk cId="0" sldId="265"/>
            <ac:spMk id="2069" creationId="{00000000-0000-0000-0000-000000000000}"/>
          </ac:spMkLst>
        </pc:spChg>
        <pc:spChg chg="del mod">
          <ac:chgData name="Saurabh Tiwari" userId="2aa71c44-c30a-40c5-a684-2e2c9fa179dd" providerId="ADAL" clId="{9C60FC98-223A-4B22-9ECB-FEF656B2625B}" dt="2023-11-27T19:50:20.119" v="561" actId="478"/>
          <ac:spMkLst>
            <pc:docMk/>
            <pc:sldMk cId="0" sldId="265"/>
            <ac:spMk id="2070" creationId="{00000000-0000-0000-0000-000000000000}"/>
          </ac:spMkLst>
        </pc:spChg>
        <pc:spChg chg="del mod">
          <ac:chgData name="Saurabh Tiwari" userId="2aa71c44-c30a-40c5-a684-2e2c9fa179dd" providerId="ADAL" clId="{9C60FC98-223A-4B22-9ECB-FEF656B2625B}" dt="2023-11-27T19:50:13.078" v="559" actId="478"/>
          <ac:spMkLst>
            <pc:docMk/>
            <pc:sldMk cId="0" sldId="265"/>
            <ac:spMk id="2071" creationId="{00000000-0000-0000-0000-000000000000}"/>
          </ac:spMkLst>
        </pc:spChg>
        <pc:spChg chg="mod">
          <ac:chgData name="Saurabh Tiwari" userId="2aa71c44-c30a-40c5-a684-2e2c9fa179dd" providerId="ADAL" clId="{9C60FC98-223A-4B22-9ECB-FEF656B2625B}" dt="2023-11-27T19:50:51.808" v="567" actId="1076"/>
          <ac:spMkLst>
            <pc:docMk/>
            <pc:sldMk cId="0" sldId="265"/>
            <ac:spMk id="2072" creationId="{00000000-0000-0000-0000-000000000000}"/>
          </ac:spMkLst>
        </pc:spChg>
        <pc:spChg chg="del mod">
          <ac:chgData name="Saurabh Tiwari" userId="2aa71c44-c30a-40c5-a684-2e2c9fa179dd" providerId="ADAL" clId="{9C60FC98-223A-4B22-9ECB-FEF656B2625B}" dt="2023-11-27T19:50:25.770" v="563" actId="478"/>
          <ac:spMkLst>
            <pc:docMk/>
            <pc:sldMk cId="0" sldId="265"/>
            <ac:spMk id="2073" creationId="{00000000-0000-0000-0000-000000000000}"/>
          </ac:spMkLst>
        </pc:spChg>
        <pc:spChg chg="mod">
          <ac:chgData name="Saurabh Tiwari" userId="2aa71c44-c30a-40c5-a684-2e2c9fa179dd" providerId="ADAL" clId="{9C60FC98-223A-4B22-9ECB-FEF656B2625B}" dt="2023-11-27T19:50:57.843" v="568" actId="1076"/>
          <ac:spMkLst>
            <pc:docMk/>
            <pc:sldMk cId="0" sldId="265"/>
            <ac:spMk id="2074" creationId="{00000000-0000-0000-0000-000000000000}"/>
          </ac:spMkLst>
        </pc:spChg>
        <pc:spChg chg="del mod">
          <ac:chgData name="Saurabh Tiwari" userId="2aa71c44-c30a-40c5-a684-2e2c9fa179dd" providerId="ADAL" clId="{9C60FC98-223A-4B22-9ECB-FEF656B2625B}" dt="2023-11-27T19:50:10.270" v="558" actId="478"/>
          <ac:spMkLst>
            <pc:docMk/>
            <pc:sldMk cId="0" sldId="265"/>
            <ac:spMk id="2075" creationId="{00000000-0000-0000-0000-000000000000}"/>
          </ac:spMkLst>
        </pc:spChg>
      </pc:sldChg>
      <pc:sldChg chg="modSp add del mod">
        <pc:chgData name="Saurabh Tiwari" userId="2aa71c44-c30a-40c5-a684-2e2c9fa179dd" providerId="ADAL" clId="{9C60FC98-223A-4B22-9ECB-FEF656B2625B}" dt="2023-11-27T23:02:54.911" v="2268" actId="2696"/>
        <pc:sldMkLst>
          <pc:docMk/>
          <pc:sldMk cId="0" sldId="266"/>
        </pc:sldMkLst>
        <pc:spChg chg="mod">
          <ac:chgData name="Saurabh Tiwari" userId="2aa71c44-c30a-40c5-a684-2e2c9fa179dd" providerId="ADAL" clId="{9C60FC98-223A-4B22-9ECB-FEF656B2625B}" dt="2023-11-27T23:00:31.173" v="2235" actId="20577"/>
          <ac:spMkLst>
            <pc:docMk/>
            <pc:sldMk cId="0" sldId="266"/>
            <ac:spMk id="2080" creationId="{00000000-0000-0000-0000-000000000000}"/>
          </ac:spMkLst>
        </pc:spChg>
      </pc:sldChg>
      <pc:sldChg chg="addSp delSp modSp add mod modTransition">
        <pc:chgData name="Saurabh Tiwari" userId="2aa71c44-c30a-40c5-a684-2e2c9fa179dd" providerId="ADAL" clId="{9C60FC98-223A-4B22-9ECB-FEF656B2625B}" dt="2023-11-28T00:17:12.731" v="2740"/>
        <pc:sldMkLst>
          <pc:docMk/>
          <pc:sldMk cId="0" sldId="267"/>
        </pc:sldMkLst>
        <pc:spChg chg="add del mod">
          <ac:chgData name="Saurabh Tiwari" userId="2aa71c44-c30a-40c5-a684-2e2c9fa179dd" providerId="ADAL" clId="{9C60FC98-223A-4B22-9ECB-FEF656B2625B}" dt="2023-11-27T22:27:52.174" v="1548" actId="478"/>
          <ac:spMkLst>
            <pc:docMk/>
            <pc:sldMk cId="0" sldId="267"/>
            <ac:spMk id="3" creationId="{D2ED5DF6-AB95-7BB9-AAE7-56CA2291085D}"/>
          </ac:spMkLst>
        </pc:spChg>
        <pc:spChg chg="add del mod">
          <ac:chgData name="Saurabh Tiwari" userId="2aa71c44-c30a-40c5-a684-2e2c9fa179dd" providerId="ADAL" clId="{9C60FC98-223A-4B22-9ECB-FEF656B2625B}" dt="2023-11-27T22:27:52.174" v="1548" actId="478"/>
          <ac:spMkLst>
            <pc:docMk/>
            <pc:sldMk cId="0" sldId="267"/>
            <ac:spMk id="5" creationId="{67316F6A-A8EE-932B-C195-FEFF52F8B145}"/>
          </ac:spMkLst>
        </pc:spChg>
        <pc:spChg chg="add del mod">
          <ac:chgData name="Saurabh Tiwari" userId="2aa71c44-c30a-40c5-a684-2e2c9fa179dd" providerId="ADAL" clId="{9C60FC98-223A-4B22-9ECB-FEF656B2625B}" dt="2023-11-27T22:27:52.174" v="1548" actId="478"/>
          <ac:spMkLst>
            <pc:docMk/>
            <pc:sldMk cId="0" sldId="267"/>
            <ac:spMk id="7" creationId="{AB0835F5-B710-099C-E02F-787BE98B8726}"/>
          </ac:spMkLst>
        </pc:spChg>
        <pc:spChg chg="add del mod">
          <ac:chgData name="Saurabh Tiwari" userId="2aa71c44-c30a-40c5-a684-2e2c9fa179dd" providerId="ADAL" clId="{9C60FC98-223A-4B22-9ECB-FEF656B2625B}" dt="2023-11-27T22:28:01.892" v="1550" actId="478"/>
          <ac:spMkLst>
            <pc:docMk/>
            <pc:sldMk cId="0" sldId="267"/>
            <ac:spMk id="9" creationId="{E530A1BB-4953-7635-E1A3-E8C669AF7B42}"/>
          </ac:spMkLst>
        </pc:spChg>
        <pc:spChg chg="add del mod">
          <ac:chgData name="Saurabh Tiwari" userId="2aa71c44-c30a-40c5-a684-2e2c9fa179dd" providerId="ADAL" clId="{9C60FC98-223A-4B22-9ECB-FEF656B2625B}" dt="2023-11-27T22:28:01.892" v="1550" actId="478"/>
          <ac:spMkLst>
            <pc:docMk/>
            <pc:sldMk cId="0" sldId="267"/>
            <ac:spMk id="11" creationId="{F9604BFF-08F7-E005-9716-912A41D7D012}"/>
          </ac:spMkLst>
        </pc:spChg>
        <pc:spChg chg="add del mod">
          <ac:chgData name="Saurabh Tiwari" userId="2aa71c44-c30a-40c5-a684-2e2c9fa179dd" providerId="ADAL" clId="{9C60FC98-223A-4B22-9ECB-FEF656B2625B}" dt="2023-11-27T22:28:01.892" v="1550" actId="478"/>
          <ac:spMkLst>
            <pc:docMk/>
            <pc:sldMk cId="0" sldId="267"/>
            <ac:spMk id="13" creationId="{5B449829-C077-331A-D9EC-F778110C2A2F}"/>
          </ac:spMkLst>
        </pc:spChg>
        <pc:spChg chg="add del mod">
          <ac:chgData name="Saurabh Tiwari" userId="2aa71c44-c30a-40c5-a684-2e2c9fa179dd" providerId="ADAL" clId="{9C60FC98-223A-4B22-9ECB-FEF656B2625B}" dt="2023-11-27T22:31:45.293" v="1617" actId="478"/>
          <ac:spMkLst>
            <pc:docMk/>
            <pc:sldMk cId="0" sldId="267"/>
            <ac:spMk id="27" creationId="{34A96A64-BE7E-4A54-A3C9-A5EB3572ED99}"/>
          </ac:spMkLst>
        </pc:spChg>
        <pc:spChg chg="add del mod">
          <ac:chgData name="Saurabh Tiwari" userId="2aa71c44-c30a-40c5-a684-2e2c9fa179dd" providerId="ADAL" clId="{9C60FC98-223A-4B22-9ECB-FEF656B2625B}" dt="2023-11-27T22:31:55.961" v="1621" actId="478"/>
          <ac:spMkLst>
            <pc:docMk/>
            <pc:sldMk cId="0" sldId="267"/>
            <ac:spMk id="29" creationId="{8B928102-152A-6649-ED96-960726986266}"/>
          </ac:spMkLst>
        </pc:spChg>
        <pc:spChg chg="add del mod">
          <ac:chgData name="Saurabh Tiwari" userId="2aa71c44-c30a-40c5-a684-2e2c9fa179dd" providerId="ADAL" clId="{9C60FC98-223A-4B22-9ECB-FEF656B2625B}" dt="2023-11-27T22:32:05.357" v="1623" actId="478"/>
          <ac:spMkLst>
            <pc:docMk/>
            <pc:sldMk cId="0" sldId="267"/>
            <ac:spMk id="31" creationId="{6E01542B-CEE7-7DB5-26B1-FC982EB50A84}"/>
          </ac:spMkLst>
        </pc:spChg>
        <pc:spChg chg="del">
          <ac:chgData name="Saurabh Tiwari" userId="2aa71c44-c30a-40c5-a684-2e2c9fa179dd" providerId="ADAL" clId="{9C60FC98-223A-4B22-9ECB-FEF656B2625B}" dt="2023-11-27T22:31:47.704" v="1618" actId="478"/>
          <ac:spMkLst>
            <pc:docMk/>
            <pc:sldMk cId="0" sldId="267"/>
            <ac:spMk id="2164" creationId="{00000000-0000-0000-0000-000000000000}"/>
          </ac:spMkLst>
        </pc:spChg>
        <pc:spChg chg="del">
          <ac:chgData name="Saurabh Tiwari" userId="2aa71c44-c30a-40c5-a684-2e2c9fa179dd" providerId="ADAL" clId="{9C60FC98-223A-4B22-9ECB-FEF656B2625B}" dt="2023-11-27T22:32:01.241" v="1622" actId="478"/>
          <ac:spMkLst>
            <pc:docMk/>
            <pc:sldMk cId="0" sldId="267"/>
            <ac:spMk id="2165" creationId="{00000000-0000-0000-0000-000000000000}"/>
          </ac:spMkLst>
        </pc:spChg>
        <pc:spChg chg="mod">
          <ac:chgData name="Saurabh Tiwari" userId="2aa71c44-c30a-40c5-a684-2e2c9fa179dd" providerId="ADAL" clId="{9C60FC98-223A-4B22-9ECB-FEF656B2625B}" dt="2023-11-27T22:27:32.468" v="1546"/>
          <ac:spMkLst>
            <pc:docMk/>
            <pc:sldMk cId="0" sldId="267"/>
            <ac:spMk id="2166" creationId="{00000000-0000-0000-0000-000000000000}"/>
          </ac:spMkLst>
        </pc:spChg>
        <pc:spChg chg="del">
          <ac:chgData name="Saurabh Tiwari" userId="2aa71c44-c30a-40c5-a684-2e2c9fa179dd" providerId="ADAL" clId="{9C60FC98-223A-4B22-9ECB-FEF656B2625B}" dt="2023-11-27T22:31:43.116" v="1616" actId="478"/>
          <ac:spMkLst>
            <pc:docMk/>
            <pc:sldMk cId="0" sldId="267"/>
            <ac:spMk id="2167" creationId="{00000000-0000-0000-0000-000000000000}"/>
          </ac:spMkLst>
        </pc:spChg>
        <pc:spChg chg="mod">
          <ac:chgData name="Saurabh Tiwari" userId="2aa71c44-c30a-40c5-a684-2e2c9fa179dd" providerId="ADAL" clId="{9C60FC98-223A-4B22-9ECB-FEF656B2625B}" dt="2023-11-27T22:42:12.966" v="1816" actId="20577"/>
          <ac:spMkLst>
            <pc:docMk/>
            <pc:sldMk cId="0" sldId="267"/>
            <ac:spMk id="2168" creationId="{00000000-0000-0000-0000-000000000000}"/>
          </ac:spMkLst>
        </pc:spChg>
        <pc:spChg chg="mod">
          <ac:chgData name="Saurabh Tiwari" userId="2aa71c44-c30a-40c5-a684-2e2c9fa179dd" providerId="ADAL" clId="{9C60FC98-223A-4B22-9ECB-FEF656B2625B}" dt="2023-11-27T22:43:03.741" v="1829" actId="20577"/>
          <ac:spMkLst>
            <pc:docMk/>
            <pc:sldMk cId="0" sldId="267"/>
            <ac:spMk id="2169" creationId="{00000000-0000-0000-0000-000000000000}"/>
          </ac:spMkLst>
        </pc:spChg>
        <pc:spChg chg="mod">
          <ac:chgData name="Saurabh Tiwari" userId="2aa71c44-c30a-40c5-a684-2e2c9fa179dd" providerId="ADAL" clId="{9C60FC98-223A-4B22-9ECB-FEF656B2625B}" dt="2023-11-27T23:27:39.477" v="2461" actId="20577"/>
          <ac:spMkLst>
            <pc:docMk/>
            <pc:sldMk cId="0" sldId="267"/>
            <ac:spMk id="2170" creationId="{00000000-0000-0000-0000-000000000000}"/>
          </ac:spMkLst>
        </pc:spChg>
        <pc:spChg chg="del">
          <ac:chgData name="Saurabh Tiwari" userId="2aa71c44-c30a-40c5-a684-2e2c9fa179dd" providerId="ADAL" clId="{9C60FC98-223A-4B22-9ECB-FEF656B2625B}" dt="2023-11-27T22:27:46.546" v="1547" actId="478"/>
          <ac:spMkLst>
            <pc:docMk/>
            <pc:sldMk cId="0" sldId="267"/>
            <ac:spMk id="2171" creationId="{00000000-0000-0000-0000-000000000000}"/>
          </ac:spMkLst>
        </pc:spChg>
        <pc:spChg chg="del">
          <ac:chgData name="Saurabh Tiwari" userId="2aa71c44-c30a-40c5-a684-2e2c9fa179dd" providerId="ADAL" clId="{9C60FC98-223A-4B22-9ECB-FEF656B2625B}" dt="2023-11-27T22:27:46.546" v="1547" actId="478"/>
          <ac:spMkLst>
            <pc:docMk/>
            <pc:sldMk cId="0" sldId="267"/>
            <ac:spMk id="2172" creationId="{00000000-0000-0000-0000-000000000000}"/>
          </ac:spMkLst>
        </pc:spChg>
        <pc:spChg chg="del">
          <ac:chgData name="Saurabh Tiwari" userId="2aa71c44-c30a-40c5-a684-2e2c9fa179dd" providerId="ADAL" clId="{9C60FC98-223A-4B22-9ECB-FEF656B2625B}" dt="2023-11-27T22:27:46.546" v="1547" actId="478"/>
          <ac:spMkLst>
            <pc:docMk/>
            <pc:sldMk cId="0" sldId="267"/>
            <ac:spMk id="2173" creationId="{00000000-0000-0000-0000-000000000000}"/>
          </ac:spMkLst>
        </pc:spChg>
        <pc:spChg chg="del">
          <ac:chgData name="Saurabh Tiwari" userId="2aa71c44-c30a-40c5-a684-2e2c9fa179dd" providerId="ADAL" clId="{9C60FC98-223A-4B22-9ECB-FEF656B2625B}" dt="2023-11-27T22:27:57.300" v="1549" actId="478"/>
          <ac:spMkLst>
            <pc:docMk/>
            <pc:sldMk cId="0" sldId="267"/>
            <ac:spMk id="2174" creationId="{00000000-0000-0000-0000-000000000000}"/>
          </ac:spMkLst>
        </pc:spChg>
        <pc:spChg chg="del">
          <ac:chgData name="Saurabh Tiwari" userId="2aa71c44-c30a-40c5-a684-2e2c9fa179dd" providerId="ADAL" clId="{9C60FC98-223A-4B22-9ECB-FEF656B2625B}" dt="2023-11-27T22:27:57.300" v="1549" actId="478"/>
          <ac:spMkLst>
            <pc:docMk/>
            <pc:sldMk cId="0" sldId="267"/>
            <ac:spMk id="2175" creationId="{00000000-0000-0000-0000-000000000000}"/>
          </ac:spMkLst>
        </pc:spChg>
        <pc:spChg chg="del">
          <ac:chgData name="Saurabh Tiwari" userId="2aa71c44-c30a-40c5-a684-2e2c9fa179dd" providerId="ADAL" clId="{9C60FC98-223A-4B22-9ECB-FEF656B2625B}" dt="2023-11-27T22:27:57.300" v="1549" actId="478"/>
          <ac:spMkLst>
            <pc:docMk/>
            <pc:sldMk cId="0" sldId="267"/>
            <ac:spMk id="2176" creationId="{00000000-0000-0000-0000-000000000000}"/>
          </ac:spMkLst>
        </pc:spChg>
        <pc:spChg chg="add mod">
          <ac:chgData name="Saurabh Tiwari" userId="2aa71c44-c30a-40c5-a684-2e2c9fa179dd" providerId="ADAL" clId="{9C60FC98-223A-4B22-9ECB-FEF656B2625B}" dt="2023-11-27T22:53:03.439" v="2156" actId="20577"/>
          <ac:spMkLst>
            <pc:docMk/>
            <pc:sldMk cId="0" sldId="267"/>
            <ac:spMk id="2244" creationId="{FFEB01CC-09D2-CE75-4E50-BA2ADD440CEB}"/>
          </ac:spMkLst>
        </pc:spChg>
        <pc:grpChg chg="del">
          <ac:chgData name="Saurabh Tiwari" userId="2aa71c44-c30a-40c5-a684-2e2c9fa179dd" providerId="ADAL" clId="{9C60FC98-223A-4B22-9ECB-FEF656B2625B}" dt="2023-11-27T22:27:46.546" v="1547" actId="478"/>
          <ac:grpSpMkLst>
            <pc:docMk/>
            <pc:sldMk cId="0" sldId="267"/>
            <ac:grpSpMk id="2177" creationId="{00000000-0000-0000-0000-000000000000}"/>
          </ac:grpSpMkLst>
        </pc:grpChg>
        <pc:grpChg chg="del">
          <ac:chgData name="Saurabh Tiwari" userId="2aa71c44-c30a-40c5-a684-2e2c9fa179dd" providerId="ADAL" clId="{9C60FC98-223A-4B22-9ECB-FEF656B2625B}" dt="2023-11-27T22:27:46.546" v="1547" actId="478"/>
          <ac:grpSpMkLst>
            <pc:docMk/>
            <pc:sldMk cId="0" sldId="267"/>
            <ac:grpSpMk id="2189" creationId="{00000000-0000-0000-0000-000000000000}"/>
          </ac:grpSpMkLst>
        </pc:grpChg>
        <pc:grpChg chg="del">
          <ac:chgData name="Saurabh Tiwari" userId="2aa71c44-c30a-40c5-a684-2e2c9fa179dd" providerId="ADAL" clId="{9C60FC98-223A-4B22-9ECB-FEF656B2625B}" dt="2023-11-27T22:27:46.546" v="1547" actId="478"/>
          <ac:grpSpMkLst>
            <pc:docMk/>
            <pc:sldMk cId="0" sldId="267"/>
            <ac:grpSpMk id="2200" creationId="{00000000-0000-0000-0000-000000000000}"/>
          </ac:grpSpMkLst>
        </pc:grpChg>
        <pc:grpChg chg="del">
          <ac:chgData name="Saurabh Tiwari" userId="2aa71c44-c30a-40c5-a684-2e2c9fa179dd" providerId="ADAL" clId="{9C60FC98-223A-4B22-9ECB-FEF656B2625B}" dt="2023-11-27T22:28:01.892" v="1550" actId="478"/>
          <ac:grpSpMkLst>
            <pc:docMk/>
            <pc:sldMk cId="0" sldId="267"/>
            <ac:grpSpMk id="2207" creationId="{00000000-0000-0000-0000-000000000000}"/>
          </ac:grpSpMkLst>
        </pc:grpChg>
        <pc:grpChg chg="del">
          <ac:chgData name="Saurabh Tiwari" userId="2aa71c44-c30a-40c5-a684-2e2c9fa179dd" providerId="ADAL" clId="{9C60FC98-223A-4B22-9ECB-FEF656B2625B}" dt="2023-11-27T22:28:01.892" v="1550" actId="478"/>
          <ac:grpSpMkLst>
            <pc:docMk/>
            <pc:sldMk cId="0" sldId="267"/>
            <ac:grpSpMk id="2218" creationId="{00000000-0000-0000-0000-000000000000}"/>
          </ac:grpSpMkLst>
        </pc:grpChg>
        <pc:grpChg chg="del">
          <ac:chgData name="Saurabh Tiwari" userId="2aa71c44-c30a-40c5-a684-2e2c9fa179dd" providerId="ADAL" clId="{9C60FC98-223A-4B22-9ECB-FEF656B2625B}" dt="2023-11-27T22:28:01.892" v="1550" actId="478"/>
          <ac:grpSpMkLst>
            <pc:docMk/>
            <pc:sldMk cId="0" sldId="267"/>
            <ac:grpSpMk id="2231" creationId="{00000000-0000-0000-0000-000000000000}"/>
          </ac:grpSpMkLst>
        </pc:grpChg>
        <pc:picChg chg="add del mod">
          <ac:chgData name="Saurabh Tiwari" userId="2aa71c44-c30a-40c5-a684-2e2c9fa179dd" providerId="ADAL" clId="{9C60FC98-223A-4B22-9ECB-FEF656B2625B}" dt="2023-11-27T22:31:39.282" v="1615" actId="478"/>
          <ac:picMkLst>
            <pc:docMk/>
            <pc:sldMk cId="0" sldId="267"/>
            <ac:picMk id="15" creationId="{CF8D3DCE-683C-CE50-2892-EC7D95A2343F}"/>
          </ac:picMkLst>
        </pc:picChg>
        <pc:picChg chg="add del mod">
          <ac:chgData name="Saurabh Tiwari" userId="2aa71c44-c30a-40c5-a684-2e2c9fa179dd" providerId="ADAL" clId="{9C60FC98-223A-4B22-9ECB-FEF656B2625B}" dt="2023-11-27T22:31:37.173" v="1614" actId="478"/>
          <ac:picMkLst>
            <pc:docMk/>
            <pc:sldMk cId="0" sldId="267"/>
            <ac:picMk id="17" creationId="{74E48673-B1D6-2B50-4D47-3FF7E418DCA4}"/>
          </ac:picMkLst>
        </pc:picChg>
        <pc:picChg chg="add del mod">
          <ac:chgData name="Saurabh Tiwari" userId="2aa71c44-c30a-40c5-a684-2e2c9fa179dd" providerId="ADAL" clId="{9C60FC98-223A-4B22-9ECB-FEF656B2625B}" dt="2023-11-27T22:31:35.228" v="1613" actId="478"/>
          <ac:picMkLst>
            <pc:docMk/>
            <pc:sldMk cId="0" sldId="267"/>
            <ac:picMk id="19" creationId="{C7BF8CB6-748B-7CAA-053E-9507B0A91ECB}"/>
          </ac:picMkLst>
        </pc:picChg>
        <pc:picChg chg="add mod">
          <ac:chgData name="Saurabh Tiwari" userId="2aa71c44-c30a-40c5-a684-2e2c9fa179dd" providerId="ADAL" clId="{9C60FC98-223A-4B22-9ECB-FEF656B2625B}" dt="2023-11-27T22:39:25.288" v="1749" actId="1035"/>
          <ac:picMkLst>
            <pc:docMk/>
            <pc:sldMk cId="0" sldId="267"/>
            <ac:picMk id="21" creationId="{6420421A-EBF3-8A2E-A12A-2D5EC589E235}"/>
          </ac:picMkLst>
        </pc:picChg>
        <pc:picChg chg="add del mod">
          <ac:chgData name="Saurabh Tiwari" userId="2aa71c44-c30a-40c5-a684-2e2c9fa179dd" providerId="ADAL" clId="{9C60FC98-223A-4B22-9ECB-FEF656B2625B}" dt="2023-11-27T22:39:25.288" v="1749" actId="1035"/>
          <ac:picMkLst>
            <pc:docMk/>
            <pc:sldMk cId="0" sldId="267"/>
            <ac:picMk id="23" creationId="{F6ADAD4C-EAF4-B9BA-9B69-E334BD595517}"/>
          </ac:picMkLst>
        </pc:picChg>
        <pc:picChg chg="add mod">
          <ac:chgData name="Saurabh Tiwari" userId="2aa71c44-c30a-40c5-a684-2e2c9fa179dd" providerId="ADAL" clId="{9C60FC98-223A-4B22-9ECB-FEF656B2625B}" dt="2023-11-27T22:39:25.288" v="1749" actId="1035"/>
          <ac:picMkLst>
            <pc:docMk/>
            <pc:sldMk cId="0" sldId="267"/>
            <ac:picMk id="25" creationId="{DF1C4544-B6DE-6EC7-FE07-87EFBF4BFF59}"/>
          </ac:picMkLst>
        </pc:picChg>
      </pc:sldChg>
      <pc:sldChg chg="addSp delSp modSp add del mod modTransition">
        <pc:chgData name="Saurabh Tiwari" userId="2aa71c44-c30a-40c5-a684-2e2c9fa179dd" providerId="ADAL" clId="{9C60FC98-223A-4B22-9ECB-FEF656B2625B}" dt="2023-11-28T00:17:12.731" v="2740"/>
        <pc:sldMkLst>
          <pc:docMk/>
          <pc:sldMk cId="0" sldId="275"/>
        </pc:sldMkLst>
        <pc:spChg chg="add mod">
          <ac:chgData name="Saurabh Tiwari" userId="2aa71c44-c30a-40c5-a684-2e2c9fa179dd" providerId="ADAL" clId="{9C60FC98-223A-4B22-9ECB-FEF656B2625B}" dt="2023-11-27T22:20:31.257" v="1477" actId="1076"/>
          <ac:spMkLst>
            <pc:docMk/>
            <pc:sldMk cId="0" sldId="275"/>
            <ac:spMk id="2" creationId="{661465D5-6427-9FA9-C962-49FF17B7C67C}"/>
          </ac:spMkLst>
        </pc:spChg>
        <pc:spChg chg="mod">
          <ac:chgData name="Saurabh Tiwari" userId="2aa71c44-c30a-40c5-a684-2e2c9fa179dd" providerId="ADAL" clId="{9C60FC98-223A-4B22-9ECB-FEF656B2625B}" dt="2023-11-27T22:25:19.323" v="1540" actId="122"/>
          <ac:spMkLst>
            <pc:docMk/>
            <pc:sldMk cId="0" sldId="275"/>
            <ac:spMk id="2391" creationId="{00000000-0000-0000-0000-000000000000}"/>
          </ac:spMkLst>
        </pc:spChg>
        <pc:spChg chg="mod">
          <ac:chgData name="Saurabh Tiwari" userId="2aa71c44-c30a-40c5-a684-2e2c9fa179dd" providerId="ADAL" clId="{9C60FC98-223A-4B22-9ECB-FEF656B2625B}" dt="2023-11-27T22:25:31.854" v="1542" actId="14100"/>
          <ac:spMkLst>
            <pc:docMk/>
            <pc:sldMk cId="0" sldId="275"/>
            <ac:spMk id="2392" creationId="{00000000-0000-0000-0000-000000000000}"/>
          </ac:spMkLst>
        </pc:spChg>
        <pc:spChg chg="del">
          <ac:chgData name="Saurabh Tiwari" userId="2aa71c44-c30a-40c5-a684-2e2c9fa179dd" providerId="ADAL" clId="{9C60FC98-223A-4B22-9ECB-FEF656B2625B}" dt="2023-11-27T22:22:19.362" v="1526" actId="478"/>
          <ac:spMkLst>
            <pc:docMk/>
            <pc:sldMk cId="0" sldId="275"/>
            <ac:spMk id="2393" creationId="{00000000-0000-0000-0000-000000000000}"/>
          </ac:spMkLst>
        </pc:spChg>
        <pc:grpChg chg="mod">
          <ac:chgData name="Saurabh Tiwari" userId="2aa71c44-c30a-40c5-a684-2e2c9fa179dd" providerId="ADAL" clId="{9C60FC98-223A-4B22-9ECB-FEF656B2625B}" dt="2023-11-27T22:22:34.196" v="1529" actId="1076"/>
          <ac:grpSpMkLst>
            <pc:docMk/>
            <pc:sldMk cId="0" sldId="275"/>
            <ac:grpSpMk id="2385" creationId="{00000000-0000-0000-0000-000000000000}"/>
          </ac:grpSpMkLst>
        </pc:grpChg>
        <pc:picChg chg="mod">
          <ac:chgData name="Saurabh Tiwari" userId="2aa71c44-c30a-40c5-a684-2e2c9fa179dd" providerId="ADAL" clId="{9C60FC98-223A-4B22-9ECB-FEF656B2625B}" dt="2023-11-27T22:23:54.668" v="1531" actId="14826"/>
          <ac:picMkLst>
            <pc:docMk/>
            <pc:sldMk cId="0" sldId="275"/>
            <ac:picMk id="2390" creationId="{00000000-0000-0000-0000-000000000000}"/>
          </ac:picMkLst>
        </pc:picChg>
      </pc:sldChg>
      <pc:sldChg chg="del">
        <pc:chgData name="Saurabh Tiwari" userId="2aa71c44-c30a-40c5-a684-2e2c9fa179dd" providerId="ADAL" clId="{9C60FC98-223A-4B22-9ECB-FEF656B2625B}" dt="2023-11-27T18:45:02.259" v="69" actId="2696"/>
        <pc:sldMkLst>
          <pc:docMk/>
          <pc:sldMk cId="0" sldId="279"/>
        </pc:sldMkLst>
      </pc:sldChg>
      <pc:sldChg chg="add del ord modNotes">
        <pc:chgData name="Saurabh Tiwari" userId="2aa71c44-c30a-40c5-a684-2e2c9fa179dd" providerId="ADAL" clId="{9C60FC98-223A-4B22-9ECB-FEF656B2625B}" dt="2023-11-27T19:44:37.231" v="534" actId="2696"/>
        <pc:sldMkLst>
          <pc:docMk/>
          <pc:sldMk cId="0" sldId="292"/>
        </pc:sldMkLst>
      </pc:sldChg>
      <pc:sldChg chg="del ord">
        <pc:chgData name="Saurabh Tiwari" userId="2aa71c44-c30a-40c5-a684-2e2c9fa179dd" providerId="ADAL" clId="{9C60FC98-223A-4B22-9ECB-FEF656B2625B}" dt="2023-11-27T20:36:54.046" v="1049" actId="2696"/>
        <pc:sldMkLst>
          <pc:docMk/>
          <pc:sldMk cId="0" sldId="293"/>
        </pc:sldMkLst>
      </pc:sldChg>
      <pc:sldChg chg="modTransition">
        <pc:chgData name="Saurabh Tiwari" userId="2aa71c44-c30a-40c5-a684-2e2c9fa179dd" providerId="ADAL" clId="{9C60FC98-223A-4B22-9ECB-FEF656B2625B}" dt="2023-11-28T00:17:12.731" v="2740"/>
        <pc:sldMkLst>
          <pc:docMk/>
          <pc:sldMk cId="1212428398" sldId="312"/>
        </pc:sldMkLst>
      </pc:sldChg>
      <pc:sldChg chg="del">
        <pc:chgData name="Saurabh Tiwari" userId="2aa71c44-c30a-40c5-a684-2e2c9fa179dd" providerId="ADAL" clId="{9C60FC98-223A-4B22-9ECB-FEF656B2625B}" dt="2023-11-27T20:01:42.942" v="642" actId="2696"/>
        <pc:sldMkLst>
          <pc:docMk/>
          <pc:sldMk cId="996641421" sldId="313"/>
        </pc:sldMkLst>
      </pc:sldChg>
      <pc:sldChg chg="add modTransition">
        <pc:chgData name="Saurabh Tiwari" userId="2aa71c44-c30a-40c5-a684-2e2c9fa179dd" providerId="ADAL" clId="{9C60FC98-223A-4B22-9ECB-FEF656B2625B}" dt="2023-11-28T00:17:12.731" v="2740"/>
        <pc:sldMkLst>
          <pc:docMk/>
          <pc:sldMk cId="3095470615" sldId="314"/>
        </pc:sldMkLst>
      </pc:sldChg>
      <pc:sldChg chg="addSp delSp modSp add del mod">
        <pc:chgData name="Saurabh Tiwari" userId="2aa71c44-c30a-40c5-a684-2e2c9fa179dd" providerId="ADAL" clId="{9C60FC98-223A-4B22-9ECB-FEF656B2625B}" dt="2023-11-27T19:26:15.747" v="481" actId="2696"/>
        <pc:sldMkLst>
          <pc:docMk/>
          <pc:sldMk cId="4076467168" sldId="314"/>
        </pc:sldMkLst>
        <pc:spChg chg="mod">
          <ac:chgData name="Saurabh Tiwari" userId="2aa71c44-c30a-40c5-a684-2e2c9fa179dd" providerId="ADAL" clId="{9C60FC98-223A-4B22-9ECB-FEF656B2625B}" dt="2023-11-27T19:02:30.717" v="241"/>
          <ac:spMkLst>
            <pc:docMk/>
            <pc:sldMk cId="4076467168" sldId="314"/>
            <ac:spMk id="1735" creationId="{4EDA2B56-C51D-E8E3-4141-A7996DE360EB}"/>
          </ac:spMkLst>
        </pc:spChg>
        <pc:spChg chg="mod">
          <ac:chgData name="Saurabh Tiwari" userId="2aa71c44-c30a-40c5-a684-2e2c9fa179dd" providerId="ADAL" clId="{9C60FC98-223A-4B22-9ECB-FEF656B2625B}" dt="2023-11-27T19:02:30.717" v="241"/>
          <ac:spMkLst>
            <pc:docMk/>
            <pc:sldMk cId="4076467168" sldId="314"/>
            <ac:spMk id="1736" creationId="{79E9B285-1318-3B51-74D3-E9E010DA7B32}"/>
          </ac:spMkLst>
        </pc:spChg>
        <pc:spChg chg="mod">
          <ac:chgData name="Saurabh Tiwari" userId="2aa71c44-c30a-40c5-a684-2e2c9fa179dd" providerId="ADAL" clId="{9C60FC98-223A-4B22-9ECB-FEF656B2625B}" dt="2023-11-27T19:02:30.717" v="241"/>
          <ac:spMkLst>
            <pc:docMk/>
            <pc:sldMk cId="4076467168" sldId="314"/>
            <ac:spMk id="1737" creationId="{625F21BE-B06B-5CC8-475C-2A3545393778}"/>
          </ac:spMkLst>
        </pc:spChg>
        <pc:spChg chg="mod">
          <ac:chgData name="Saurabh Tiwari" userId="2aa71c44-c30a-40c5-a684-2e2c9fa179dd" providerId="ADAL" clId="{9C60FC98-223A-4B22-9ECB-FEF656B2625B}" dt="2023-11-27T19:02:30.717" v="241"/>
          <ac:spMkLst>
            <pc:docMk/>
            <pc:sldMk cId="4076467168" sldId="314"/>
            <ac:spMk id="1738" creationId="{A2BB7E42-9487-3916-5475-E4540A6DB928}"/>
          </ac:spMkLst>
        </pc:spChg>
        <pc:spChg chg="mod">
          <ac:chgData name="Saurabh Tiwari" userId="2aa71c44-c30a-40c5-a684-2e2c9fa179dd" providerId="ADAL" clId="{9C60FC98-223A-4B22-9ECB-FEF656B2625B}" dt="2023-11-27T19:02:30.717" v="241"/>
          <ac:spMkLst>
            <pc:docMk/>
            <pc:sldMk cId="4076467168" sldId="314"/>
            <ac:spMk id="1739" creationId="{CE6B1D73-0DF4-5BEA-468E-1D0AE596FCB6}"/>
          </ac:spMkLst>
        </pc:spChg>
        <pc:spChg chg="mod">
          <ac:chgData name="Saurabh Tiwari" userId="2aa71c44-c30a-40c5-a684-2e2c9fa179dd" providerId="ADAL" clId="{9C60FC98-223A-4B22-9ECB-FEF656B2625B}" dt="2023-11-27T19:02:30.717" v="241"/>
          <ac:spMkLst>
            <pc:docMk/>
            <pc:sldMk cId="4076467168" sldId="314"/>
            <ac:spMk id="1740" creationId="{EB0DE111-F714-B433-FEDB-3A9914A8D4BB}"/>
          </ac:spMkLst>
        </pc:spChg>
        <pc:spChg chg="mod">
          <ac:chgData name="Saurabh Tiwari" userId="2aa71c44-c30a-40c5-a684-2e2c9fa179dd" providerId="ADAL" clId="{9C60FC98-223A-4B22-9ECB-FEF656B2625B}" dt="2023-11-27T19:02:30.717" v="241"/>
          <ac:spMkLst>
            <pc:docMk/>
            <pc:sldMk cId="4076467168" sldId="314"/>
            <ac:spMk id="1741" creationId="{45A86572-C844-A478-3ADB-E38530146CF6}"/>
          </ac:spMkLst>
        </pc:spChg>
        <pc:spChg chg="mod">
          <ac:chgData name="Saurabh Tiwari" userId="2aa71c44-c30a-40c5-a684-2e2c9fa179dd" providerId="ADAL" clId="{9C60FC98-223A-4B22-9ECB-FEF656B2625B}" dt="2023-11-27T19:02:30.717" v="241"/>
          <ac:spMkLst>
            <pc:docMk/>
            <pc:sldMk cId="4076467168" sldId="314"/>
            <ac:spMk id="1742" creationId="{C05D8D53-58E4-435F-D2D0-E611EDFAA5A5}"/>
          </ac:spMkLst>
        </pc:spChg>
        <pc:spChg chg="mod">
          <ac:chgData name="Saurabh Tiwari" userId="2aa71c44-c30a-40c5-a684-2e2c9fa179dd" providerId="ADAL" clId="{9C60FC98-223A-4B22-9ECB-FEF656B2625B}" dt="2023-11-27T19:02:30.717" v="241"/>
          <ac:spMkLst>
            <pc:docMk/>
            <pc:sldMk cId="4076467168" sldId="314"/>
            <ac:spMk id="1743" creationId="{4F9373E4-19C9-B4D5-FF7D-C02864508FFB}"/>
          </ac:spMkLst>
        </pc:spChg>
        <pc:spChg chg="mod">
          <ac:chgData name="Saurabh Tiwari" userId="2aa71c44-c30a-40c5-a684-2e2c9fa179dd" providerId="ADAL" clId="{9C60FC98-223A-4B22-9ECB-FEF656B2625B}" dt="2023-11-27T19:02:30.717" v="241"/>
          <ac:spMkLst>
            <pc:docMk/>
            <pc:sldMk cId="4076467168" sldId="314"/>
            <ac:spMk id="1744" creationId="{547F89C3-79E1-5E87-9215-17E06785DED6}"/>
          </ac:spMkLst>
        </pc:spChg>
        <pc:spChg chg="mod">
          <ac:chgData name="Saurabh Tiwari" userId="2aa71c44-c30a-40c5-a684-2e2c9fa179dd" providerId="ADAL" clId="{9C60FC98-223A-4B22-9ECB-FEF656B2625B}" dt="2023-11-27T19:02:30.717" v="241"/>
          <ac:spMkLst>
            <pc:docMk/>
            <pc:sldMk cId="4076467168" sldId="314"/>
            <ac:spMk id="1745" creationId="{7AEB1EE4-0806-189B-9765-5FAD13DC2A37}"/>
          </ac:spMkLst>
        </pc:spChg>
        <pc:spChg chg="mod">
          <ac:chgData name="Saurabh Tiwari" userId="2aa71c44-c30a-40c5-a684-2e2c9fa179dd" providerId="ADAL" clId="{9C60FC98-223A-4B22-9ECB-FEF656B2625B}" dt="2023-11-27T19:02:30.717" v="241"/>
          <ac:spMkLst>
            <pc:docMk/>
            <pc:sldMk cId="4076467168" sldId="314"/>
            <ac:spMk id="1746" creationId="{57642EE7-358C-43CA-436D-1FA2FC015044}"/>
          </ac:spMkLst>
        </pc:spChg>
        <pc:spChg chg="mod">
          <ac:chgData name="Saurabh Tiwari" userId="2aa71c44-c30a-40c5-a684-2e2c9fa179dd" providerId="ADAL" clId="{9C60FC98-223A-4B22-9ECB-FEF656B2625B}" dt="2023-11-27T19:02:30.717" v="241"/>
          <ac:spMkLst>
            <pc:docMk/>
            <pc:sldMk cId="4076467168" sldId="314"/>
            <ac:spMk id="1747" creationId="{D1878030-0E97-4D8E-BD1F-6787351DD989}"/>
          </ac:spMkLst>
        </pc:spChg>
        <pc:spChg chg="mod">
          <ac:chgData name="Saurabh Tiwari" userId="2aa71c44-c30a-40c5-a684-2e2c9fa179dd" providerId="ADAL" clId="{9C60FC98-223A-4B22-9ECB-FEF656B2625B}" dt="2023-11-27T19:02:30.717" v="241"/>
          <ac:spMkLst>
            <pc:docMk/>
            <pc:sldMk cId="4076467168" sldId="314"/>
            <ac:spMk id="1748" creationId="{69A1C62D-BF19-D003-D624-27931460C89F}"/>
          </ac:spMkLst>
        </pc:spChg>
        <pc:spChg chg="mod">
          <ac:chgData name="Saurabh Tiwari" userId="2aa71c44-c30a-40c5-a684-2e2c9fa179dd" providerId="ADAL" clId="{9C60FC98-223A-4B22-9ECB-FEF656B2625B}" dt="2023-11-27T19:02:30.717" v="241"/>
          <ac:spMkLst>
            <pc:docMk/>
            <pc:sldMk cId="4076467168" sldId="314"/>
            <ac:spMk id="1749" creationId="{CC1ABD97-9E03-155B-6C05-20441EDD7A5C}"/>
          </ac:spMkLst>
        </pc:spChg>
        <pc:spChg chg="mod">
          <ac:chgData name="Saurabh Tiwari" userId="2aa71c44-c30a-40c5-a684-2e2c9fa179dd" providerId="ADAL" clId="{9C60FC98-223A-4B22-9ECB-FEF656B2625B}" dt="2023-11-27T19:02:30.717" v="241"/>
          <ac:spMkLst>
            <pc:docMk/>
            <pc:sldMk cId="4076467168" sldId="314"/>
            <ac:spMk id="1750" creationId="{4321CDE3-C039-B0B5-D38E-3235F657B20A}"/>
          </ac:spMkLst>
        </pc:spChg>
        <pc:spChg chg="mod">
          <ac:chgData name="Saurabh Tiwari" userId="2aa71c44-c30a-40c5-a684-2e2c9fa179dd" providerId="ADAL" clId="{9C60FC98-223A-4B22-9ECB-FEF656B2625B}" dt="2023-11-27T19:02:30.717" v="241"/>
          <ac:spMkLst>
            <pc:docMk/>
            <pc:sldMk cId="4076467168" sldId="314"/>
            <ac:spMk id="1751" creationId="{A0978A97-34D3-95AF-66BA-36DBB4FE1208}"/>
          </ac:spMkLst>
        </pc:spChg>
        <pc:spChg chg="mod">
          <ac:chgData name="Saurabh Tiwari" userId="2aa71c44-c30a-40c5-a684-2e2c9fa179dd" providerId="ADAL" clId="{9C60FC98-223A-4B22-9ECB-FEF656B2625B}" dt="2023-11-27T19:02:30.717" v="241"/>
          <ac:spMkLst>
            <pc:docMk/>
            <pc:sldMk cId="4076467168" sldId="314"/>
            <ac:spMk id="1752" creationId="{2DC1AAB9-ED42-6807-4030-85208AF94AAE}"/>
          </ac:spMkLst>
        </pc:spChg>
        <pc:spChg chg="mod">
          <ac:chgData name="Saurabh Tiwari" userId="2aa71c44-c30a-40c5-a684-2e2c9fa179dd" providerId="ADAL" clId="{9C60FC98-223A-4B22-9ECB-FEF656B2625B}" dt="2023-11-27T19:02:30.717" v="241"/>
          <ac:spMkLst>
            <pc:docMk/>
            <pc:sldMk cId="4076467168" sldId="314"/>
            <ac:spMk id="1753" creationId="{E1875966-E9DF-53A8-5F64-E824CF9874B0}"/>
          </ac:spMkLst>
        </pc:spChg>
        <pc:spChg chg="mod">
          <ac:chgData name="Saurabh Tiwari" userId="2aa71c44-c30a-40c5-a684-2e2c9fa179dd" providerId="ADAL" clId="{9C60FC98-223A-4B22-9ECB-FEF656B2625B}" dt="2023-11-27T19:02:30.717" v="241"/>
          <ac:spMkLst>
            <pc:docMk/>
            <pc:sldMk cId="4076467168" sldId="314"/>
            <ac:spMk id="1754" creationId="{8B4BDE63-7490-01BC-DF83-4AD4AA7ECCA7}"/>
          </ac:spMkLst>
        </pc:spChg>
        <pc:spChg chg="mod">
          <ac:chgData name="Saurabh Tiwari" userId="2aa71c44-c30a-40c5-a684-2e2c9fa179dd" providerId="ADAL" clId="{9C60FC98-223A-4B22-9ECB-FEF656B2625B}" dt="2023-11-27T19:02:30.717" v="241"/>
          <ac:spMkLst>
            <pc:docMk/>
            <pc:sldMk cId="4076467168" sldId="314"/>
            <ac:spMk id="1755" creationId="{735D3DD7-B0D9-CC5D-3AB8-1991E30BBAAA}"/>
          </ac:spMkLst>
        </pc:spChg>
        <pc:spChg chg="mod">
          <ac:chgData name="Saurabh Tiwari" userId="2aa71c44-c30a-40c5-a684-2e2c9fa179dd" providerId="ADAL" clId="{9C60FC98-223A-4B22-9ECB-FEF656B2625B}" dt="2023-11-27T19:02:30.717" v="241"/>
          <ac:spMkLst>
            <pc:docMk/>
            <pc:sldMk cId="4076467168" sldId="314"/>
            <ac:spMk id="1756" creationId="{6B199407-819E-90B3-0637-1A939CA29C91}"/>
          </ac:spMkLst>
        </pc:spChg>
        <pc:spChg chg="mod">
          <ac:chgData name="Saurabh Tiwari" userId="2aa71c44-c30a-40c5-a684-2e2c9fa179dd" providerId="ADAL" clId="{9C60FC98-223A-4B22-9ECB-FEF656B2625B}" dt="2023-11-27T19:02:30.717" v="241"/>
          <ac:spMkLst>
            <pc:docMk/>
            <pc:sldMk cId="4076467168" sldId="314"/>
            <ac:spMk id="1757" creationId="{95E9407F-4AC7-6817-FA3D-301D3242096A}"/>
          </ac:spMkLst>
        </pc:spChg>
        <pc:spChg chg="mod">
          <ac:chgData name="Saurabh Tiwari" userId="2aa71c44-c30a-40c5-a684-2e2c9fa179dd" providerId="ADAL" clId="{9C60FC98-223A-4B22-9ECB-FEF656B2625B}" dt="2023-11-27T19:02:30.717" v="241"/>
          <ac:spMkLst>
            <pc:docMk/>
            <pc:sldMk cId="4076467168" sldId="314"/>
            <ac:spMk id="1758" creationId="{DEA96915-90A2-B5AB-2A97-2E4423EF1FF5}"/>
          </ac:spMkLst>
        </pc:spChg>
        <pc:spChg chg="mod">
          <ac:chgData name="Saurabh Tiwari" userId="2aa71c44-c30a-40c5-a684-2e2c9fa179dd" providerId="ADAL" clId="{9C60FC98-223A-4B22-9ECB-FEF656B2625B}" dt="2023-11-27T19:02:30.717" v="241"/>
          <ac:spMkLst>
            <pc:docMk/>
            <pc:sldMk cId="4076467168" sldId="314"/>
            <ac:spMk id="1759" creationId="{B7C1B46A-873C-341C-755F-336A9AC12AC6}"/>
          </ac:spMkLst>
        </pc:spChg>
        <pc:spChg chg="mod">
          <ac:chgData name="Saurabh Tiwari" userId="2aa71c44-c30a-40c5-a684-2e2c9fa179dd" providerId="ADAL" clId="{9C60FC98-223A-4B22-9ECB-FEF656B2625B}" dt="2023-11-27T19:02:30.717" v="241"/>
          <ac:spMkLst>
            <pc:docMk/>
            <pc:sldMk cId="4076467168" sldId="314"/>
            <ac:spMk id="1760" creationId="{91B24245-5A27-7005-5DD5-CC5E193C503E}"/>
          </ac:spMkLst>
        </pc:spChg>
        <pc:spChg chg="mod">
          <ac:chgData name="Saurabh Tiwari" userId="2aa71c44-c30a-40c5-a684-2e2c9fa179dd" providerId="ADAL" clId="{9C60FC98-223A-4B22-9ECB-FEF656B2625B}" dt="2023-11-27T19:02:30.717" v="241"/>
          <ac:spMkLst>
            <pc:docMk/>
            <pc:sldMk cId="4076467168" sldId="314"/>
            <ac:spMk id="1761" creationId="{3AD4FF20-515B-3DE3-E41F-7DD06E24A3C2}"/>
          </ac:spMkLst>
        </pc:spChg>
        <pc:spChg chg="mod">
          <ac:chgData name="Saurabh Tiwari" userId="2aa71c44-c30a-40c5-a684-2e2c9fa179dd" providerId="ADAL" clId="{9C60FC98-223A-4B22-9ECB-FEF656B2625B}" dt="2023-11-27T19:02:57.936" v="272" actId="20577"/>
          <ac:spMkLst>
            <pc:docMk/>
            <pc:sldMk cId="4076467168" sldId="314"/>
            <ac:spMk id="1762" creationId="{00000000-0000-0000-0000-000000000000}"/>
          </ac:spMkLst>
        </pc:spChg>
        <pc:spChg chg="mod">
          <ac:chgData name="Saurabh Tiwari" userId="2aa71c44-c30a-40c5-a684-2e2c9fa179dd" providerId="ADAL" clId="{9C60FC98-223A-4B22-9ECB-FEF656B2625B}" dt="2023-11-27T19:22:30.638" v="396" actId="20577"/>
          <ac:spMkLst>
            <pc:docMk/>
            <pc:sldMk cId="4076467168" sldId="314"/>
            <ac:spMk id="1763" creationId="{00000000-0000-0000-0000-000000000000}"/>
          </ac:spMkLst>
        </pc:spChg>
        <pc:spChg chg="mod">
          <ac:chgData name="Saurabh Tiwari" userId="2aa71c44-c30a-40c5-a684-2e2c9fa179dd" providerId="ADAL" clId="{9C60FC98-223A-4B22-9ECB-FEF656B2625B}" dt="2023-11-27T19:02:30.717" v="241"/>
          <ac:spMkLst>
            <pc:docMk/>
            <pc:sldMk cId="4076467168" sldId="314"/>
            <ac:spMk id="1764" creationId="{0370BEA8-FF07-71C9-F1C9-6AF567DFA4C4}"/>
          </ac:spMkLst>
        </pc:spChg>
        <pc:spChg chg="mod">
          <ac:chgData name="Saurabh Tiwari" userId="2aa71c44-c30a-40c5-a684-2e2c9fa179dd" providerId="ADAL" clId="{9C60FC98-223A-4B22-9ECB-FEF656B2625B}" dt="2023-11-27T19:02:30.717" v="241"/>
          <ac:spMkLst>
            <pc:docMk/>
            <pc:sldMk cId="4076467168" sldId="314"/>
            <ac:spMk id="1765" creationId="{5FF50061-ACF3-576F-B1DF-46D3B9364631}"/>
          </ac:spMkLst>
        </pc:spChg>
        <pc:spChg chg="mod">
          <ac:chgData name="Saurabh Tiwari" userId="2aa71c44-c30a-40c5-a684-2e2c9fa179dd" providerId="ADAL" clId="{9C60FC98-223A-4B22-9ECB-FEF656B2625B}" dt="2023-11-27T19:02:30.717" v="241"/>
          <ac:spMkLst>
            <pc:docMk/>
            <pc:sldMk cId="4076467168" sldId="314"/>
            <ac:spMk id="1766" creationId="{1D316781-C6FB-839B-FF31-27777C63C511}"/>
          </ac:spMkLst>
        </pc:spChg>
        <pc:spChg chg="mod">
          <ac:chgData name="Saurabh Tiwari" userId="2aa71c44-c30a-40c5-a684-2e2c9fa179dd" providerId="ADAL" clId="{9C60FC98-223A-4B22-9ECB-FEF656B2625B}" dt="2023-11-27T19:02:30.717" v="241"/>
          <ac:spMkLst>
            <pc:docMk/>
            <pc:sldMk cId="4076467168" sldId="314"/>
            <ac:spMk id="1767" creationId="{7EEF0224-937F-B639-CBC7-9DE1FEB6A467}"/>
          </ac:spMkLst>
        </pc:spChg>
        <pc:spChg chg="mod">
          <ac:chgData name="Saurabh Tiwari" userId="2aa71c44-c30a-40c5-a684-2e2c9fa179dd" providerId="ADAL" clId="{9C60FC98-223A-4B22-9ECB-FEF656B2625B}" dt="2023-11-27T19:02:30.717" v="241"/>
          <ac:spMkLst>
            <pc:docMk/>
            <pc:sldMk cId="4076467168" sldId="314"/>
            <ac:spMk id="1768" creationId="{A12074A1-3242-2C3B-792A-B442F6D60DD3}"/>
          </ac:spMkLst>
        </pc:spChg>
        <pc:spChg chg="mod">
          <ac:chgData name="Saurabh Tiwari" userId="2aa71c44-c30a-40c5-a684-2e2c9fa179dd" providerId="ADAL" clId="{9C60FC98-223A-4B22-9ECB-FEF656B2625B}" dt="2023-11-27T19:02:30.717" v="241"/>
          <ac:spMkLst>
            <pc:docMk/>
            <pc:sldMk cId="4076467168" sldId="314"/>
            <ac:spMk id="1769" creationId="{D368B20A-CD89-926E-5703-3D3A05863559}"/>
          </ac:spMkLst>
        </pc:spChg>
        <pc:spChg chg="mod">
          <ac:chgData name="Saurabh Tiwari" userId="2aa71c44-c30a-40c5-a684-2e2c9fa179dd" providerId="ADAL" clId="{9C60FC98-223A-4B22-9ECB-FEF656B2625B}" dt="2023-11-27T19:02:30.717" v="241"/>
          <ac:spMkLst>
            <pc:docMk/>
            <pc:sldMk cId="4076467168" sldId="314"/>
            <ac:spMk id="1770" creationId="{4FADE035-ACAB-E99A-2877-560D8D73FBB3}"/>
          </ac:spMkLst>
        </pc:spChg>
        <pc:spChg chg="mod">
          <ac:chgData name="Saurabh Tiwari" userId="2aa71c44-c30a-40c5-a684-2e2c9fa179dd" providerId="ADAL" clId="{9C60FC98-223A-4B22-9ECB-FEF656B2625B}" dt="2023-11-27T19:02:30.717" v="241"/>
          <ac:spMkLst>
            <pc:docMk/>
            <pc:sldMk cId="4076467168" sldId="314"/>
            <ac:spMk id="1771" creationId="{1D143DC6-6310-67B4-E763-77401E0A50AE}"/>
          </ac:spMkLst>
        </pc:spChg>
        <pc:spChg chg="mod">
          <ac:chgData name="Saurabh Tiwari" userId="2aa71c44-c30a-40c5-a684-2e2c9fa179dd" providerId="ADAL" clId="{9C60FC98-223A-4B22-9ECB-FEF656B2625B}" dt="2023-11-27T19:02:30.717" v="241"/>
          <ac:spMkLst>
            <pc:docMk/>
            <pc:sldMk cId="4076467168" sldId="314"/>
            <ac:spMk id="1772" creationId="{89B50245-DCFD-BD53-8C34-BE7E8CA3C672}"/>
          </ac:spMkLst>
        </pc:spChg>
        <pc:spChg chg="mod">
          <ac:chgData name="Saurabh Tiwari" userId="2aa71c44-c30a-40c5-a684-2e2c9fa179dd" providerId="ADAL" clId="{9C60FC98-223A-4B22-9ECB-FEF656B2625B}" dt="2023-11-27T19:02:30.717" v="241"/>
          <ac:spMkLst>
            <pc:docMk/>
            <pc:sldMk cId="4076467168" sldId="314"/>
            <ac:spMk id="1773" creationId="{53BD2F5F-44F0-1755-CBF4-5A603ACD9339}"/>
          </ac:spMkLst>
        </pc:spChg>
        <pc:spChg chg="mod">
          <ac:chgData name="Saurabh Tiwari" userId="2aa71c44-c30a-40c5-a684-2e2c9fa179dd" providerId="ADAL" clId="{9C60FC98-223A-4B22-9ECB-FEF656B2625B}" dt="2023-11-27T19:02:30.717" v="241"/>
          <ac:spMkLst>
            <pc:docMk/>
            <pc:sldMk cId="4076467168" sldId="314"/>
            <ac:spMk id="1774" creationId="{2C02BA5B-6203-7421-5F22-F8ED6BCBFF7C}"/>
          </ac:spMkLst>
        </pc:spChg>
        <pc:spChg chg="mod">
          <ac:chgData name="Saurabh Tiwari" userId="2aa71c44-c30a-40c5-a684-2e2c9fa179dd" providerId="ADAL" clId="{9C60FC98-223A-4B22-9ECB-FEF656B2625B}" dt="2023-11-27T19:02:30.717" v="241"/>
          <ac:spMkLst>
            <pc:docMk/>
            <pc:sldMk cId="4076467168" sldId="314"/>
            <ac:spMk id="1775" creationId="{D6E55536-990A-91B8-9B18-559E1D3E13EC}"/>
          </ac:spMkLst>
        </pc:spChg>
        <pc:spChg chg="mod">
          <ac:chgData name="Saurabh Tiwari" userId="2aa71c44-c30a-40c5-a684-2e2c9fa179dd" providerId="ADAL" clId="{9C60FC98-223A-4B22-9ECB-FEF656B2625B}" dt="2023-11-27T19:02:30.717" v="241"/>
          <ac:spMkLst>
            <pc:docMk/>
            <pc:sldMk cId="4076467168" sldId="314"/>
            <ac:spMk id="1776" creationId="{2BC8B4D1-434C-8162-49EB-D773208C7ABF}"/>
          </ac:spMkLst>
        </pc:spChg>
        <pc:spChg chg="mod">
          <ac:chgData name="Saurabh Tiwari" userId="2aa71c44-c30a-40c5-a684-2e2c9fa179dd" providerId="ADAL" clId="{9C60FC98-223A-4B22-9ECB-FEF656B2625B}" dt="2023-11-27T19:02:30.717" v="241"/>
          <ac:spMkLst>
            <pc:docMk/>
            <pc:sldMk cId="4076467168" sldId="314"/>
            <ac:spMk id="1777" creationId="{8FE0F16F-B200-7F1A-2977-2CDE5D7F74CC}"/>
          </ac:spMkLst>
        </pc:spChg>
        <pc:spChg chg="mod">
          <ac:chgData name="Saurabh Tiwari" userId="2aa71c44-c30a-40c5-a684-2e2c9fa179dd" providerId="ADAL" clId="{9C60FC98-223A-4B22-9ECB-FEF656B2625B}" dt="2023-11-27T19:02:30.717" v="241"/>
          <ac:spMkLst>
            <pc:docMk/>
            <pc:sldMk cId="4076467168" sldId="314"/>
            <ac:spMk id="1778" creationId="{CBE2B302-1781-CDD8-462E-782E0A7DC675}"/>
          </ac:spMkLst>
        </pc:spChg>
        <pc:spChg chg="mod">
          <ac:chgData name="Saurabh Tiwari" userId="2aa71c44-c30a-40c5-a684-2e2c9fa179dd" providerId="ADAL" clId="{9C60FC98-223A-4B22-9ECB-FEF656B2625B}" dt="2023-11-27T19:02:30.717" v="241"/>
          <ac:spMkLst>
            <pc:docMk/>
            <pc:sldMk cId="4076467168" sldId="314"/>
            <ac:spMk id="1779" creationId="{3CF6D1DF-4C00-81E9-5A9D-3747D01740E8}"/>
          </ac:spMkLst>
        </pc:spChg>
        <pc:spChg chg="mod">
          <ac:chgData name="Saurabh Tiwari" userId="2aa71c44-c30a-40c5-a684-2e2c9fa179dd" providerId="ADAL" clId="{9C60FC98-223A-4B22-9ECB-FEF656B2625B}" dt="2023-11-27T19:02:30.717" v="241"/>
          <ac:spMkLst>
            <pc:docMk/>
            <pc:sldMk cId="4076467168" sldId="314"/>
            <ac:spMk id="1780" creationId="{45985EB2-D758-067D-EB2C-D9636FC228F4}"/>
          </ac:spMkLst>
        </pc:spChg>
        <pc:spChg chg="mod">
          <ac:chgData name="Saurabh Tiwari" userId="2aa71c44-c30a-40c5-a684-2e2c9fa179dd" providerId="ADAL" clId="{9C60FC98-223A-4B22-9ECB-FEF656B2625B}" dt="2023-11-27T19:02:30.717" v="241"/>
          <ac:spMkLst>
            <pc:docMk/>
            <pc:sldMk cId="4076467168" sldId="314"/>
            <ac:spMk id="1781" creationId="{58A4C4D5-79F9-7B4B-ED4A-8A0AA9CA439D}"/>
          </ac:spMkLst>
        </pc:spChg>
        <pc:spChg chg="mod">
          <ac:chgData name="Saurabh Tiwari" userId="2aa71c44-c30a-40c5-a684-2e2c9fa179dd" providerId="ADAL" clId="{9C60FC98-223A-4B22-9ECB-FEF656B2625B}" dt="2023-11-27T19:02:30.717" v="241"/>
          <ac:spMkLst>
            <pc:docMk/>
            <pc:sldMk cId="4076467168" sldId="314"/>
            <ac:spMk id="1782" creationId="{B284BE05-FCB9-FE98-4A59-12E6792397B0}"/>
          </ac:spMkLst>
        </pc:spChg>
        <pc:spChg chg="mod">
          <ac:chgData name="Saurabh Tiwari" userId="2aa71c44-c30a-40c5-a684-2e2c9fa179dd" providerId="ADAL" clId="{9C60FC98-223A-4B22-9ECB-FEF656B2625B}" dt="2023-11-27T19:02:30.717" v="241"/>
          <ac:spMkLst>
            <pc:docMk/>
            <pc:sldMk cId="4076467168" sldId="314"/>
            <ac:spMk id="1783" creationId="{9DEFFEC7-0B1E-456E-D82E-9E819466EFB0}"/>
          </ac:spMkLst>
        </pc:spChg>
        <pc:spChg chg="mod">
          <ac:chgData name="Saurabh Tiwari" userId="2aa71c44-c30a-40c5-a684-2e2c9fa179dd" providerId="ADAL" clId="{9C60FC98-223A-4B22-9ECB-FEF656B2625B}" dt="2023-11-27T19:02:30.717" v="241"/>
          <ac:spMkLst>
            <pc:docMk/>
            <pc:sldMk cId="4076467168" sldId="314"/>
            <ac:spMk id="1784" creationId="{77161E25-1C49-BE08-D4AD-E691401D79DD}"/>
          </ac:spMkLst>
        </pc:spChg>
        <pc:spChg chg="mod">
          <ac:chgData name="Saurabh Tiwari" userId="2aa71c44-c30a-40c5-a684-2e2c9fa179dd" providerId="ADAL" clId="{9C60FC98-223A-4B22-9ECB-FEF656B2625B}" dt="2023-11-27T19:02:30.717" v="241"/>
          <ac:spMkLst>
            <pc:docMk/>
            <pc:sldMk cId="4076467168" sldId="314"/>
            <ac:spMk id="1785" creationId="{A134AE00-F2E9-8EF2-DF91-E604FDBD1F63}"/>
          </ac:spMkLst>
        </pc:spChg>
        <pc:spChg chg="mod">
          <ac:chgData name="Saurabh Tiwari" userId="2aa71c44-c30a-40c5-a684-2e2c9fa179dd" providerId="ADAL" clId="{9C60FC98-223A-4B22-9ECB-FEF656B2625B}" dt="2023-11-27T19:02:30.717" v="241"/>
          <ac:spMkLst>
            <pc:docMk/>
            <pc:sldMk cId="4076467168" sldId="314"/>
            <ac:spMk id="1786" creationId="{B5A9B28C-D718-3404-2848-86471EE86743}"/>
          </ac:spMkLst>
        </pc:spChg>
        <pc:spChg chg="mod">
          <ac:chgData name="Saurabh Tiwari" userId="2aa71c44-c30a-40c5-a684-2e2c9fa179dd" providerId="ADAL" clId="{9C60FC98-223A-4B22-9ECB-FEF656B2625B}" dt="2023-11-27T19:02:30.717" v="241"/>
          <ac:spMkLst>
            <pc:docMk/>
            <pc:sldMk cId="4076467168" sldId="314"/>
            <ac:spMk id="1787" creationId="{12345F63-012B-EE3A-DA85-7F4D905C7B38}"/>
          </ac:spMkLst>
        </pc:spChg>
        <pc:spChg chg="mod">
          <ac:chgData name="Saurabh Tiwari" userId="2aa71c44-c30a-40c5-a684-2e2c9fa179dd" providerId="ADAL" clId="{9C60FC98-223A-4B22-9ECB-FEF656B2625B}" dt="2023-11-27T19:02:30.717" v="241"/>
          <ac:spMkLst>
            <pc:docMk/>
            <pc:sldMk cId="4076467168" sldId="314"/>
            <ac:spMk id="1788" creationId="{0F650AEC-A053-CD60-C74F-C45C1DF8AB00}"/>
          </ac:spMkLst>
        </pc:spChg>
        <pc:spChg chg="mod">
          <ac:chgData name="Saurabh Tiwari" userId="2aa71c44-c30a-40c5-a684-2e2c9fa179dd" providerId="ADAL" clId="{9C60FC98-223A-4B22-9ECB-FEF656B2625B}" dt="2023-11-27T19:02:30.717" v="241"/>
          <ac:spMkLst>
            <pc:docMk/>
            <pc:sldMk cId="4076467168" sldId="314"/>
            <ac:spMk id="1789" creationId="{5DB004E1-2AA8-170D-88A6-776112D02D73}"/>
          </ac:spMkLst>
        </pc:spChg>
        <pc:spChg chg="mod">
          <ac:chgData name="Saurabh Tiwari" userId="2aa71c44-c30a-40c5-a684-2e2c9fa179dd" providerId="ADAL" clId="{9C60FC98-223A-4B22-9ECB-FEF656B2625B}" dt="2023-11-27T19:02:30.717" v="241"/>
          <ac:spMkLst>
            <pc:docMk/>
            <pc:sldMk cId="4076467168" sldId="314"/>
            <ac:spMk id="1790" creationId="{807FAE9E-A150-05E0-7E49-05A1AC17DC44}"/>
          </ac:spMkLst>
        </pc:spChg>
        <pc:spChg chg="mod">
          <ac:chgData name="Saurabh Tiwari" userId="2aa71c44-c30a-40c5-a684-2e2c9fa179dd" providerId="ADAL" clId="{9C60FC98-223A-4B22-9ECB-FEF656B2625B}" dt="2023-11-27T19:02:30.717" v="241"/>
          <ac:spMkLst>
            <pc:docMk/>
            <pc:sldMk cId="4076467168" sldId="314"/>
            <ac:spMk id="1791" creationId="{6E1F4CBD-C74C-9AF7-0B55-A13A711F4429}"/>
          </ac:spMkLst>
        </pc:spChg>
        <pc:spChg chg="mod">
          <ac:chgData name="Saurabh Tiwari" userId="2aa71c44-c30a-40c5-a684-2e2c9fa179dd" providerId="ADAL" clId="{9C60FC98-223A-4B22-9ECB-FEF656B2625B}" dt="2023-11-27T19:02:30.717" v="241"/>
          <ac:spMkLst>
            <pc:docMk/>
            <pc:sldMk cId="4076467168" sldId="314"/>
            <ac:spMk id="1953" creationId="{C0241DA9-4454-5098-131F-370286FAD3C3}"/>
          </ac:spMkLst>
        </pc:spChg>
        <pc:spChg chg="mod">
          <ac:chgData name="Saurabh Tiwari" userId="2aa71c44-c30a-40c5-a684-2e2c9fa179dd" providerId="ADAL" clId="{9C60FC98-223A-4B22-9ECB-FEF656B2625B}" dt="2023-11-27T19:02:30.717" v="241"/>
          <ac:spMkLst>
            <pc:docMk/>
            <pc:sldMk cId="4076467168" sldId="314"/>
            <ac:spMk id="1954" creationId="{1010C6BE-ACE4-A2D8-9335-A5E7A6A56230}"/>
          </ac:spMkLst>
        </pc:spChg>
        <pc:spChg chg="mod">
          <ac:chgData name="Saurabh Tiwari" userId="2aa71c44-c30a-40c5-a684-2e2c9fa179dd" providerId="ADAL" clId="{9C60FC98-223A-4B22-9ECB-FEF656B2625B}" dt="2023-11-27T19:02:30.717" v="241"/>
          <ac:spMkLst>
            <pc:docMk/>
            <pc:sldMk cId="4076467168" sldId="314"/>
            <ac:spMk id="1955" creationId="{7F26D931-9BB1-1139-460D-19E143467087}"/>
          </ac:spMkLst>
        </pc:spChg>
        <pc:spChg chg="mod">
          <ac:chgData name="Saurabh Tiwari" userId="2aa71c44-c30a-40c5-a684-2e2c9fa179dd" providerId="ADAL" clId="{9C60FC98-223A-4B22-9ECB-FEF656B2625B}" dt="2023-11-27T19:02:30.717" v="241"/>
          <ac:spMkLst>
            <pc:docMk/>
            <pc:sldMk cId="4076467168" sldId="314"/>
            <ac:spMk id="1956" creationId="{4BC462DF-A10B-D3F0-18B2-C3F283753A48}"/>
          </ac:spMkLst>
        </pc:spChg>
        <pc:spChg chg="mod">
          <ac:chgData name="Saurabh Tiwari" userId="2aa71c44-c30a-40c5-a684-2e2c9fa179dd" providerId="ADAL" clId="{9C60FC98-223A-4B22-9ECB-FEF656B2625B}" dt="2023-11-27T19:02:30.717" v="241"/>
          <ac:spMkLst>
            <pc:docMk/>
            <pc:sldMk cId="4076467168" sldId="314"/>
            <ac:spMk id="1957" creationId="{420091E3-AFBD-06D7-1416-0C3EFCDBB95C}"/>
          </ac:spMkLst>
        </pc:spChg>
        <pc:spChg chg="mod">
          <ac:chgData name="Saurabh Tiwari" userId="2aa71c44-c30a-40c5-a684-2e2c9fa179dd" providerId="ADAL" clId="{9C60FC98-223A-4B22-9ECB-FEF656B2625B}" dt="2023-11-27T19:02:30.717" v="241"/>
          <ac:spMkLst>
            <pc:docMk/>
            <pc:sldMk cId="4076467168" sldId="314"/>
            <ac:spMk id="1958" creationId="{51D175C3-32C8-5456-69FB-C47764326964}"/>
          </ac:spMkLst>
        </pc:spChg>
        <pc:spChg chg="mod">
          <ac:chgData name="Saurabh Tiwari" userId="2aa71c44-c30a-40c5-a684-2e2c9fa179dd" providerId="ADAL" clId="{9C60FC98-223A-4B22-9ECB-FEF656B2625B}" dt="2023-11-27T19:02:30.717" v="241"/>
          <ac:spMkLst>
            <pc:docMk/>
            <pc:sldMk cId="4076467168" sldId="314"/>
            <ac:spMk id="1959" creationId="{F6634164-B71F-1C73-BFB9-7B36C6C9B7AF}"/>
          </ac:spMkLst>
        </pc:spChg>
        <pc:spChg chg="mod">
          <ac:chgData name="Saurabh Tiwari" userId="2aa71c44-c30a-40c5-a684-2e2c9fa179dd" providerId="ADAL" clId="{9C60FC98-223A-4B22-9ECB-FEF656B2625B}" dt="2023-11-27T19:02:30.717" v="241"/>
          <ac:spMkLst>
            <pc:docMk/>
            <pc:sldMk cId="4076467168" sldId="314"/>
            <ac:spMk id="1960" creationId="{713ADA09-EB9C-83FF-F5B5-DB38DDAF0BAE}"/>
          </ac:spMkLst>
        </pc:spChg>
        <pc:spChg chg="mod">
          <ac:chgData name="Saurabh Tiwari" userId="2aa71c44-c30a-40c5-a684-2e2c9fa179dd" providerId="ADAL" clId="{9C60FC98-223A-4B22-9ECB-FEF656B2625B}" dt="2023-11-27T19:02:30.717" v="241"/>
          <ac:spMkLst>
            <pc:docMk/>
            <pc:sldMk cId="4076467168" sldId="314"/>
            <ac:spMk id="1961" creationId="{5950377A-F5F8-E5C5-32A1-0DDFC14E12FF}"/>
          </ac:spMkLst>
        </pc:spChg>
        <pc:spChg chg="mod">
          <ac:chgData name="Saurabh Tiwari" userId="2aa71c44-c30a-40c5-a684-2e2c9fa179dd" providerId="ADAL" clId="{9C60FC98-223A-4B22-9ECB-FEF656B2625B}" dt="2023-11-27T19:02:30.717" v="241"/>
          <ac:spMkLst>
            <pc:docMk/>
            <pc:sldMk cId="4076467168" sldId="314"/>
            <ac:spMk id="1962" creationId="{5C8FA585-87D8-880B-3B9F-1CFF1BA9D99A}"/>
          </ac:spMkLst>
        </pc:spChg>
        <pc:spChg chg="mod">
          <ac:chgData name="Saurabh Tiwari" userId="2aa71c44-c30a-40c5-a684-2e2c9fa179dd" providerId="ADAL" clId="{9C60FC98-223A-4B22-9ECB-FEF656B2625B}" dt="2023-11-27T19:02:30.717" v="241"/>
          <ac:spMkLst>
            <pc:docMk/>
            <pc:sldMk cId="4076467168" sldId="314"/>
            <ac:spMk id="1963" creationId="{4FC26F9A-25EB-163A-1DD2-0AFF80E1E42B}"/>
          </ac:spMkLst>
        </pc:spChg>
        <pc:spChg chg="mod">
          <ac:chgData name="Saurabh Tiwari" userId="2aa71c44-c30a-40c5-a684-2e2c9fa179dd" providerId="ADAL" clId="{9C60FC98-223A-4B22-9ECB-FEF656B2625B}" dt="2023-11-27T19:02:30.717" v="241"/>
          <ac:spMkLst>
            <pc:docMk/>
            <pc:sldMk cId="4076467168" sldId="314"/>
            <ac:spMk id="1964" creationId="{DE31143D-DC64-D83A-2077-7C739D799AFA}"/>
          </ac:spMkLst>
        </pc:spChg>
        <pc:spChg chg="mod">
          <ac:chgData name="Saurabh Tiwari" userId="2aa71c44-c30a-40c5-a684-2e2c9fa179dd" providerId="ADAL" clId="{9C60FC98-223A-4B22-9ECB-FEF656B2625B}" dt="2023-11-27T19:02:30.717" v="241"/>
          <ac:spMkLst>
            <pc:docMk/>
            <pc:sldMk cId="4076467168" sldId="314"/>
            <ac:spMk id="1965" creationId="{A5662844-B7B4-0DD7-92FC-00CE56A480A4}"/>
          </ac:spMkLst>
        </pc:spChg>
        <pc:spChg chg="mod">
          <ac:chgData name="Saurabh Tiwari" userId="2aa71c44-c30a-40c5-a684-2e2c9fa179dd" providerId="ADAL" clId="{9C60FC98-223A-4B22-9ECB-FEF656B2625B}" dt="2023-11-27T19:02:30.717" v="241"/>
          <ac:spMkLst>
            <pc:docMk/>
            <pc:sldMk cId="4076467168" sldId="314"/>
            <ac:spMk id="1966" creationId="{23CDEA98-E060-037A-D4ED-F907ED959EF0}"/>
          </ac:spMkLst>
        </pc:spChg>
        <pc:spChg chg="mod">
          <ac:chgData name="Saurabh Tiwari" userId="2aa71c44-c30a-40c5-a684-2e2c9fa179dd" providerId="ADAL" clId="{9C60FC98-223A-4B22-9ECB-FEF656B2625B}" dt="2023-11-27T19:02:30.717" v="241"/>
          <ac:spMkLst>
            <pc:docMk/>
            <pc:sldMk cId="4076467168" sldId="314"/>
            <ac:spMk id="1967" creationId="{BF3C08EB-FDDA-3218-83A9-91385AA50962}"/>
          </ac:spMkLst>
        </pc:spChg>
        <pc:spChg chg="mod">
          <ac:chgData name="Saurabh Tiwari" userId="2aa71c44-c30a-40c5-a684-2e2c9fa179dd" providerId="ADAL" clId="{9C60FC98-223A-4B22-9ECB-FEF656B2625B}" dt="2023-11-27T19:02:30.717" v="241"/>
          <ac:spMkLst>
            <pc:docMk/>
            <pc:sldMk cId="4076467168" sldId="314"/>
            <ac:spMk id="1968" creationId="{59AB6167-4540-C17E-9209-D3849C78AE27}"/>
          </ac:spMkLst>
        </pc:spChg>
        <pc:spChg chg="mod">
          <ac:chgData name="Saurabh Tiwari" userId="2aa71c44-c30a-40c5-a684-2e2c9fa179dd" providerId="ADAL" clId="{9C60FC98-223A-4B22-9ECB-FEF656B2625B}" dt="2023-11-27T19:02:30.717" v="241"/>
          <ac:spMkLst>
            <pc:docMk/>
            <pc:sldMk cId="4076467168" sldId="314"/>
            <ac:spMk id="1969" creationId="{16B0139F-C090-AC25-2C4B-321CA47F69F8}"/>
          </ac:spMkLst>
        </pc:spChg>
        <pc:spChg chg="mod">
          <ac:chgData name="Saurabh Tiwari" userId="2aa71c44-c30a-40c5-a684-2e2c9fa179dd" providerId="ADAL" clId="{9C60FC98-223A-4B22-9ECB-FEF656B2625B}" dt="2023-11-27T19:02:30.717" v="241"/>
          <ac:spMkLst>
            <pc:docMk/>
            <pc:sldMk cId="4076467168" sldId="314"/>
            <ac:spMk id="1970" creationId="{8F0ABCB0-C347-B4E4-F063-21EFE446CA34}"/>
          </ac:spMkLst>
        </pc:spChg>
        <pc:spChg chg="mod">
          <ac:chgData name="Saurabh Tiwari" userId="2aa71c44-c30a-40c5-a684-2e2c9fa179dd" providerId="ADAL" clId="{9C60FC98-223A-4B22-9ECB-FEF656B2625B}" dt="2023-11-27T19:02:30.717" v="241"/>
          <ac:spMkLst>
            <pc:docMk/>
            <pc:sldMk cId="4076467168" sldId="314"/>
            <ac:spMk id="1971" creationId="{10CDE329-748E-89A2-A109-9C02A19DF7E3}"/>
          </ac:spMkLst>
        </pc:spChg>
        <pc:spChg chg="mod">
          <ac:chgData name="Saurabh Tiwari" userId="2aa71c44-c30a-40c5-a684-2e2c9fa179dd" providerId="ADAL" clId="{9C60FC98-223A-4B22-9ECB-FEF656B2625B}" dt="2023-11-27T19:02:30.717" v="241"/>
          <ac:spMkLst>
            <pc:docMk/>
            <pc:sldMk cId="4076467168" sldId="314"/>
            <ac:spMk id="1972" creationId="{02D7287B-BD88-1B7D-7D0E-0EC17E97E7F8}"/>
          </ac:spMkLst>
        </pc:spChg>
        <pc:spChg chg="mod">
          <ac:chgData name="Saurabh Tiwari" userId="2aa71c44-c30a-40c5-a684-2e2c9fa179dd" providerId="ADAL" clId="{9C60FC98-223A-4B22-9ECB-FEF656B2625B}" dt="2023-11-27T19:02:30.717" v="241"/>
          <ac:spMkLst>
            <pc:docMk/>
            <pc:sldMk cId="4076467168" sldId="314"/>
            <ac:spMk id="1973" creationId="{6AFCD70C-3117-B849-A562-79887954BBD3}"/>
          </ac:spMkLst>
        </pc:spChg>
        <pc:spChg chg="mod">
          <ac:chgData name="Saurabh Tiwari" userId="2aa71c44-c30a-40c5-a684-2e2c9fa179dd" providerId="ADAL" clId="{9C60FC98-223A-4B22-9ECB-FEF656B2625B}" dt="2023-11-27T19:02:30.717" v="241"/>
          <ac:spMkLst>
            <pc:docMk/>
            <pc:sldMk cId="4076467168" sldId="314"/>
            <ac:spMk id="1974" creationId="{08E9A417-0412-1B3E-1E70-0CBCD62A1BB6}"/>
          </ac:spMkLst>
        </pc:spChg>
        <pc:spChg chg="mod">
          <ac:chgData name="Saurabh Tiwari" userId="2aa71c44-c30a-40c5-a684-2e2c9fa179dd" providerId="ADAL" clId="{9C60FC98-223A-4B22-9ECB-FEF656B2625B}" dt="2023-11-27T19:02:30.717" v="241"/>
          <ac:spMkLst>
            <pc:docMk/>
            <pc:sldMk cId="4076467168" sldId="314"/>
            <ac:spMk id="1984" creationId="{0D817DBB-4364-2993-F968-1310DCF6BFB5}"/>
          </ac:spMkLst>
        </pc:spChg>
        <pc:spChg chg="mod">
          <ac:chgData name="Saurabh Tiwari" userId="2aa71c44-c30a-40c5-a684-2e2c9fa179dd" providerId="ADAL" clId="{9C60FC98-223A-4B22-9ECB-FEF656B2625B}" dt="2023-11-27T19:02:30.717" v="241"/>
          <ac:spMkLst>
            <pc:docMk/>
            <pc:sldMk cId="4076467168" sldId="314"/>
            <ac:spMk id="1985" creationId="{43C8E58C-D218-59AF-E164-289D0ABE4B9E}"/>
          </ac:spMkLst>
        </pc:spChg>
        <pc:spChg chg="mod">
          <ac:chgData name="Saurabh Tiwari" userId="2aa71c44-c30a-40c5-a684-2e2c9fa179dd" providerId="ADAL" clId="{9C60FC98-223A-4B22-9ECB-FEF656B2625B}" dt="2023-11-27T19:02:30.717" v="241"/>
          <ac:spMkLst>
            <pc:docMk/>
            <pc:sldMk cId="4076467168" sldId="314"/>
            <ac:spMk id="1986" creationId="{1389414D-4A05-B68A-F0C0-8F0938780ABA}"/>
          </ac:spMkLst>
        </pc:spChg>
        <pc:spChg chg="mod">
          <ac:chgData name="Saurabh Tiwari" userId="2aa71c44-c30a-40c5-a684-2e2c9fa179dd" providerId="ADAL" clId="{9C60FC98-223A-4B22-9ECB-FEF656B2625B}" dt="2023-11-27T19:02:30.717" v="241"/>
          <ac:spMkLst>
            <pc:docMk/>
            <pc:sldMk cId="4076467168" sldId="314"/>
            <ac:spMk id="1987" creationId="{D828DF52-8A0D-3696-D2CF-7CF109C94E67}"/>
          </ac:spMkLst>
        </pc:spChg>
        <pc:spChg chg="mod">
          <ac:chgData name="Saurabh Tiwari" userId="2aa71c44-c30a-40c5-a684-2e2c9fa179dd" providerId="ADAL" clId="{9C60FC98-223A-4B22-9ECB-FEF656B2625B}" dt="2023-11-27T19:02:30.717" v="241"/>
          <ac:spMkLst>
            <pc:docMk/>
            <pc:sldMk cId="4076467168" sldId="314"/>
            <ac:spMk id="1988" creationId="{F1FF6223-6B3C-3433-B80D-1C142CD0FB87}"/>
          </ac:spMkLst>
        </pc:spChg>
        <pc:spChg chg="mod">
          <ac:chgData name="Saurabh Tiwari" userId="2aa71c44-c30a-40c5-a684-2e2c9fa179dd" providerId="ADAL" clId="{9C60FC98-223A-4B22-9ECB-FEF656B2625B}" dt="2023-11-27T19:02:30.717" v="241"/>
          <ac:spMkLst>
            <pc:docMk/>
            <pc:sldMk cId="4076467168" sldId="314"/>
            <ac:spMk id="1989" creationId="{61D91552-DA94-03EE-EF73-5ED904385D71}"/>
          </ac:spMkLst>
        </pc:spChg>
        <pc:spChg chg="mod">
          <ac:chgData name="Saurabh Tiwari" userId="2aa71c44-c30a-40c5-a684-2e2c9fa179dd" providerId="ADAL" clId="{9C60FC98-223A-4B22-9ECB-FEF656B2625B}" dt="2023-11-27T19:02:30.717" v="241"/>
          <ac:spMkLst>
            <pc:docMk/>
            <pc:sldMk cId="4076467168" sldId="314"/>
            <ac:spMk id="1990" creationId="{612B84D3-26C5-8627-4A18-2577457AE143}"/>
          </ac:spMkLst>
        </pc:spChg>
        <pc:spChg chg="mod">
          <ac:chgData name="Saurabh Tiwari" userId="2aa71c44-c30a-40c5-a684-2e2c9fa179dd" providerId="ADAL" clId="{9C60FC98-223A-4B22-9ECB-FEF656B2625B}" dt="2023-11-27T19:02:30.717" v="241"/>
          <ac:spMkLst>
            <pc:docMk/>
            <pc:sldMk cId="4076467168" sldId="314"/>
            <ac:spMk id="1991" creationId="{ADABE82A-9B0E-18E2-0D9F-B3FDBB4BF714}"/>
          </ac:spMkLst>
        </pc:spChg>
        <pc:spChg chg="mod">
          <ac:chgData name="Saurabh Tiwari" userId="2aa71c44-c30a-40c5-a684-2e2c9fa179dd" providerId="ADAL" clId="{9C60FC98-223A-4B22-9ECB-FEF656B2625B}" dt="2023-11-27T19:02:30.717" v="241"/>
          <ac:spMkLst>
            <pc:docMk/>
            <pc:sldMk cId="4076467168" sldId="314"/>
            <ac:spMk id="1992" creationId="{6FCB370B-D710-35AC-D621-799C2C73EB3C}"/>
          </ac:spMkLst>
        </pc:spChg>
        <pc:spChg chg="mod">
          <ac:chgData name="Saurabh Tiwari" userId="2aa71c44-c30a-40c5-a684-2e2c9fa179dd" providerId="ADAL" clId="{9C60FC98-223A-4B22-9ECB-FEF656B2625B}" dt="2023-11-27T19:02:30.717" v="241"/>
          <ac:spMkLst>
            <pc:docMk/>
            <pc:sldMk cId="4076467168" sldId="314"/>
            <ac:spMk id="1993" creationId="{3AB03BC8-9E30-97C1-6781-01A62ED51B05}"/>
          </ac:spMkLst>
        </pc:spChg>
        <pc:spChg chg="mod">
          <ac:chgData name="Saurabh Tiwari" userId="2aa71c44-c30a-40c5-a684-2e2c9fa179dd" providerId="ADAL" clId="{9C60FC98-223A-4B22-9ECB-FEF656B2625B}" dt="2023-11-27T19:02:30.717" v="241"/>
          <ac:spMkLst>
            <pc:docMk/>
            <pc:sldMk cId="4076467168" sldId="314"/>
            <ac:spMk id="1994" creationId="{EF2FECB6-4E79-2BF5-B33F-99AA94654DE1}"/>
          </ac:spMkLst>
        </pc:spChg>
        <pc:spChg chg="mod">
          <ac:chgData name="Saurabh Tiwari" userId="2aa71c44-c30a-40c5-a684-2e2c9fa179dd" providerId="ADAL" clId="{9C60FC98-223A-4B22-9ECB-FEF656B2625B}" dt="2023-11-27T19:02:30.717" v="241"/>
          <ac:spMkLst>
            <pc:docMk/>
            <pc:sldMk cId="4076467168" sldId="314"/>
            <ac:spMk id="1995" creationId="{04F43206-BA34-688D-FAEC-2C9F696A861D}"/>
          </ac:spMkLst>
        </pc:spChg>
        <pc:spChg chg="mod">
          <ac:chgData name="Saurabh Tiwari" userId="2aa71c44-c30a-40c5-a684-2e2c9fa179dd" providerId="ADAL" clId="{9C60FC98-223A-4B22-9ECB-FEF656B2625B}" dt="2023-11-27T19:02:30.717" v="241"/>
          <ac:spMkLst>
            <pc:docMk/>
            <pc:sldMk cId="4076467168" sldId="314"/>
            <ac:spMk id="1996" creationId="{516F75AB-E708-0AB5-333C-5AE6218A4679}"/>
          </ac:spMkLst>
        </pc:spChg>
        <pc:spChg chg="mod">
          <ac:chgData name="Saurabh Tiwari" userId="2aa71c44-c30a-40c5-a684-2e2c9fa179dd" providerId="ADAL" clId="{9C60FC98-223A-4B22-9ECB-FEF656B2625B}" dt="2023-11-27T19:02:30.717" v="241"/>
          <ac:spMkLst>
            <pc:docMk/>
            <pc:sldMk cId="4076467168" sldId="314"/>
            <ac:spMk id="1997" creationId="{044FFD74-1E62-526F-1683-5DEA7BC83566}"/>
          </ac:spMkLst>
        </pc:spChg>
        <pc:spChg chg="mod">
          <ac:chgData name="Saurabh Tiwari" userId="2aa71c44-c30a-40c5-a684-2e2c9fa179dd" providerId="ADAL" clId="{9C60FC98-223A-4B22-9ECB-FEF656B2625B}" dt="2023-11-27T19:02:30.717" v="241"/>
          <ac:spMkLst>
            <pc:docMk/>
            <pc:sldMk cId="4076467168" sldId="314"/>
            <ac:spMk id="1998" creationId="{C4B214F0-BE8B-F2F2-54B3-EDA9F710E7D8}"/>
          </ac:spMkLst>
        </pc:spChg>
        <pc:spChg chg="mod">
          <ac:chgData name="Saurabh Tiwari" userId="2aa71c44-c30a-40c5-a684-2e2c9fa179dd" providerId="ADAL" clId="{9C60FC98-223A-4B22-9ECB-FEF656B2625B}" dt="2023-11-27T19:02:30.717" v="241"/>
          <ac:spMkLst>
            <pc:docMk/>
            <pc:sldMk cId="4076467168" sldId="314"/>
            <ac:spMk id="1999" creationId="{9D59D93C-E9E1-FBDA-2435-157C240CB2DE}"/>
          </ac:spMkLst>
        </pc:spChg>
        <pc:spChg chg="mod">
          <ac:chgData name="Saurabh Tiwari" userId="2aa71c44-c30a-40c5-a684-2e2c9fa179dd" providerId="ADAL" clId="{9C60FC98-223A-4B22-9ECB-FEF656B2625B}" dt="2023-11-27T19:02:30.717" v="241"/>
          <ac:spMkLst>
            <pc:docMk/>
            <pc:sldMk cId="4076467168" sldId="314"/>
            <ac:spMk id="2000" creationId="{5613C18E-6EA0-FABB-878A-DF02773FFE90}"/>
          </ac:spMkLst>
        </pc:spChg>
        <pc:spChg chg="mod">
          <ac:chgData name="Saurabh Tiwari" userId="2aa71c44-c30a-40c5-a684-2e2c9fa179dd" providerId="ADAL" clId="{9C60FC98-223A-4B22-9ECB-FEF656B2625B}" dt="2023-11-27T19:02:30.717" v="241"/>
          <ac:spMkLst>
            <pc:docMk/>
            <pc:sldMk cId="4076467168" sldId="314"/>
            <ac:spMk id="2001" creationId="{33216933-1A21-87B6-C480-D95B6FC171AB}"/>
          </ac:spMkLst>
        </pc:spChg>
        <pc:spChg chg="mod">
          <ac:chgData name="Saurabh Tiwari" userId="2aa71c44-c30a-40c5-a684-2e2c9fa179dd" providerId="ADAL" clId="{9C60FC98-223A-4B22-9ECB-FEF656B2625B}" dt="2023-11-27T19:02:30.717" v="241"/>
          <ac:spMkLst>
            <pc:docMk/>
            <pc:sldMk cId="4076467168" sldId="314"/>
            <ac:spMk id="2002" creationId="{4560B253-DE6B-597C-E07F-832D65990CE4}"/>
          </ac:spMkLst>
        </pc:spChg>
        <pc:spChg chg="mod">
          <ac:chgData name="Saurabh Tiwari" userId="2aa71c44-c30a-40c5-a684-2e2c9fa179dd" providerId="ADAL" clId="{9C60FC98-223A-4B22-9ECB-FEF656B2625B}" dt="2023-11-27T19:02:30.717" v="241"/>
          <ac:spMkLst>
            <pc:docMk/>
            <pc:sldMk cId="4076467168" sldId="314"/>
            <ac:spMk id="2003" creationId="{20E26BB1-577C-9139-9224-93A01C584103}"/>
          </ac:spMkLst>
        </pc:spChg>
        <pc:spChg chg="mod">
          <ac:chgData name="Saurabh Tiwari" userId="2aa71c44-c30a-40c5-a684-2e2c9fa179dd" providerId="ADAL" clId="{9C60FC98-223A-4B22-9ECB-FEF656B2625B}" dt="2023-11-27T19:02:30.717" v="241"/>
          <ac:spMkLst>
            <pc:docMk/>
            <pc:sldMk cId="4076467168" sldId="314"/>
            <ac:spMk id="2004" creationId="{C4EF470A-049A-CF6C-A010-8ADF523FC18D}"/>
          </ac:spMkLst>
        </pc:spChg>
        <pc:spChg chg="mod">
          <ac:chgData name="Saurabh Tiwari" userId="2aa71c44-c30a-40c5-a684-2e2c9fa179dd" providerId="ADAL" clId="{9C60FC98-223A-4B22-9ECB-FEF656B2625B}" dt="2023-11-27T19:02:30.717" v="241"/>
          <ac:spMkLst>
            <pc:docMk/>
            <pc:sldMk cId="4076467168" sldId="314"/>
            <ac:spMk id="2005" creationId="{1B2D774C-334C-14C9-9D79-A552061C6D80}"/>
          </ac:spMkLst>
        </pc:spChg>
        <pc:spChg chg="mod">
          <ac:chgData name="Saurabh Tiwari" userId="2aa71c44-c30a-40c5-a684-2e2c9fa179dd" providerId="ADAL" clId="{9C60FC98-223A-4B22-9ECB-FEF656B2625B}" dt="2023-11-27T19:02:30.717" v="241"/>
          <ac:spMkLst>
            <pc:docMk/>
            <pc:sldMk cId="4076467168" sldId="314"/>
            <ac:spMk id="2006" creationId="{DD6D04A2-569D-9251-7FCA-1E4BA46996AA}"/>
          </ac:spMkLst>
        </pc:spChg>
        <pc:spChg chg="mod">
          <ac:chgData name="Saurabh Tiwari" userId="2aa71c44-c30a-40c5-a684-2e2c9fa179dd" providerId="ADAL" clId="{9C60FC98-223A-4B22-9ECB-FEF656B2625B}" dt="2023-11-27T19:02:30.717" v="241"/>
          <ac:spMkLst>
            <pc:docMk/>
            <pc:sldMk cId="4076467168" sldId="314"/>
            <ac:spMk id="2007" creationId="{9B005037-42DB-F5CF-657E-499B3E72E5B2}"/>
          </ac:spMkLst>
        </pc:spChg>
        <pc:spChg chg="mod">
          <ac:chgData name="Saurabh Tiwari" userId="2aa71c44-c30a-40c5-a684-2e2c9fa179dd" providerId="ADAL" clId="{9C60FC98-223A-4B22-9ECB-FEF656B2625B}" dt="2023-11-27T19:02:30.717" v="241"/>
          <ac:spMkLst>
            <pc:docMk/>
            <pc:sldMk cId="4076467168" sldId="314"/>
            <ac:spMk id="2008" creationId="{333D0FF6-9C20-80F4-0A3A-AE25278423CA}"/>
          </ac:spMkLst>
        </pc:spChg>
        <pc:spChg chg="mod">
          <ac:chgData name="Saurabh Tiwari" userId="2aa71c44-c30a-40c5-a684-2e2c9fa179dd" providerId="ADAL" clId="{9C60FC98-223A-4B22-9ECB-FEF656B2625B}" dt="2023-11-27T19:02:30.717" v="241"/>
          <ac:spMkLst>
            <pc:docMk/>
            <pc:sldMk cId="4076467168" sldId="314"/>
            <ac:spMk id="2009" creationId="{0350A979-2651-AFEB-8534-BA6E9EE720A8}"/>
          </ac:spMkLst>
        </pc:spChg>
        <pc:spChg chg="mod">
          <ac:chgData name="Saurabh Tiwari" userId="2aa71c44-c30a-40c5-a684-2e2c9fa179dd" providerId="ADAL" clId="{9C60FC98-223A-4B22-9ECB-FEF656B2625B}" dt="2023-11-27T19:02:30.717" v="241"/>
          <ac:spMkLst>
            <pc:docMk/>
            <pc:sldMk cId="4076467168" sldId="314"/>
            <ac:spMk id="2010" creationId="{BABFE7BE-202A-4B00-317A-75E81A984AD1}"/>
          </ac:spMkLst>
        </pc:spChg>
        <pc:spChg chg="mod">
          <ac:chgData name="Saurabh Tiwari" userId="2aa71c44-c30a-40c5-a684-2e2c9fa179dd" providerId="ADAL" clId="{9C60FC98-223A-4B22-9ECB-FEF656B2625B}" dt="2023-11-27T19:02:30.717" v="241"/>
          <ac:spMkLst>
            <pc:docMk/>
            <pc:sldMk cId="4076467168" sldId="314"/>
            <ac:spMk id="2011" creationId="{53CFE294-1DC3-C3BC-6F38-1CFF9FDC5BA3}"/>
          </ac:spMkLst>
        </pc:spChg>
        <pc:spChg chg="mod">
          <ac:chgData name="Saurabh Tiwari" userId="2aa71c44-c30a-40c5-a684-2e2c9fa179dd" providerId="ADAL" clId="{9C60FC98-223A-4B22-9ECB-FEF656B2625B}" dt="2023-11-27T19:02:30.717" v="241"/>
          <ac:spMkLst>
            <pc:docMk/>
            <pc:sldMk cId="4076467168" sldId="314"/>
            <ac:spMk id="2012" creationId="{8D1AACB3-7C26-3287-C13A-37FDEA7E045F}"/>
          </ac:spMkLst>
        </pc:spChg>
        <pc:spChg chg="mod">
          <ac:chgData name="Saurabh Tiwari" userId="2aa71c44-c30a-40c5-a684-2e2c9fa179dd" providerId="ADAL" clId="{9C60FC98-223A-4B22-9ECB-FEF656B2625B}" dt="2023-11-27T19:02:30.717" v="241"/>
          <ac:spMkLst>
            <pc:docMk/>
            <pc:sldMk cId="4076467168" sldId="314"/>
            <ac:spMk id="2013" creationId="{E4FDAF9F-2891-511D-5C92-39E95A047375}"/>
          </ac:spMkLst>
        </pc:spChg>
        <pc:spChg chg="mod">
          <ac:chgData name="Saurabh Tiwari" userId="2aa71c44-c30a-40c5-a684-2e2c9fa179dd" providerId="ADAL" clId="{9C60FC98-223A-4B22-9ECB-FEF656B2625B}" dt="2023-11-27T19:02:30.717" v="241"/>
          <ac:spMkLst>
            <pc:docMk/>
            <pc:sldMk cId="4076467168" sldId="314"/>
            <ac:spMk id="2014" creationId="{372822D9-E2A2-E84E-7ACC-BE1F50D2E923}"/>
          </ac:spMkLst>
        </pc:spChg>
        <pc:spChg chg="mod">
          <ac:chgData name="Saurabh Tiwari" userId="2aa71c44-c30a-40c5-a684-2e2c9fa179dd" providerId="ADAL" clId="{9C60FC98-223A-4B22-9ECB-FEF656B2625B}" dt="2023-11-27T19:02:30.717" v="241"/>
          <ac:spMkLst>
            <pc:docMk/>
            <pc:sldMk cId="4076467168" sldId="314"/>
            <ac:spMk id="2015" creationId="{7FA303D8-4846-D3A1-9D6F-8131B031AED3}"/>
          </ac:spMkLst>
        </pc:spChg>
        <pc:spChg chg="mod">
          <ac:chgData name="Saurabh Tiwari" userId="2aa71c44-c30a-40c5-a684-2e2c9fa179dd" providerId="ADAL" clId="{9C60FC98-223A-4B22-9ECB-FEF656B2625B}" dt="2023-11-27T19:02:30.717" v="241"/>
          <ac:spMkLst>
            <pc:docMk/>
            <pc:sldMk cId="4076467168" sldId="314"/>
            <ac:spMk id="2016" creationId="{41779D62-DB14-F0EA-7F87-737C13BD2929}"/>
          </ac:spMkLst>
        </pc:spChg>
        <pc:spChg chg="mod">
          <ac:chgData name="Saurabh Tiwari" userId="2aa71c44-c30a-40c5-a684-2e2c9fa179dd" providerId="ADAL" clId="{9C60FC98-223A-4B22-9ECB-FEF656B2625B}" dt="2023-11-27T19:02:30.717" v="241"/>
          <ac:spMkLst>
            <pc:docMk/>
            <pc:sldMk cId="4076467168" sldId="314"/>
            <ac:spMk id="2017" creationId="{8BD96DF8-0811-0B7F-41A9-D3C0C09D30B2}"/>
          </ac:spMkLst>
        </pc:spChg>
        <pc:spChg chg="mod">
          <ac:chgData name="Saurabh Tiwari" userId="2aa71c44-c30a-40c5-a684-2e2c9fa179dd" providerId="ADAL" clId="{9C60FC98-223A-4B22-9ECB-FEF656B2625B}" dt="2023-11-27T19:02:30.717" v="241"/>
          <ac:spMkLst>
            <pc:docMk/>
            <pc:sldMk cId="4076467168" sldId="314"/>
            <ac:spMk id="2018" creationId="{7B526B42-A7F9-330F-7657-ED734ACBFFEE}"/>
          </ac:spMkLst>
        </pc:spChg>
        <pc:spChg chg="mod">
          <ac:chgData name="Saurabh Tiwari" userId="2aa71c44-c30a-40c5-a684-2e2c9fa179dd" providerId="ADAL" clId="{9C60FC98-223A-4B22-9ECB-FEF656B2625B}" dt="2023-11-27T19:02:30.717" v="241"/>
          <ac:spMkLst>
            <pc:docMk/>
            <pc:sldMk cId="4076467168" sldId="314"/>
            <ac:spMk id="2019" creationId="{9F755620-73A0-602E-5F5D-CD7CCDDB7295}"/>
          </ac:spMkLst>
        </pc:spChg>
        <pc:spChg chg="mod">
          <ac:chgData name="Saurabh Tiwari" userId="2aa71c44-c30a-40c5-a684-2e2c9fa179dd" providerId="ADAL" clId="{9C60FC98-223A-4B22-9ECB-FEF656B2625B}" dt="2023-11-27T19:02:30.717" v="241"/>
          <ac:spMkLst>
            <pc:docMk/>
            <pc:sldMk cId="4076467168" sldId="314"/>
            <ac:spMk id="2020" creationId="{A9D2CFF6-7575-0F8B-5D0B-2790B6332C93}"/>
          </ac:spMkLst>
        </pc:spChg>
        <pc:spChg chg="mod">
          <ac:chgData name="Saurabh Tiwari" userId="2aa71c44-c30a-40c5-a684-2e2c9fa179dd" providerId="ADAL" clId="{9C60FC98-223A-4B22-9ECB-FEF656B2625B}" dt="2023-11-27T19:02:30.717" v="241"/>
          <ac:spMkLst>
            <pc:docMk/>
            <pc:sldMk cId="4076467168" sldId="314"/>
            <ac:spMk id="2021" creationId="{B4D11ECF-06AA-0862-55B8-25C77F5EC894}"/>
          </ac:spMkLst>
        </pc:spChg>
        <pc:spChg chg="mod">
          <ac:chgData name="Saurabh Tiwari" userId="2aa71c44-c30a-40c5-a684-2e2c9fa179dd" providerId="ADAL" clId="{9C60FC98-223A-4B22-9ECB-FEF656B2625B}" dt="2023-11-27T19:02:30.717" v="241"/>
          <ac:spMkLst>
            <pc:docMk/>
            <pc:sldMk cId="4076467168" sldId="314"/>
            <ac:spMk id="2022" creationId="{988D166B-A59A-35F4-6C00-A955D852FF64}"/>
          </ac:spMkLst>
        </pc:spChg>
        <pc:spChg chg="mod">
          <ac:chgData name="Saurabh Tiwari" userId="2aa71c44-c30a-40c5-a684-2e2c9fa179dd" providerId="ADAL" clId="{9C60FC98-223A-4B22-9ECB-FEF656B2625B}" dt="2023-11-27T19:02:30.717" v="241"/>
          <ac:spMkLst>
            <pc:docMk/>
            <pc:sldMk cId="4076467168" sldId="314"/>
            <ac:spMk id="2023" creationId="{54905D77-F06A-109F-95B8-02C3603DF37A}"/>
          </ac:spMkLst>
        </pc:spChg>
        <pc:spChg chg="mod">
          <ac:chgData name="Saurabh Tiwari" userId="2aa71c44-c30a-40c5-a684-2e2c9fa179dd" providerId="ADAL" clId="{9C60FC98-223A-4B22-9ECB-FEF656B2625B}" dt="2023-11-27T19:02:30.717" v="241"/>
          <ac:spMkLst>
            <pc:docMk/>
            <pc:sldMk cId="4076467168" sldId="314"/>
            <ac:spMk id="2024" creationId="{E98E9D75-A833-68CD-33C1-D1B289973094}"/>
          </ac:spMkLst>
        </pc:spChg>
        <pc:spChg chg="mod">
          <ac:chgData name="Saurabh Tiwari" userId="2aa71c44-c30a-40c5-a684-2e2c9fa179dd" providerId="ADAL" clId="{9C60FC98-223A-4B22-9ECB-FEF656B2625B}" dt="2023-11-27T19:02:30.717" v="241"/>
          <ac:spMkLst>
            <pc:docMk/>
            <pc:sldMk cId="4076467168" sldId="314"/>
            <ac:spMk id="2025" creationId="{56C9E564-C74B-FF9D-35E0-4E01401B4E06}"/>
          </ac:spMkLst>
        </pc:spChg>
        <pc:spChg chg="mod">
          <ac:chgData name="Saurabh Tiwari" userId="2aa71c44-c30a-40c5-a684-2e2c9fa179dd" providerId="ADAL" clId="{9C60FC98-223A-4B22-9ECB-FEF656B2625B}" dt="2023-11-27T19:02:30.717" v="241"/>
          <ac:spMkLst>
            <pc:docMk/>
            <pc:sldMk cId="4076467168" sldId="314"/>
            <ac:spMk id="2026" creationId="{6D6FA2BB-9B91-B71B-1A87-7B1C8A30BED8}"/>
          </ac:spMkLst>
        </pc:spChg>
        <pc:spChg chg="mod">
          <ac:chgData name="Saurabh Tiwari" userId="2aa71c44-c30a-40c5-a684-2e2c9fa179dd" providerId="ADAL" clId="{9C60FC98-223A-4B22-9ECB-FEF656B2625B}" dt="2023-11-27T19:02:30.717" v="241"/>
          <ac:spMkLst>
            <pc:docMk/>
            <pc:sldMk cId="4076467168" sldId="314"/>
            <ac:spMk id="2027" creationId="{F50D957C-3D9A-3F64-4019-5D50262590B7}"/>
          </ac:spMkLst>
        </pc:spChg>
        <pc:spChg chg="mod">
          <ac:chgData name="Saurabh Tiwari" userId="2aa71c44-c30a-40c5-a684-2e2c9fa179dd" providerId="ADAL" clId="{9C60FC98-223A-4B22-9ECB-FEF656B2625B}" dt="2023-11-27T19:02:30.717" v="241"/>
          <ac:spMkLst>
            <pc:docMk/>
            <pc:sldMk cId="4076467168" sldId="314"/>
            <ac:spMk id="2028" creationId="{C1492315-6F96-D9E3-D8B5-BFD90D92A834}"/>
          </ac:spMkLst>
        </pc:spChg>
        <pc:spChg chg="mod">
          <ac:chgData name="Saurabh Tiwari" userId="2aa71c44-c30a-40c5-a684-2e2c9fa179dd" providerId="ADAL" clId="{9C60FC98-223A-4B22-9ECB-FEF656B2625B}" dt="2023-11-27T19:02:30.717" v="241"/>
          <ac:spMkLst>
            <pc:docMk/>
            <pc:sldMk cId="4076467168" sldId="314"/>
            <ac:spMk id="2029" creationId="{BEB575F5-CE77-1034-31CA-4FB735023C3F}"/>
          </ac:spMkLst>
        </pc:spChg>
        <pc:spChg chg="mod">
          <ac:chgData name="Saurabh Tiwari" userId="2aa71c44-c30a-40c5-a684-2e2c9fa179dd" providerId="ADAL" clId="{9C60FC98-223A-4B22-9ECB-FEF656B2625B}" dt="2023-11-27T19:02:30.717" v="241"/>
          <ac:spMkLst>
            <pc:docMk/>
            <pc:sldMk cId="4076467168" sldId="314"/>
            <ac:spMk id="2030" creationId="{D2526A19-3016-7ACE-C986-7533040D7226}"/>
          </ac:spMkLst>
        </pc:spChg>
        <pc:spChg chg="mod">
          <ac:chgData name="Saurabh Tiwari" userId="2aa71c44-c30a-40c5-a684-2e2c9fa179dd" providerId="ADAL" clId="{9C60FC98-223A-4B22-9ECB-FEF656B2625B}" dt="2023-11-27T19:02:30.717" v="241"/>
          <ac:spMkLst>
            <pc:docMk/>
            <pc:sldMk cId="4076467168" sldId="314"/>
            <ac:spMk id="2031" creationId="{538C3BF6-F954-6316-6583-192F69D07B23}"/>
          </ac:spMkLst>
        </pc:spChg>
        <pc:spChg chg="mod">
          <ac:chgData name="Saurabh Tiwari" userId="2aa71c44-c30a-40c5-a684-2e2c9fa179dd" providerId="ADAL" clId="{9C60FC98-223A-4B22-9ECB-FEF656B2625B}" dt="2023-11-27T19:02:30.717" v="241"/>
          <ac:spMkLst>
            <pc:docMk/>
            <pc:sldMk cId="4076467168" sldId="314"/>
            <ac:spMk id="2032" creationId="{93D78781-ACBE-CC76-9D5A-3A8B5EA040B1}"/>
          </ac:spMkLst>
        </pc:spChg>
        <pc:spChg chg="mod">
          <ac:chgData name="Saurabh Tiwari" userId="2aa71c44-c30a-40c5-a684-2e2c9fa179dd" providerId="ADAL" clId="{9C60FC98-223A-4B22-9ECB-FEF656B2625B}" dt="2023-11-27T19:02:30.717" v="241"/>
          <ac:spMkLst>
            <pc:docMk/>
            <pc:sldMk cId="4076467168" sldId="314"/>
            <ac:spMk id="2033" creationId="{9A7E4F48-AE0F-1A00-3D77-3E9C29E5D83B}"/>
          </ac:spMkLst>
        </pc:spChg>
        <pc:spChg chg="mod">
          <ac:chgData name="Saurabh Tiwari" userId="2aa71c44-c30a-40c5-a684-2e2c9fa179dd" providerId="ADAL" clId="{9C60FC98-223A-4B22-9ECB-FEF656B2625B}" dt="2023-11-27T19:02:30.717" v="241"/>
          <ac:spMkLst>
            <pc:docMk/>
            <pc:sldMk cId="4076467168" sldId="314"/>
            <ac:spMk id="2034" creationId="{5CB46827-F9F1-B8FD-631D-796DFFC43CFD}"/>
          </ac:spMkLst>
        </pc:spChg>
        <pc:spChg chg="mod">
          <ac:chgData name="Saurabh Tiwari" userId="2aa71c44-c30a-40c5-a684-2e2c9fa179dd" providerId="ADAL" clId="{9C60FC98-223A-4B22-9ECB-FEF656B2625B}" dt="2023-11-27T19:02:30.717" v="241"/>
          <ac:spMkLst>
            <pc:docMk/>
            <pc:sldMk cId="4076467168" sldId="314"/>
            <ac:spMk id="2035" creationId="{BE2A69C0-8C40-3EC5-DC34-036F2D76043A}"/>
          </ac:spMkLst>
        </pc:spChg>
        <pc:spChg chg="mod">
          <ac:chgData name="Saurabh Tiwari" userId="2aa71c44-c30a-40c5-a684-2e2c9fa179dd" providerId="ADAL" clId="{9C60FC98-223A-4B22-9ECB-FEF656B2625B}" dt="2023-11-27T19:02:30.717" v="241"/>
          <ac:spMkLst>
            <pc:docMk/>
            <pc:sldMk cId="4076467168" sldId="314"/>
            <ac:spMk id="2036" creationId="{671D8FA6-28C8-6F63-8C7A-62082603A63F}"/>
          </ac:spMkLst>
        </pc:spChg>
        <pc:spChg chg="mod">
          <ac:chgData name="Saurabh Tiwari" userId="2aa71c44-c30a-40c5-a684-2e2c9fa179dd" providerId="ADAL" clId="{9C60FC98-223A-4B22-9ECB-FEF656B2625B}" dt="2023-11-27T19:02:30.717" v="241"/>
          <ac:spMkLst>
            <pc:docMk/>
            <pc:sldMk cId="4076467168" sldId="314"/>
            <ac:spMk id="2037" creationId="{E838CE44-D02D-76BD-6AA2-B47862D66077}"/>
          </ac:spMkLst>
        </pc:spChg>
        <pc:spChg chg="mod">
          <ac:chgData name="Saurabh Tiwari" userId="2aa71c44-c30a-40c5-a684-2e2c9fa179dd" providerId="ADAL" clId="{9C60FC98-223A-4B22-9ECB-FEF656B2625B}" dt="2023-11-27T19:02:30.717" v="241"/>
          <ac:spMkLst>
            <pc:docMk/>
            <pc:sldMk cId="4076467168" sldId="314"/>
            <ac:spMk id="2038" creationId="{DCD6F695-4B00-3797-E001-EAA8ADF4F760}"/>
          </ac:spMkLst>
        </pc:spChg>
        <pc:grpChg chg="del">
          <ac:chgData name="Saurabh Tiwari" userId="2aa71c44-c30a-40c5-a684-2e2c9fa179dd" providerId="ADAL" clId="{9C60FC98-223A-4B22-9ECB-FEF656B2625B}" dt="2023-11-27T19:02:33.647" v="242" actId="478"/>
          <ac:grpSpMkLst>
            <pc:docMk/>
            <pc:sldMk cId="4076467168" sldId="314"/>
            <ac:grpSpMk id="2" creationId="{90585927-EFDA-1C05-1E33-A75E69D5FC5F}"/>
          </ac:grpSpMkLst>
        </pc:grpChg>
        <pc:grpChg chg="add mod">
          <ac:chgData name="Saurabh Tiwari" userId="2aa71c44-c30a-40c5-a684-2e2c9fa179dd" providerId="ADAL" clId="{9C60FC98-223A-4B22-9ECB-FEF656B2625B}" dt="2023-11-27T19:18:54.876" v="377" actId="1076"/>
          <ac:grpSpMkLst>
            <pc:docMk/>
            <pc:sldMk cId="4076467168" sldId="314"/>
            <ac:grpSpMk id="1952" creationId="{68084BAD-A7D6-0A7F-6462-16A0B0DE0A04}"/>
          </ac:grpSpMkLst>
        </pc:grpChg>
      </pc:sldChg>
      <pc:sldChg chg="addSp delSp modSp add mod ord modTransition">
        <pc:chgData name="Saurabh Tiwari" userId="2aa71c44-c30a-40c5-a684-2e2c9fa179dd" providerId="ADAL" clId="{9C60FC98-223A-4B22-9ECB-FEF656B2625B}" dt="2023-11-28T00:17:12.731" v="2740"/>
        <pc:sldMkLst>
          <pc:docMk/>
          <pc:sldMk cId="4120321453" sldId="315"/>
        </pc:sldMkLst>
        <pc:spChg chg="add del mod">
          <ac:chgData name="Saurabh Tiwari" userId="2aa71c44-c30a-40c5-a684-2e2c9fa179dd" providerId="ADAL" clId="{9C60FC98-223A-4B22-9ECB-FEF656B2625B}" dt="2023-11-27T19:54:22.981" v="580" actId="478"/>
          <ac:spMkLst>
            <pc:docMk/>
            <pc:sldMk cId="4120321453" sldId="315"/>
            <ac:spMk id="3" creationId="{16CC25C9-AF60-3988-19D1-2C1EBEDA18D5}"/>
          </ac:spMkLst>
        </pc:spChg>
        <pc:spChg chg="add del mod">
          <ac:chgData name="Saurabh Tiwari" userId="2aa71c44-c30a-40c5-a684-2e2c9fa179dd" providerId="ADAL" clId="{9C60FC98-223A-4B22-9ECB-FEF656B2625B}" dt="2023-11-27T19:54:30.198" v="582" actId="478"/>
          <ac:spMkLst>
            <pc:docMk/>
            <pc:sldMk cId="4120321453" sldId="315"/>
            <ac:spMk id="5" creationId="{085128A4-1C79-BF86-85C9-C377A2937AA6}"/>
          </ac:spMkLst>
        </pc:spChg>
        <pc:spChg chg="add mod">
          <ac:chgData name="Saurabh Tiwari" userId="2aa71c44-c30a-40c5-a684-2e2c9fa179dd" providerId="ADAL" clId="{9C60FC98-223A-4B22-9ECB-FEF656B2625B}" dt="2023-11-27T20:43:04.912" v="1162" actId="255"/>
          <ac:spMkLst>
            <pc:docMk/>
            <pc:sldMk cId="4120321453" sldId="315"/>
            <ac:spMk id="6" creationId="{7338C7F0-9A7D-6464-9A9A-F782DE5AC471}"/>
          </ac:spMkLst>
        </pc:spChg>
        <pc:spChg chg="del mod">
          <ac:chgData name="Saurabh Tiwari" userId="2aa71c44-c30a-40c5-a684-2e2c9fa179dd" providerId="ADAL" clId="{9C60FC98-223A-4B22-9ECB-FEF656B2625B}" dt="2023-11-27T19:55:47.985" v="598"/>
          <ac:spMkLst>
            <pc:docMk/>
            <pc:sldMk cId="4120321453" sldId="315"/>
            <ac:spMk id="2068" creationId="{00000000-0000-0000-0000-000000000000}"/>
          </ac:spMkLst>
        </pc:spChg>
        <pc:spChg chg="del">
          <ac:chgData name="Saurabh Tiwari" userId="2aa71c44-c30a-40c5-a684-2e2c9fa179dd" providerId="ADAL" clId="{9C60FC98-223A-4B22-9ECB-FEF656B2625B}" dt="2023-11-27T19:54:20.507" v="579" actId="478"/>
          <ac:spMkLst>
            <pc:docMk/>
            <pc:sldMk cId="4120321453" sldId="315"/>
            <ac:spMk id="2069" creationId="{00000000-0000-0000-0000-000000000000}"/>
          </ac:spMkLst>
        </pc:spChg>
        <pc:spChg chg="mod">
          <ac:chgData name="Saurabh Tiwari" userId="2aa71c44-c30a-40c5-a684-2e2c9fa179dd" providerId="ADAL" clId="{9C60FC98-223A-4B22-9ECB-FEF656B2625B}" dt="2023-11-27T20:05:10.793" v="661" actId="1076"/>
          <ac:spMkLst>
            <pc:docMk/>
            <pc:sldMk cId="4120321453" sldId="315"/>
            <ac:spMk id="2072" creationId="{00000000-0000-0000-0000-000000000000}"/>
          </ac:spMkLst>
        </pc:spChg>
        <pc:spChg chg="del">
          <ac:chgData name="Saurabh Tiwari" userId="2aa71c44-c30a-40c5-a684-2e2c9fa179dd" providerId="ADAL" clId="{9C60FC98-223A-4B22-9ECB-FEF656B2625B}" dt="2023-11-27T19:54:25.858" v="581" actId="478"/>
          <ac:spMkLst>
            <pc:docMk/>
            <pc:sldMk cId="4120321453" sldId="315"/>
            <ac:spMk id="2074" creationId="{00000000-0000-0000-0000-000000000000}"/>
          </ac:spMkLst>
        </pc:spChg>
      </pc:sldChg>
      <pc:sldChg chg="add del">
        <pc:chgData name="Saurabh Tiwari" userId="2aa71c44-c30a-40c5-a684-2e2c9fa179dd" providerId="ADAL" clId="{9C60FC98-223A-4B22-9ECB-FEF656B2625B}" dt="2023-11-27T20:01:38.912" v="641" actId="2696"/>
        <pc:sldMkLst>
          <pc:docMk/>
          <pc:sldMk cId="1562194431" sldId="316"/>
        </pc:sldMkLst>
      </pc:sldChg>
      <pc:sldChg chg="modSp add mod modTransition">
        <pc:chgData name="Saurabh Tiwari" userId="2aa71c44-c30a-40c5-a684-2e2c9fa179dd" providerId="ADAL" clId="{9C60FC98-223A-4B22-9ECB-FEF656B2625B}" dt="2023-11-28T00:17:12.731" v="2740"/>
        <pc:sldMkLst>
          <pc:docMk/>
          <pc:sldMk cId="1913179567" sldId="317"/>
        </pc:sldMkLst>
        <pc:spChg chg="mod">
          <ac:chgData name="Saurabh Tiwari" userId="2aa71c44-c30a-40c5-a684-2e2c9fa179dd" providerId="ADAL" clId="{9C60FC98-223A-4B22-9ECB-FEF656B2625B}" dt="2023-11-27T22:13:19.350" v="1353" actId="20577"/>
          <ac:spMkLst>
            <pc:docMk/>
            <pc:sldMk cId="1913179567" sldId="317"/>
            <ac:spMk id="6" creationId="{7338C7F0-9A7D-6464-9A9A-F782DE5AC471}"/>
          </ac:spMkLst>
        </pc:spChg>
        <pc:spChg chg="mod">
          <ac:chgData name="Saurabh Tiwari" userId="2aa71c44-c30a-40c5-a684-2e2c9fa179dd" providerId="ADAL" clId="{9C60FC98-223A-4B22-9ECB-FEF656B2625B}" dt="2023-11-27T20:08:38.361" v="741" actId="1076"/>
          <ac:spMkLst>
            <pc:docMk/>
            <pc:sldMk cId="1913179567" sldId="317"/>
            <ac:spMk id="2072" creationId="{00000000-0000-0000-0000-000000000000}"/>
          </ac:spMkLst>
        </pc:spChg>
      </pc:sldChg>
      <pc:sldChg chg="modSp add mod ord modTransition">
        <pc:chgData name="Saurabh Tiwari" userId="2aa71c44-c30a-40c5-a684-2e2c9fa179dd" providerId="ADAL" clId="{9C60FC98-223A-4B22-9ECB-FEF656B2625B}" dt="2023-11-28T00:17:12.731" v="2740"/>
        <pc:sldMkLst>
          <pc:docMk/>
          <pc:sldMk cId="3610866355" sldId="318"/>
        </pc:sldMkLst>
        <pc:spChg chg="mod">
          <ac:chgData name="Saurabh Tiwari" userId="2aa71c44-c30a-40c5-a684-2e2c9fa179dd" providerId="ADAL" clId="{9C60FC98-223A-4B22-9ECB-FEF656B2625B}" dt="2023-11-27T20:42:20.500" v="1158" actId="11"/>
          <ac:spMkLst>
            <pc:docMk/>
            <pc:sldMk cId="3610866355" sldId="318"/>
            <ac:spMk id="6" creationId="{7338C7F0-9A7D-6464-9A9A-F782DE5AC471}"/>
          </ac:spMkLst>
        </pc:spChg>
        <pc:spChg chg="mod">
          <ac:chgData name="Saurabh Tiwari" userId="2aa71c44-c30a-40c5-a684-2e2c9fa179dd" providerId="ADAL" clId="{9C60FC98-223A-4B22-9ECB-FEF656B2625B}" dt="2023-11-27T20:23:49.123" v="970" actId="20577"/>
          <ac:spMkLst>
            <pc:docMk/>
            <pc:sldMk cId="3610866355" sldId="318"/>
            <ac:spMk id="2072" creationId="{00000000-0000-0000-0000-000000000000}"/>
          </ac:spMkLst>
        </pc:spChg>
      </pc:sldChg>
      <pc:sldChg chg="modSp add mod ord modTransition">
        <pc:chgData name="Saurabh Tiwari" userId="2aa71c44-c30a-40c5-a684-2e2c9fa179dd" providerId="ADAL" clId="{9C60FC98-223A-4B22-9ECB-FEF656B2625B}" dt="2023-11-28T00:17:12.731" v="2740"/>
        <pc:sldMkLst>
          <pc:docMk/>
          <pc:sldMk cId="956234046" sldId="319"/>
        </pc:sldMkLst>
        <pc:spChg chg="mod">
          <ac:chgData name="Saurabh Tiwari" userId="2aa71c44-c30a-40c5-a684-2e2c9fa179dd" providerId="ADAL" clId="{9C60FC98-223A-4B22-9ECB-FEF656B2625B}" dt="2023-11-27T20:42:33.593" v="1159" actId="11"/>
          <ac:spMkLst>
            <pc:docMk/>
            <pc:sldMk cId="956234046" sldId="319"/>
            <ac:spMk id="6" creationId="{7338C7F0-9A7D-6464-9A9A-F782DE5AC471}"/>
          </ac:spMkLst>
        </pc:spChg>
        <pc:spChg chg="mod">
          <ac:chgData name="Saurabh Tiwari" userId="2aa71c44-c30a-40c5-a684-2e2c9fa179dd" providerId="ADAL" clId="{9C60FC98-223A-4B22-9ECB-FEF656B2625B}" dt="2023-11-27T20:23:01.251" v="900" actId="1076"/>
          <ac:spMkLst>
            <pc:docMk/>
            <pc:sldMk cId="956234046" sldId="319"/>
            <ac:spMk id="2072" creationId="{00000000-0000-0000-0000-000000000000}"/>
          </ac:spMkLst>
        </pc:spChg>
      </pc:sldChg>
      <pc:sldChg chg="modSp add mod modTransition">
        <pc:chgData name="Saurabh Tiwari" userId="2aa71c44-c30a-40c5-a684-2e2c9fa179dd" providerId="ADAL" clId="{9C60FC98-223A-4B22-9ECB-FEF656B2625B}" dt="2023-11-28T00:17:12.731" v="2740"/>
        <pc:sldMkLst>
          <pc:docMk/>
          <pc:sldMk cId="37729761" sldId="320"/>
        </pc:sldMkLst>
        <pc:spChg chg="mod">
          <ac:chgData name="Saurabh Tiwari" userId="2aa71c44-c30a-40c5-a684-2e2c9fa179dd" providerId="ADAL" clId="{9C60FC98-223A-4B22-9ECB-FEF656B2625B}" dt="2023-11-27T20:41:51.627" v="1156" actId="11"/>
          <ac:spMkLst>
            <pc:docMk/>
            <pc:sldMk cId="37729761" sldId="320"/>
            <ac:spMk id="3919" creationId="{00000000-0000-0000-0000-000000000000}"/>
          </ac:spMkLst>
        </pc:spChg>
      </pc:sldChg>
      <pc:sldChg chg="modSp add mod modTransition">
        <pc:chgData name="Saurabh Tiwari" userId="2aa71c44-c30a-40c5-a684-2e2c9fa179dd" providerId="ADAL" clId="{9C60FC98-223A-4B22-9ECB-FEF656B2625B}" dt="2023-11-28T00:17:12.731" v="2740"/>
        <pc:sldMkLst>
          <pc:docMk/>
          <pc:sldMk cId="40866964" sldId="321"/>
        </pc:sldMkLst>
        <pc:spChg chg="mod">
          <ac:chgData name="Saurabh Tiwari" userId="2aa71c44-c30a-40c5-a684-2e2c9fa179dd" providerId="ADAL" clId="{9C60FC98-223A-4B22-9ECB-FEF656B2625B}" dt="2023-11-27T20:42:04.643" v="1157" actId="11"/>
          <ac:spMkLst>
            <pc:docMk/>
            <pc:sldMk cId="40866964" sldId="321"/>
            <ac:spMk id="3919" creationId="{00000000-0000-0000-0000-000000000000}"/>
          </ac:spMkLst>
        </pc:spChg>
      </pc:sldChg>
      <pc:sldChg chg="addSp modSp add mod ord modTransition">
        <pc:chgData name="Saurabh Tiwari" userId="2aa71c44-c30a-40c5-a684-2e2c9fa179dd" providerId="ADAL" clId="{9C60FC98-223A-4B22-9ECB-FEF656B2625B}" dt="2023-11-28T00:17:12.731" v="2740"/>
        <pc:sldMkLst>
          <pc:docMk/>
          <pc:sldMk cId="3139801498" sldId="322"/>
        </pc:sldMkLst>
        <pc:spChg chg="add mod">
          <ac:chgData name="Saurabh Tiwari" userId="2aa71c44-c30a-40c5-a684-2e2c9fa179dd" providerId="ADAL" clId="{9C60FC98-223A-4B22-9ECB-FEF656B2625B}" dt="2023-11-27T22:52:23.808" v="2125" actId="20577"/>
          <ac:spMkLst>
            <pc:docMk/>
            <pc:sldMk cId="3139801498" sldId="322"/>
            <ac:spMk id="2" creationId="{29856A80-77B1-D0F0-7071-1849C4DEFE86}"/>
          </ac:spMkLst>
        </pc:spChg>
        <pc:spChg chg="mod">
          <ac:chgData name="Saurabh Tiwari" userId="2aa71c44-c30a-40c5-a684-2e2c9fa179dd" providerId="ADAL" clId="{9C60FC98-223A-4B22-9ECB-FEF656B2625B}" dt="2023-11-27T22:37:41.563" v="1680" actId="20577"/>
          <ac:spMkLst>
            <pc:docMk/>
            <pc:sldMk cId="3139801498" sldId="322"/>
            <ac:spMk id="2013" creationId="{00000000-0000-0000-0000-000000000000}"/>
          </ac:spMkLst>
        </pc:spChg>
        <pc:spChg chg="mod">
          <ac:chgData name="Saurabh Tiwari" userId="2aa71c44-c30a-40c5-a684-2e2c9fa179dd" providerId="ADAL" clId="{9C60FC98-223A-4B22-9ECB-FEF656B2625B}" dt="2023-11-27T22:38:13.575" v="1715" actId="14100"/>
          <ac:spMkLst>
            <pc:docMk/>
            <pc:sldMk cId="3139801498" sldId="322"/>
            <ac:spMk id="2014" creationId="{00000000-0000-0000-0000-000000000000}"/>
          </ac:spMkLst>
        </pc:spChg>
        <pc:spChg chg="mod">
          <ac:chgData name="Saurabh Tiwari" userId="2aa71c44-c30a-40c5-a684-2e2c9fa179dd" providerId="ADAL" clId="{9C60FC98-223A-4B22-9ECB-FEF656B2625B}" dt="2023-11-27T22:38:17.575" v="1716" actId="14100"/>
          <ac:spMkLst>
            <pc:docMk/>
            <pc:sldMk cId="3139801498" sldId="322"/>
            <ac:spMk id="2015" creationId="{00000000-0000-0000-0000-000000000000}"/>
          </ac:spMkLst>
        </pc:spChg>
        <pc:spChg chg="mod">
          <ac:chgData name="Saurabh Tiwari" userId="2aa71c44-c30a-40c5-a684-2e2c9fa179dd" providerId="ADAL" clId="{9C60FC98-223A-4B22-9ECB-FEF656B2625B}" dt="2023-11-27T22:38:23.368" v="1717" actId="14100"/>
          <ac:spMkLst>
            <pc:docMk/>
            <pc:sldMk cId="3139801498" sldId="322"/>
            <ac:spMk id="2016" creationId="{00000000-0000-0000-0000-000000000000}"/>
          </ac:spMkLst>
        </pc:spChg>
        <pc:picChg chg="mod">
          <ac:chgData name="Saurabh Tiwari" userId="2aa71c44-c30a-40c5-a684-2e2c9fa179dd" providerId="ADAL" clId="{9C60FC98-223A-4B22-9ECB-FEF656B2625B}" dt="2023-11-27T22:38:01.456" v="1713" actId="1036"/>
          <ac:picMkLst>
            <pc:docMk/>
            <pc:sldMk cId="3139801498" sldId="322"/>
            <ac:picMk id="5" creationId="{2261314C-F327-A44F-8BB0-00F8EEB0DA29}"/>
          </ac:picMkLst>
        </pc:picChg>
        <pc:picChg chg="mod">
          <ac:chgData name="Saurabh Tiwari" userId="2aa71c44-c30a-40c5-a684-2e2c9fa179dd" providerId="ADAL" clId="{9C60FC98-223A-4B22-9ECB-FEF656B2625B}" dt="2023-11-27T22:38:01.456" v="1713" actId="1036"/>
          <ac:picMkLst>
            <pc:docMk/>
            <pc:sldMk cId="3139801498" sldId="322"/>
            <ac:picMk id="9" creationId="{BE0F2A49-05A8-C4F5-C9D5-4C2116E62A0C}"/>
          </ac:picMkLst>
        </pc:picChg>
        <pc:picChg chg="mod">
          <ac:chgData name="Saurabh Tiwari" userId="2aa71c44-c30a-40c5-a684-2e2c9fa179dd" providerId="ADAL" clId="{9C60FC98-223A-4B22-9ECB-FEF656B2625B}" dt="2023-11-27T22:38:01.456" v="1713" actId="1036"/>
          <ac:picMkLst>
            <pc:docMk/>
            <pc:sldMk cId="3139801498" sldId="322"/>
            <ac:picMk id="13" creationId="{C75926B0-3076-2BD3-50DA-E0AC82BF0A3C}"/>
          </ac:picMkLst>
        </pc:picChg>
      </pc:sldChg>
      <pc:sldChg chg="addSp delSp modSp add mod modTransition">
        <pc:chgData name="Saurabh Tiwari" userId="2aa71c44-c30a-40c5-a684-2e2c9fa179dd" providerId="ADAL" clId="{9C60FC98-223A-4B22-9ECB-FEF656B2625B}" dt="2023-11-28T00:17:12.731" v="2740"/>
        <pc:sldMkLst>
          <pc:docMk/>
          <pc:sldMk cId="289593446" sldId="323"/>
        </pc:sldMkLst>
        <pc:spChg chg="add del mod">
          <ac:chgData name="Saurabh Tiwari" userId="2aa71c44-c30a-40c5-a684-2e2c9fa179dd" providerId="ADAL" clId="{9C60FC98-223A-4B22-9ECB-FEF656B2625B}" dt="2023-11-27T22:32:32.627" v="1632" actId="478"/>
          <ac:spMkLst>
            <pc:docMk/>
            <pc:sldMk cId="289593446" sldId="323"/>
            <ac:spMk id="3" creationId="{22DD070B-0AAB-1F04-F425-79FEBD24A377}"/>
          </ac:spMkLst>
        </pc:spChg>
        <pc:spChg chg="add del mod">
          <ac:chgData name="Saurabh Tiwari" userId="2aa71c44-c30a-40c5-a684-2e2c9fa179dd" providerId="ADAL" clId="{9C60FC98-223A-4B22-9ECB-FEF656B2625B}" dt="2023-11-27T22:32:39.345" v="1635" actId="478"/>
          <ac:spMkLst>
            <pc:docMk/>
            <pc:sldMk cId="289593446" sldId="323"/>
            <ac:spMk id="5" creationId="{5DA14BD3-84B6-4E48-6749-FCCF1DEDC8D9}"/>
          </ac:spMkLst>
        </pc:spChg>
        <pc:spChg chg="add del mod">
          <ac:chgData name="Saurabh Tiwari" userId="2aa71c44-c30a-40c5-a684-2e2c9fa179dd" providerId="ADAL" clId="{9C60FC98-223A-4B22-9ECB-FEF656B2625B}" dt="2023-11-27T22:32:44.706" v="1638" actId="478"/>
          <ac:spMkLst>
            <pc:docMk/>
            <pc:sldMk cId="289593446" sldId="323"/>
            <ac:spMk id="7" creationId="{F848E830-5C9F-DE7D-3903-3E1519149890}"/>
          </ac:spMkLst>
        </pc:spChg>
        <pc:spChg chg="add mod">
          <ac:chgData name="Saurabh Tiwari" userId="2aa71c44-c30a-40c5-a684-2e2c9fa179dd" providerId="ADAL" clId="{9C60FC98-223A-4B22-9ECB-FEF656B2625B}" dt="2023-11-27T22:53:22.277" v="2199" actId="20577"/>
          <ac:spMkLst>
            <pc:docMk/>
            <pc:sldMk cId="289593446" sldId="323"/>
            <ac:spMk id="8" creationId="{21A797AC-5FFA-CCCC-247C-0B8A7DE35F8E}"/>
          </ac:spMkLst>
        </pc:spChg>
        <pc:spChg chg="del">
          <ac:chgData name="Saurabh Tiwari" userId="2aa71c44-c30a-40c5-a684-2e2c9fa179dd" providerId="ADAL" clId="{9C60FC98-223A-4B22-9ECB-FEF656B2625B}" dt="2023-11-27T22:32:36.871" v="1634" actId="478"/>
          <ac:spMkLst>
            <pc:docMk/>
            <pc:sldMk cId="289593446" sldId="323"/>
            <ac:spMk id="2164" creationId="{00000000-0000-0000-0000-000000000000}"/>
          </ac:spMkLst>
        </pc:spChg>
        <pc:spChg chg="del">
          <ac:chgData name="Saurabh Tiwari" userId="2aa71c44-c30a-40c5-a684-2e2c9fa179dd" providerId="ADAL" clId="{9C60FC98-223A-4B22-9ECB-FEF656B2625B}" dt="2023-11-27T22:32:28.838" v="1631" actId="478"/>
          <ac:spMkLst>
            <pc:docMk/>
            <pc:sldMk cId="289593446" sldId="323"/>
            <ac:spMk id="2165" creationId="{00000000-0000-0000-0000-000000000000}"/>
          </ac:spMkLst>
        </pc:spChg>
        <pc:spChg chg="del">
          <ac:chgData name="Saurabh Tiwari" userId="2aa71c44-c30a-40c5-a684-2e2c9fa179dd" providerId="ADAL" clId="{9C60FC98-223A-4B22-9ECB-FEF656B2625B}" dt="2023-11-27T22:32:43.255" v="1637" actId="478"/>
          <ac:spMkLst>
            <pc:docMk/>
            <pc:sldMk cId="289593446" sldId="323"/>
            <ac:spMk id="2167" creationId="{00000000-0000-0000-0000-000000000000}"/>
          </ac:spMkLst>
        </pc:spChg>
        <pc:spChg chg="mod">
          <ac:chgData name="Saurabh Tiwari" userId="2aa71c44-c30a-40c5-a684-2e2c9fa179dd" providerId="ADAL" clId="{9C60FC98-223A-4B22-9ECB-FEF656B2625B}" dt="2023-11-27T23:27:32.963" v="2460" actId="20577"/>
          <ac:spMkLst>
            <pc:docMk/>
            <pc:sldMk cId="289593446" sldId="323"/>
            <ac:spMk id="2168" creationId="{00000000-0000-0000-0000-000000000000}"/>
          </ac:spMkLst>
        </pc:spChg>
        <pc:spChg chg="mod">
          <ac:chgData name="Saurabh Tiwari" userId="2aa71c44-c30a-40c5-a684-2e2c9fa179dd" providerId="ADAL" clId="{9C60FC98-223A-4B22-9ECB-FEF656B2625B}" dt="2023-11-27T23:27:28.955" v="2459" actId="20577"/>
          <ac:spMkLst>
            <pc:docMk/>
            <pc:sldMk cId="289593446" sldId="323"/>
            <ac:spMk id="2169" creationId="{00000000-0000-0000-0000-000000000000}"/>
          </ac:spMkLst>
        </pc:spChg>
        <pc:spChg chg="mod">
          <ac:chgData name="Saurabh Tiwari" userId="2aa71c44-c30a-40c5-a684-2e2c9fa179dd" providerId="ADAL" clId="{9C60FC98-223A-4B22-9ECB-FEF656B2625B}" dt="2023-11-27T22:49:59.140" v="2010" actId="14100"/>
          <ac:spMkLst>
            <pc:docMk/>
            <pc:sldMk cId="289593446" sldId="323"/>
            <ac:spMk id="2170" creationId="{00000000-0000-0000-0000-000000000000}"/>
          </ac:spMkLst>
        </pc:spChg>
        <pc:picChg chg="mod">
          <ac:chgData name="Saurabh Tiwari" userId="2aa71c44-c30a-40c5-a684-2e2c9fa179dd" providerId="ADAL" clId="{9C60FC98-223A-4B22-9ECB-FEF656B2625B}" dt="2023-11-27T22:49:53.634" v="2009" actId="1035"/>
          <ac:picMkLst>
            <pc:docMk/>
            <pc:sldMk cId="289593446" sldId="323"/>
            <ac:picMk id="15" creationId="{CF8D3DCE-683C-CE50-2892-EC7D95A2343F}"/>
          </ac:picMkLst>
        </pc:picChg>
        <pc:picChg chg="mod">
          <ac:chgData name="Saurabh Tiwari" userId="2aa71c44-c30a-40c5-a684-2e2c9fa179dd" providerId="ADAL" clId="{9C60FC98-223A-4B22-9ECB-FEF656B2625B}" dt="2023-11-27T22:49:53.634" v="2009" actId="1035"/>
          <ac:picMkLst>
            <pc:docMk/>
            <pc:sldMk cId="289593446" sldId="323"/>
            <ac:picMk id="17" creationId="{74E48673-B1D6-2B50-4D47-3FF7E418DCA4}"/>
          </ac:picMkLst>
        </pc:picChg>
        <pc:picChg chg="mod">
          <ac:chgData name="Saurabh Tiwari" userId="2aa71c44-c30a-40c5-a684-2e2c9fa179dd" providerId="ADAL" clId="{9C60FC98-223A-4B22-9ECB-FEF656B2625B}" dt="2023-11-27T22:49:53.634" v="2009" actId="1035"/>
          <ac:picMkLst>
            <pc:docMk/>
            <pc:sldMk cId="289593446" sldId="323"/>
            <ac:picMk id="19" creationId="{C7BF8CB6-748B-7CAA-053E-9507B0A91ECB}"/>
          </ac:picMkLst>
        </pc:picChg>
        <pc:picChg chg="del">
          <ac:chgData name="Saurabh Tiwari" userId="2aa71c44-c30a-40c5-a684-2e2c9fa179dd" providerId="ADAL" clId="{9C60FC98-223A-4B22-9ECB-FEF656B2625B}" dt="2023-11-27T22:32:11.087" v="1624" actId="478"/>
          <ac:picMkLst>
            <pc:docMk/>
            <pc:sldMk cId="289593446" sldId="323"/>
            <ac:picMk id="21" creationId="{6420421A-EBF3-8A2E-A12A-2D5EC589E235}"/>
          </ac:picMkLst>
        </pc:picChg>
        <pc:picChg chg="del">
          <ac:chgData name="Saurabh Tiwari" userId="2aa71c44-c30a-40c5-a684-2e2c9fa179dd" providerId="ADAL" clId="{9C60FC98-223A-4B22-9ECB-FEF656B2625B}" dt="2023-11-27T22:32:12.708" v="1625" actId="478"/>
          <ac:picMkLst>
            <pc:docMk/>
            <pc:sldMk cId="289593446" sldId="323"/>
            <ac:picMk id="23" creationId="{F6ADAD4C-EAF4-B9BA-9B69-E334BD595517}"/>
          </ac:picMkLst>
        </pc:picChg>
        <pc:picChg chg="del">
          <ac:chgData name="Saurabh Tiwari" userId="2aa71c44-c30a-40c5-a684-2e2c9fa179dd" providerId="ADAL" clId="{9C60FC98-223A-4B22-9ECB-FEF656B2625B}" dt="2023-11-27T22:32:14.386" v="1626" actId="478"/>
          <ac:picMkLst>
            <pc:docMk/>
            <pc:sldMk cId="289593446" sldId="323"/>
            <ac:picMk id="25" creationId="{DF1C4544-B6DE-6EC7-FE07-87EFBF4BFF59}"/>
          </ac:picMkLst>
        </pc:picChg>
      </pc:sldChg>
      <pc:sldChg chg="addSp delSp modSp add mod ord modTransition">
        <pc:chgData name="Saurabh Tiwari" userId="2aa71c44-c30a-40c5-a684-2e2c9fa179dd" providerId="ADAL" clId="{9C60FC98-223A-4B22-9ECB-FEF656B2625B}" dt="2023-11-28T00:17:12.731" v="2740"/>
        <pc:sldMkLst>
          <pc:docMk/>
          <pc:sldMk cId="2594043014" sldId="324"/>
        </pc:sldMkLst>
        <pc:spChg chg="mod">
          <ac:chgData name="Saurabh Tiwari" userId="2aa71c44-c30a-40c5-a684-2e2c9fa179dd" providerId="ADAL" clId="{9C60FC98-223A-4B22-9ECB-FEF656B2625B}" dt="2023-11-27T23:04:00.041" v="2269"/>
          <ac:spMkLst>
            <pc:docMk/>
            <pc:sldMk cId="2594043014" sldId="324"/>
            <ac:spMk id="1735" creationId="{D54747CD-13CE-CEA2-07C3-9B6A4C9B9156}"/>
          </ac:spMkLst>
        </pc:spChg>
        <pc:spChg chg="mod">
          <ac:chgData name="Saurabh Tiwari" userId="2aa71c44-c30a-40c5-a684-2e2c9fa179dd" providerId="ADAL" clId="{9C60FC98-223A-4B22-9ECB-FEF656B2625B}" dt="2023-11-27T23:04:00.041" v="2269"/>
          <ac:spMkLst>
            <pc:docMk/>
            <pc:sldMk cId="2594043014" sldId="324"/>
            <ac:spMk id="1736" creationId="{08C9AE6B-8443-D4DC-EB67-1F20D3ACD84B}"/>
          </ac:spMkLst>
        </pc:spChg>
        <pc:spChg chg="mod">
          <ac:chgData name="Saurabh Tiwari" userId="2aa71c44-c30a-40c5-a684-2e2c9fa179dd" providerId="ADAL" clId="{9C60FC98-223A-4B22-9ECB-FEF656B2625B}" dt="2023-11-27T23:04:00.041" v="2269"/>
          <ac:spMkLst>
            <pc:docMk/>
            <pc:sldMk cId="2594043014" sldId="324"/>
            <ac:spMk id="1737" creationId="{9C2067D6-E3DB-C135-0E2E-9C27F3584ACD}"/>
          </ac:spMkLst>
        </pc:spChg>
        <pc:spChg chg="mod">
          <ac:chgData name="Saurabh Tiwari" userId="2aa71c44-c30a-40c5-a684-2e2c9fa179dd" providerId="ADAL" clId="{9C60FC98-223A-4B22-9ECB-FEF656B2625B}" dt="2023-11-27T23:04:00.041" v="2269"/>
          <ac:spMkLst>
            <pc:docMk/>
            <pc:sldMk cId="2594043014" sldId="324"/>
            <ac:spMk id="1738" creationId="{377F6102-1964-355D-9B57-80D026EC1E53}"/>
          </ac:spMkLst>
        </pc:spChg>
        <pc:spChg chg="mod">
          <ac:chgData name="Saurabh Tiwari" userId="2aa71c44-c30a-40c5-a684-2e2c9fa179dd" providerId="ADAL" clId="{9C60FC98-223A-4B22-9ECB-FEF656B2625B}" dt="2023-11-27T23:04:00.041" v="2269"/>
          <ac:spMkLst>
            <pc:docMk/>
            <pc:sldMk cId="2594043014" sldId="324"/>
            <ac:spMk id="1739" creationId="{E2057C78-E25C-3D2B-4201-F3F42D22F745}"/>
          </ac:spMkLst>
        </pc:spChg>
        <pc:spChg chg="mod">
          <ac:chgData name="Saurabh Tiwari" userId="2aa71c44-c30a-40c5-a684-2e2c9fa179dd" providerId="ADAL" clId="{9C60FC98-223A-4B22-9ECB-FEF656B2625B}" dt="2023-11-27T23:04:00.041" v="2269"/>
          <ac:spMkLst>
            <pc:docMk/>
            <pc:sldMk cId="2594043014" sldId="324"/>
            <ac:spMk id="1740" creationId="{83AC3682-3D90-B917-51E9-46DC2C92E493}"/>
          </ac:spMkLst>
        </pc:spChg>
        <pc:spChg chg="mod">
          <ac:chgData name="Saurabh Tiwari" userId="2aa71c44-c30a-40c5-a684-2e2c9fa179dd" providerId="ADAL" clId="{9C60FC98-223A-4B22-9ECB-FEF656B2625B}" dt="2023-11-27T23:04:00.041" v="2269"/>
          <ac:spMkLst>
            <pc:docMk/>
            <pc:sldMk cId="2594043014" sldId="324"/>
            <ac:spMk id="1741" creationId="{E20E7667-9943-341D-9EEB-9688FF70BEFF}"/>
          </ac:spMkLst>
        </pc:spChg>
        <pc:spChg chg="mod">
          <ac:chgData name="Saurabh Tiwari" userId="2aa71c44-c30a-40c5-a684-2e2c9fa179dd" providerId="ADAL" clId="{9C60FC98-223A-4B22-9ECB-FEF656B2625B}" dt="2023-11-27T23:04:00.041" v="2269"/>
          <ac:spMkLst>
            <pc:docMk/>
            <pc:sldMk cId="2594043014" sldId="324"/>
            <ac:spMk id="1742" creationId="{49F30754-1404-95AA-DE87-840D45B96CCE}"/>
          </ac:spMkLst>
        </pc:spChg>
        <pc:spChg chg="mod">
          <ac:chgData name="Saurabh Tiwari" userId="2aa71c44-c30a-40c5-a684-2e2c9fa179dd" providerId="ADAL" clId="{9C60FC98-223A-4B22-9ECB-FEF656B2625B}" dt="2023-11-27T23:04:00.041" v="2269"/>
          <ac:spMkLst>
            <pc:docMk/>
            <pc:sldMk cId="2594043014" sldId="324"/>
            <ac:spMk id="1743" creationId="{0903252B-CE43-7E19-B5BE-811AF3FF5C2C}"/>
          </ac:spMkLst>
        </pc:spChg>
        <pc:spChg chg="mod">
          <ac:chgData name="Saurabh Tiwari" userId="2aa71c44-c30a-40c5-a684-2e2c9fa179dd" providerId="ADAL" clId="{9C60FC98-223A-4B22-9ECB-FEF656B2625B}" dt="2023-11-27T23:04:00.041" v="2269"/>
          <ac:spMkLst>
            <pc:docMk/>
            <pc:sldMk cId="2594043014" sldId="324"/>
            <ac:spMk id="1744" creationId="{539C614F-A78C-23BC-C8A9-92DB84A0843C}"/>
          </ac:spMkLst>
        </pc:spChg>
        <pc:spChg chg="mod">
          <ac:chgData name="Saurabh Tiwari" userId="2aa71c44-c30a-40c5-a684-2e2c9fa179dd" providerId="ADAL" clId="{9C60FC98-223A-4B22-9ECB-FEF656B2625B}" dt="2023-11-27T23:04:00.041" v="2269"/>
          <ac:spMkLst>
            <pc:docMk/>
            <pc:sldMk cId="2594043014" sldId="324"/>
            <ac:spMk id="1745" creationId="{7E98D724-00FE-79EB-B27D-21921566C7AC}"/>
          </ac:spMkLst>
        </pc:spChg>
        <pc:spChg chg="mod">
          <ac:chgData name="Saurabh Tiwari" userId="2aa71c44-c30a-40c5-a684-2e2c9fa179dd" providerId="ADAL" clId="{9C60FC98-223A-4B22-9ECB-FEF656B2625B}" dt="2023-11-27T23:04:00.041" v="2269"/>
          <ac:spMkLst>
            <pc:docMk/>
            <pc:sldMk cId="2594043014" sldId="324"/>
            <ac:spMk id="1746" creationId="{238C9C33-59E4-C45F-3443-5905BE9065C7}"/>
          </ac:spMkLst>
        </pc:spChg>
        <pc:spChg chg="mod">
          <ac:chgData name="Saurabh Tiwari" userId="2aa71c44-c30a-40c5-a684-2e2c9fa179dd" providerId="ADAL" clId="{9C60FC98-223A-4B22-9ECB-FEF656B2625B}" dt="2023-11-27T23:04:00.041" v="2269"/>
          <ac:spMkLst>
            <pc:docMk/>
            <pc:sldMk cId="2594043014" sldId="324"/>
            <ac:spMk id="1747" creationId="{318C0FD2-8AA7-F543-6C46-AA3BCADE0BD7}"/>
          </ac:spMkLst>
        </pc:spChg>
        <pc:spChg chg="mod">
          <ac:chgData name="Saurabh Tiwari" userId="2aa71c44-c30a-40c5-a684-2e2c9fa179dd" providerId="ADAL" clId="{9C60FC98-223A-4B22-9ECB-FEF656B2625B}" dt="2023-11-27T23:04:00.041" v="2269"/>
          <ac:spMkLst>
            <pc:docMk/>
            <pc:sldMk cId="2594043014" sldId="324"/>
            <ac:spMk id="1748" creationId="{320569DE-054B-54B4-4E9F-EFF51C3CC768}"/>
          </ac:spMkLst>
        </pc:spChg>
        <pc:spChg chg="mod">
          <ac:chgData name="Saurabh Tiwari" userId="2aa71c44-c30a-40c5-a684-2e2c9fa179dd" providerId="ADAL" clId="{9C60FC98-223A-4B22-9ECB-FEF656B2625B}" dt="2023-11-27T23:04:00.041" v="2269"/>
          <ac:spMkLst>
            <pc:docMk/>
            <pc:sldMk cId="2594043014" sldId="324"/>
            <ac:spMk id="1749" creationId="{AE856889-A1D7-8BB8-CC68-6B32E09CD428}"/>
          </ac:spMkLst>
        </pc:spChg>
        <pc:spChg chg="mod">
          <ac:chgData name="Saurabh Tiwari" userId="2aa71c44-c30a-40c5-a684-2e2c9fa179dd" providerId="ADAL" clId="{9C60FC98-223A-4B22-9ECB-FEF656B2625B}" dt="2023-11-27T23:04:00.041" v="2269"/>
          <ac:spMkLst>
            <pc:docMk/>
            <pc:sldMk cId="2594043014" sldId="324"/>
            <ac:spMk id="1750" creationId="{E861AC69-9088-D943-3FF0-FB81943A1779}"/>
          </ac:spMkLst>
        </pc:spChg>
        <pc:spChg chg="mod">
          <ac:chgData name="Saurabh Tiwari" userId="2aa71c44-c30a-40c5-a684-2e2c9fa179dd" providerId="ADAL" clId="{9C60FC98-223A-4B22-9ECB-FEF656B2625B}" dt="2023-11-27T23:04:00.041" v="2269"/>
          <ac:spMkLst>
            <pc:docMk/>
            <pc:sldMk cId="2594043014" sldId="324"/>
            <ac:spMk id="1751" creationId="{51EF7457-3519-DAF9-BD1A-64F0615F108B}"/>
          </ac:spMkLst>
        </pc:spChg>
        <pc:spChg chg="mod">
          <ac:chgData name="Saurabh Tiwari" userId="2aa71c44-c30a-40c5-a684-2e2c9fa179dd" providerId="ADAL" clId="{9C60FC98-223A-4B22-9ECB-FEF656B2625B}" dt="2023-11-27T23:04:00.041" v="2269"/>
          <ac:spMkLst>
            <pc:docMk/>
            <pc:sldMk cId="2594043014" sldId="324"/>
            <ac:spMk id="1752" creationId="{B857D6DD-B7FF-2B08-A6DD-5AB2EF10F444}"/>
          </ac:spMkLst>
        </pc:spChg>
        <pc:spChg chg="mod">
          <ac:chgData name="Saurabh Tiwari" userId="2aa71c44-c30a-40c5-a684-2e2c9fa179dd" providerId="ADAL" clId="{9C60FC98-223A-4B22-9ECB-FEF656B2625B}" dt="2023-11-27T23:04:00.041" v="2269"/>
          <ac:spMkLst>
            <pc:docMk/>
            <pc:sldMk cId="2594043014" sldId="324"/>
            <ac:spMk id="1753" creationId="{70EE8A07-B10E-85B0-FB23-0DDCBC2AAB8E}"/>
          </ac:spMkLst>
        </pc:spChg>
        <pc:spChg chg="mod">
          <ac:chgData name="Saurabh Tiwari" userId="2aa71c44-c30a-40c5-a684-2e2c9fa179dd" providerId="ADAL" clId="{9C60FC98-223A-4B22-9ECB-FEF656B2625B}" dt="2023-11-27T23:04:00.041" v="2269"/>
          <ac:spMkLst>
            <pc:docMk/>
            <pc:sldMk cId="2594043014" sldId="324"/>
            <ac:spMk id="1754" creationId="{7FDD98DD-4D56-620F-5D9C-B1DC9B2BEA30}"/>
          </ac:spMkLst>
        </pc:spChg>
        <pc:spChg chg="mod">
          <ac:chgData name="Saurabh Tiwari" userId="2aa71c44-c30a-40c5-a684-2e2c9fa179dd" providerId="ADAL" clId="{9C60FC98-223A-4B22-9ECB-FEF656B2625B}" dt="2023-11-27T23:04:00.041" v="2269"/>
          <ac:spMkLst>
            <pc:docMk/>
            <pc:sldMk cId="2594043014" sldId="324"/>
            <ac:spMk id="1755" creationId="{E5B69F46-34B1-79D9-08A2-7BE18569156D}"/>
          </ac:spMkLst>
        </pc:spChg>
        <pc:spChg chg="mod">
          <ac:chgData name="Saurabh Tiwari" userId="2aa71c44-c30a-40c5-a684-2e2c9fa179dd" providerId="ADAL" clId="{9C60FC98-223A-4B22-9ECB-FEF656B2625B}" dt="2023-11-27T23:04:00.041" v="2269"/>
          <ac:spMkLst>
            <pc:docMk/>
            <pc:sldMk cId="2594043014" sldId="324"/>
            <ac:spMk id="1756" creationId="{491E9706-333B-3012-6ADE-E5E4516192C2}"/>
          </ac:spMkLst>
        </pc:spChg>
        <pc:spChg chg="mod">
          <ac:chgData name="Saurabh Tiwari" userId="2aa71c44-c30a-40c5-a684-2e2c9fa179dd" providerId="ADAL" clId="{9C60FC98-223A-4B22-9ECB-FEF656B2625B}" dt="2023-11-27T23:04:00.041" v="2269"/>
          <ac:spMkLst>
            <pc:docMk/>
            <pc:sldMk cId="2594043014" sldId="324"/>
            <ac:spMk id="1757" creationId="{DFDCE5E5-C006-6370-D084-930AA3D9C791}"/>
          </ac:spMkLst>
        </pc:spChg>
        <pc:spChg chg="mod">
          <ac:chgData name="Saurabh Tiwari" userId="2aa71c44-c30a-40c5-a684-2e2c9fa179dd" providerId="ADAL" clId="{9C60FC98-223A-4B22-9ECB-FEF656B2625B}" dt="2023-11-27T23:04:00.041" v="2269"/>
          <ac:spMkLst>
            <pc:docMk/>
            <pc:sldMk cId="2594043014" sldId="324"/>
            <ac:spMk id="1758" creationId="{6A11FC70-4DFF-E636-4550-CA914B98EF8E}"/>
          </ac:spMkLst>
        </pc:spChg>
        <pc:spChg chg="mod">
          <ac:chgData name="Saurabh Tiwari" userId="2aa71c44-c30a-40c5-a684-2e2c9fa179dd" providerId="ADAL" clId="{9C60FC98-223A-4B22-9ECB-FEF656B2625B}" dt="2023-11-27T23:04:00.041" v="2269"/>
          <ac:spMkLst>
            <pc:docMk/>
            <pc:sldMk cId="2594043014" sldId="324"/>
            <ac:spMk id="1759" creationId="{ED21BE15-D84C-D104-D234-FAB2688EC76B}"/>
          </ac:spMkLst>
        </pc:spChg>
        <pc:spChg chg="mod">
          <ac:chgData name="Saurabh Tiwari" userId="2aa71c44-c30a-40c5-a684-2e2c9fa179dd" providerId="ADAL" clId="{9C60FC98-223A-4B22-9ECB-FEF656B2625B}" dt="2023-11-27T23:04:00.041" v="2269"/>
          <ac:spMkLst>
            <pc:docMk/>
            <pc:sldMk cId="2594043014" sldId="324"/>
            <ac:spMk id="1760" creationId="{03D901DD-6F04-77AA-6A90-94B9AACFC6D0}"/>
          </ac:spMkLst>
        </pc:spChg>
        <pc:spChg chg="mod">
          <ac:chgData name="Saurabh Tiwari" userId="2aa71c44-c30a-40c5-a684-2e2c9fa179dd" providerId="ADAL" clId="{9C60FC98-223A-4B22-9ECB-FEF656B2625B}" dt="2023-11-27T23:04:00.041" v="2269"/>
          <ac:spMkLst>
            <pc:docMk/>
            <pc:sldMk cId="2594043014" sldId="324"/>
            <ac:spMk id="1761" creationId="{B0393098-B8A0-8A94-A317-BC1FFC8D3D50}"/>
          </ac:spMkLst>
        </pc:spChg>
        <pc:spChg chg="mod">
          <ac:chgData name="Saurabh Tiwari" userId="2aa71c44-c30a-40c5-a684-2e2c9fa179dd" providerId="ADAL" clId="{9C60FC98-223A-4B22-9ECB-FEF656B2625B}" dt="2023-11-27T23:02:48.954" v="2267" actId="20577"/>
          <ac:spMkLst>
            <pc:docMk/>
            <pc:sldMk cId="2594043014" sldId="324"/>
            <ac:spMk id="1762" creationId="{00000000-0000-0000-0000-000000000000}"/>
          </ac:spMkLst>
        </pc:spChg>
        <pc:spChg chg="mod">
          <ac:chgData name="Saurabh Tiwari" userId="2aa71c44-c30a-40c5-a684-2e2c9fa179dd" providerId="ADAL" clId="{9C60FC98-223A-4B22-9ECB-FEF656B2625B}" dt="2023-11-27T23:10:43.645" v="2313" actId="113"/>
          <ac:spMkLst>
            <pc:docMk/>
            <pc:sldMk cId="2594043014" sldId="324"/>
            <ac:spMk id="1763" creationId="{00000000-0000-0000-0000-000000000000}"/>
          </ac:spMkLst>
        </pc:spChg>
        <pc:spChg chg="mod">
          <ac:chgData name="Saurabh Tiwari" userId="2aa71c44-c30a-40c5-a684-2e2c9fa179dd" providerId="ADAL" clId="{9C60FC98-223A-4B22-9ECB-FEF656B2625B}" dt="2023-11-27T23:04:00.041" v="2269"/>
          <ac:spMkLst>
            <pc:docMk/>
            <pc:sldMk cId="2594043014" sldId="324"/>
            <ac:spMk id="1764" creationId="{A189B6C1-2409-6DFD-B7B6-CF5FA8705D05}"/>
          </ac:spMkLst>
        </pc:spChg>
        <pc:spChg chg="mod">
          <ac:chgData name="Saurabh Tiwari" userId="2aa71c44-c30a-40c5-a684-2e2c9fa179dd" providerId="ADAL" clId="{9C60FC98-223A-4B22-9ECB-FEF656B2625B}" dt="2023-11-27T23:04:00.041" v="2269"/>
          <ac:spMkLst>
            <pc:docMk/>
            <pc:sldMk cId="2594043014" sldId="324"/>
            <ac:spMk id="1765" creationId="{2F5E72CA-AA98-666C-9298-0F7F36435D91}"/>
          </ac:spMkLst>
        </pc:spChg>
        <pc:spChg chg="mod">
          <ac:chgData name="Saurabh Tiwari" userId="2aa71c44-c30a-40c5-a684-2e2c9fa179dd" providerId="ADAL" clId="{9C60FC98-223A-4B22-9ECB-FEF656B2625B}" dt="2023-11-27T23:04:00.041" v="2269"/>
          <ac:spMkLst>
            <pc:docMk/>
            <pc:sldMk cId="2594043014" sldId="324"/>
            <ac:spMk id="1766" creationId="{5DF46730-5389-7134-01BE-957C2CD45CE2}"/>
          </ac:spMkLst>
        </pc:spChg>
        <pc:spChg chg="mod">
          <ac:chgData name="Saurabh Tiwari" userId="2aa71c44-c30a-40c5-a684-2e2c9fa179dd" providerId="ADAL" clId="{9C60FC98-223A-4B22-9ECB-FEF656B2625B}" dt="2023-11-27T23:04:00.041" v="2269"/>
          <ac:spMkLst>
            <pc:docMk/>
            <pc:sldMk cId="2594043014" sldId="324"/>
            <ac:spMk id="1767" creationId="{01F40D0A-A554-48A5-3043-4A83A35DC539}"/>
          </ac:spMkLst>
        </pc:spChg>
        <pc:spChg chg="mod">
          <ac:chgData name="Saurabh Tiwari" userId="2aa71c44-c30a-40c5-a684-2e2c9fa179dd" providerId="ADAL" clId="{9C60FC98-223A-4B22-9ECB-FEF656B2625B}" dt="2023-11-27T23:04:00.041" v="2269"/>
          <ac:spMkLst>
            <pc:docMk/>
            <pc:sldMk cId="2594043014" sldId="324"/>
            <ac:spMk id="1768" creationId="{98B711BE-4202-30AD-E509-B9B86435A9A5}"/>
          </ac:spMkLst>
        </pc:spChg>
        <pc:spChg chg="mod">
          <ac:chgData name="Saurabh Tiwari" userId="2aa71c44-c30a-40c5-a684-2e2c9fa179dd" providerId="ADAL" clId="{9C60FC98-223A-4B22-9ECB-FEF656B2625B}" dt="2023-11-27T23:04:00.041" v="2269"/>
          <ac:spMkLst>
            <pc:docMk/>
            <pc:sldMk cId="2594043014" sldId="324"/>
            <ac:spMk id="1769" creationId="{981C38EA-DB55-62FD-E19D-6726017190A1}"/>
          </ac:spMkLst>
        </pc:spChg>
        <pc:spChg chg="mod">
          <ac:chgData name="Saurabh Tiwari" userId="2aa71c44-c30a-40c5-a684-2e2c9fa179dd" providerId="ADAL" clId="{9C60FC98-223A-4B22-9ECB-FEF656B2625B}" dt="2023-11-27T23:04:00.041" v="2269"/>
          <ac:spMkLst>
            <pc:docMk/>
            <pc:sldMk cId="2594043014" sldId="324"/>
            <ac:spMk id="1770" creationId="{5EE3B210-E312-8AE8-67AA-FE658FDECA02}"/>
          </ac:spMkLst>
        </pc:spChg>
        <pc:spChg chg="mod">
          <ac:chgData name="Saurabh Tiwari" userId="2aa71c44-c30a-40c5-a684-2e2c9fa179dd" providerId="ADAL" clId="{9C60FC98-223A-4B22-9ECB-FEF656B2625B}" dt="2023-11-27T23:04:00.041" v="2269"/>
          <ac:spMkLst>
            <pc:docMk/>
            <pc:sldMk cId="2594043014" sldId="324"/>
            <ac:spMk id="1771" creationId="{E35C1523-83E9-316A-A7FE-7FF59BED7FDA}"/>
          </ac:spMkLst>
        </pc:spChg>
        <pc:spChg chg="mod">
          <ac:chgData name="Saurabh Tiwari" userId="2aa71c44-c30a-40c5-a684-2e2c9fa179dd" providerId="ADAL" clId="{9C60FC98-223A-4B22-9ECB-FEF656B2625B}" dt="2023-11-27T23:04:00.041" v="2269"/>
          <ac:spMkLst>
            <pc:docMk/>
            <pc:sldMk cId="2594043014" sldId="324"/>
            <ac:spMk id="1772" creationId="{80850A29-2486-440C-4A7C-62A074F1C88D}"/>
          </ac:spMkLst>
        </pc:spChg>
        <pc:spChg chg="mod">
          <ac:chgData name="Saurabh Tiwari" userId="2aa71c44-c30a-40c5-a684-2e2c9fa179dd" providerId="ADAL" clId="{9C60FC98-223A-4B22-9ECB-FEF656B2625B}" dt="2023-11-27T23:04:00.041" v="2269"/>
          <ac:spMkLst>
            <pc:docMk/>
            <pc:sldMk cId="2594043014" sldId="324"/>
            <ac:spMk id="1773" creationId="{95D45D3A-1DE1-BA13-3FDD-2051511910C5}"/>
          </ac:spMkLst>
        </pc:spChg>
        <pc:spChg chg="mod">
          <ac:chgData name="Saurabh Tiwari" userId="2aa71c44-c30a-40c5-a684-2e2c9fa179dd" providerId="ADAL" clId="{9C60FC98-223A-4B22-9ECB-FEF656B2625B}" dt="2023-11-27T23:04:00.041" v="2269"/>
          <ac:spMkLst>
            <pc:docMk/>
            <pc:sldMk cId="2594043014" sldId="324"/>
            <ac:spMk id="1774" creationId="{D3D57FB1-08B7-EE72-1E67-387AC2030C40}"/>
          </ac:spMkLst>
        </pc:spChg>
        <pc:spChg chg="mod">
          <ac:chgData name="Saurabh Tiwari" userId="2aa71c44-c30a-40c5-a684-2e2c9fa179dd" providerId="ADAL" clId="{9C60FC98-223A-4B22-9ECB-FEF656B2625B}" dt="2023-11-27T23:04:00.041" v="2269"/>
          <ac:spMkLst>
            <pc:docMk/>
            <pc:sldMk cId="2594043014" sldId="324"/>
            <ac:spMk id="1775" creationId="{06FA902C-B59D-6532-1D6B-205C76B663E7}"/>
          </ac:spMkLst>
        </pc:spChg>
        <pc:spChg chg="mod">
          <ac:chgData name="Saurabh Tiwari" userId="2aa71c44-c30a-40c5-a684-2e2c9fa179dd" providerId="ADAL" clId="{9C60FC98-223A-4B22-9ECB-FEF656B2625B}" dt="2023-11-27T23:04:00.041" v="2269"/>
          <ac:spMkLst>
            <pc:docMk/>
            <pc:sldMk cId="2594043014" sldId="324"/>
            <ac:spMk id="1953" creationId="{1CFA4240-9ED9-70AE-4A8F-E98E9D377642}"/>
          </ac:spMkLst>
        </pc:spChg>
        <pc:spChg chg="mod">
          <ac:chgData name="Saurabh Tiwari" userId="2aa71c44-c30a-40c5-a684-2e2c9fa179dd" providerId="ADAL" clId="{9C60FC98-223A-4B22-9ECB-FEF656B2625B}" dt="2023-11-27T23:04:00.041" v="2269"/>
          <ac:spMkLst>
            <pc:docMk/>
            <pc:sldMk cId="2594043014" sldId="324"/>
            <ac:spMk id="1954" creationId="{C7BA1F59-32D5-B198-7DE9-820CF7D843DA}"/>
          </ac:spMkLst>
        </pc:spChg>
        <pc:spChg chg="mod">
          <ac:chgData name="Saurabh Tiwari" userId="2aa71c44-c30a-40c5-a684-2e2c9fa179dd" providerId="ADAL" clId="{9C60FC98-223A-4B22-9ECB-FEF656B2625B}" dt="2023-11-27T23:04:00.041" v="2269"/>
          <ac:spMkLst>
            <pc:docMk/>
            <pc:sldMk cId="2594043014" sldId="324"/>
            <ac:spMk id="1955" creationId="{6D324E8A-2660-6DB5-FF9F-F3BED387C660}"/>
          </ac:spMkLst>
        </pc:spChg>
        <pc:spChg chg="mod">
          <ac:chgData name="Saurabh Tiwari" userId="2aa71c44-c30a-40c5-a684-2e2c9fa179dd" providerId="ADAL" clId="{9C60FC98-223A-4B22-9ECB-FEF656B2625B}" dt="2023-11-27T23:04:00.041" v="2269"/>
          <ac:spMkLst>
            <pc:docMk/>
            <pc:sldMk cId="2594043014" sldId="324"/>
            <ac:spMk id="1956" creationId="{719F2F84-9B55-D288-C978-5D42AE2661DB}"/>
          </ac:spMkLst>
        </pc:spChg>
        <pc:spChg chg="mod">
          <ac:chgData name="Saurabh Tiwari" userId="2aa71c44-c30a-40c5-a684-2e2c9fa179dd" providerId="ADAL" clId="{9C60FC98-223A-4B22-9ECB-FEF656B2625B}" dt="2023-11-27T23:04:00.041" v="2269"/>
          <ac:spMkLst>
            <pc:docMk/>
            <pc:sldMk cId="2594043014" sldId="324"/>
            <ac:spMk id="1957" creationId="{8E55A64B-2AC1-56FD-D215-453A74864EC7}"/>
          </ac:spMkLst>
        </pc:spChg>
        <pc:spChg chg="mod">
          <ac:chgData name="Saurabh Tiwari" userId="2aa71c44-c30a-40c5-a684-2e2c9fa179dd" providerId="ADAL" clId="{9C60FC98-223A-4B22-9ECB-FEF656B2625B}" dt="2023-11-27T23:04:00.041" v="2269"/>
          <ac:spMkLst>
            <pc:docMk/>
            <pc:sldMk cId="2594043014" sldId="324"/>
            <ac:spMk id="1958" creationId="{F1253049-791C-BCEE-D222-0881F0882906}"/>
          </ac:spMkLst>
        </pc:spChg>
        <pc:spChg chg="mod">
          <ac:chgData name="Saurabh Tiwari" userId="2aa71c44-c30a-40c5-a684-2e2c9fa179dd" providerId="ADAL" clId="{9C60FC98-223A-4B22-9ECB-FEF656B2625B}" dt="2023-11-27T23:04:00.041" v="2269"/>
          <ac:spMkLst>
            <pc:docMk/>
            <pc:sldMk cId="2594043014" sldId="324"/>
            <ac:spMk id="1959" creationId="{8A59FFF0-7FD7-4353-A5A7-07F5AF9A4287}"/>
          </ac:spMkLst>
        </pc:spChg>
        <pc:spChg chg="mod">
          <ac:chgData name="Saurabh Tiwari" userId="2aa71c44-c30a-40c5-a684-2e2c9fa179dd" providerId="ADAL" clId="{9C60FC98-223A-4B22-9ECB-FEF656B2625B}" dt="2023-11-27T23:04:00.041" v="2269"/>
          <ac:spMkLst>
            <pc:docMk/>
            <pc:sldMk cId="2594043014" sldId="324"/>
            <ac:spMk id="1960" creationId="{9317085D-548D-E0F6-F059-70E94C371F3D}"/>
          </ac:spMkLst>
        </pc:spChg>
        <pc:spChg chg="mod">
          <ac:chgData name="Saurabh Tiwari" userId="2aa71c44-c30a-40c5-a684-2e2c9fa179dd" providerId="ADAL" clId="{9C60FC98-223A-4B22-9ECB-FEF656B2625B}" dt="2023-11-27T23:04:00.041" v="2269"/>
          <ac:spMkLst>
            <pc:docMk/>
            <pc:sldMk cId="2594043014" sldId="324"/>
            <ac:spMk id="1961" creationId="{C68FA11A-4BD8-CE39-3731-BF0DB273E257}"/>
          </ac:spMkLst>
        </pc:spChg>
        <pc:spChg chg="mod">
          <ac:chgData name="Saurabh Tiwari" userId="2aa71c44-c30a-40c5-a684-2e2c9fa179dd" providerId="ADAL" clId="{9C60FC98-223A-4B22-9ECB-FEF656B2625B}" dt="2023-11-27T23:04:00.041" v="2269"/>
          <ac:spMkLst>
            <pc:docMk/>
            <pc:sldMk cId="2594043014" sldId="324"/>
            <ac:spMk id="1962" creationId="{0AF4922E-BB26-87F4-5DF8-D98E04D2A90B}"/>
          </ac:spMkLst>
        </pc:spChg>
        <pc:spChg chg="mod">
          <ac:chgData name="Saurabh Tiwari" userId="2aa71c44-c30a-40c5-a684-2e2c9fa179dd" providerId="ADAL" clId="{9C60FC98-223A-4B22-9ECB-FEF656B2625B}" dt="2023-11-27T23:04:00.041" v="2269"/>
          <ac:spMkLst>
            <pc:docMk/>
            <pc:sldMk cId="2594043014" sldId="324"/>
            <ac:spMk id="1963" creationId="{79C4B42B-EA68-5F9C-7E5B-358B5B211B59}"/>
          </ac:spMkLst>
        </pc:spChg>
        <pc:spChg chg="mod">
          <ac:chgData name="Saurabh Tiwari" userId="2aa71c44-c30a-40c5-a684-2e2c9fa179dd" providerId="ADAL" clId="{9C60FC98-223A-4B22-9ECB-FEF656B2625B}" dt="2023-11-27T23:04:00.041" v="2269"/>
          <ac:spMkLst>
            <pc:docMk/>
            <pc:sldMk cId="2594043014" sldId="324"/>
            <ac:spMk id="1964" creationId="{24921F34-A8A3-957C-9FFA-9534A88E8F67}"/>
          </ac:spMkLst>
        </pc:spChg>
        <pc:spChg chg="mod">
          <ac:chgData name="Saurabh Tiwari" userId="2aa71c44-c30a-40c5-a684-2e2c9fa179dd" providerId="ADAL" clId="{9C60FC98-223A-4B22-9ECB-FEF656B2625B}" dt="2023-11-27T23:04:00.041" v="2269"/>
          <ac:spMkLst>
            <pc:docMk/>
            <pc:sldMk cId="2594043014" sldId="324"/>
            <ac:spMk id="1965" creationId="{2621CC0A-2F3E-5A3C-95DD-22B85BDA3EBE}"/>
          </ac:spMkLst>
        </pc:spChg>
        <pc:spChg chg="mod">
          <ac:chgData name="Saurabh Tiwari" userId="2aa71c44-c30a-40c5-a684-2e2c9fa179dd" providerId="ADAL" clId="{9C60FC98-223A-4B22-9ECB-FEF656B2625B}" dt="2023-11-27T23:04:00.041" v="2269"/>
          <ac:spMkLst>
            <pc:docMk/>
            <pc:sldMk cId="2594043014" sldId="324"/>
            <ac:spMk id="1966" creationId="{897C9246-D4DE-2FEF-7BB4-8C0E4527EEE8}"/>
          </ac:spMkLst>
        </pc:spChg>
        <pc:spChg chg="mod">
          <ac:chgData name="Saurabh Tiwari" userId="2aa71c44-c30a-40c5-a684-2e2c9fa179dd" providerId="ADAL" clId="{9C60FC98-223A-4B22-9ECB-FEF656B2625B}" dt="2023-11-27T23:04:00.041" v="2269"/>
          <ac:spMkLst>
            <pc:docMk/>
            <pc:sldMk cId="2594043014" sldId="324"/>
            <ac:spMk id="1967" creationId="{38BA7A63-592E-7973-3710-552CB186B813}"/>
          </ac:spMkLst>
        </pc:spChg>
        <pc:spChg chg="mod">
          <ac:chgData name="Saurabh Tiwari" userId="2aa71c44-c30a-40c5-a684-2e2c9fa179dd" providerId="ADAL" clId="{9C60FC98-223A-4B22-9ECB-FEF656B2625B}" dt="2023-11-27T23:04:00.041" v="2269"/>
          <ac:spMkLst>
            <pc:docMk/>
            <pc:sldMk cId="2594043014" sldId="324"/>
            <ac:spMk id="1968" creationId="{CEC6950B-C9DD-D10C-C50A-AB02BC44D4B6}"/>
          </ac:spMkLst>
        </pc:spChg>
        <pc:spChg chg="mod">
          <ac:chgData name="Saurabh Tiwari" userId="2aa71c44-c30a-40c5-a684-2e2c9fa179dd" providerId="ADAL" clId="{9C60FC98-223A-4B22-9ECB-FEF656B2625B}" dt="2023-11-27T23:04:00.041" v="2269"/>
          <ac:spMkLst>
            <pc:docMk/>
            <pc:sldMk cId="2594043014" sldId="324"/>
            <ac:spMk id="1969" creationId="{C1941BF4-6B89-4938-8AAC-4C80E9458359}"/>
          </ac:spMkLst>
        </pc:spChg>
        <pc:spChg chg="mod">
          <ac:chgData name="Saurabh Tiwari" userId="2aa71c44-c30a-40c5-a684-2e2c9fa179dd" providerId="ADAL" clId="{9C60FC98-223A-4B22-9ECB-FEF656B2625B}" dt="2023-11-27T23:04:00.041" v="2269"/>
          <ac:spMkLst>
            <pc:docMk/>
            <pc:sldMk cId="2594043014" sldId="324"/>
            <ac:spMk id="1970" creationId="{5C901F0D-3FE2-E574-AB0E-5C8EBA82B073}"/>
          </ac:spMkLst>
        </pc:spChg>
        <pc:spChg chg="mod">
          <ac:chgData name="Saurabh Tiwari" userId="2aa71c44-c30a-40c5-a684-2e2c9fa179dd" providerId="ADAL" clId="{9C60FC98-223A-4B22-9ECB-FEF656B2625B}" dt="2023-11-27T23:04:00.041" v="2269"/>
          <ac:spMkLst>
            <pc:docMk/>
            <pc:sldMk cId="2594043014" sldId="324"/>
            <ac:spMk id="1971" creationId="{F996886F-D292-9477-5F19-BDBD955B6B2A}"/>
          </ac:spMkLst>
        </pc:spChg>
        <pc:spChg chg="mod">
          <ac:chgData name="Saurabh Tiwari" userId="2aa71c44-c30a-40c5-a684-2e2c9fa179dd" providerId="ADAL" clId="{9C60FC98-223A-4B22-9ECB-FEF656B2625B}" dt="2023-11-27T23:04:00.041" v="2269"/>
          <ac:spMkLst>
            <pc:docMk/>
            <pc:sldMk cId="2594043014" sldId="324"/>
            <ac:spMk id="1972" creationId="{B83E3A74-B7DF-CD1D-A363-6B5B9D9EF726}"/>
          </ac:spMkLst>
        </pc:spChg>
        <pc:spChg chg="mod">
          <ac:chgData name="Saurabh Tiwari" userId="2aa71c44-c30a-40c5-a684-2e2c9fa179dd" providerId="ADAL" clId="{9C60FC98-223A-4B22-9ECB-FEF656B2625B}" dt="2023-11-27T23:04:00.041" v="2269"/>
          <ac:spMkLst>
            <pc:docMk/>
            <pc:sldMk cId="2594043014" sldId="324"/>
            <ac:spMk id="1973" creationId="{284C36EB-1E46-1A08-5799-A5AF14ADE8B8}"/>
          </ac:spMkLst>
        </pc:spChg>
        <pc:spChg chg="mod">
          <ac:chgData name="Saurabh Tiwari" userId="2aa71c44-c30a-40c5-a684-2e2c9fa179dd" providerId="ADAL" clId="{9C60FC98-223A-4B22-9ECB-FEF656B2625B}" dt="2023-11-27T23:04:00.041" v="2269"/>
          <ac:spMkLst>
            <pc:docMk/>
            <pc:sldMk cId="2594043014" sldId="324"/>
            <ac:spMk id="1974" creationId="{4A9F5A64-2522-E10C-C743-DE4D70546A0C}"/>
          </ac:spMkLst>
        </pc:spChg>
        <pc:grpChg chg="del">
          <ac:chgData name="Saurabh Tiwari" userId="2aa71c44-c30a-40c5-a684-2e2c9fa179dd" providerId="ADAL" clId="{9C60FC98-223A-4B22-9ECB-FEF656B2625B}" dt="2023-11-27T23:04:02.081" v="2270" actId="478"/>
          <ac:grpSpMkLst>
            <pc:docMk/>
            <pc:sldMk cId="2594043014" sldId="324"/>
            <ac:grpSpMk id="2" creationId="{90585927-EFDA-1C05-1E33-A75E69D5FC5F}"/>
          </ac:grpSpMkLst>
        </pc:grpChg>
        <pc:grpChg chg="add mod">
          <ac:chgData name="Saurabh Tiwari" userId="2aa71c44-c30a-40c5-a684-2e2c9fa179dd" providerId="ADAL" clId="{9C60FC98-223A-4B22-9ECB-FEF656B2625B}" dt="2023-11-27T23:04:29.569" v="2276" actId="1076"/>
          <ac:grpSpMkLst>
            <pc:docMk/>
            <pc:sldMk cId="2594043014" sldId="324"/>
            <ac:grpSpMk id="1952" creationId="{6E9E933B-CE07-7CA6-6F79-FAF1B2D4FA6A}"/>
          </ac:grpSpMkLst>
        </pc:grpChg>
      </pc:sldChg>
      <pc:sldChg chg="modSp add mod ord modTransition">
        <pc:chgData name="Saurabh Tiwari" userId="2aa71c44-c30a-40c5-a684-2e2c9fa179dd" providerId="ADAL" clId="{9C60FC98-223A-4B22-9ECB-FEF656B2625B}" dt="2023-11-28T00:17:12.731" v="2740"/>
        <pc:sldMkLst>
          <pc:docMk/>
          <pc:sldMk cId="685781871" sldId="325"/>
        </pc:sldMkLst>
        <pc:spChg chg="mod">
          <ac:chgData name="Saurabh Tiwari" userId="2aa71c44-c30a-40c5-a684-2e2c9fa179dd" providerId="ADAL" clId="{9C60FC98-223A-4B22-9ECB-FEF656B2625B}" dt="2023-11-27T23:42:43.061" v="2569"/>
          <ac:spMkLst>
            <pc:docMk/>
            <pc:sldMk cId="685781871" sldId="325"/>
            <ac:spMk id="3918" creationId="{00000000-0000-0000-0000-000000000000}"/>
          </ac:spMkLst>
        </pc:spChg>
        <pc:spChg chg="mod">
          <ac:chgData name="Saurabh Tiwari" userId="2aa71c44-c30a-40c5-a684-2e2c9fa179dd" providerId="ADAL" clId="{9C60FC98-223A-4B22-9ECB-FEF656B2625B}" dt="2023-11-28T00:07:13.649" v="2732" actId="20577"/>
          <ac:spMkLst>
            <pc:docMk/>
            <pc:sldMk cId="685781871" sldId="325"/>
            <ac:spMk id="3919" creationId="{00000000-0000-0000-0000-000000000000}"/>
          </ac:spMkLst>
        </pc:spChg>
      </pc:sldChg>
      <pc:sldMasterChg chg="modTransition delSldLayout modSldLayout">
        <pc:chgData name="Saurabh Tiwari" userId="2aa71c44-c30a-40c5-a684-2e2c9fa179dd" providerId="ADAL" clId="{9C60FC98-223A-4B22-9ECB-FEF656B2625B}" dt="2023-11-28T00:17:12.731" v="2740"/>
        <pc:sldMasterMkLst>
          <pc:docMk/>
          <pc:sldMasterMk cId="0" sldId="2147483682"/>
        </pc:sldMasterMkLst>
        <pc:sldLayoutChg chg="modTransition">
          <pc:chgData name="Saurabh Tiwari" userId="2aa71c44-c30a-40c5-a684-2e2c9fa179dd" providerId="ADAL" clId="{9C60FC98-223A-4B22-9ECB-FEF656B2625B}" dt="2023-11-28T00:17:12.731" v="2740"/>
          <pc:sldLayoutMkLst>
            <pc:docMk/>
            <pc:sldMasterMk cId="0" sldId="2147483682"/>
            <pc:sldLayoutMk cId="0" sldId="2147483648"/>
          </pc:sldLayoutMkLst>
        </pc:sldLayoutChg>
        <pc:sldLayoutChg chg="del">
          <pc:chgData name="Saurabh Tiwari" userId="2aa71c44-c30a-40c5-a684-2e2c9fa179dd" providerId="ADAL" clId="{9C60FC98-223A-4B22-9ECB-FEF656B2625B}" dt="2023-11-27T19:44:23.018" v="533" actId="2696"/>
          <pc:sldLayoutMkLst>
            <pc:docMk/>
            <pc:sldMasterMk cId="0" sldId="2147483682"/>
            <pc:sldLayoutMk cId="0" sldId="2147483650"/>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0" sldId="2147483653"/>
          </pc:sldLayoutMkLst>
        </pc:sldLayoutChg>
        <pc:sldLayoutChg chg="del">
          <pc:chgData name="Saurabh Tiwari" userId="2aa71c44-c30a-40c5-a684-2e2c9fa179dd" providerId="ADAL" clId="{9C60FC98-223A-4B22-9ECB-FEF656B2625B}" dt="2023-11-27T20:31:41.384" v="998" actId="2696"/>
          <pc:sldLayoutMkLst>
            <pc:docMk/>
            <pc:sldMasterMk cId="0" sldId="2147483682"/>
            <pc:sldLayoutMk cId="0" sldId="2147483662"/>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0" sldId="2147483669"/>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0" sldId="2147483671"/>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0" sldId="2147483678"/>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0" sldId="2147483679"/>
          </pc:sldLayoutMkLst>
        </pc:sldLayoutChg>
        <pc:sldLayoutChg chg="del">
          <pc:chgData name="Saurabh Tiwari" userId="2aa71c44-c30a-40c5-a684-2e2c9fa179dd" providerId="ADAL" clId="{9C60FC98-223A-4B22-9ECB-FEF656B2625B}" dt="2023-11-27T18:45:02.259" v="69" actId="2696"/>
          <pc:sldLayoutMkLst>
            <pc:docMk/>
            <pc:sldMasterMk cId="0" sldId="2147483682"/>
            <pc:sldLayoutMk cId="1246950324" sldId="2147483683"/>
          </pc:sldLayoutMkLst>
        </pc:sldLayoutChg>
        <pc:sldLayoutChg chg="del">
          <pc:chgData name="Saurabh Tiwari" userId="2aa71c44-c30a-40c5-a684-2e2c9fa179dd" providerId="ADAL" clId="{9C60FC98-223A-4B22-9ECB-FEF656B2625B}" dt="2023-11-27T19:44:37.231" v="534" actId="2696"/>
          <pc:sldLayoutMkLst>
            <pc:docMk/>
            <pc:sldMasterMk cId="0" sldId="2147483682"/>
            <pc:sldLayoutMk cId="4114783910" sldId="2147483683"/>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328239072" sldId="2147483684"/>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3807306369" sldId="2147483685"/>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3139080333" sldId="2147483686"/>
          </pc:sldLayoutMkLst>
        </pc:sldLayoutChg>
        <pc:sldLayoutChg chg="modTransition">
          <pc:chgData name="Saurabh Tiwari" userId="2aa71c44-c30a-40c5-a684-2e2c9fa179dd" providerId="ADAL" clId="{9C60FC98-223A-4B22-9ECB-FEF656B2625B}" dt="2023-11-28T00:17:12.731" v="2740"/>
          <pc:sldLayoutMkLst>
            <pc:docMk/>
            <pc:sldMasterMk cId="0" sldId="2147483682"/>
            <pc:sldLayoutMk cId="2240467720" sldId="2147483687"/>
          </pc:sldLayoutMkLst>
        </pc:sldLayoutChg>
        <pc:sldLayoutChg chg="del">
          <pc:chgData name="Saurabh Tiwari" userId="2aa71c44-c30a-40c5-a684-2e2c9fa179dd" providerId="ADAL" clId="{9C60FC98-223A-4B22-9ECB-FEF656B2625B}" dt="2023-11-27T23:02:54.911" v="2268" actId="2696"/>
          <pc:sldLayoutMkLst>
            <pc:docMk/>
            <pc:sldMasterMk cId="0" sldId="2147483682"/>
            <pc:sldLayoutMk cId="3305330244" sldId="2147483688"/>
          </pc:sldLayoutMkLst>
        </pc:sldLayoutChg>
      </pc:sldMasterChg>
    </pc:docChg>
  </pc:docChgLst>
  <pc:docChgLst>
    <pc:chgData name="Saurabh Tiwari" userId="2aa71c44-c30a-40c5-a684-2e2c9fa179dd" providerId="ADAL" clId="{6113DD9F-98E9-4137-9D90-6BAE3F029248}"/>
    <pc:docChg chg="undo redo custSel addSld delSld modSld sldOrd delMainMaster">
      <pc:chgData name="Saurabh Tiwari" userId="2aa71c44-c30a-40c5-a684-2e2c9fa179dd" providerId="ADAL" clId="{6113DD9F-98E9-4137-9D90-6BAE3F029248}" dt="2023-09-22T06:22:11.065" v="4371" actId="1076"/>
      <pc:docMkLst>
        <pc:docMk/>
      </pc:docMkLst>
      <pc:sldChg chg="modSp mod">
        <pc:chgData name="Saurabh Tiwari" userId="2aa71c44-c30a-40c5-a684-2e2c9fa179dd" providerId="ADAL" clId="{6113DD9F-98E9-4137-9D90-6BAE3F029248}" dt="2023-09-21T15:59:28.115" v="327" actId="1076"/>
        <pc:sldMkLst>
          <pc:docMk/>
          <pc:sldMk cId="0" sldId="256"/>
        </pc:sldMkLst>
        <pc:spChg chg="mod">
          <ac:chgData name="Saurabh Tiwari" userId="2aa71c44-c30a-40c5-a684-2e2c9fa179dd" providerId="ADAL" clId="{6113DD9F-98E9-4137-9D90-6BAE3F029248}" dt="2023-09-21T15:56:32.719" v="305" actId="1035"/>
          <ac:spMkLst>
            <pc:docMk/>
            <pc:sldMk cId="0" sldId="256"/>
            <ac:spMk id="1402" creationId="{00000000-0000-0000-0000-000000000000}"/>
          </ac:spMkLst>
        </pc:spChg>
        <pc:spChg chg="mod">
          <ac:chgData name="Saurabh Tiwari" userId="2aa71c44-c30a-40c5-a684-2e2c9fa179dd" providerId="ADAL" clId="{6113DD9F-98E9-4137-9D90-6BAE3F029248}" dt="2023-09-21T15:56:38.788" v="326" actId="1035"/>
          <ac:spMkLst>
            <pc:docMk/>
            <pc:sldMk cId="0" sldId="256"/>
            <ac:spMk id="1403" creationId="{00000000-0000-0000-0000-000000000000}"/>
          </ac:spMkLst>
        </pc:spChg>
        <pc:grpChg chg="mod">
          <ac:chgData name="Saurabh Tiwari" userId="2aa71c44-c30a-40c5-a684-2e2c9fa179dd" providerId="ADAL" clId="{6113DD9F-98E9-4137-9D90-6BAE3F029248}" dt="2023-09-21T15:59:28.115" v="327" actId="1076"/>
          <ac:grpSpMkLst>
            <pc:docMk/>
            <pc:sldMk cId="0" sldId="256"/>
            <ac:grpSpMk id="1404" creationId="{00000000-0000-0000-0000-000000000000}"/>
          </ac:grpSpMkLst>
        </pc:grpChg>
      </pc:sldChg>
      <pc:sldChg chg="addSp delSp modSp mod ord">
        <pc:chgData name="Saurabh Tiwari" userId="2aa71c44-c30a-40c5-a684-2e2c9fa179dd" providerId="ADAL" clId="{6113DD9F-98E9-4137-9D90-6BAE3F029248}" dt="2023-09-21T17:57:50.236" v="2182" actId="20577"/>
        <pc:sldMkLst>
          <pc:docMk/>
          <pc:sldMk cId="0" sldId="257"/>
        </pc:sldMkLst>
        <pc:spChg chg="add del mod">
          <ac:chgData name="Saurabh Tiwari" userId="2aa71c44-c30a-40c5-a684-2e2c9fa179dd" providerId="ADAL" clId="{6113DD9F-98E9-4137-9D90-6BAE3F029248}" dt="2023-09-21T17:37:57.994" v="1847" actId="478"/>
          <ac:spMkLst>
            <pc:docMk/>
            <pc:sldMk cId="0" sldId="257"/>
            <ac:spMk id="3" creationId="{0A86B7DC-B311-BEC5-0C38-B47DECEC2423}"/>
          </ac:spMkLst>
        </pc:spChg>
        <pc:spChg chg="mod">
          <ac:chgData name="Saurabh Tiwari" userId="2aa71c44-c30a-40c5-a684-2e2c9fa179dd" providerId="ADAL" clId="{6113DD9F-98E9-4137-9D90-6BAE3F029248}" dt="2023-09-21T17:37:41.316" v="1844" actId="20577"/>
          <ac:spMkLst>
            <pc:docMk/>
            <pc:sldMk cId="0" sldId="257"/>
            <ac:spMk id="1628" creationId="{00000000-0000-0000-0000-000000000000}"/>
          </ac:spMkLst>
        </pc:spChg>
        <pc:spChg chg="del mod">
          <ac:chgData name="Saurabh Tiwari" userId="2aa71c44-c30a-40c5-a684-2e2c9fa179dd" providerId="ADAL" clId="{6113DD9F-98E9-4137-9D90-6BAE3F029248}" dt="2023-09-21T17:37:55.282" v="1846" actId="478"/>
          <ac:spMkLst>
            <pc:docMk/>
            <pc:sldMk cId="0" sldId="257"/>
            <ac:spMk id="1629" creationId="{00000000-0000-0000-0000-000000000000}"/>
          </ac:spMkLst>
        </pc:spChg>
        <pc:spChg chg="del">
          <ac:chgData name="Saurabh Tiwari" userId="2aa71c44-c30a-40c5-a684-2e2c9fa179dd" providerId="ADAL" clId="{6113DD9F-98E9-4137-9D90-6BAE3F029248}" dt="2023-09-21T17:37:12.909" v="1801" actId="478"/>
          <ac:spMkLst>
            <pc:docMk/>
            <pc:sldMk cId="0" sldId="257"/>
            <ac:spMk id="1631" creationId="{00000000-0000-0000-0000-000000000000}"/>
          </ac:spMkLst>
        </pc:spChg>
        <pc:spChg chg="del">
          <ac:chgData name="Saurabh Tiwari" userId="2aa71c44-c30a-40c5-a684-2e2c9fa179dd" providerId="ADAL" clId="{6113DD9F-98E9-4137-9D90-6BAE3F029248}" dt="2023-09-21T17:37:28.252" v="1802" actId="478"/>
          <ac:spMkLst>
            <pc:docMk/>
            <pc:sldMk cId="0" sldId="257"/>
            <ac:spMk id="1632" creationId="{00000000-0000-0000-0000-000000000000}"/>
          </ac:spMkLst>
        </pc:spChg>
        <pc:graphicFrameChg chg="mod modGraphic">
          <ac:chgData name="Saurabh Tiwari" userId="2aa71c44-c30a-40c5-a684-2e2c9fa179dd" providerId="ADAL" clId="{6113DD9F-98E9-4137-9D90-6BAE3F029248}" dt="2023-09-21T17:57:50.236" v="2182" actId="20577"/>
          <ac:graphicFrameMkLst>
            <pc:docMk/>
            <pc:sldMk cId="0" sldId="257"/>
            <ac:graphicFrameMk id="1630" creationId="{00000000-0000-0000-0000-000000000000}"/>
          </ac:graphicFrameMkLst>
        </pc:graphicFrameChg>
      </pc:sldChg>
      <pc:sldChg chg="addSp delSp modSp add del mod">
        <pc:chgData name="Saurabh Tiwari" userId="2aa71c44-c30a-40c5-a684-2e2c9fa179dd" providerId="ADAL" clId="{6113DD9F-98E9-4137-9D90-6BAE3F029248}" dt="2023-09-21T17:34:42.021" v="1798" actId="2696"/>
        <pc:sldMkLst>
          <pc:docMk/>
          <pc:sldMk cId="0" sldId="258"/>
        </pc:sldMkLst>
        <pc:spChg chg="add del mod">
          <ac:chgData name="Saurabh Tiwari" userId="2aa71c44-c30a-40c5-a684-2e2c9fa179dd" providerId="ADAL" clId="{6113DD9F-98E9-4137-9D90-6BAE3F029248}" dt="2023-09-21T16:43:09.508" v="879" actId="478"/>
          <ac:spMkLst>
            <pc:docMk/>
            <pc:sldMk cId="0" sldId="258"/>
            <ac:spMk id="3" creationId="{09F21C78-6EC5-38E4-6547-52F3EE3B4F48}"/>
          </ac:spMkLst>
        </pc:spChg>
        <pc:spChg chg="add del mod">
          <ac:chgData name="Saurabh Tiwari" userId="2aa71c44-c30a-40c5-a684-2e2c9fa179dd" providerId="ADAL" clId="{6113DD9F-98E9-4137-9D90-6BAE3F029248}" dt="2023-09-21T16:43:22.902" v="881" actId="478"/>
          <ac:spMkLst>
            <pc:docMk/>
            <pc:sldMk cId="0" sldId="258"/>
            <ac:spMk id="5" creationId="{2BBEE03E-AFBA-7A1A-2189-1A678C7EF4D3}"/>
          </ac:spMkLst>
        </pc:spChg>
        <pc:spChg chg="add del mod">
          <ac:chgData name="Saurabh Tiwari" userId="2aa71c44-c30a-40c5-a684-2e2c9fa179dd" providerId="ADAL" clId="{6113DD9F-98E9-4137-9D90-6BAE3F029248}" dt="2023-09-21T16:43:22.902" v="881" actId="478"/>
          <ac:spMkLst>
            <pc:docMk/>
            <pc:sldMk cId="0" sldId="258"/>
            <ac:spMk id="7" creationId="{7D3F4EEE-C8FB-0B67-1B3F-E6E1BAB071FB}"/>
          </ac:spMkLst>
        </pc:spChg>
        <pc:spChg chg="add del mod">
          <ac:chgData name="Saurabh Tiwari" userId="2aa71c44-c30a-40c5-a684-2e2c9fa179dd" providerId="ADAL" clId="{6113DD9F-98E9-4137-9D90-6BAE3F029248}" dt="2023-09-21T16:43:26.763" v="882" actId="478"/>
          <ac:spMkLst>
            <pc:docMk/>
            <pc:sldMk cId="0" sldId="258"/>
            <ac:spMk id="9" creationId="{8F082741-FEDB-AA27-A974-1959E9D41705}"/>
          </ac:spMkLst>
        </pc:spChg>
        <pc:spChg chg="add del mod">
          <ac:chgData name="Saurabh Tiwari" userId="2aa71c44-c30a-40c5-a684-2e2c9fa179dd" providerId="ADAL" clId="{6113DD9F-98E9-4137-9D90-6BAE3F029248}" dt="2023-09-21T16:43:22.902" v="881" actId="478"/>
          <ac:spMkLst>
            <pc:docMk/>
            <pc:sldMk cId="0" sldId="258"/>
            <ac:spMk id="11" creationId="{14E56945-E08D-67B2-B1E3-986F9314684C}"/>
          </ac:spMkLst>
        </pc:spChg>
        <pc:spChg chg="add del mod">
          <ac:chgData name="Saurabh Tiwari" userId="2aa71c44-c30a-40c5-a684-2e2c9fa179dd" providerId="ADAL" clId="{6113DD9F-98E9-4137-9D90-6BAE3F029248}" dt="2023-09-21T16:43:22.902" v="881" actId="478"/>
          <ac:spMkLst>
            <pc:docMk/>
            <pc:sldMk cId="0" sldId="258"/>
            <ac:spMk id="13" creationId="{EA243610-D90B-AB12-1A37-5E342F9DDE4E}"/>
          </ac:spMkLst>
        </pc:spChg>
        <pc:spChg chg="add del mod">
          <ac:chgData name="Saurabh Tiwari" userId="2aa71c44-c30a-40c5-a684-2e2c9fa179dd" providerId="ADAL" clId="{6113DD9F-98E9-4137-9D90-6BAE3F029248}" dt="2023-09-21T16:43:22.902" v="881" actId="478"/>
          <ac:spMkLst>
            <pc:docMk/>
            <pc:sldMk cId="0" sldId="258"/>
            <ac:spMk id="15" creationId="{6CBB6668-D1CD-FB34-B335-299B1E5471BE}"/>
          </ac:spMkLst>
        </pc:spChg>
        <pc:spChg chg="add del mod">
          <ac:chgData name="Saurabh Tiwari" userId="2aa71c44-c30a-40c5-a684-2e2c9fa179dd" providerId="ADAL" clId="{6113DD9F-98E9-4137-9D90-6BAE3F029248}" dt="2023-09-21T16:43:22.902" v="881" actId="478"/>
          <ac:spMkLst>
            <pc:docMk/>
            <pc:sldMk cId="0" sldId="258"/>
            <ac:spMk id="17" creationId="{D435AE1D-3F27-EDD1-8309-EE0EE6385271}"/>
          </ac:spMkLst>
        </pc:spChg>
        <pc:spChg chg="add del mod">
          <ac:chgData name="Saurabh Tiwari" userId="2aa71c44-c30a-40c5-a684-2e2c9fa179dd" providerId="ADAL" clId="{6113DD9F-98E9-4137-9D90-6BAE3F029248}" dt="2023-09-21T16:43:22.902" v="881" actId="478"/>
          <ac:spMkLst>
            <pc:docMk/>
            <pc:sldMk cId="0" sldId="258"/>
            <ac:spMk id="19" creationId="{E219243A-157A-E80A-A5BA-1FFA5EA31D5E}"/>
          </ac:spMkLst>
        </pc:spChg>
        <pc:spChg chg="add del mod">
          <ac:chgData name="Saurabh Tiwari" userId="2aa71c44-c30a-40c5-a684-2e2c9fa179dd" providerId="ADAL" clId="{6113DD9F-98E9-4137-9D90-6BAE3F029248}" dt="2023-09-21T16:43:22.902" v="881" actId="478"/>
          <ac:spMkLst>
            <pc:docMk/>
            <pc:sldMk cId="0" sldId="258"/>
            <ac:spMk id="21" creationId="{212107B6-23BD-8FA2-CBCB-695109A6A6F2}"/>
          </ac:spMkLst>
        </pc:spChg>
        <pc:spChg chg="add del mod">
          <ac:chgData name="Saurabh Tiwari" userId="2aa71c44-c30a-40c5-a684-2e2c9fa179dd" providerId="ADAL" clId="{6113DD9F-98E9-4137-9D90-6BAE3F029248}" dt="2023-09-21T16:50:20.069" v="1062" actId="478"/>
          <ac:spMkLst>
            <pc:docMk/>
            <pc:sldMk cId="0" sldId="258"/>
            <ac:spMk id="23" creationId="{E8D99632-4615-DF8E-7398-9958BB07DBAE}"/>
          </ac:spMkLst>
        </pc:spChg>
        <pc:spChg chg="add del mod">
          <ac:chgData name="Saurabh Tiwari" userId="2aa71c44-c30a-40c5-a684-2e2c9fa179dd" providerId="ADAL" clId="{6113DD9F-98E9-4137-9D90-6BAE3F029248}" dt="2023-09-21T16:50:20.069" v="1062" actId="478"/>
          <ac:spMkLst>
            <pc:docMk/>
            <pc:sldMk cId="0" sldId="258"/>
            <ac:spMk id="25" creationId="{7CE37C5B-F359-658C-4154-10057725778B}"/>
          </ac:spMkLst>
        </pc:spChg>
        <pc:spChg chg="add del mod">
          <ac:chgData name="Saurabh Tiwari" userId="2aa71c44-c30a-40c5-a684-2e2c9fa179dd" providerId="ADAL" clId="{6113DD9F-98E9-4137-9D90-6BAE3F029248}" dt="2023-09-21T16:50:20.069" v="1062" actId="478"/>
          <ac:spMkLst>
            <pc:docMk/>
            <pc:sldMk cId="0" sldId="258"/>
            <ac:spMk id="27" creationId="{FC5A412D-4B14-1FF0-9125-0F111570DD35}"/>
          </ac:spMkLst>
        </pc:spChg>
        <pc:spChg chg="add del mod">
          <ac:chgData name="Saurabh Tiwari" userId="2aa71c44-c30a-40c5-a684-2e2c9fa179dd" providerId="ADAL" clId="{6113DD9F-98E9-4137-9D90-6BAE3F029248}" dt="2023-09-21T16:50:20.005" v="1060" actId="478"/>
          <ac:spMkLst>
            <pc:docMk/>
            <pc:sldMk cId="0" sldId="258"/>
            <ac:spMk id="29" creationId="{5C71FC88-0AD4-6290-7FB0-8C03684E1A5E}"/>
          </ac:spMkLst>
        </pc:spChg>
        <pc:spChg chg="add del mod">
          <ac:chgData name="Saurabh Tiwari" userId="2aa71c44-c30a-40c5-a684-2e2c9fa179dd" providerId="ADAL" clId="{6113DD9F-98E9-4137-9D90-6BAE3F029248}" dt="2023-09-21T16:50:20.005" v="1060" actId="478"/>
          <ac:spMkLst>
            <pc:docMk/>
            <pc:sldMk cId="0" sldId="258"/>
            <ac:spMk id="31" creationId="{E1282092-D967-3B31-2177-2016FB432C73}"/>
          </ac:spMkLst>
        </pc:spChg>
        <pc:spChg chg="add del mod">
          <ac:chgData name="Saurabh Tiwari" userId="2aa71c44-c30a-40c5-a684-2e2c9fa179dd" providerId="ADAL" clId="{6113DD9F-98E9-4137-9D90-6BAE3F029248}" dt="2023-09-21T16:50:20.005" v="1060" actId="478"/>
          <ac:spMkLst>
            <pc:docMk/>
            <pc:sldMk cId="0" sldId="258"/>
            <ac:spMk id="33" creationId="{90593A45-822F-0A65-272B-3F60CC08EB85}"/>
          </ac:spMkLst>
        </pc:spChg>
        <pc:spChg chg="add del mod">
          <ac:chgData name="Saurabh Tiwari" userId="2aa71c44-c30a-40c5-a684-2e2c9fa179dd" providerId="ADAL" clId="{6113DD9F-98E9-4137-9D90-6BAE3F029248}" dt="2023-09-21T16:50:19.605" v="1048" actId="478"/>
          <ac:spMkLst>
            <pc:docMk/>
            <pc:sldMk cId="0" sldId="258"/>
            <ac:spMk id="35" creationId="{94CB70FD-9B79-E480-A313-87017981C341}"/>
          </ac:spMkLst>
        </pc:spChg>
        <pc:spChg chg="mod">
          <ac:chgData name="Saurabh Tiwari" userId="2aa71c44-c30a-40c5-a684-2e2c9fa179dd" providerId="ADAL" clId="{6113DD9F-98E9-4137-9D90-6BAE3F029248}" dt="2023-09-21T16:42:48.968" v="852" actId="20577"/>
          <ac:spMkLst>
            <pc:docMk/>
            <pc:sldMk cId="0" sldId="258"/>
            <ac:spMk id="1637"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38" creationId="{00000000-0000-0000-0000-000000000000}"/>
          </ac:spMkLst>
        </pc:spChg>
        <pc:spChg chg="add del mod">
          <ac:chgData name="Saurabh Tiwari" userId="2aa71c44-c30a-40c5-a684-2e2c9fa179dd" providerId="ADAL" clId="{6113DD9F-98E9-4137-9D90-6BAE3F029248}" dt="2023-09-21T16:50:19.745" v="1052" actId="1076"/>
          <ac:spMkLst>
            <pc:docMk/>
            <pc:sldMk cId="0" sldId="258"/>
            <ac:spMk id="1639" creationId="{00000000-0000-0000-0000-000000000000}"/>
          </ac:spMkLst>
        </pc:spChg>
        <pc:spChg chg="add del mod">
          <ac:chgData name="Saurabh Tiwari" userId="2aa71c44-c30a-40c5-a684-2e2c9fa179dd" providerId="ADAL" clId="{6113DD9F-98E9-4137-9D90-6BAE3F029248}" dt="2023-09-21T16:50:20.005" v="1060" actId="478"/>
          <ac:spMkLst>
            <pc:docMk/>
            <pc:sldMk cId="0" sldId="258"/>
            <ac:spMk id="1640"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41" creationId="{00000000-0000-0000-0000-000000000000}"/>
          </ac:spMkLst>
        </pc:spChg>
        <pc:spChg chg="add del mod">
          <ac:chgData name="Saurabh Tiwari" userId="2aa71c44-c30a-40c5-a684-2e2c9fa179dd" providerId="ADAL" clId="{6113DD9F-98E9-4137-9D90-6BAE3F029248}" dt="2023-09-21T16:50:20.005" v="1060" actId="478"/>
          <ac:spMkLst>
            <pc:docMk/>
            <pc:sldMk cId="0" sldId="258"/>
            <ac:spMk id="1642"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43" creationId="{00000000-0000-0000-0000-000000000000}"/>
          </ac:spMkLst>
        </pc:spChg>
        <pc:spChg chg="add del mod">
          <ac:chgData name="Saurabh Tiwari" userId="2aa71c44-c30a-40c5-a684-2e2c9fa179dd" providerId="ADAL" clId="{6113DD9F-98E9-4137-9D90-6BAE3F029248}" dt="2023-09-21T16:50:19.941" v="1058" actId="20577"/>
          <ac:spMkLst>
            <pc:docMk/>
            <pc:sldMk cId="0" sldId="258"/>
            <ac:spMk id="1644" creationId="{00000000-0000-0000-0000-000000000000}"/>
          </ac:spMkLst>
        </pc:spChg>
        <pc:spChg chg="add del">
          <ac:chgData name="Saurabh Tiwari" userId="2aa71c44-c30a-40c5-a684-2e2c9fa179dd" providerId="ADAL" clId="{6113DD9F-98E9-4137-9D90-6BAE3F029248}" dt="2023-09-21T16:43:16.069" v="880" actId="478"/>
          <ac:spMkLst>
            <pc:docMk/>
            <pc:sldMk cId="0" sldId="258"/>
            <ac:spMk id="1645" creationId="{00000000-0000-0000-0000-000000000000}"/>
          </ac:spMkLst>
        </pc:spChg>
        <pc:spChg chg="add del mod">
          <ac:chgData name="Saurabh Tiwari" userId="2aa71c44-c30a-40c5-a684-2e2c9fa179dd" providerId="ADAL" clId="{6113DD9F-98E9-4137-9D90-6BAE3F029248}" dt="2023-09-21T16:50:20.069" v="1062" actId="478"/>
          <ac:spMkLst>
            <pc:docMk/>
            <pc:sldMk cId="0" sldId="258"/>
            <ac:spMk id="1646"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47" creationId="{00000000-0000-0000-0000-000000000000}"/>
          </ac:spMkLst>
        </pc:spChg>
        <pc:spChg chg="add del mod">
          <ac:chgData name="Saurabh Tiwari" userId="2aa71c44-c30a-40c5-a684-2e2c9fa179dd" providerId="ADAL" clId="{6113DD9F-98E9-4137-9D90-6BAE3F029248}" dt="2023-09-21T16:50:20.069" v="1062" actId="478"/>
          <ac:spMkLst>
            <pc:docMk/>
            <pc:sldMk cId="0" sldId="258"/>
            <ac:spMk id="1648"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49" creationId="{00000000-0000-0000-0000-000000000000}"/>
          </ac:spMkLst>
        </pc:spChg>
        <pc:spChg chg="mod">
          <ac:chgData name="Saurabh Tiwari" userId="2aa71c44-c30a-40c5-a684-2e2c9fa179dd" providerId="ADAL" clId="{6113DD9F-98E9-4137-9D90-6BAE3F029248}" dt="2023-09-21T16:50:19.877" v="1056" actId="1076"/>
          <ac:spMkLst>
            <pc:docMk/>
            <pc:sldMk cId="0" sldId="258"/>
            <ac:spMk id="1650" creationId="{00000000-0000-0000-0000-000000000000}"/>
          </ac:spMkLst>
        </pc:spChg>
        <pc:spChg chg="add del mod">
          <ac:chgData name="Saurabh Tiwari" userId="2aa71c44-c30a-40c5-a684-2e2c9fa179dd" providerId="ADAL" clId="{6113DD9F-98E9-4137-9D90-6BAE3F029248}" dt="2023-09-21T16:50:20.101" v="1063" actId="1035"/>
          <ac:spMkLst>
            <pc:docMk/>
            <pc:sldMk cId="0" sldId="258"/>
            <ac:spMk id="1651" creationId="{00000000-0000-0000-0000-000000000000}"/>
          </ac:spMkLst>
        </pc:spChg>
        <pc:spChg chg="add del mod">
          <ac:chgData name="Saurabh Tiwari" userId="2aa71c44-c30a-40c5-a684-2e2c9fa179dd" providerId="ADAL" clId="{6113DD9F-98E9-4137-9D90-6BAE3F029248}" dt="2023-09-21T16:50:20.005" v="1060" actId="478"/>
          <ac:spMkLst>
            <pc:docMk/>
            <pc:sldMk cId="0" sldId="258"/>
            <ac:spMk id="1652"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53"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54"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55" creationId="{00000000-0000-0000-0000-000000000000}"/>
          </ac:spMkLst>
        </pc:spChg>
        <pc:spChg chg="del">
          <ac:chgData name="Saurabh Tiwari" userId="2aa71c44-c30a-40c5-a684-2e2c9fa179dd" providerId="ADAL" clId="{6113DD9F-98E9-4137-9D90-6BAE3F029248}" dt="2023-09-21T16:43:16.069" v="880" actId="478"/>
          <ac:spMkLst>
            <pc:docMk/>
            <pc:sldMk cId="0" sldId="258"/>
            <ac:spMk id="1656" creationId="{00000000-0000-0000-0000-000000000000}"/>
          </ac:spMkLst>
        </pc:spChg>
      </pc:sldChg>
      <pc:sldChg chg="del">
        <pc:chgData name="Saurabh Tiwari" userId="2aa71c44-c30a-40c5-a684-2e2c9fa179dd" providerId="ADAL" clId="{6113DD9F-98E9-4137-9D90-6BAE3F029248}" dt="2023-09-21T19:43:14.386" v="3577" actId="2696"/>
        <pc:sldMkLst>
          <pc:docMk/>
          <pc:sldMk cId="0" sldId="259"/>
        </pc:sldMkLst>
      </pc:sldChg>
      <pc:sldChg chg="addSp delSp modSp del mod">
        <pc:chgData name="Saurabh Tiwari" userId="2aa71c44-c30a-40c5-a684-2e2c9fa179dd" providerId="ADAL" clId="{6113DD9F-98E9-4137-9D90-6BAE3F029248}" dt="2023-09-21T19:47:17.781" v="3611" actId="2696"/>
        <pc:sldMkLst>
          <pc:docMk/>
          <pc:sldMk cId="0" sldId="260"/>
        </pc:sldMkLst>
        <pc:spChg chg="add del mod">
          <ac:chgData name="Saurabh Tiwari" userId="2aa71c44-c30a-40c5-a684-2e2c9fa179dd" providerId="ADAL" clId="{6113DD9F-98E9-4137-9D90-6BAE3F029248}" dt="2023-09-21T19:45:44.327" v="3589" actId="478"/>
          <ac:spMkLst>
            <pc:docMk/>
            <pc:sldMk cId="0" sldId="260"/>
            <ac:spMk id="3" creationId="{F7DAD62B-453C-4877-72E5-DB2BD2686160}"/>
          </ac:spMkLst>
        </pc:spChg>
        <pc:spChg chg="mod">
          <ac:chgData name="Saurabh Tiwari" userId="2aa71c44-c30a-40c5-a684-2e2c9fa179dd" providerId="ADAL" clId="{6113DD9F-98E9-4137-9D90-6BAE3F029248}" dt="2023-09-21T19:46:26.243" v="3608" actId="1076"/>
          <ac:spMkLst>
            <pc:docMk/>
            <pc:sldMk cId="0" sldId="260"/>
            <ac:spMk id="1667" creationId="{00000000-0000-0000-0000-000000000000}"/>
          </ac:spMkLst>
        </pc:spChg>
        <pc:spChg chg="del mod">
          <ac:chgData name="Saurabh Tiwari" userId="2aa71c44-c30a-40c5-a684-2e2c9fa179dd" providerId="ADAL" clId="{6113DD9F-98E9-4137-9D90-6BAE3F029248}" dt="2023-09-21T19:45:42.043" v="3588" actId="478"/>
          <ac:spMkLst>
            <pc:docMk/>
            <pc:sldMk cId="0" sldId="260"/>
            <ac:spMk id="1668" creationId="{00000000-0000-0000-0000-000000000000}"/>
          </ac:spMkLst>
        </pc:spChg>
        <pc:spChg chg="mod">
          <ac:chgData name="Saurabh Tiwari" userId="2aa71c44-c30a-40c5-a684-2e2c9fa179dd" providerId="ADAL" clId="{6113DD9F-98E9-4137-9D90-6BAE3F029248}" dt="2023-09-21T19:46:32.138" v="3609" actId="1076"/>
          <ac:spMkLst>
            <pc:docMk/>
            <pc:sldMk cId="0" sldId="260"/>
            <ac:spMk id="1669" creationId="{00000000-0000-0000-0000-000000000000}"/>
          </ac:spMkLst>
        </pc:spChg>
      </pc:sldChg>
      <pc:sldChg chg="add del">
        <pc:chgData name="Saurabh Tiwari" userId="2aa71c44-c30a-40c5-a684-2e2c9fa179dd" providerId="ADAL" clId="{6113DD9F-98E9-4137-9D90-6BAE3F029248}" dt="2023-09-21T19:45:29.838" v="3586" actId="2696"/>
        <pc:sldMkLst>
          <pc:docMk/>
          <pc:sldMk cId="0" sldId="261"/>
        </pc:sldMkLst>
      </pc:sldChg>
      <pc:sldChg chg="modSp mod ord">
        <pc:chgData name="Saurabh Tiwari" userId="2aa71c44-c30a-40c5-a684-2e2c9fa179dd" providerId="ADAL" clId="{6113DD9F-98E9-4137-9D90-6BAE3F029248}" dt="2023-09-21T16:33:42.193" v="752" actId="255"/>
        <pc:sldMkLst>
          <pc:docMk/>
          <pc:sldMk cId="0" sldId="262"/>
        </pc:sldMkLst>
        <pc:spChg chg="mod">
          <ac:chgData name="Saurabh Tiwari" userId="2aa71c44-c30a-40c5-a684-2e2c9fa179dd" providerId="ADAL" clId="{6113DD9F-98E9-4137-9D90-6BAE3F029248}" dt="2023-09-21T16:12:36.564" v="455" actId="20577"/>
          <ac:spMkLst>
            <pc:docMk/>
            <pc:sldMk cId="0" sldId="262"/>
            <ac:spMk id="1762" creationId="{00000000-0000-0000-0000-000000000000}"/>
          </ac:spMkLst>
        </pc:spChg>
        <pc:spChg chg="mod">
          <ac:chgData name="Saurabh Tiwari" userId="2aa71c44-c30a-40c5-a684-2e2c9fa179dd" providerId="ADAL" clId="{6113DD9F-98E9-4137-9D90-6BAE3F029248}" dt="2023-09-21T16:33:42.193" v="752" actId="255"/>
          <ac:spMkLst>
            <pc:docMk/>
            <pc:sldMk cId="0" sldId="262"/>
            <ac:spMk id="1763" creationId="{00000000-0000-0000-0000-000000000000}"/>
          </ac:spMkLst>
        </pc:spChg>
      </pc:sldChg>
      <pc:sldChg chg="add del">
        <pc:chgData name="Saurabh Tiwari" userId="2aa71c44-c30a-40c5-a684-2e2c9fa179dd" providerId="ADAL" clId="{6113DD9F-98E9-4137-9D90-6BAE3F029248}" dt="2023-09-21T19:45:29.838" v="3586" actId="2696"/>
        <pc:sldMkLst>
          <pc:docMk/>
          <pc:sldMk cId="0" sldId="263"/>
        </pc:sldMkLst>
      </pc:sldChg>
      <pc:sldChg chg="addSp delSp modSp del mod ord">
        <pc:chgData name="Saurabh Tiwari" userId="2aa71c44-c30a-40c5-a684-2e2c9fa179dd" providerId="ADAL" clId="{6113DD9F-98E9-4137-9D90-6BAE3F029248}" dt="2023-09-21T17:34:16.272" v="1795" actId="2696"/>
        <pc:sldMkLst>
          <pc:docMk/>
          <pc:sldMk cId="0" sldId="264"/>
        </pc:sldMkLst>
        <pc:spChg chg="mod">
          <ac:chgData name="Saurabh Tiwari" userId="2aa71c44-c30a-40c5-a684-2e2c9fa179dd" providerId="ADAL" clId="{6113DD9F-98E9-4137-9D90-6BAE3F029248}" dt="2023-09-21T16:54:08.667" v="1171"/>
          <ac:spMkLst>
            <pc:docMk/>
            <pc:sldMk cId="0" sldId="264"/>
            <ac:spMk id="3" creationId="{657FF706-8751-A8B7-889A-2A76AF4D6811}"/>
          </ac:spMkLst>
        </pc:spChg>
        <pc:spChg chg="mod">
          <ac:chgData name="Saurabh Tiwari" userId="2aa71c44-c30a-40c5-a684-2e2c9fa179dd" providerId="ADAL" clId="{6113DD9F-98E9-4137-9D90-6BAE3F029248}" dt="2023-09-21T16:54:08.667" v="1171"/>
          <ac:spMkLst>
            <pc:docMk/>
            <pc:sldMk cId="0" sldId="264"/>
            <ac:spMk id="4" creationId="{F573C35B-1F24-8B4D-9889-C89FF615D568}"/>
          </ac:spMkLst>
        </pc:spChg>
        <pc:spChg chg="mod">
          <ac:chgData name="Saurabh Tiwari" userId="2aa71c44-c30a-40c5-a684-2e2c9fa179dd" providerId="ADAL" clId="{6113DD9F-98E9-4137-9D90-6BAE3F029248}" dt="2023-09-21T16:54:08.667" v="1171"/>
          <ac:spMkLst>
            <pc:docMk/>
            <pc:sldMk cId="0" sldId="264"/>
            <ac:spMk id="5" creationId="{6D527127-A986-80AF-726B-B28F5091951A}"/>
          </ac:spMkLst>
        </pc:spChg>
        <pc:spChg chg="mod">
          <ac:chgData name="Saurabh Tiwari" userId="2aa71c44-c30a-40c5-a684-2e2c9fa179dd" providerId="ADAL" clId="{6113DD9F-98E9-4137-9D90-6BAE3F029248}" dt="2023-09-21T16:54:08.667" v="1171"/>
          <ac:spMkLst>
            <pc:docMk/>
            <pc:sldMk cId="0" sldId="264"/>
            <ac:spMk id="6" creationId="{E08B41BE-F3EC-4757-0EBD-8163F9A09FF7}"/>
          </ac:spMkLst>
        </pc:spChg>
        <pc:spChg chg="mod">
          <ac:chgData name="Saurabh Tiwari" userId="2aa71c44-c30a-40c5-a684-2e2c9fa179dd" providerId="ADAL" clId="{6113DD9F-98E9-4137-9D90-6BAE3F029248}" dt="2023-09-21T16:54:08.667" v="1171"/>
          <ac:spMkLst>
            <pc:docMk/>
            <pc:sldMk cId="0" sldId="264"/>
            <ac:spMk id="7" creationId="{DE24CC81-27B5-46DB-F9A3-5A19B6813F71}"/>
          </ac:spMkLst>
        </pc:spChg>
        <pc:spChg chg="mod">
          <ac:chgData name="Saurabh Tiwari" userId="2aa71c44-c30a-40c5-a684-2e2c9fa179dd" providerId="ADAL" clId="{6113DD9F-98E9-4137-9D90-6BAE3F029248}" dt="2023-09-21T16:54:08.667" v="1171"/>
          <ac:spMkLst>
            <pc:docMk/>
            <pc:sldMk cId="0" sldId="264"/>
            <ac:spMk id="8" creationId="{3EE03EF4-6B07-4677-7289-DE98FF8851C9}"/>
          </ac:spMkLst>
        </pc:spChg>
        <pc:spChg chg="mod">
          <ac:chgData name="Saurabh Tiwari" userId="2aa71c44-c30a-40c5-a684-2e2c9fa179dd" providerId="ADAL" clId="{6113DD9F-98E9-4137-9D90-6BAE3F029248}" dt="2023-09-21T16:54:08.667" v="1171"/>
          <ac:spMkLst>
            <pc:docMk/>
            <pc:sldMk cId="0" sldId="264"/>
            <ac:spMk id="9" creationId="{BEC6AC15-65C7-8929-1DAE-3D5D34902AC4}"/>
          </ac:spMkLst>
        </pc:spChg>
        <pc:spChg chg="mod">
          <ac:chgData name="Saurabh Tiwari" userId="2aa71c44-c30a-40c5-a684-2e2c9fa179dd" providerId="ADAL" clId="{6113DD9F-98E9-4137-9D90-6BAE3F029248}" dt="2023-09-21T16:54:08.667" v="1171"/>
          <ac:spMkLst>
            <pc:docMk/>
            <pc:sldMk cId="0" sldId="264"/>
            <ac:spMk id="10" creationId="{F2D5CF30-6905-C8FC-F355-86D1D9A26E3B}"/>
          </ac:spMkLst>
        </pc:spChg>
        <pc:spChg chg="mod">
          <ac:chgData name="Saurabh Tiwari" userId="2aa71c44-c30a-40c5-a684-2e2c9fa179dd" providerId="ADAL" clId="{6113DD9F-98E9-4137-9D90-6BAE3F029248}" dt="2023-09-21T16:54:08.667" v="1171"/>
          <ac:spMkLst>
            <pc:docMk/>
            <pc:sldMk cId="0" sldId="264"/>
            <ac:spMk id="11" creationId="{E9852F60-4A78-8B8A-5E5E-AD5291438E4D}"/>
          </ac:spMkLst>
        </pc:spChg>
        <pc:spChg chg="mod">
          <ac:chgData name="Saurabh Tiwari" userId="2aa71c44-c30a-40c5-a684-2e2c9fa179dd" providerId="ADAL" clId="{6113DD9F-98E9-4137-9D90-6BAE3F029248}" dt="2023-09-21T16:54:08.667" v="1171"/>
          <ac:spMkLst>
            <pc:docMk/>
            <pc:sldMk cId="0" sldId="264"/>
            <ac:spMk id="12" creationId="{FA8D664D-CF8F-59A0-A16A-66589E75BD28}"/>
          </ac:spMkLst>
        </pc:spChg>
        <pc:spChg chg="mod">
          <ac:chgData name="Saurabh Tiwari" userId="2aa71c44-c30a-40c5-a684-2e2c9fa179dd" providerId="ADAL" clId="{6113DD9F-98E9-4137-9D90-6BAE3F029248}" dt="2023-09-21T16:54:08.667" v="1171"/>
          <ac:spMkLst>
            <pc:docMk/>
            <pc:sldMk cId="0" sldId="264"/>
            <ac:spMk id="13" creationId="{73A4634C-D84D-3C26-6ED8-BC37360F59C0}"/>
          </ac:spMkLst>
        </pc:spChg>
        <pc:spChg chg="mod">
          <ac:chgData name="Saurabh Tiwari" userId="2aa71c44-c30a-40c5-a684-2e2c9fa179dd" providerId="ADAL" clId="{6113DD9F-98E9-4137-9D90-6BAE3F029248}" dt="2023-09-21T16:54:08.667" v="1171"/>
          <ac:spMkLst>
            <pc:docMk/>
            <pc:sldMk cId="0" sldId="264"/>
            <ac:spMk id="14" creationId="{E63EFA6E-271C-91A5-92D7-2C793DF42C3E}"/>
          </ac:spMkLst>
        </pc:spChg>
        <pc:spChg chg="mod">
          <ac:chgData name="Saurabh Tiwari" userId="2aa71c44-c30a-40c5-a684-2e2c9fa179dd" providerId="ADAL" clId="{6113DD9F-98E9-4137-9D90-6BAE3F029248}" dt="2023-09-21T16:54:08.667" v="1171"/>
          <ac:spMkLst>
            <pc:docMk/>
            <pc:sldMk cId="0" sldId="264"/>
            <ac:spMk id="15" creationId="{68BBCD59-7249-942E-7502-777BF6FA01FD}"/>
          </ac:spMkLst>
        </pc:spChg>
        <pc:spChg chg="mod">
          <ac:chgData name="Saurabh Tiwari" userId="2aa71c44-c30a-40c5-a684-2e2c9fa179dd" providerId="ADAL" clId="{6113DD9F-98E9-4137-9D90-6BAE3F029248}" dt="2023-09-21T16:54:08.667" v="1171"/>
          <ac:spMkLst>
            <pc:docMk/>
            <pc:sldMk cId="0" sldId="264"/>
            <ac:spMk id="16" creationId="{19C37903-AE5B-C1D0-B7AD-0A76A163B963}"/>
          </ac:spMkLst>
        </pc:spChg>
        <pc:spChg chg="mod">
          <ac:chgData name="Saurabh Tiwari" userId="2aa71c44-c30a-40c5-a684-2e2c9fa179dd" providerId="ADAL" clId="{6113DD9F-98E9-4137-9D90-6BAE3F029248}" dt="2023-09-21T16:54:08.667" v="1171"/>
          <ac:spMkLst>
            <pc:docMk/>
            <pc:sldMk cId="0" sldId="264"/>
            <ac:spMk id="17" creationId="{642C2B90-47F9-E5F8-2EE6-5EDD0710CECE}"/>
          </ac:spMkLst>
        </pc:spChg>
        <pc:spChg chg="mod">
          <ac:chgData name="Saurabh Tiwari" userId="2aa71c44-c30a-40c5-a684-2e2c9fa179dd" providerId="ADAL" clId="{6113DD9F-98E9-4137-9D90-6BAE3F029248}" dt="2023-09-21T16:54:08.667" v="1171"/>
          <ac:spMkLst>
            <pc:docMk/>
            <pc:sldMk cId="0" sldId="264"/>
            <ac:spMk id="18" creationId="{947C5EFC-EDAD-709C-A651-64219E564658}"/>
          </ac:spMkLst>
        </pc:spChg>
        <pc:spChg chg="mod">
          <ac:chgData name="Saurabh Tiwari" userId="2aa71c44-c30a-40c5-a684-2e2c9fa179dd" providerId="ADAL" clId="{6113DD9F-98E9-4137-9D90-6BAE3F029248}" dt="2023-09-21T16:54:08.667" v="1171"/>
          <ac:spMkLst>
            <pc:docMk/>
            <pc:sldMk cId="0" sldId="264"/>
            <ac:spMk id="19" creationId="{0049FCC9-F289-A742-1460-B5D50B60D3C5}"/>
          </ac:spMkLst>
        </pc:spChg>
        <pc:spChg chg="mod">
          <ac:chgData name="Saurabh Tiwari" userId="2aa71c44-c30a-40c5-a684-2e2c9fa179dd" providerId="ADAL" clId="{6113DD9F-98E9-4137-9D90-6BAE3F029248}" dt="2023-09-21T16:54:08.667" v="1171"/>
          <ac:spMkLst>
            <pc:docMk/>
            <pc:sldMk cId="0" sldId="264"/>
            <ac:spMk id="20" creationId="{1A2171E5-D75D-3AB8-B93E-60C3CF04C7D4}"/>
          </ac:spMkLst>
        </pc:spChg>
        <pc:spChg chg="mod">
          <ac:chgData name="Saurabh Tiwari" userId="2aa71c44-c30a-40c5-a684-2e2c9fa179dd" providerId="ADAL" clId="{6113DD9F-98E9-4137-9D90-6BAE3F029248}" dt="2023-09-21T16:55:28.282" v="1206"/>
          <ac:spMkLst>
            <pc:docMk/>
            <pc:sldMk cId="0" sldId="264"/>
            <ac:spMk id="22" creationId="{E662FE77-1C41-8F18-B1C9-A910AF67D2EA}"/>
          </ac:spMkLst>
        </pc:spChg>
        <pc:spChg chg="mod">
          <ac:chgData name="Saurabh Tiwari" userId="2aa71c44-c30a-40c5-a684-2e2c9fa179dd" providerId="ADAL" clId="{6113DD9F-98E9-4137-9D90-6BAE3F029248}" dt="2023-09-21T16:55:28.282" v="1206"/>
          <ac:spMkLst>
            <pc:docMk/>
            <pc:sldMk cId="0" sldId="264"/>
            <ac:spMk id="23" creationId="{6A93590E-60E3-07D2-1427-7A80A0134297}"/>
          </ac:spMkLst>
        </pc:spChg>
        <pc:spChg chg="mod">
          <ac:chgData name="Saurabh Tiwari" userId="2aa71c44-c30a-40c5-a684-2e2c9fa179dd" providerId="ADAL" clId="{6113DD9F-98E9-4137-9D90-6BAE3F029248}" dt="2023-09-21T16:55:28.282" v="1206"/>
          <ac:spMkLst>
            <pc:docMk/>
            <pc:sldMk cId="0" sldId="264"/>
            <ac:spMk id="24" creationId="{1CBE3BB7-3939-1E50-B72D-BEAF7D520B79}"/>
          </ac:spMkLst>
        </pc:spChg>
        <pc:spChg chg="mod">
          <ac:chgData name="Saurabh Tiwari" userId="2aa71c44-c30a-40c5-a684-2e2c9fa179dd" providerId="ADAL" clId="{6113DD9F-98E9-4137-9D90-6BAE3F029248}" dt="2023-09-21T16:55:28.282" v="1206"/>
          <ac:spMkLst>
            <pc:docMk/>
            <pc:sldMk cId="0" sldId="264"/>
            <ac:spMk id="25" creationId="{D21A5FCC-BFB0-C44B-9BE7-A0E71A0D1185}"/>
          </ac:spMkLst>
        </pc:spChg>
        <pc:spChg chg="mod">
          <ac:chgData name="Saurabh Tiwari" userId="2aa71c44-c30a-40c5-a684-2e2c9fa179dd" providerId="ADAL" clId="{6113DD9F-98E9-4137-9D90-6BAE3F029248}" dt="2023-09-21T16:55:28.282" v="1206"/>
          <ac:spMkLst>
            <pc:docMk/>
            <pc:sldMk cId="0" sldId="264"/>
            <ac:spMk id="26" creationId="{6D9FD774-6106-C796-7E74-AF7A0B0AFB42}"/>
          </ac:spMkLst>
        </pc:spChg>
        <pc:spChg chg="mod">
          <ac:chgData name="Saurabh Tiwari" userId="2aa71c44-c30a-40c5-a684-2e2c9fa179dd" providerId="ADAL" clId="{6113DD9F-98E9-4137-9D90-6BAE3F029248}" dt="2023-09-21T16:55:28.282" v="1206"/>
          <ac:spMkLst>
            <pc:docMk/>
            <pc:sldMk cId="0" sldId="264"/>
            <ac:spMk id="27" creationId="{09A3E504-E88A-5C65-2161-68B31B2FFD92}"/>
          </ac:spMkLst>
        </pc:spChg>
        <pc:spChg chg="mod">
          <ac:chgData name="Saurabh Tiwari" userId="2aa71c44-c30a-40c5-a684-2e2c9fa179dd" providerId="ADAL" clId="{6113DD9F-98E9-4137-9D90-6BAE3F029248}" dt="2023-09-21T16:55:28.282" v="1206"/>
          <ac:spMkLst>
            <pc:docMk/>
            <pc:sldMk cId="0" sldId="264"/>
            <ac:spMk id="28" creationId="{0FA1C140-2988-1B3E-50AA-BE1A0B7B604F}"/>
          </ac:spMkLst>
        </pc:spChg>
        <pc:spChg chg="mod">
          <ac:chgData name="Saurabh Tiwari" userId="2aa71c44-c30a-40c5-a684-2e2c9fa179dd" providerId="ADAL" clId="{6113DD9F-98E9-4137-9D90-6BAE3F029248}" dt="2023-09-21T16:55:28.282" v="1206"/>
          <ac:spMkLst>
            <pc:docMk/>
            <pc:sldMk cId="0" sldId="264"/>
            <ac:spMk id="29" creationId="{725043A4-1A68-8191-FDDC-401D5DE1F15A}"/>
          </ac:spMkLst>
        </pc:spChg>
        <pc:spChg chg="mod">
          <ac:chgData name="Saurabh Tiwari" userId="2aa71c44-c30a-40c5-a684-2e2c9fa179dd" providerId="ADAL" clId="{6113DD9F-98E9-4137-9D90-6BAE3F029248}" dt="2023-09-21T16:55:28.282" v="1206"/>
          <ac:spMkLst>
            <pc:docMk/>
            <pc:sldMk cId="0" sldId="264"/>
            <ac:spMk id="30" creationId="{C4616A38-E87D-8D1F-AC7E-46B96AB4D55C}"/>
          </ac:spMkLst>
        </pc:spChg>
        <pc:spChg chg="mod">
          <ac:chgData name="Saurabh Tiwari" userId="2aa71c44-c30a-40c5-a684-2e2c9fa179dd" providerId="ADAL" clId="{6113DD9F-98E9-4137-9D90-6BAE3F029248}" dt="2023-09-21T16:55:28.282" v="1206"/>
          <ac:spMkLst>
            <pc:docMk/>
            <pc:sldMk cId="0" sldId="264"/>
            <ac:spMk id="31" creationId="{1D927EF6-7C27-95D2-D833-B2A0C85228B5}"/>
          </ac:spMkLst>
        </pc:spChg>
        <pc:spChg chg="mod">
          <ac:chgData name="Saurabh Tiwari" userId="2aa71c44-c30a-40c5-a684-2e2c9fa179dd" providerId="ADAL" clId="{6113DD9F-98E9-4137-9D90-6BAE3F029248}" dt="2023-09-21T16:55:28.282" v="1206"/>
          <ac:spMkLst>
            <pc:docMk/>
            <pc:sldMk cId="0" sldId="264"/>
            <ac:spMk id="32" creationId="{78C222DA-9CB1-95D5-EE0E-FEBC81DE2876}"/>
          </ac:spMkLst>
        </pc:spChg>
        <pc:spChg chg="mod">
          <ac:chgData name="Saurabh Tiwari" userId="2aa71c44-c30a-40c5-a684-2e2c9fa179dd" providerId="ADAL" clId="{6113DD9F-98E9-4137-9D90-6BAE3F029248}" dt="2023-09-21T16:55:28.282" v="1206"/>
          <ac:spMkLst>
            <pc:docMk/>
            <pc:sldMk cId="0" sldId="264"/>
            <ac:spMk id="33" creationId="{1C55257F-3A96-89B0-FF68-3399AC3E4CB1}"/>
          </ac:spMkLst>
        </pc:spChg>
        <pc:spChg chg="mod">
          <ac:chgData name="Saurabh Tiwari" userId="2aa71c44-c30a-40c5-a684-2e2c9fa179dd" providerId="ADAL" clId="{6113DD9F-98E9-4137-9D90-6BAE3F029248}" dt="2023-09-21T16:50:58.629" v="1110" actId="20577"/>
          <ac:spMkLst>
            <pc:docMk/>
            <pc:sldMk cId="0" sldId="264"/>
            <ac:spMk id="2013" creationId="{00000000-0000-0000-0000-000000000000}"/>
          </ac:spMkLst>
        </pc:spChg>
        <pc:spChg chg="mod">
          <ac:chgData name="Saurabh Tiwari" userId="2aa71c44-c30a-40c5-a684-2e2c9fa179dd" providerId="ADAL" clId="{6113DD9F-98E9-4137-9D90-6BAE3F029248}" dt="2023-09-21T17:33:49.783" v="1793"/>
          <ac:spMkLst>
            <pc:docMk/>
            <pc:sldMk cId="0" sldId="264"/>
            <ac:spMk id="2014" creationId="{00000000-0000-0000-0000-000000000000}"/>
          </ac:spMkLst>
        </pc:spChg>
        <pc:spChg chg="mod">
          <ac:chgData name="Saurabh Tiwari" userId="2aa71c44-c30a-40c5-a684-2e2c9fa179dd" providerId="ADAL" clId="{6113DD9F-98E9-4137-9D90-6BAE3F029248}" dt="2023-09-21T16:58:19.927" v="1313" actId="1076"/>
          <ac:spMkLst>
            <pc:docMk/>
            <pc:sldMk cId="0" sldId="264"/>
            <ac:spMk id="2015" creationId="{00000000-0000-0000-0000-000000000000}"/>
          </ac:spMkLst>
        </pc:spChg>
        <pc:spChg chg="mod">
          <ac:chgData name="Saurabh Tiwari" userId="2aa71c44-c30a-40c5-a684-2e2c9fa179dd" providerId="ADAL" clId="{6113DD9F-98E9-4137-9D90-6BAE3F029248}" dt="2023-09-21T16:58:25.725" v="1314" actId="1076"/>
          <ac:spMkLst>
            <pc:docMk/>
            <pc:sldMk cId="0" sldId="264"/>
            <ac:spMk id="2016" creationId="{00000000-0000-0000-0000-000000000000}"/>
          </ac:spMkLst>
        </pc:spChg>
        <pc:spChg chg="mod">
          <ac:chgData name="Saurabh Tiwari" userId="2aa71c44-c30a-40c5-a684-2e2c9fa179dd" providerId="ADAL" clId="{6113DD9F-98E9-4137-9D90-6BAE3F029248}" dt="2023-09-21T17:34:09.717" v="1794" actId="1076"/>
          <ac:spMkLst>
            <pc:docMk/>
            <pc:sldMk cId="0" sldId="264"/>
            <ac:spMk id="2017" creationId="{00000000-0000-0000-0000-000000000000}"/>
          </ac:spMkLst>
        </pc:spChg>
        <pc:spChg chg="mod">
          <ac:chgData name="Saurabh Tiwari" userId="2aa71c44-c30a-40c5-a684-2e2c9fa179dd" providerId="ADAL" clId="{6113DD9F-98E9-4137-9D90-6BAE3F029248}" dt="2023-09-21T16:57:57.535" v="1310" actId="1076"/>
          <ac:spMkLst>
            <pc:docMk/>
            <pc:sldMk cId="0" sldId="264"/>
            <ac:spMk id="2018" creationId="{00000000-0000-0000-0000-000000000000}"/>
          </ac:spMkLst>
        </pc:spChg>
        <pc:spChg chg="mod">
          <ac:chgData name="Saurabh Tiwari" userId="2aa71c44-c30a-40c5-a684-2e2c9fa179dd" providerId="ADAL" clId="{6113DD9F-98E9-4137-9D90-6BAE3F029248}" dt="2023-09-21T16:58:05.572" v="1311" actId="1076"/>
          <ac:spMkLst>
            <pc:docMk/>
            <pc:sldMk cId="0" sldId="264"/>
            <ac:spMk id="2019" creationId="{00000000-0000-0000-0000-000000000000}"/>
          </ac:spMkLst>
        </pc:spChg>
        <pc:grpChg chg="add mod">
          <ac:chgData name="Saurabh Tiwari" userId="2aa71c44-c30a-40c5-a684-2e2c9fa179dd" providerId="ADAL" clId="{6113DD9F-98E9-4137-9D90-6BAE3F029248}" dt="2023-09-21T16:59:08.306" v="1318" actId="1076"/>
          <ac:grpSpMkLst>
            <pc:docMk/>
            <pc:sldMk cId="0" sldId="264"/>
            <ac:grpSpMk id="2" creationId="{DB33BF5A-867E-07E7-8A92-3E3E6152E7B4}"/>
          </ac:grpSpMkLst>
        </pc:grpChg>
        <pc:grpChg chg="add mod">
          <ac:chgData name="Saurabh Tiwari" userId="2aa71c44-c30a-40c5-a684-2e2c9fa179dd" providerId="ADAL" clId="{6113DD9F-98E9-4137-9D90-6BAE3F029248}" dt="2023-09-21T16:59:19.289" v="1321" actId="1076"/>
          <ac:grpSpMkLst>
            <pc:docMk/>
            <pc:sldMk cId="0" sldId="264"/>
            <ac:grpSpMk id="21" creationId="{7B67CD15-8157-D501-140E-A350EDB6834D}"/>
          </ac:grpSpMkLst>
        </pc:grpChg>
        <pc:grpChg chg="mod">
          <ac:chgData name="Saurabh Tiwari" userId="2aa71c44-c30a-40c5-a684-2e2c9fa179dd" providerId="ADAL" clId="{6113DD9F-98E9-4137-9D90-6BAE3F029248}" dt="2023-09-21T16:59:13.573" v="1319" actId="1076"/>
          <ac:grpSpMkLst>
            <pc:docMk/>
            <pc:sldMk cId="0" sldId="264"/>
            <ac:grpSpMk id="2020" creationId="{00000000-0000-0000-0000-000000000000}"/>
          </ac:grpSpMkLst>
        </pc:grpChg>
        <pc:grpChg chg="del mod">
          <ac:chgData name="Saurabh Tiwari" userId="2aa71c44-c30a-40c5-a684-2e2c9fa179dd" providerId="ADAL" clId="{6113DD9F-98E9-4137-9D90-6BAE3F029248}" dt="2023-09-21T16:54:57.206" v="1174" actId="478"/>
          <ac:grpSpMkLst>
            <pc:docMk/>
            <pc:sldMk cId="0" sldId="264"/>
            <ac:grpSpMk id="2033" creationId="{00000000-0000-0000-0000-000000000000}"/>
          </ac:grpSpMkLst>
        </pc:grpChg>
        <pc:grpChg chg="del">
          <ac:chgData name="Saurabh Tiwari" userId="2aa71c44-c30a-40c5-a684-2e2c9fa179dd" providerId="ADAL" clId="{6113DD9F-98E9-4137-9D90-6BAE3F029248}" dt="2023-09-21T16:55:27.232" v="1205" actId="478"/>
          <ac:grpSpMkLst>
            <pc:docMk/>
            <pc:sldMk cId="0" sldId="264"/>
            <ac:grpSpMk id="2049" creationId="{00000000-0000-0000-0000-000000000000}"/>
          </ac:grpSpMkLst>
        </pc:grpChg>
      </pc:sldChg>
      <pc:sldChg chg="add del">
        <pc:chgData name="Saurabh Tiwari" userId="2aa71c44-c30a-40c5-a684-2e2c9fa179dd" providerId="ADAL" clId="{6113DD9F-98E9-4137-9D90-6BAE3F029248}" dt="2023-09-21T19:45:29.838" v="3586" actId="2696"/>
        <pc:sldMkLst>
          <pc:docMk/>
          <pc:sldMk cId="0" sldId="265"/>
        </pc:sldMkLst>
      </pc:sldChg>
      <pc:sldChg chg="add del">
        <pc:chgData name="Saurabh Tiwari" userId="2aa71c44-c30a-40c5-a684-2e2c9fa179dd" providerId="ADAL" clId="{6113DD9F-98E9-4137-9D90-6BAE3F029248}" dt="2023-09-21T19:45:29.838" v="3586" actId="2696"/>
        <pc:sldMkLst>
          <pc:docMk/>
          <pc:sldMk cId="0" sldId="266"/>
        </pc:sldMkLst>
      </pc:sldChg>
      <pc:sldChg chg="modSp add del mod">
        <pc:chgData name="Saurabh Tiwari" userId="2aa71c44-c30a-40c5-a684-2e2c9fa179dd" providerId="ADAL" clId="{6113DD9F-98E9-4137-9D90-6BAE3F029248}" dt="2023-09-21T19:45:29.838" v="3586" actId="2696"/>
        <pc:sldMkLst>
          <pc:docMk/>
          <pc:sldMk cId="0" sldId="267"/>
        </pc:sldMkLst>
        <pc:grpChg chg="mod">
          <ac:chgData name="Saurabh Tiwari" userId="2aa71c44-c30a-40c5-a684-2e2c9fa179dd" providerId="ADAL" clId="{6113DD9F-98E9-4137-9D90-6BAE3F029248}" dt="2023-09-21T16:55:19.628" v="1204" actId="1076"/>
          <ac:grpSpMkLst>
            <pc:docMk/>
            <pc:sldMk cId="0" sldId="267"/>
            <ac:grpSpMk id="2231" creationId="{00000000-0000-0000-0000-000000000000}"/>
          </ac:grpSpMkLst>
        </pc:grpChg>
      </pc:sldChg>
      <pc:sldChg chg="del">
        <pc:chgData name="Saurabh Tiwari" userId="2aa71c44-c30a-40c5-a684-2e2c9fa179dd" providerId="ADAL" clId="{6113DD9F-98E9-4137-9D90-6BAE3F029248}" dt="2023-09-21T19:43:33.446" v="3578" actId="2696"/>
        <pc:sldMkLst>
          <pc:docMk/>
          <pc:sldMk cId="0" sldId="268"/>
        </pc:sldMkLst>
      </pc:sldChg>
      <pc:sldChg chg="add del">
        <pc:chgData name="Saurabh Tiwari" userId="2aa71c44-c30a-40c5-a684-2e2c9fa179dd" providerId="ADAL" clId="{6113DD9F-98E9-4137-9D90-6BAE3F029248}" dt="2023-09-21T19:45:29.838" v="3586" actId="2696"/>
        <pc:sldMkLst>
          <pc:docMk/>
          <pc:sldMk cId="0" sldId="269"/>
        </pc:sldMkLst>
      </pc:sldChg>
      <pc:sldChg chg="del">
        <pc:chgData name="Saurabh Tiwari" userId="2aa71c44-c30a-40c5-a684-2e2c9fa179dd" providerId="ADAL" clId="{6113DD9F-98E9-4137-9D90-6BAE3F029248}" dt="2023-09-21T19:43:38.612" v="3579" actId="2696"/>
        <pc:sldMkLst>
          <pc:docMk/>
          <pc:sldMk cId="0" sldId="270"/>
        </pc:sldMkLst>
      </pc:sldChg>
      <pc:sldChg chg="del">
        <pc:chgData name="Saurabh Tiwari" userId="2aa71c44-c30a-40c5-a684-2e2c9fa179dd" providerId="ADAL" clId="{6113DD9F-98E9-4137-9D90-6BAE3F029248}" dt="2023-09-21T19:43:38.612" v="3579" actId="2696"/>
        <pc:sldMkLst>
          <pc:docMk/>
          <pc:sldMk cId="0" sldId="271"/>
        </pc:sldMkLst>
      </pc:sldChg>
      <pc:sldChg chg="del">
        <pc:chgData name="Saurabh Tiwari" userId="2aa71c44-c30a-40c5-a684-2e2c9fa179dd" providerId="ADAL" clId="{6113DD9F-98E9-4137-9D90-6BAE3F029248}" dt="2023-09-21T19:43:51.025" v="3580" actId="2696"/>
        <pc:sldMkLst>
          <pc:docMk/>
          <pc:sldMk cId="0" sldId="272"/>
        </pc:sldMkLst>
      </pc:sldChg>
      <pc:sldChg chg="add del">
        <pc:chgData name="Saurabh Tiwari" userId="2aa71c44-c30a-40c5-a684-2e2c9fa179dd" providerId="ADAL" clId="{6113DD9F-98E9-4137-9D90-6BAE3F029248}" dt="2023-09-21T19:45:29.838" v="3586" actId="2696"/>
        <pc:sldMkLst>
          <pc:docMk/>
          <pc:sldMk cId="0" sldId="273"/>
        </pc:sldMkLst>
      </pc:sldChg>
      <pc:sldChg chg="add del">
        <pc:chgData name="Saurabh Tiwari" userId="2aa71c44-c30a-40c5-a684-2e2c9fa179dd" providerId="ADAL" clId="{6113DD9F-98E9-4137-9D90-6BAE3F029248}" dt="2023-09-21T19:45:29.838" v="3586" actId="2696"/>
        <pc:sldMkLst>
          <pc:docMk/>
          <pc:sldMk cId="0" sldId="274"/>
        </pc:sldMkLst>
      </pc:sldChg>
      <pc:sldChg chg="modSp mod ord">
        <pc:chgData name="Saurabh Tiwari" userId="2aa71c44-c30a-40c5-a684-2e2c9fa179dd" providerId="ADAL" clId="{6113DD9F-98E9-4137-9D90-6BAE3F029248}" dt="2023-09-22T06:22:11.065" v="4371" actId="1076"/>
        <pc:sldMkLst>
          <pc:docMk/>
          <pc:sldMk cId="0" sldId="275"/>
        </pc:sldMkLst>
        <pc:spChg chg="mod">
          <ac:chgData name="Saurabh Tiwari" userId="2aa71c44-c30a-40c5-a684-2e2c9fa179dd" providerId="ADAL" clId="{6113DD9F-98E9-4137-9D90-6BAE3F029248}" dt="2023-09-22T06:22:11.065" v="4371" actId="1076"/>
          <ac:spMkLst>
            <pc:docMk/>
            <pc:sldMk cId="0" sldId="275"/>
            <ac:spMk id="2391" creationId="{00000000-0000-0000-0000-000000000000}"/>
          </ac:spMkLst>
        </pc:spChg>
        <pc:spChg chg="mod">
          <ac:chgData name="Saurabh Tiwari" userId="2aa71c44-c30a-40c5-a684-2e2c9fa179dd" providerId="ADAL" clId="{6113DD9F-98E9-4137-9D90-6BAE3F029248}" dt="2023-09-22T06:22:07.545" v="4370" actId="1076"/>
          <ac:spMkLst>
            <pc:docMk/>
            <pc:sldMk cId="0" sldId="275"/>
            <ac:spMk id="2392" creationId="{00000000-0000-0000-0000-000000000000}"/>
          </ac:spMkLst>
        </pc:spChg>
        <pc:spChg chg="mod">
          <ac:chgData name="Saurabh Tiwari" userId="2aa71c44-c30a-40c5-a684-2e2c9fa179dd" providerId="ADAL" clId="{6113DD9F-98E9-4137-9D90-6BAE3F029248}" dt="2023-09-21T19:14:55.348" v="3313" actId="1076"/>
          <ac:spMkLst>
            <pc:docMk/>
            <pc:sldMk cId="0" sldId="275"/>
            <ac:spMk id="2393" creationId="{00000000-0000-0000-0000-000000000000}"/>
          </ac:spMkLst>
        </pc:spChg>
        <pc:spChg chg="mod">
          <ac:chgData name="Saurabh Tiwari" userId="2aa71c44-c30a-40c5-a684-2e2c9fa179dd" providerId="ADAL" clId="{6113DD9F-98E9-4137-9D90-6BAE3F029248}" dt="2023-09-21T19:40:16.290" v="3573" actId="1076"/>
          <ac:spMkLst>
            <pc:docMk/>
            <pc:sldMk cId="0" sldId="275"/>
            <ac:spMk id="2394" creationId="{00000000-0000-0000-0000-000000000000}"/>
          </ac:spMkLst>
        </pc:spChg>
        <pc:grpChg chg="mod">
          <ac:chgData name="Saurabh Tiwari" userId="2aa71c44-c30a-40c5-a684-2e2c9fa179dd" providerId="ADAL" clId="{6113DD9F-98E9-4137-9D90-6BAE3F029248}" dt="2023-09-21T19:14:40.070" v="3311" actId="1076"/>
          <ac:grpSpMkLst>
            <pc:docMk/>
            <pc:sldMk cId="0" sldId="275"/>
            <ac:grpSpMk id="2385" creationId="{00000000-0000-0000-0000-000000000000}"/>
          </ac:grpSpMkLst>
        </pc:grpChg>
        <pc:picChg chg="mod">
          <ac:chgData name="Saurabh Tiwari" userId="2aa71c44-c30a-40c5-a684-2e2c9fa179dd" providerId="ADAL" clId="{6113DD9F-98E9-4137-9D90-6BAE3F029248}" dt="2023-09-21T19:34:35.120" v="3455" actId="14826"/>
          <ac:picMkLst>
            <pc:docMk/>
            <pc:sldMk cId="0" sldId="275"/>
            <ac:picMk id="2390" creationId="{00000000-0000-0000-0000-000000000000}"/>
          </ac:picMkLst>
        </pc:picChg>
      </pc:sldChg>
      <pc:sldChg chg="add del">
        <pc:chgData name="Saurabh Tiwari" userId="2aa71c44-c30a-40c5-a684-2e2c9fa179dd" providerId="ADAL" clId="{6113DD9F-98E9-4137-9D90-6BAE3F029248}" dt="2023-09-21T19:45:29.838" v="3586" actId="2696"/>
        <pc:sldMkLst>
          <pc:docMk/>
          <pc:sldMk cId="0" sldId="276"/>
        </pc:sldMkLst>
      </pc:sldChg>
      <pc:sldChg chg="add del">
        <pc:chgData name="Saurabh Tiwari" userId="2aa71c44-c30a-40c5-a684-2e2c9fa179dd" providerId="ADAL" clId="{6113DD9F-98E9-4137-9D90-6BAE3F029248}" dt="2023-09-21T19:45:29.838" v="3586" actId="2696"/>
        <pc:sldMkLst>
          <pc:docMk/>
          <pc:sldMk cId="0" sldId="277"/>
        </pc:sldMkLst>
      </pc:sldChg>
      <pc:sldChg chg="del">
        <pc:chgData name="Saurabh Tiwari" userId="2aa71c44-c30a-40c5-a684-2e2c9fa179dd" providerId="ADAL" clId="{6113DD9F-98E9-4137-9D90-6BAE3F029248}" dt="2023-09-21T19:44:25.478" v="3583" actId="2696"/>
        <pc:sldMkLst>
          <pc:docMk/>
          <pc:sldMk cId="0" sldId="278"/>
        </pc:sldMkLst>
      </pc:sldChg>
      <pc:sldChg chg="modSp add del mod ord modNotes">
        <pc:chgData name="Saurabh Tiwari" userId="2aa71c44-c30a-40c5-a684-2e2c9fa179dd" providerId="ADAL" clId="{6113DD9F-98E9-4137-9D90-6BAE3F029248}" dt="2023-09-22T04:09:52.670" v="4247" actId="20577"/>
        <pc:sldMkLst>
          <pc:docMk/>
          <pc:sldMk cId="0" sldId="279"/>
        </pc:sldMkLst>
        <pc:spChg chg="mod">
          <ac:chgData name="Saurabh Tiwari" userId="2aa71c44-c30a-40c5-a684-2e2c9fa179dd" providerId="ADAL" clId="{6113DD9F-98E9-4137-9D90-6BAE3F029248}" dt="2023-09-21T17:02:08.062" v="1381" actId="20577"/>
          <ac:spMkLst>
            <pc:docMk/>
            <pc:sldMk cId="0" sldId="279"/>
            <ac:spMk id="2524" creationId="{00000000-0000-0000-0000-000000000000}"/>
          </ac:spMkLst>
        </pc:spChg>
        <pc:spChg chg="mod">
          <ac:chgData name="Saurabh Tiwari" userId="2aa71c44-c30a-40c5-a684-2e2c9fa179dd" providerId="ADAL" clId="{6113DD9F-98E9-4137-9D90-6BAE3F029248}" dt="2023-09-21T20:56:21.276" v="3919" actId="20577"/>
          <ac:spMkLst>
            <pc:docMk/>
            <pc:sldMk cId="0" sldId="279"/>
            <ac:spMk id="2526" creationId="{00000000-0000-0000-0000-000000000000}"/>
          </ac:spMkLst>
        </pc:spChg>
        <pc:spChg chg="mod">
          <ac:chgData name="Saurabh Tiwari" userId="2aa71c44-c30a-40c5-a684-2e2c9fa179dd" providerId="ADAL" clId="{6113DD9F-98E9-4137-9D90-6BAE3F029248}" dt="2023-09-22T04:09:36.759" v="4216" actId="20577"/>
          <ac:spMkLst>
            <pc:docMk/>
            <pc:sldMk cId="0" sldId="279"/>
            <ac:spMk id="2527" creationId="{00000000-0000-0000-0000-000000000000}"/>
          </ac:spMkLst>
        </pc:spChg>
        <pc:spChg chg="mod">
          <ac:chgData name="Saurabh Tiwari" userId="2aa71c44-c30a-40c5-a684-2e2c9fa179dd" providerId="ADAL" clId="{6113DD9F-98E9-4137-9D90-6BAE3F029248}" dt="2023-09-21T20:56:40.158" v="4003" actId="20577"/>
          <ac:spMkLst>
            <pc:docMk/>
            <pc:sldMk cId="0" sldId="279"/>
            <ac:spMk id="2532" creationId="{00000000-0000-0000-0000-000000000000}"/>
          </ac:spMkLst>
        </pc:spChg>
        <pc:spChg chg="mod">
          <ac:chgData name="Saurabh Tiwari" userId="2aa71c44-c30a-40c5-a684-2e2c9fa179dd" providerId="ADAL" clId="{6113DD9F-98E9-4137-9D90-6BAE3F029248}" dt="2023-09-22T04:09:43.484" v="4229" actId="20577"/>
          <ac:spMkLst>
            <pc:docMk/>
            <pc:sldMk cId="0" sldId="279"/>
            <ac:spMk id="2533" creationId="{00000000-0000-0000-0000-000000000000}"/>
          </ac:spMkLst>
        </pc:spChg>
        <pc:spChg chg="mod">
          <ac:chgData name="Saurabh Tiwari" userId="2aa71c44-c30a-40c5-a684-2e2c9fa179dd" providerId="ADAL" clId="{6113DD9F-98E9-4137-9D90-6BAE3F029248}" dt="2023-09-21T20:56:57.576" v="4092" actId="20577"/>
          <ac:spMkLst>
            <pc:docMk/>
            <pc:sldMk cId="0" sldId="279"/>
            <ac:spMk id="2536" creationId="{00000000-0000-0000-0000-000000000000}"/>
          </ac:spMkLst>
        </pc:spChg>
        <pc:spChg chg="mod">
          <ac:chgData name="Saurabh Tiwari" userId="2aa71c44-c30a-40c5-a684-2e2c9fa179dd" providerId="ADAL" clId="{6113DD9F-98E9-4137-9D90-6BAE3F029248}" dt="2023-09-22T04:09:48.260" v="4238" actId="20577"/>
          <ac:spMkLst>
            <pc:docMk/>
            <pc:sldMk cId="0" sldId="279"/>
            <ac:spMk id="2537" creationId="{00000000-0000-0000-0000-000000000000}"/>
          </ac:spMkLst>
        </pc:spChg>
        <pc:spChg chg="mod">
          <ac:chgData name="Saurabh Tiwari" userId="2aa71c44-c30a-40c5-a684-2e2c9fa179dd" providerId="ADAL" clId="{6113DD9F-98E9-4137-9D90-6BAE3F029248}" dt="2023-09-21T20:57:43.802" v="4207" actId="1076"/>
          <ac:spMkLst>
            <pc:docMk/>
            <pc:sldMk cId="0" sldId="279"/>
            <ac:spMk id="2538" creationId="{00000000-0000-0000-0000-000000000000}"/>
          </ac:spMkLst>
        </pc:spChg>
        <pc:spChg chg="mod">
          <ac:chgData name="Saurabh Tiwari" userId="2aa71c44-c30a-40c5-a684-2e2c9fa179dd" providerId="ADAL" clId="{6113DD9F-98E9-4137-9D90-6BAE3F029248}" dt="2023-09-22T04:09:52.670" v="4247" actId="20577"/>
          <ac:spMkLst>
            <pc:docMk/>
            <pc:sldMk cId="0" sldId="279"/>
            <ac:spMk id="2539" creationId="{00000000-0000-0000-0000-000000000000}"/>
          </ac:spMkLst>
        </pc:spChg>
      </pc:sldChg>
      <pc:sldChg chg="del">
        <pc:chgData name="Saurabh Tiwari" userId="2aa71c44-c30a-40c5-a684-2e2c9fa179dd" providerId="ADAL" clId="{6113DD9F-98E9-4137-9D90-6BAE3F029248}" dt="2023-09-21T19:44:25.478" v="3583" actId="2696"/>
        <pc:sldMkLst>
          <pc:docMk/>
          <pc:sldMk cId="0" sldId="280"/>
        </pc:sldMkLst>
      </pc:sldChg>
      <pc:sldChg chg="del">
        <pc:chgData name="Saurabh Tiwari" userId="2aa71c44-c30a-40c5-a684-2e2c9fa179dd" providerId="ADAL" clId="{6113DD9F-98E9-4137-9D90-6BAE3F029248}" dt="2023-09-21T19:44:25.478" v="3583" actId="2696"/>
        <pc:sldMkLst>
          <pc:docMk/>
          <pc:sldMk cId="0" sldId="281"/>
        </pc:sldMkLst>
      </pc:sldChg>
      <pc:sldChg chg="del">
        <pc:chgData name="Saurabh Tiwari" userId="2aa71c44-c30a-40c5-a684-2e2c9fa179dd" providerId="ADAL" clId="{6113DD9F-98E9-4137-9D90-6BAE3F029248}" dt="2023-09-21T19:44:25.478" v="3583" actId="2696"/>
        <pc:sldMkLst>
          <pc:docMk/>
          <pc:sldMk cId="0" sldId="282"/>
        </pc:sldMkLst>
      </pc:sldChg>
      <pc:sldChg chg="del">
        <pc:chgData name="Saurabh Tiwari" userId="2aa71c44-c30a-40c5-a684-2e2c9fa179dd" providerId="ADAL" clId="{6113DD9F-98E9-4137-9D90-6BAE3F029248}" dt="2023-09-21T19:44:18.537" v="3582" actId="2696"/>
        <pc:sldMkLst>
          <pc:docMk/>
          <pc:sldMk cId="0" sldId="283"/>
        </pc:sldMkLst>
      </pc:sldChg>
      <pc:sldChg chg="del">
        <pc:chgData name="Saurabh Tiwari" userId="2aa71c44-c30a-40c5-a684-2e2c9fa179dd" providerId="ADAL" clId="{6113DD9F-98E9-4137-9D90-6BAE3F029248}" dt="2023-09-21T19:44:18.537" v="3582" actId="2696"/>
        <pc:sldMkLst>
          <pc:docMk/>
          <pc:sldMk cId="0" sldId="284"/>
        </pc:sldMkLst>
      </pc:sldChg>
      <pc:sldChg chg="del">
        <pc:chgData name="Saurabh Tiwari" userId="2aa71c44-c30a-40c5-a684-2e2c9fa179dd" providerId="ADAL" clId="{6113DD9F-98E9-4137-9D90-6BAE3F029248}" dt="2023-09-21T19:44:18.537" v="3582" actId="2696"/>
        <pc:sldMkLst>
          <pc:docMk/>
          <pc:sldMk cId="0" sldId="285"/>
        </pc:sldMkLst>
      </pc:sldChg>
      <pc:sldChg chg="del">
        <pc:chgData name="Saurabh Tiwari" userId="2aa71c44-c30a-40c5-a684-2e2c9fa179dd" providerId="ADAL" clId="{6113DD9F-98E9-4137-9D90-6BAE3F029248}" dt="2023-09-21T19:44:18.537" v="3582" actId="2696"/>
        <pc:sldMkLst>
          <pc:docMk/>
          <pc:sldMk cId="0" sldId="286"/>
        </pc:sldMkLst>
      </pc:sldChg>
      <pc:sldChg chg="del">
        <pc:chgData name="Saurabh Tiwari" userId="2aa71c44-c30a-40c5-a684-2e2c9fa179dd" providerId="ADAL" clId="{6113DD9F-98E9-4137-9D90-6BAE3F029248}" dt="2023-09-21T19:44:10.550" v="3581" actId="2696"/>
        <pc:sldMkLst>
          <pc:docMk/>
          <pc:sldMk cId="0" sldId="287"/>
        </pc:sldMkLst>
      </pc:sldChg>
      <pc:sldChg chg="del">
        <pc:chgData name="Saurabh Tiwari" userId="2aa71c44-c30a-40c5-a684-2e2c9fa179dd" providerId="ADAL" clId="{6113DD9F-98E9-4137-9D90-6BAE3F029248}" dt="2023-09-21T19:44:10.550" v="3581" actId="2696"/>
        <pc:sldMkLst>
          <pc:docMk/>
          <pc:sldMk cId="0" sldId="288"/>
        </pc:sldMkLst>
      </pc:sldChg>
      <pc:sldChg chg="del">
        <pc:chgData name="Saurabh Tiwari" userId="2aa71c44-c30a-40c5-a684-2e2c9fa179dd" providerId="ADAL" clId="{6113DD9F-98E9-4137-9D90-6BAE3F029248}" dt="2023-09-21T19:44:10.550" v="3581" actId="2696"/>
        <pc:sldMkLst>
          <pc:docMk/>
          <pc:sldMk cId="0" sldId="289"/>
        </pc:sldMkLst>
      </pc:sldChg>
      <pc:sldChg chg="addSp delSp modSp add del mod ord">
        <pc:chgData name="Saurabh Tiwari" userId="2aa71c44-c30a-40c5-a684-2e2c9fa179dd" providerId="ADAL" clId="{6113DD9F-98E9-4137-9D90-6BAE3F029248}" dt="2023-09-21T17:28:22.011" v="1784" actId="2696"/>
        <pc:sldMkLst>
          <pc:docMk/>
          <pc:sldMk cId="0" sldId="290"/>
        </pc:sldMkLst>
        <pc:spChg chg="add del mod">
          <ac:chgData name="Saurabh Tiwari" userId="2aa71c44-c30a-40c5-a684-2e2c9fa179dd" providerId="ADAL" clId="{6113DD9F-98E9-4137-9D90-6BAE3F029248}" dt="2023-09-21T17:25:14.337" v="1773" actId="478"/>
          <ac:spMkLst>
            <pc:docMk/>
            <pc:sldMk cId="0" sldId="290"/>
            <ac:spMk id="2" creationId="{127B31A7-A398-A824-8FB4-CCB78017C193}"/>
          </ac:spMkLst>
        </pc:spChg>
        <pc:spChg chg="mod">
          <ac:chgData name="Saurabh Tiwari" userId="2aa71c44-c30a-40c5-a684-2e2c9fa179dd" providerId="ADAL" clId="{6113DD9F-98E9-4137-9D90-6BAE3F029248}" dt="2023-09-21T17:20:44.853" v="1633" actId="1035"/>
          <ac:spMkLst>
            <pc:docMk/>
            <pc:sldMk cId="0" sldId="290"/>
            <ac:spMk id="2841" creationId="{00000000-0000-0000-0000-000000000000}"/>
          </ac:spMkLst>
        </pc:spChg>
        <pc:spChg chg="mod">
          <ac:chgData name="Saurabh Tiwari" userId="2aa71c44-c30a-40c5-a684-2e2c9fa179dd" providerId="ADAL" clId="{6113DD9F-98E9-4137-9D90-6BAE3F029248}" dt="2023-09-21T17:21:04.433" v="1698" actId="1035"/>
          <ac:spMkLst>
            <pc:docMk/>
            <pc:sldMk cId="0" sldId="290"/>
            <ac:spMk id="2842" creationId="{00000000-0000-0000-0000-000000000000}"/>
          </ac:spMkLst>
        </pc:spChg>
        <pc:spChg chg="del">
          <ac:chgData name="Saurabh Tiwari" userId="2aa71c44-c30a-40c5-a684-2e2c9fa179dd" providerId="ADAL" clId="{6113DD9F-98E9-4137-9D90-6BAE3F029248}" dt="2023-09-21T17:14:44.474" v="1531" actId="478"/>
          <ac:spMkLst>
            <pc:docMk/>
            <pc:sldMk cId="0" sldId="290"/>
            <ac:spMk id="2843" creationId="{00000000-0000-0000-0000-000000000000}"/>
          </ac:spMkLst>
        </pc:spChg>
        <pc:grpChg chg="del">
          <ac:chgData name="Saurabh Tiwari" userId="2aa71c44-c30a-40c5-a684-2e2c9fa179dd" providerId="ADAL" clId="{6113DD9F-98E9-4137-9D90-6BAE3F029248}" dt="2023-09-21T17:14:32.922" v="1530" actId="478"/>
          <ac:grpSpMkLst>
            <pc:docMk/>
            <pc:sldMk cId="0" sldId="290"/>
            <ac:grpSpMk id="2844" creationId="{00000000-0000-0000-0000-000000000000}"/>
          </ac:grpSpMkLst>
        </pc:grpChg>
        <pc:grpChg chg="del">
          <ac:chgData name="Saurabh Tiwari" userId="2aa71c44-c30a-40c5-a684-2e2c9fa179dd" providerId="ADAL" clId="{6113DD9F-98E9-4137-9D90-6BAE3F029248}" dt="2023-09-21T17:14:32.922" v="1530" actId="478"/>
          <ac:grpSpMkLst>
            <pc:docMk/>
            <pc:sldMk cId="0" sldId="290"/>
            <ac:grpSpMk id="2850" creationId="{00000000-0000-0000-0000-000000000000}"/>
          </ac:grpSpMkLst>
        </pc:grpChg>
        <pc:grpChg chg="del">
          <ac:chgData name="Saurabh Tiwari" userId="2aa71c44-c30a-40c5-a684-2e2c9fa179dd" providerId="ADAL" clId="{6113DD9F-98E9-4137-9D90-6BAE3F029248}" dt="2023-09-21T17:14:32.922" v="1530" actId="478"/>
          <ac:grpSpMkLst>
            <pc:docMk/>
            <pc:sldMk cId="0" sldId="290"/>
            <ac:grpSpMk id="2854" creationId="{00000000-0000-0000-0000-000000000000}"/>
          </ac:grpSpMkLst>
        </pc:grpChg>
        <pc:grpChg chg="del mod">
          <ac:chgData name="Saurabh Tiwari" userId="2aa71c44-c30a-40c5-a684-2e2c9fa179dd" providerId="ADAL" clId="{6113DD9F-98E9-4137-9D90-6BAE3F029248}" dt="2023-09-21T17:14:32.922" v="1530" actId="478"/>
          <ac:grpSpMkLst>
            <pc:docMk/>
            <pc:sldMk cId="0" sldId="290"/>
            <ac:grpSpMk id="2861" creationId="{00000000-0000-0000-0000-000000000000}"/>
          </ac:grpSpMkLst>
        </pc:grpChg>
      </pc:sldChg>
      <pc:sldChg chg="del">
        <pc:chgData name="Saurabh Tiwari" userId="2aa71c44-c30a-40c5-a684-2e2c9fa179dd" providerId="ADAL" clId="{6113DD9F-98E9-4137-9D90-6BAE3F029248}" dt="2023-09-21T19:44:10.550" v="3581" actId="2696"/>
        <pc:sldMkLst>
          <pc:docMk/>
          <pc:sldMk cId="0" sldId="291"/>
        </pc:sldMkLst>
      </pc:sldChg>
      <pc:sldChg chg="del">
        <pc:chgData name="Saurabh Tiwari" userId="2aa71c44-c30a-40c5-a684-2e2c9fa179dd" providerId="ADAL" clId="{6113DD9F-98E9-4137-9D90-6BAE3F029248}" dt="2023-09-21T19:44:25.478" v="3583" actId="2696"/>
        <pc:sldMkLst>
          <pc:docMk/>
          <pc:sldMk cId="0" sldId="292"/>
        </pc:sldMkLst>
      </pc:sldChg>
      <pc:sldChg chg="addSp delSp modSp mod ord">
        <pc:chgData name="Saurabh Tiwari" userId="2aa71c44-c30a-40c5-a684-2e2c9fa179dd" providerId="ADAL" clId="{6113DD9F-98E9-4137-9D90-6BAE3F029248}" dt="2023-09-21T20:03:27.179" v="3809" actId="14100"/>
        <pc:sldMkLst>
          <pc:docMk/>
          <pc:sldMk cId="0" sldId="293"/>
        </pc:sldMkLst>
        <pc:spChg chg="add del mod">
          <ac:chgData name="Saurabh Tiwari" userId="2aa71c44-c30a-40c5-a684-2e2c9fa179dd" providerId="ADAL" clId="{6113DD9F-98E9-4137-9D90-6BAE3F029248}" dt="2023-09-21T18:36:26.262" v="2823" actId="478"/>
          <ac:spMkLst>
            <pc:docMk/>
            <pc:sldMk cId="0" sldId="293"/>
            <ac:spMk id="3" creationId="{D2F47D19-E35D-41C2-B542-C7A8594AE82C}"/>
          </ac:spMkLst>
        </pc:spChg>
        <pc:spChg chg="add del mod">
          <ac:chgData name="Saurabh Tiwari" userId="2aa71c44-c30a-40c5-a684-2e2c9fa179dd" providerId="ADAL" clId="{6113DD9F-98E9-4137-9D90-6BAE3F029248}" dt="2023-09-21T18:41:49.943" v="2982" actId="478"/>
          <ac:spMkLst>
            <pc:docMk/>
            <pc:sldMk cId="0" sldId="293"/>
            <ac:spMk id="4" creationId="{5756534F-FC95-D13F-C417-456C7D61F67C}"/>
          </ac:spMkLst>
        </pc:spChg>
        <pc:spChg chg="add del mod">
          <ac:chgData name="Saurabh Tiwari" userId="2aa71c44-c30a-40c5-a684-2e2c9fa179dd" providerId="ADAL" clId="{6113DD9F-98E9-4137-9D90-6BAE3F029248}" dt="2023-09-21T19:47:50.009" v="3637" actId="478"/>
          <ac:spMkLst>
            <pc:docMk/>
            <pc:sldMk cId="0" sldId="293"/>
            <ac:spMk id="5" creationId="{EB5C5DB1-11E5-203F-111B-81BC33FD4F66}"/>
          </ac:spMkLst>
        </pc:spChg>
        <pc:spChg chg="add del mod">
          <ac:chgData name="Saurabh Tiwari" userId="2aa71c44-c30a-40c5-a684-2e2c9fa179dd" providerId="ADAL" clId="{6113DD9F-98E9-4137-9D90-6BAE3F029248}" dt="2023-09-21T18:42:10.397" v="2985" actId="478"/>
          <ac:spMkLst>
            <pc:docMk/>
            <pc:sldMk cId="0" sldId="293"/>
            <ac:spMk id="7" creationId="{429476F1-A27C-CB8B-33B2-434D65BA8954}"/>
          </ac:spMkLst>
        </pc:spChg>
        <pc:spChg chg="add del mod">
          <ac:chgData name="Saurabh Tiwari" userId="2aa71c44-c30a-40c5-a684-2e2c9fa179dd" providerId="ADAL" clId="{6113DD9F-98E9-4137-9D90-6BAE3F029248}" dt="2023-09-21T19:47:53.941" v="3638" actId="478"/>
          <ac:spMkLst>
            <pc:docMk/>
            <pc:sldMk cId="0" sldId="293"/>
            <ac:spMk id="8" creationId="{154D4104-EF29-21B5-00D3-AB4A6A0DC81E}"/>
          </ac:spMkLst>
        </pc:spChg>
        <pc:spChg chg="mod">
          <ac:chgData name="Saurabh Tiwari" userId="2aa71c44-c30a-40c5-a684-2e2c9fa179dd" providerId="ADAL" clId="{6113DD9F-98E9-4137-9D90-6BAE3F029248}" dt="2023-09-21T19:47:40.720" v="3634" actId="20577"/>
          <ac:spMkLst>
            <pc:docMk/>
            <pc:sldMk cId="0" sldId="293"/>
            <ac:spMk id="3918" creationId="{00000000-0000-0000-0000-000000000000}"/>
          </ac:spMkLst>
        </pc:spChg>
        <pc:spChg chg="mod">
          <ac:chgData name="Saurabh Tiwari" userId="2aa71c44-c30a-40c5-a684-2e2c9fa179dd" providerId="ADAL" clId="{6113DD9F-98E9-4137-9D90-6BAE3F029248}" dt="2023-09-21T20:03:27.179" v="3809" actId="14100"/>
          <ac:spMkLst>
            <pc:docMk/>
            <pc:sldMk cId="0" sldId="293"/>
            <ac:spMk id="3919" creationId="{00000000-0000-0000-0000-000000000000}"/>
          </ac:spMkLst>
        </pc:spChg>
        <pc:spChg chg="del mod">
          <ac:chgData name="Saurabh Tiwari" userId="2aa71c44-c30a-40c5-a684-2e2c9fa179dd" providerId="ADAL" clId="{6113DD9F-98E9-4137-9D90-6BAE3F029248}" dt="2023-09-21T18:42:07.655" v="2984" actId="478"/>
          <ac:spMkLst>
            <pc:docMk/>
            <pc:sldMk cId="0" sldId="293"/>
            <ac:spMk id="3920" creationId="{00000000-0000-0000-0000-000000000000}"/>
          </ac:spMkLst>
        </pc:spChg>
      </pc:sldChg>
      <pc:sldChg chg="del">
        <pc:chgData name="Saurabh Tiwari" userId="2aa71c44-c30a-40c5-a684-2e2c9fa179dd" providerId="ADAL" clId="{6113DD9F-98E9-4137-9D90-6BAE3F029248}" dt="2023-09-21T19:43:51.025" v="3580" actId="2696"/>
        <pc:sldMkLst>
          <pc:docMk/>
          <pc:sldMk cId="0" sldId="294"/>
        </pc:sldMkLst>
      </pc:sldChg>
      <pc:sldChg chg="del">
        <pc:chgData name="Saurabh Tiwari" userId="2aa71c44-c30a-40c5-a684-2e2c9fa179dd" providerId="ADAL" clId="{6113DD9F-98E9-4137-9D90-6BAE3F029248}" dt="2023-09-21T19:43:51.025" v="3580" actId="2696"/>
        <pc:sldMkLst>
          <pc:docMk/>
          <pc:sldMk cId="0" sldId="295"/>
        </pc:sldMkLst>
      </pc:sldChg>
      <pc:sldChg chg="del">
        <pc:chgData name="Saurabh Tiwari" userId="2aa71c44-c30a-40c5-a684-2e2c9fa179dd" providerId="ADAL" clId="{6113DD9F-98E9-4137-9D90-6BAE3F029248}" dt="2023-09-21T19:43:51.025" v="3580" actId="2696"/>
        <pc:sldMkLst>
          <pc:docMk/>
          <pc:sldMk cId="0" sldId="296"/>
        </pc:sldMkLst>
      </pc:sldChg>
      <pc:sldChg chg="del">
        <pc:chgData name="Saurabh Tiwari" userId="2aa71c44-c30a-40c5-a684-2e2c9fa179dd" providerId="ADAL" clId="{6113DD9F-98E9-4137-9D90-6BAE3F029248}" dt="2023-09-21T19:43:51.025" v="3580" actId="2696"/>
        <pc:sldMkLst>
          <pc:docMk/>
          <pc:sldMk cId="0" sldId="297"/>
        </pc:sldMkLst>
      </pc:sldChg>
      <pc:sldChg chg="del">
        <pc:chgData name="Saurabh Tiwari" userId="2aa71c44-c30a-40c5-a684-2e2c9fa179dd" providerId="ADAL" clId="{6113DD9F-98E9-4137-9D90-6BAE3F029248}" dt="2023-09-21T19:43:51.025" v="3580" actId="2696"/>
        <pc:sldMkLst>
          <pc:docMk/>
          <pc:sldMk cId="0" sldId="298"/>
        </pc:sldMkLst>
      </pc:sldChg>
      <pc:sldChg chg="del">
        <pc:chgData name="Saurabh Tiwari" userId="2aa71c44-c30a-40c5-a684-2e2c9fa179dd" providerId="ADAL" clId="{6113DD9F-98E9-4137-9D90-6BAE3F029248}" dt="2023-09-21T19:43:51.025" v="3580" actId="2696"/>
        <pc:sldMkLst>
          <pc:docMk/>
          <pc:sldMk cId="0" sldId="299"/>
        </pc:sldMkLst>
      </pc:sldChg>
      <pc:sldChg chg="del">
        <pc:chgData name="Saurabh Tiwari" userId="2aa71c44-c30a-40c5-a684-2e2c9fa179dd" providerId="ADAL" clId="{6113DD9F-98E9-4137-9D90-6BAE3F029248}" dt="2023-09-21T19:41:20.785" v="3576" actId="2696"/>
        <pc:sldMkLst>
          <pc:docMk/>
          <pc:sldMk cId="0" sldId="300"/>
        </pc:sldMkLst>
      </pc:sldChg>
      <pc:sldChg chg="del">
        <pc:chgData name="Saurabh Tiwari" userId="2aa71c44-c30a-40c5-a684-2e2c9fa179dd" providerId="ADAL" clId="{6113DD9F-98E9-4137-9D90-6BAE3F029248}" dt="2023-09-21T19:41:20.785" v="3576" actId="2696"/>
        <pc:sldMkLst>
          <pc:docMk/>
          <pc:sldMk cId="0" sldId="301"/>
        </pc:sldMkLst>
      </pc:sldChg>
      <pc:sldChg chg="del">
        <pc:chgData name="Saurabh Tiwari" userId="2aa71c44-c30a-40c5-a684-2e2c9fa179dd" providerId="ADAL" clId="{6113DD9F-98E9-4137-9D90-6BAE3F029248}" dt="2023-09-21T19:41:20.785" v="3576" actId="2696"/>
        <pc:sldMkLst>
          <pc:docMk/>
          <pc:sldMk cId="0" sldId="302"/>
        </pc:sldMkLst>
      </pc:sldChg>
      <pc:sldChg chg="del">
        <pc:chgData name="Saurabh Tiwari" userId="2aa71c44-c30a-40c5-a684-2e2c9fa179dd" providerId="ADAL" clId="{6113DD9F-98E9-4137-9D90-6BAE3F029248}" dt="2023-09-21T19:41:20.785" v="3576" actId="2696"/>
        <pc:sldMkLst>
          <pc:docMk/>
          <pc:sldMk cId="0" sldId="303"/>
        </pc:sldMkLst>
      </pc:sldChg>
      <pc:sldChg chg="del">
        <pc:chgData name="Saurabh Tiwari" userId="2aa71c44-c30a-40c5-a684-2e2c9fa179dd" providerId="ADAL" clId="{6113DD9F-98E9-4137-9D90-6BAE3F029248}" dt="2023-09-21T19:41:20.785" v="3576" actId="2696"/>
        <pc:sldMkLst>
          <pc:docMk/>
          <pc:sldMk cId="0" sldId="304"/>
        </pc:sldMkLst>
      </pc:sldChg>
      <pc:sldChg chg="del">
        <pc:chgData name="Saurabh Tiwari" userId="2aa71c44-c30a-40c5-a684-2e2c9fa179dd" providerId="ADAL" clId="{6113DD9F-98E9-4137-9D90-6BAE3F029248}" dt="2023-09-21T19:41:20.785" v="3576" actId="2696"/>
        <pc:sldMkLst>
          <pc:docMk/>
          <pc:sldMk cId="0" sldId="305"/>
        </pc:sldMkLst>
      </pc:sldChg>
      <pc:sldChg chg="del">
        <pc:chgData name="Saurabh Tiwari" userId="2aa71c44-c30a-40c5-a684-2e2c9fa179dd" providerId="ADAL" clId="{6113DD9F-98E9-4137-9D90-6BAE3F029248}" dt="2023-09-21T19:41:20.785" v="3576" actId="2696"/>
        <pc:sldMkLst>
          <pc:docMk/>
          <pc:sldMk cId="0" sldId="306"/>
        </pc:sldMkLst>
      </pc:sldChg>
      <pc:sldChg chg="del">
        <pc:chgData name="Saurabh Tiwari" userId="2aa71c44-c30a-40c5-a684-2e2c9fa179dd" providerId="ADAL" clId="{6113DD9F-98E9-4137-9D90-6BAE3F029248}" dt="2023-09-21T19:41:20.785" v="3576" actId="2696"/>
        <pc:sldMkLst>
          <pc:docMk/>
          <pc:sldMk cId="0" sldId="307"/>
        </pc:sldMkLst>
      </pc:sldChg>
      <pc:sldChg chg="del">
        <pc:chgData name="Saurabh Tiwari" userId="2aa71c44-c30a-40c5-a684-2e2c9fa179dd" providerId="ADAL" clId="{6113DD9F-98E9-4137-9D90-6BAE3F029248}" dt="2023-09-21T19:41:20.785" v="3576" actId="2696"/>
        <pc:sldMkLst>
          <pc:docMk/>
          <pc:sldMk cId="0" sldId="308"/>
        </pc:sldMkLst>
      </pc:sldChg>
      <pc:sldChg chg="del">
        <pc:chgData name="Saurabh Tiwari" userId="2aa71c44-c30a-40c5-a684-2e2c9fa179dd" providerId="ADAL" clId="{6113DD9F-98E9-4137-9D90-6BAE3F029248}" dt="2023-09-21T19:41:20.785" v="3576" actId="2696"/>
        <pc:sldMkLst>
          <pc:docMk/>
          <pc:sldMk cId="0" sldId="309"/>
        </pc:sldMkLst>
      </pc:sldChg>
      <pc:sldChg chg="del">
        <pc:chgData name="Saurabh Tiwari" userId="2aa71c44-c30a-40c5-a684-2e2c9fa179dd" providerId="ADAL" clId="{6113DD9F-98E9-4137-9D90-6BAE3F029248}" dt="2023-09-21T19:41:20.785" v="3576" actId="2696"/>
        <pc:sldMkLst>
          <pc:docMk/>
          <pc:sldMk cId="0" sldId="310"/>
        </pc:sldMkLst>
      </pc:sldChg>
      <pc:sldChg chg="del">
        <pc:chgData name="Saurabh Tiwari" userId="2aa71c44-c30a-40c5-a684-2e2c9fa179dd" providerId="ADAL" clId="{6113DD9F-98E9-4137-9D90-6BAE3F029248}" dt="2023-09-21T19:41:20.785" v="3576" actId="2696"/>
        <pc:sldMkLst>
          <pc:docMk/>
          <pc:sldMk cId="0" sldId="311"/>
        </pc:sldMkLst>
      </pc:sldChg>
      <pc:sldChg chg="addSp delSp modSp add del mod">
        <pc:chgData name="Saurabh Tiwari" userId="2aa71c44-c30a-40c5-a684-2e2c9fa179dd" providerId="ADAL" clId="{6113DD9F-98E9-4137-9D90-6BAE3F029248}" dt="2023-09-21T17:19:18.014" v="1548" actId="2696"/>
        <pc:sldMkLst>
          <pc:docMk/>
          <pc:sldMk cId="698527208" sldId="312"/>
        </pc:sldMkLst>
        <pc:spChg chg="add del mod">
          <ac:chgData name="Saurabh Tiwari" userId="2aa71c44-c30a-40c5-a684-2e2c9fa179dd" providerId="ADAL" clId="{6113DD9F-98E9-4137-9D90-6BAE3F029248}" dt="2023-09-21T17:16:24.165" v="1534" actId="478"/>
          <ac:spMkLst>
            <pc:docMk/>
            <pc:sldMk cId="698527208" sldId="312"/>
            <ac:spMk id="3" creationId="{EC40F842-C979-F1CA-8DEB-29CE4DB477B3}"/>
          </ac:spMkLst>
        </pc:spChg>
        <pc:spChg chg="add del mod">
          <ac:chgData name="Saurabh Tiwari" userId="2aa71c44-c30a-40c5-a684-2e2c9fa179dd" providerId="ADAL" clId="{6113DD9F-98E9-4137-9D90-6BAE3F029248}" dt="2023-09-21T17:16:24.165" v="1534" actId="478"/>
          <ac:spMkLst>
            <pc:docMk/>
            <pc:sldMk cId="698527208" sldId="312"/>
            <ac:spMk id="5" creationId="{BA118502-4BB6-7C4D-4F5A-F3CEC5F99642}"/>
          </ac:spMkLst>
        </pc:spChg>
        <pc:spChg chg="add del mod">
          <ac:chgData name="Saurabh Tiwari" userId="2aa71c44-c30a-40c5-a684-2e2c9fa179dd" providerId="ADAL" clId="{6113DD9F-98E9-4137-9D90-6BAE3F029248}" dt="2023-09-21T17:16:36.924" v="1538"/>
          <ac:spMkLst>
            <pc:docMk/>
            <pc:sldMk cId="698527208" sldId="312"/>
            <ac:spMk id="6" creationId="{A0F70E25-EA82-A78B-4E84-A8D2C756F2AA}"/>
          </ac:spMkLst>
        </pc:spChg>
        <pc:spChg chg="add del mod">
          <ac:chgData name="Saurabh Tiwari" userId="2aa71c44-c30a-40c5-a684-2e2c9fa179dd" providerId="ADAL" clId="{6113DD9F-98E9-4137-9D90-6BAE3F029248}" dt="2023-09-21T17:16:36.924" v="1538"/>
          <ac:spMkLst>
            <pc:docMk/>
            <pc:sldMk cId="698527208" sldId="312"/>
            <ac:spMk id="7" creationId="{D1519E68-9494-6E17-8442-C78A6467EBDD}"/>
          </ac:spMkLst>
        </pc:spChg>
        <pc:spChg chg="add del mod">
          <ac:chgData name="Saurabh Tiwari" userId="2aa71c44-c30a-40c5-a684-2e2c9fa179dd" providerId="ADAL" clId="{6113DD9F-98E9-4137-9D90-6BAE3F029248}" dt="2023-09-21T17:16:36.924" v="1538"/>
          <ac:spMkLst>
            <pc:docMk/>
            <pc:sldMk cId="698527208" sldId="312"/>
            <ac:spMk id="8" creationId="{7A5CC5F0-FDF0-F536-9C52-B54C8949521C}"/>
          </ac:spMkLst>
        </pc:spChg>
        <pc:spChg chg="add del mod">
          <ac:chgData name="Saurabh Tiwari" userId="2aa71c44-c30a-40c5-a684-2e2c9fa179dd" providerId="ADAL" clId="{6113DD9F-98E9-4137-9D90-6BAE3F029248}" dt="2023-09-21T17:16:36.924" v="1538"/>
          <ac:spMkLst>
            <pc:docMk/>
            <pc:sldMk cId="698527208" sldId="312"/>
            <ac:spMk id="9" creationId="{C2C03239-8441-D6C4-E4CD-8B96030EA556}"/>
          </ac:spMkLst>
        </pc:spChg>
        <pc:spChg chg="add del mod">
          <ac:chgData name="Saurabh Tiwari" userId="2aa71c44-c30a-40c5-a684-2e2c9fa179dd" providerId="ADAL" clId="{6113DD9F-98E9-4137-9D90-6BAE3F029248}" dt="2023-09-21T17:16:36.924" v="1538"/>
          <ac:spMkLst>
            <pc:docMk/>
            <pc:sldMk cId="698527208" sldId="312"/>
            <ac:spMk id="10" creationId="{F3F7FA3D-BFC0-2666-5871-0092EAA704F6}"/>
          </ac:spMkLst>
        </pc:spChg>
        <pc:spChg chg="add del mod">
          <ac:chgData name="Saurabh Tiwari" userId="2aa71c44-c30a-40c5-a684-2e2c9fa179dd" providerId="ADAL" clId="{6113DD9F-98E9-4137-9D90-6BAE3F029248}" dt="2023-09-21T17:16:36.924" v="1538"/>
          <ac:spMkLst>
            <pc:docMk/>
            <pc:sldMk cId="698527208" sldId="312"/>
            <ac:spMk id="11" creationId="{2E8C9CE5-2E0B-3A19-41DC-04EDC62A1E81}"/>
          </ac:spMkLst>
        </pc:spChg>
        <pc:spChg chg="add del mod">
          <ac:chgData name="Saurabh Tiwari" userId="2aa71c44-c30a-40c5-a684-2e2c9fa179dd" providerId="ADAL" clId="{6113DD9F-98E9-4137-9D90-6BAE3F029248}" dt="2023-09-21T17:16:36.924" v="1538"/>
          <ac:spMkLst>
            <pc:docMk/>
            <pc:sldMk cId="698527208" sldId="312"/>
            <ac:spMk id="12" creationId="{D53C2DA4-88ED-9090-825F-9E203BBC475B}"/>
          </ac:spMkLst>
        </pc:spChg>
        <pc:spChg chg="add del mod">
          <ac:chgData name="Saurabh Tiwari" userId="2aa71c44-c30a-40c5-a684-2e2c9fa179dd" providerId="ADAL" clId="{6113DD9F-98E9-4137-9D90-6BAE3F029248}" dt="2023-09-21T17:16:36.924" v="1538"/>
          <ac:spMkLst>
            <pc:docMk/>
            <pc:sldMk cId="698527208" sldId="312"/>
            <ac:spMk id="13" creationId="{2B8FBD41-FCEC-9692-E110-528DEC87E631}"/>
          </ac:spMkLst>
        </pc:spChg>
        <pc:spChg chg="add del mod">
          <ac:chgData name="Saurabh Tiwari" userId="2aa71c44-c30a-40c5-a684-2e2c9fa179dd" providerId="ADAL" clId="{6113DD9F-98E9-4137-9D90-6BAE3F029248}" dt="2023-09-21T17:16:36.924" v="1538"/>
          <ac:spMkLst>
            <pc:docMk/>
            <pc:sldMk cId="698527208" sldId="312"/>
            <ac:spMk id="14" creationId="{6389E509-1979-DAC7-9404-FFFE321C6210}"/>
          </ac:spMkLst>
        </pc:spChg>
        <pc:spChg chg="add del mod">
          <ac:chgData name="Saurabh Tiwari" userId="2aa71c44-c30a-40c5-a684-2e2c9fa179dd" providerId="ADAL" clId="{6113DD9F-98E9-4137-9D90-6BAE3F029248}" dt="2023-09-21T17:16:36.924" v="1538"/>
          <ac:spMkLst>
            <pc:docMk/>
            <pc:sldMk cId="698527208" sldId="312"/>
            <ac:spMk id="15" creationId="{74A01AA6-BECB-550E-FB6E-3FEF1182F3DD}"/>
          </ac:spMkLst>
        </pc:spChg>
        <pc:spChg chg="add del mod">
          <ac:chgData name="Saurabh Tiwari" userId="2aa71c44-c30a-40c5-a684-2e2c9fa179dd" providerId="ADAL" clId="{6113DD9F-98E9-4137-9D90-6BAE3F029248}" dt="2023-09-21T17:16:36.924" v="1538"/>
          <ac:spMkLst>
            <pc:docMk/>
            <pc:sldMk cId="698527208" sldId="312"/>
            <ac:spMk id="16" creationId="{D469CFDF-8B25-A5B3-0D16-863E104D906B}"/>
          </ac:spMkLst>
        </pc:spChg>
        <pc:spChg chg="add del mod">
          <ac:chgData name="Saurabh Tiwari" userId="2aa71c44-c30a-40c5-a684-2e2c9fa179dd" providerId="ADAL" clId="{6113DD9F-98E9-4137-9D90-6BAE3F029248}" dt="2023-09-21T17:16:36.924" v="1538"/>
          <ac:spMkLst>
            <pc:docMk/>
            <pc:sldMk cId="698527208" sldId="312"/>
            <ac:spMk id="17" creationId="{53681757-FA53-FE64-33C7-536E5E9F9E6A}"/>
          </ac:spMkLst>
        </pc:spChg>
        <pc:spChg chg="add del mod">
          <ac:chgData name="Saurabh Tiwari" userId="2aa71c44-c30a-40c5-a684-2e2c9fa179dd" providerId="ADAL" clId="{6113DD9F-98E9-4137-9D90-6BAE3F029248}" dt="2023-09-21T17:16:36.924" v="1538"/>
          <ac:spMkLst>
            <pc:docMk/>
            <pc:sldMk cId="698527208" sldId="312"/>
            <ac:spMk id="18" creationId="{9905902F-8D15-5978-2660-698B383015C1}"/>
          </ac:spMkLst>
        </pc:spChg>
        <pc:spChg chg="add del mod">
          <ac:chgData name="Saurabh Tiwari" userId="2aa71c44-c30a-40c5-a684-2e2c9fa179dd" providerId="ADAL" clId="{6113DD9F-98E9-4137-9D90-6BAE3F029248}" dt="2023-09-21T17:16:36.924" v="1538"/>
          <ac:spMkLst>
            <pc:docMk/>
            <pc:sldMk cId="698527208" sldId="312"/>
            <ac:spMk id="19" creationId="{06B45DD9-C1ED-553F-1FBC-B28568F2F253}"/>
          </ac:spMkLst>
        </pc:spChg>
        <pc:spChg chg="add del mod">
          <ac:chgData name="Saurabh Tiwari" userId="2aa71c44-c30a-40c5-a684-2e2c9fa179dd" providerId="ADAL" clId="{6113DD9F-98E9-4137-9D90-6BAE3F029248}" dt="2023-09-21T17:16:36.924" v="1538"/>
          <ac:spMkLst>
            <pc:docMk/>
            <pc:sldMk cId="698527208" sldId="312"/>
            <ac:spMk id="20" creationId="{6BCD9F71-8D98-AC3B-302D-E7CA0E2421D0}"/>
          </ac:spMkLst>
        </pc:spChg>
        <pc:spChg chg="add del mod">
          <ac:chgData name="Saurabh Tiwari" userId="2aa71c44-c30a-40c5-a684-2e2c9fa179dd" providerId="ADAL" clId="{6113DD9F-98E9-4137-9D90-6BAE3F029248}" dt="2023-09-21T17:16:36.924" v="1538"/>
          <ac:spMkLst>
            <pc:docMk/>
            <pc:sldMk cId="698527208" sldId="312"/>
            <ac:spMk id="21" creationId="{40E1E46A-E448-8604-6F32-F8D3E28A4DD8}"/>
          </ac:spMkLst>
        </pc:spChg>
        <pc:spChg chg="add del mod">
          <ac:chgData name="Saurabh Tiwari" userId="2aa71c44-c30a-40c5-a684-2e2c9fa179dd" providerId="ADAL" clId="{6113DD9F-98E9-4137-9D90-6BAE3F029248}" dt="2023-09-21T17:16:36.924" v="1538"/>
          <ac:spMkLst>
            <pc:docMk/>
            <pc:sldMk cId="698527208" sldId="312"/>
            <ac:spMk id="22" creationId="{5978E4C6-F3E6-7B0B-A4BC-EF7D8EA54C1A}"/>
          </ac:spMkLst>
        </pc:spChg>
        <pc:spChg chg="add del mod">
          <ac:chgData name="Saurabh Tiwari" userId="2aa71c44-c30a-40c5-a684-2e2c9fa179dd" providerId="ADAL" clId="{6113DD9F-98E9-4137-9D90-6BAE3F029248}" dt="2023-09-21T17:16:36.924" v="1538"/>
          <ac:spMkLst>
            <pc:docMk/>
            <pc:sldMk cId="698527208" sldId="312"/>
            <ac:spMk id="23" creationId="{CF60E7E1-DAF9-EE77-F1B6-F9B2F49D760E}"/>
          </ac:spMkLst>
        </pc:spChg>
        <pc:spChg chg="add del mod">
          <ac:chgData name="Saurabh Tiwari" userId="2aa71c44-c30a-40c5-a684-2e2c9fa179dd" providerId="ADAL" clId="{6113DD9F-98E9-4137-9D90-6BAE3F029248}" dt="2023-09-21T17:16:36.924" v="1538"/>
          <ac:spMkLst>
            <pc:docMk/>
            <pc:sldMk cId="698527208" sldId="312"/>
            <ac:spMk id="24" creationId="{40364AE5-9B6B-2335-0638-9126136617AC}"/>
          </ac:spMkLst>
        </pc:spChg>
        <pc:spChg chg="add del mod">
          <ac:chgData name="Saurabh Tiwari" userId="2aa71c44-c30a-40c5-a684-2e2c9fa179dd" providerId="ADAL" clId="{6113DD9F-98E9-4137-9D90-6BAE3F029248}" dt="2023-09-21T17:16:36.924" v="1538"/>
          <ac:spMkLst>
            <pc:docMk/>
            <pc:sldMk cId="698527208" sldId="312"/>
            <ac:spMk id="25" creationId="{95A98C3B-DF7A-607F-A431-D12B23595CB3}"/>
          </ac:spMkLst>
        </pc:spChg>
        <pc:spChg chg="add del mod">
          <ac:chgData name="Saurabh Tiwari" userId="2aa71c44-c30a-40c5-a684-2e2c9fa179dd" providerId="ADAL" clId="{6113DD9F-98E9-4137-9D90-6BAE3F029248}" dt="2023-09-21T17:16:36.924" v="1538"/>
          <ac:spMkLst>
            <pc:docMk/>
            <pc:sldMk cId="698527208" sldId="312"/>
            <ac:spMk id="26" creationId="{B9D738B7-C563-96C8-B8F4-B1D14094D0BC}"/>
          </ac:spMkLst>
        </pc:spChg>
        <pc:spChg chg="add del mod">
          <ac:chgData name="Saurabh Tiwari" userId="2aa71c44-c30a-40c5-a684-2e2c9fa179dd" providerId="ADAL" clId="{6113DD9F-98E9-4137-9D90-6BAE3F029248}" dt="2023-09-21T17:16:36.924" v="1538"/>
          <ac:spMkLst>
            <pc:docMk/>
            <pc:sldMk cId="698527208" sldId="312"/>
            <ac:spMk id="27" creationId="{10FF2A2F-9DAD-7710-2063-7F8A1952B3BB}"/>
          </ac:spMkLst>
        </pc:spChg>
        <pc:spChg chg="add del mod">
          <ac:chgData name="Saurabh Tiwari" userId="2aa71c44-c30a-40c5-a684-2e2c9fa179dd" providerId="ADAL" clId="{6113DD9F-98E9-4137-9D90-6BAE3F029248}" dt="2023-09-21T17:16:36.924" v="1538"/>
          <ac:spMkLst>
            <pc:docMk/>
            <pc:sldMk cId="698527208" sldId="312"/>
            <ac:spMk id="28" creationId="{6243CBB3-0B6C-2618-E208-87D5564C587E}"/>
          </ac:spMkLst>
        </pc:spChg>
        <pc:spChg chg="add del mod">
          <ac:chgData name="Saurabh Tiwari" userId="2aa71c44-c30a-40c5-a684-2e2c9fa179dd" providerId="ADAL" clId="{6113DD9F-98E9-4137-9D90-6BAE3F029248}" dt="2023-09-21T17:16:36.924" v="1538"/>
          <ac:spMkLst>
            <pc:docMk/>
            <pc:sldMk cId="698527208" sldId="312"/>
            <ac:spMk id="29" creationId="{C7130033-7A1D-385C-1DFF-F99EB9557A1E}"/>
          </ac:spMkLst>
        </pc:spChg>
        <pc:spChg chg="add del mod">
          <ac:chgData name="Saurabh Tiwari" userId="2aa71c44-c30a-40c5-a684-2e2c9fa179dd" providerId="ADAL" clId="{6113DD9F-98E9-4137-9D90-6BAE3F029248}" dt="2023-09-21T17:16:36.924" v="1538"/>
          <ac:spMkLst>
            <pc:docMk/>
            <pc:sldMk cId="698527208" sldId="312"/>
            <ac:spMk id="30" creationId="{FBD36DD8-A777-D9DD-6550-98A91F6F1DBF}"/>
          </ac:spMkLst>
        </pc:spChg>
        <pc:spChg chg="add del mod">
          <ac:chgData name="Saurabh Tiwari" userId="2aa71c44-c30a-40c5-a684-2e2c9fa179dd" providerId="ADAL" clId="{6113DD9F-98E9-4137-9D90-6BAE3F029248}" dt="2023-09-21T17:16:36.924" v="1538"/>
          <ac:spMkLst>
            <pc:docMk/>
            <pc:sldMk cId="698527208" sldId="312"/>
            <ac:spMk id="31" creationId="{37335CEB-8B24-9BEF-05F8-D33097BB9186}"/>
          </ac:spMkLst>
        </pc:spChg>
        <pc:spChg chg="add del mod">
          <ac:chgData name="Saurabh Tiwari" userId="2aa71c44-c30a-40c5-a684-2e2c9fa179dd" providerId="ADAL" clId="{6113DD9F-98E9-4137-9D90-6BAE3F029248}" dt="2023-09-21T17:16:36.924" v="1538"/>
          <ac:spMkLst>
            <pc:docMk/>
            <pc:sldMk cId="698527208" sldId="312"/>
            <ac:spMk id="32" creationId="{EF04A82E-AC13-1E40-A713-BB4CE48E6C21}"/>
          </ac:spMkLst>
        </pc:spChg>
        <pc:spChg chg="add del mod">
          <ac:chgData name="Saurabh Tiwari" userId="2aa71c44-c30a-40c5-a684-2e2c9fa179dd" providerId="ADAL" clId="{6113DD9F-98E9-4137-9D90-6BAE3F029248}" dt="2023-09-21T17:16:36.924" v="1538"/>
          <ac:spMkLst>
            <pc:docMk/>
            <pc:sldMk cId="698527208" sldId="312"/>
            <ac:spMk id="33" creationId="{3F245873-C23A-574A-01DD-A39EDFAC9C14}"/>
          </ac:spMkLst>
        </pc:spChg>
        <pc:spChg chg="add del mod">
          <ac:chgData name="Saurabh Tiwari" userId="2aa71c44-c30a-40c5-a684-2e2c9fa179dd" providerId="ADAL" clId="{6113DD9F-98E9-4137-9D90-6BAE3F029248}" dt="2023-09-21T17:16:36.924" v="1538"/>
          <ac:spMkLst>
            <pc:docMk/>
            <pc:sldMk cId="698527208" sldId="312"/>
            <ac:spMk id="34" creationId="{8FEBDA8B-199F-9676-43A2-400038CC6B42}"/>
          </ac:spMkLst>
        </pc:spChg>
        <pc:spChg chg="add del mod">
          <ac:chgData name="Saurabh Tiwari" userId="2aa71c44-c30a-40c5-a684-2e2c9fa179dd" providerId="ADAL" clId="{6113DD9F-98E9-4137-9D90-6BAE3F029248}" dt="2023-09-21T17:16:36.924" v="1538"/>
          <ac:spMkLst>
            <pc:docMk/>
            <pc:sldMk cId="698527208" sldId="312"/>
            <ac:spMk id="35" creationId="{C71D8CF0-D8BB-F47A-C0B0-F232277F524B}"/>
          </ac:spMkLst>
        </pc:spChg>
        <pc:spChg chg="add del mod">
          <ac:chgData name="Saurabh Tiwari" userId="2aa71c44-c30a-40c5-a684-2e2c9fa179dd" providerId="ADAL" clId="{6113DD9F-98E9-4137-9D90-6BAE3F029248}" dt="2023-09-21T17:16:36.924" v="1538"/>
          <ac:spMkLst>
            <pc:docMk/>
            <pc:sldMk cId="698527208" sldId="312"/>
            <ac:spMk id="36" creationId="{9C0A4852-6BC9-B4EA-AA5C-CB27E269E295}"/>
          </ac:spMkLst>
        </pc:spChg>
        <pc:spChg chg="add del mod">
          <ac:chgData name="Saurabh Tiwari" userId="2aa71c44-c30a-40c5-a684-2e2c9fa179dd" providerId="ADAL" clId="{6113DD9F-98E9-4137-9D90-6BAE3F029248}" dt="2023-09-21T17:16:36.924" v="1538"/>
          <ac:spMkLst>
            <pc:docMk/>
            <pc:sldMk cId="698527208" sldId="312"/>
            <ac:spMk id="37" creationId="{066E2262-8A64-10E7-5019-B6BA6DFBF175}"/>
          </ac:spMkLst>
        </pc:spChg>
        <pc:spChg chg="add del mod">
          <ac:chgData name="Saurabh Tiwari" userId="2aa71c44-c30a-40c5-a684-2e2c9fa179dd" providerId="ADAL" clId="{6113DD9F-98E9-4137-9D90-6BAE3F029248}" dt="2023-09-21T17:16:36.924" v="1538"/>
          <ac:spMkLst>
            <pc:docMk/>
            <pc:sldMk cId="698527208" sldId="312"/>
            <ac:spMk id="38" creationId="{E47C7AA4-619D-53D2-2C98-A7A249E74E2D}"/>
          </ac:spMkLst>
        </pc:spChg>
        <pc:spChg chg="add del mod">
          <ac:chgData name="Saurabh Tiwari" userId="2aa71c44-c30a-40c5-a684-2e2c9fa179dd" providerId="ADAL" clId="{6113DD9F-98E9-4137-9D90-6BAE3F029248}" dt="2023-09-21T17:16:36.924" v="1538"/>
          <ac:spMkLst>
            <pc:docMk/>
            <pc:sldMk cId="698527208" sldId="312"/>
            <ac:spMk id="39" creationId="{145C4E6B-934F-8E04-5633-A0FF397CB4F8}"/>
          </ac:spMkLst>
        </pc:spChg>
        <pc:spChg chg="add del mod">
          <ac:chgData name="Saurabh Tiwari" userId="2aa71c44-c30a-40c5-a684-2e2c9fa179dd" providerId="ADAL" clId="{6113DD9F-98E9-4137-9D90-6BAE3F029248}" dt="2023-09-21T17:16:36.924" v="1538"/>
          <ac:spMkLst>
            <pc:docMk/>
            <pc:sldMk cId="698527208" sldId="312"/>
            <ac:spMk id="40" creationId="{E5339BC2-68B4-03F9-F741-060EE8FDCAE5}"/>
          </ac:spMkLst>
        </pc:spChg>
        <pc:spChg chg="add del mod">
          <ac:chgData name="Saurabh Tiwari" userId="2aa71c44-c30a-40c5-a684-2e2c9fa179dd" providerId="ADAL" clId="{6113DD9F-98E9-4137-9D90-6BAE3F029248}" dt="2023-09-21T17:16:36.924" v="1538"/>
          <ac:spMkLst>
            <pc:docMk/>
            <pc:sldMk cId="698527208" sldId="312"/>
            <ac:spMk id="41" creationId="{CB034BE8-B259-2B43-F5D1-D7F394B168F9}"/>
          </ac:spMkLst>
        </pc:spChg>
        <pc:spChg chg="add del mod">
          <ac:chgData name="Saurabh Tiwari" userId="2aa71c44-c30a-40c5-a684-2e2c9fa179dd" providerId="ADAL" clId="{6113DD9F-98E9-4137-9D90-6BAE3F029248}" dt="2023-09-21T17:16:36.924" v="1538"/>
          <ac:spMkLst>
            <pc:docMk/>
            <pc:sldMk cId="698527208" sldId="312"/>
            <ac:spMk id="42" creationId="{C9838E23-6772-A0AD-DB52-F6E32E2074AD}"/>
          </ac:spMkLst>
        </pc:spChg>
        <pc:spChg chg="add del mod">
          <ac:chgData name="Saurabh Tiwari" userId="2aa71c44-c30a-40c5-a684-2e2c9fa179dd" providerId="ADAL" clId="{6113DD9F-98E9-4137-9D90-6BAE3F029248}" dt="2023-09-21T17:16:36.924" v="1538"/>
          <ac:spMkLst>
            <pc:docMk/>
            <pc:sldMk cId="698527208" sldId="312"/>
            <ac:spMk id="43" creationId="{A7E775F8-E8B3-053A-7B7C-B5E8A56200F6}"/>
          </ac:spMkLst>
        </pc:spChg>
        <pc:spChg chg="add del mod">
          <ac:chgData name="Saurabh Tiwari" userId="2aa71c44-c30a-40c5-a684-2e2c9fa179dd" providerId="ADAL" clId="{6113DD9F-98E9-4137-9D90-6BAE3F029248}" dt="2023-09-21T17:16:36.924" v="1538"/>
          <ac:spMkLst>
            <pc:docMk/>
            <pc:sldMk cId="698527208" sldId="312"/>
            <ac:spMk id="44" creationId="{8445E78A-6BF0-4CC0-EC2C-C4968051C5CA}"/>
          </ac:spMkLst>
        </pc:spChg>
        <pc:spChg chg="add del mod">
          <ac:chgData name="Saurabh Tiwari" userId="2aa71c44-c30a-40c5-a684-2e2c9fa179dd" providerId="ADAL" clId="{6113DD9F-98E9-4137-9D90-6BAE3F029248}" dt="2023-09-21T17:16:36.924" v="1538"/>
          <ac:spMkLst>
            <pc:docMk/>
            <pc:sldMk cId="698527208" sldId="312"/>
            <ac:spMk id="45" creationId="{0A52A239-ECEC-306C-3ABB-2B1C41EDD76B}"/>
          </ac:spMkLst>
        </pc:spChg>
        <pc:spChg chg="add del mod">
          <ac:chgData name="Saurabh Tiwari" userId="2aa71c44-c30a-40c5-a684-2e2c9fa179dd" providerId="ADAL" clId="{6113DD9F-98E9-4137-9D90-6BAE3F029248}" dt="2023-09-21T17:16:36.924" v="1538"/>
          <ac:spMkLst>
            <pc:docMk/>
            <pc:sldMk cId="698527208" sldId="312"/>
            <ac:spMk id="46" creationId="{72097CAA-4C36-60DC-9A2B-FB02B11E0108}"/>
          </ac:spMkLst>
        </pc:spChg>
        <pc:spChg chg="add del mod">
          <ac:chgData name="Saurabh Tiwari" userId="2aa71c44-c30a-40c5-a684-2e2c9fa179dd" providerId="ADAL" clId="{6113DD9F-98E9-4137-9D90-6BAE3F029248}" dt="2023-09-21T17:16:36.924" v="1538"/>
          <ac:spMkLst>
            <pc:docMk/>
            <pc:sldMk cId="698527208" sldId="312"/>
            <ac:spMk id="47" creationId="{A6320545-9021-04A9-2821-5ED45A22F247}"/>
          </ac:spMkLst>
        </pc:spChg>
        <pc:spChg chg="add del mod">
          <ac:chgData name="Saurabh Tiwari" userId="2aa71c44-c30a-40c5-a684-2e2c9fa179dd" providerId="ADAL" clId="{6113DD9F-98E9-4137-9D90-6BAE3F029248}" dt="2023-09-21T17:16:36.924" v="1538"/>
          <ac:spMkLst>
            <pc:docMk/>
            <pc:sldMk cId="698527208" sldId="312"/>
            <ac:spMk id="48" creationId="{26343FEA-C9D8-5241-AD11-DE471D48FC30}"/>
          </ac:spMkLst>
        </pc:spChg>
        <pc:spChg chg="add del mod">
          <ac:chgData name="Saurabh Tiwari" userId="2aa71c44-c30a-40c5-a684-2e2c9fa179dd" providerId="ADAL" clId="{6113DD9F-98E9-4137-9D90-6BAE3F029248}" dt="2023-09-21T17:16:36.924" v="1538"/>
          <ac:spMkLst>
            <pc:docMk/>
            <pc:sldMk cId="698527208" sldId="312"/>
            <ac:spMk id="49" creationId="{66441DD1-A78A-C87D-DFFB-9DD6F0373483}"/>
          </ac:spMkLst>
        </pc:spChg>
        <pc:spChg chg="add del mod">
          <ac:chgData name="Saurabh Tiwari" userId="2aa71c44-c30a-40c5-a684-2e2c9fa179dd" providerId="ADAL" clId="{6113DD9F-98E9-4137-9D90-6BAE3F029248}" dt="2023-09-21T17:16:36.924" v="1538"/>
          <ac:spMkLst>
            <pc:docMk/>
            <pc:sldMk cId="698527208" sldId="312"/>
            <ac:spMk id="50" creationId="{8291DD4F-F87B-7765-8F38-21A037F78FD3}"/>
          </ac:spMkLst>
        </pc:spChg>
        <pc:spChg chg="add del mod">
          <ac:chgData name="Saurabh Tiwari" userId="2aa71c44-c30a-40c5-a684-2e2c9fa179dd" providerId="ADAL" clId="{6113DD9F-98E9-4137-9D90-6BAE3F029248}" dt="2023-09-21T17:16:36.924" v="1538"/>
          <ac:spMkLst>
            <pc:docMk/>
            <pc:sldMk cId="698527208" sldId="312"/>
            <ac:spMk id="51" creationId="{9C7848D0-8614-DDC3-C6CF-DB8739DCB5BE}"/>
          </ac:spMkLst>
        </pc:spChg>
        <pc:spChg chg="add del mod">
          <ac:chgData name="Saurabh Tiwari" userId="2aa71c44-c30a-40c5-a684-2e2c9fa179dd" providerId="ADAL" clId="{6113DD9F-98E9-4137-9D90-6BAE3F029248}" dt="2023-09-21T17:16:36.924" v="1538"/>
          <ac:spMkLst>
            <pc:docMk/>
            <pc:sldMk cId="698527208" sldId="312"/>
            <ac:spMk id="52" creationId="{DB9F3228-FB0B-E69D-74D8-F68455AD81F1}"/>
          </ac:spMkLst>
        </pc:spChg>
        <pc:spChg chg="add del mod">
          <ac:chgData name="Saurabh Tiwari" userId="2aa71c44-c30a-40c5-a684-2e2c9fa179dd" providerId="ADAL" clId="{6113DD9F-98E9-4137-9D90-6BAE3F029248}" dt="2023-09-21T17:16:36.924" v="1538"/>
          <ac:spMkLst>
            <pc:docMk/>
            <pc:sldMk cId="698527208" sldId="312"/>
            <ac:spMk id="53" creationId="{6732C79C-70EA-BD1E-1185-719C16A31A79}"/>
          </ac:spMkLst>
        </pc:spChg>
        <pc:spChg chg="add del mod">
          <ac:chgData name="Saurabh Tiwari" userId="2aa71c44-c30a-40c5-a684-2e2c9fa179dd" providerId="ADAL" clId="{6113DD9F-98E9-4137-9D90-6BAE3F029248}" dt="2023-09-21T17:16:36.924" v="1538"/>
          <ac:spMkLst>
            <pc:docMk/>
            <pc:sldMk cId="698527208" sldId="312"/>
            <ac:spMk id="54" creationId="{AED5C6F0-A9AA-CF47-A19E-63A79934A565}"/>
          </ac:spMkLst>
        </pc:spChg>
        <pc:spChg chg="add del mod">
          <ac:chgData name="Saurabh Tiwari" userId="2aa71c44-c30a-40c5-a684-2e2c9fa179dd" providerId="ADAL" clId="{6113DD9F-98E9-4137-9D90-6BAE3F029248}" dt="2023-09-21T17:16:36.924" v="1538"/>
          <ac:spMkLst>
            <pc:docMk/>
            <pc:sldMk cId="698527208" sldId="312"/>
            <ac:spMk id="55" creationId="{65D25A66-CA30-BFF9-EA24-4AE343836C55}"/>
          </ac:spMkLst>
        </pc:spChg>
        <pc:spChg chg="add del mod">
          <ac:chgData name="Saurabh Tiwari" userId="2aa71c44-c30a-40c5-a684-2e2c9fa179dd" providerId="ADAL" clId="{6113DD9F-98E9-4137-9D90-6BAE3F029248}" dt="2023-09-21T17:16:36.924" v="1538"/>
          <ac:spMkLst>
            <pc:docMk/>
            <pc:sldMk cId="698527208" sldId="312"/>
            <ac:spMk id="56" creationId="{16D68484-2308-5281-CB4F-B376447CDBDC}"/>
          </ac:spMkLst>
        </pc:spChg>
        <pc:spChg chg="add del mod">
          <ac:chgData name="Saurabh Tiwari" userId="2aa71c44-c30a-40c5-a684-2e2c9fa179dd" providerId="ADAL" clId="{6113DD9F-98E9-4137-9D90-6BAE3F029248}" dt="2023-09-21T17:16:36.924" v="1538"/>
          <ac:spMkLst>
            <pc:docMk/>
            <pc:sldMk cId="698527208" sldId="312"/>
            <ac:spMk id="57" creationId="{ED53A769-6624-17F9-7CB4-09D959A57E17}"/>
          </ac:spMkLst>
        </pc:spChg>
        <pc:spChg chg="add del mod">
          <ac:chgData name="Saurabh Tiwari" userId="2aa71c44-c30a-40c5-a684-2e2c9fa179dd" providerId="ADAL" clId="{6113DD9F-98E9-4137-9D90-6BAE3F029248}" dt="2023-09-21T17:16:36.924" v="1538"/>
          <ac:spMkLst>
            <pc:docMk/>
            <pc:sldMk cId="698527208" sldId="312"/>
            <ac:spMk id="58" creationId="{1DECA2E1-0824-2750-B2DF-CB02180BA8B9}"/>
          </ac:spMkLst>
        </pc:spChg>
        <pc:spChg chg="add del mod">
          <ac:chgData name="Saurabh Tiwari" userId="2aa71c44-c30a-40c5-a684-2e2c9fa179dd" providerId="ADAL" clId="{6113DD9F-98E9-4137-9D90-6BAE3F029248}" dt="2023-09-21T17:16:36.924" v="1538"/>
          <ac:spMkLst>
            <pc:docMk/>
            <pc:sldMk cId="698527208" sldId="312"/>
            <ac:spMk id="59" creationId="{6BCB391D-48BD-885D-4316-A7F1F7D69A98}"/>
          </ac:spMkLst>
        </pc:spChg>
        <pc:spChg chg="add del mod">
          <ac:chgData name="Saurabh Tiwari" userId="2aa71c44-c30a-40c5-a684-2e2c9fa179dd" providerId="ADAL" clId="{6113DD9F-98E9-4137-9D90-6BAE3F029248}" dt="2023-09-21T17:16:36.924" v="1538"/>
          <ac:spMkLst>
            <pc:docMk/>
            <pc:sldMk cId="698527208" sldId="312"/>
            <ac:spMk id="60" creationId="{98EF156C-A365-738B-C014-20727DF6F507}"/>
          </ac:spMkLst>
        </pc:spChg>
        <pc:spChg chg="add del mod">
          <ac:chgData name="Saurabh Tiwari" userId="2aa71c44-c30a-40c5-a684-2e2c9fa179dd" providerId="ADAL" clId="{6113DD9F-98E9-4137-9D90-6BAE3F029248}" dt="2023-09-21T17:16:36.924" v="1538"/>
          <ac:spMkLst>
            <pc:docMk/>
            <pc:sldMk cId="698527208" sldId="312"/>
            <ac:spMk id="61" creationId="{5D566F6A-A754-40D5-D7AB-E5B6EC163A6F}"/>
          </ac:spMkLst>
        </pc:spChg>
        <pc:spChg chg="add del mod">
          <ac:chgData name="Saurabh Tiwari" userId="2aa71c44-c30a-40c5-a684-2e2c9fa179dd" providerId="ADAL" clId="{6113DD9F-98E9-4137-9D90-6BAE3F029248}" dt="2023-09-21T17:16:36.924" v="1538"/>
          <ac:spMkLst>
            <pc:docMk/>
            <pc:sldMk cId="698527208" sldId="312"/>
            <ac:spMk id="62" creationId="{E1515997-0F79-158A-BED8-24118D4C60AD}"/>
          </ac:spMkLst>
        </pc:spChg>
        <pc:spChg chg="add del mod">
          <ac:chgData name="Saurabh Tiwari" userId="2aa71c44-c30a-40c5-a684-2e2c9fa179dd" providerId="ADAL" clId="{6113DD9F-98E9-4137-9D90-6BAE3F029248}" dt="2023-09-21T17:16:36.924" v="1538"/>
          <ac:spMkLst>
            <pc:docMk/>
            <pc:sldMk cId="698527208" sldId="312"/>
            <ac:spMk id="63" creationId="{FEC014C3-A123-660E-2C2E-7B434E3A7E40}"/>
          </ac:spMkLst>
        </pc:spChg>
        <pc:spChg chg="add del mod">
          <ac:chgData name="Saurabh Tiwari" userId="2aa71c44-c30a-40c5-a684-2e2c9fa179dd" providerId="ADAL" clId="{6113DD9F-98E9-4137-9D90-6BAE3F029248}" dt="2023-09-21T17:16:36.924" v="1538"/>
          <ac:spMkLst>
            <pc:docMk/>
            <pc:sldMk cId="698527208" sldId="312"/>
            <ac:spMk id="2368" creationId="{A7023556-743F-DF26-FFEE-A6A793B24352}"/>
          </ac:spMkLst>
        </pc:spChg>
        <pc:spChg chg="add del mod">
          <ac:chgData name="Saurabh Tiwari" userId="2aa71c44-c30a-40c5-a684-2e2c9fa179dd" providerId="ADAL" clId="{6113DD9F-98E9-4137-9D90-6BAE3F029248}" dt="2023-09-21T17:16:36.924" v="1538"/>
          <ac:spMkLst>
            <pc:docMk/>
            <pc:sldMk cId="698527208" sldId="312"/>
            <ac:spMk id="2369" creationId="{AE3C0B15-3C15-EA40-2B4F-53F1966634EF}"/>
          </ac:spMkLst>
        </pc:spChg>
        <pc:spChg chg="add del mod">
          <ac:chgData name="Saurabh Tiwari" userId="2aa71c44-c30a-40c5-a684-2e2c9fa179dd" providerId="ADAL" clId="{6113DD9F-98E9-4137-9D90-6BAE3F029248}" dt="2023-09-21T17:16:36.924" v="1538"/>
          <ac:spMkLst>
            <pc:docMk/>
            <pc:sldMk cId="698527208" sldId="312"/>
            <ac:spMk id="2370" creationId="{62A64E25-0550-F405-2904-50B6E8CEBD9A}"/>
          </ac:spMkLst>
        </pc:spChg>
        <pc:spChg chg="add del mod">
          <ac:chgData name="Saurabh Tiwari" userId="2aa71c44-c30a-40c5-a684-2e2c9fa179dd" providerId="ADAL" clId="{6113DD9F-98E9-4137-9D90-6BAE3F029248}" dt="2023-09-21T17:16:36.924" v="1538"/>
          <ac:spMkLst>
            <pc:docMk/>
            <pc:sldMk cId="698527208" sldId="312"/>
            <ac:spMk id="2371" creationId="{9CCAC810-2964-5959-289E-DD521143C9E5}"/>
          </ac:spMkLst>
        </pc:spChg>
        <pc:spChg chg="add del mod">
          <ac:chgData name="Saurabh Tiwari" userId="2aa71c44-c30a-40c5-a684-2e2c9fa179dd" providerId="ADAL" clId="{6113DD9F-98E9-4137-9D90-6BAE3F029248}" dt="2023-09-21T17:16:36.924" v="1538"/>
          <ac:spMkLst>
            <pc:docMk/>
            <pc:sldMk cId="698527208" sldId="312"/>
            <ac:spMk id="2372" creationId="{AF272138-54CE-A02C-1F73-8A133A75E115}"/>
          </ac:spMkLst>
        </pc:spChg>
        <pc:spChg chg="add del mod">
          <ac:chgData name="Saurabh Tiwari" userId="2aa71c44-c30a-40c5-a684-2e2c9fa179dd" providerId="ADAL" clId="{6113DD9F-98E9-4137-9D90-6BAE3F029248}" dt="2023-09-21T17:16:36.924" v="1538"/>
          <ac:spMkLst>
            <pc:docMk/>
            <pc:sldMk cId="698527208" sldId="312"/>
            <ac:spMk id="2373" creationId="{58508A19-0CC7-B7E2-0C58-522AF8ECA506}"/>
          </ac:spMkLst>
        </pc:spChg>
        <pc:spChg chg="add del mod">
          <ac:chgData name="Saurabh Tiwari" userId="2aa71c44-c30a-40c5-a684-2e2c9fa179dd" providerId="ADAL" clId="{6113DD9F-98E9-4137-9D90-6BAE3F029248}" dt="2023-09-21T17:16:36.924" v="1538"/>
          <ac:spMkLst>
            <pc:docMk/>
            <pc:sldMk cId="698527208" sldId="312"/>
            <ac:spMk id="2374" creationId="{D10F8AF5-D861-BEFA-C998-735D1DDCFC66}"/>
          </ac:spMkLst>
        </pc:spChg>
        <pc:spChg chg="add del mod">
          <ac:chgData name="Saurabh Tiwari" userId="2aa71c44-c30a-40c5-a684-2e2c9fa179dd" providerId="ADAL" clId="{6113DD9F-98E9-4137-9D90-6BAE3F029248}" dt="2023-09-21T17:16:36.924" v="1538"/>
          <ac:spMkLst>
            <pc:docMk/>
            <pc:sldMk cId="698527208" sldId="312"/>
            <ac:spMk id="2375" creationId="{C1B5608B-DA6A-4017-214E-6A17B79B192B}"/>
          </ac:spMkLst>
        </pc:spChg>
        <pc:spChg chg="add del mod">
          <ac:chgData name="Saurabh Tiwari" userId="2aa71c44-c30a-40c5-a684-2e2c9fa179dd" providerId="ADAL" clId="{6113DD9F-98E9-4137-9D90-6BAE3F029248}" dt="2023-09-21T17:16:36.924" v="1538"/>
          <ac:spMkLst>
            <pc:docMk/>
            <pc:sldMk cId="698527208" sldId="312"/>
            <ac:spMk id="2376" creationId="{4C573FBF-3363-B70D-3178-60A62338C360}"/>
          </ac:spMkLst>
        </pc:spChg>
        <pc:spChg chg="add del mod">
          <ac:chgData name="Saurabh Tiwari" userId="2aa71c44-c30a-40c5-a684-2e2c9fa179dd" providerId="ADAL" clId="{6113DD9F-98E9-4137-9D90-6BAE3F029248}" dt="2023-09-21T17:16:36.924" v="1538"/>
          <ac:spMkLst>
            <pc:docMk/>
            <pc:sldMk cId="698527208" sldId="312"/>
            <ac:spMk id="2377" creationId="{6FCF8665-5DBE-6E52-13A5-A5D613044A82}"/>
          </ac:spMkLst>
        </pc:spChg>
        <pc:spChg chg="add del mod">
          <ac:chgData name="Saurabh Tiwari" userId="2aa71c44-c30a-40c5-a684-2e2c9fa179dd" providerId="ADAL" clId="{6113DD9F-98E9-4137-9D90-6BAE3F029248}" dt="2023-09-21T17:16:36.924" v="1538"/>
          <ac:spMkLst>
            <pc:docMk/>
            <pc:sldMk cId="698527208" sldId="312"/>
            <ac:spMk id="2378" creationId="{4523714F-C15A-FBD9-06FD-4B0F80276203}"/>
          </ac:spMkLst>
        </pc:spChg>
        <pc:spChg chg="add del mod">
          <ac:chgData name="Saurabh Tiwari" userId="2aa71c44-c30a-40c5-a684-2e2c9fa179dd" providerId="ADAL" clId="{6113DD9F-98E9-4137-9D90-6BAE3F029248}" dt="2023-09-21T17:16:36.924" v="1538"/>
          <ac:spMkLst>
            <pc:docMk/>
            <pc:sldMk cId="698527208" sldId="312"/>
            <ac:spMk id="2379" creationId="{5BBC26EF-91A7-8B35-BF97-E89770640C86}"/>
          </ac:spMkLst>
        </pc:spChg>
        <pc:spChg chg="add del mod">
          <ac:chgData name="Saurabh Tiwari" userId="2aa71c44-c30a-40c5-a684-2e2c9fa179dd" providerId="ADAL" clId="{6113DD9F-98E9-4137-9D90-6BAE3F029248}" dt="2023-09-21T17:16:36.924" v="1538"/>
          <ac:spMkLst>
            <pc:docMk/>
            <pc:sldMk cId="698527208" sldId="312"/>
            <ac:spMk id="2380" creationId="{7C302B3F-00D6-3CBE-BD44-E56A2E598A33}"/>
          </ac:spMkLst>
        </pc:spChg>
        <pc:spChg chg="add del mod">
          <ac:chgData name="Saurabh Tiwari" userId="2aa71c44-c30a-40c5-a684-2e2c9fa179dd" providerId="ADAL" clId="{6113DD9F-98E9-4137-9D90-6BAE3F029248}" dt="2023-09-21T17:16:36.924" v="1538"/>
          <ac:spMkLst>
            <pc:docMk/>
            <pc:sldMk cId="698527208" sldId="312"/>
            <ac:spMk id="2381" creationId="{8FA7BCE9-EC05-5B9C-D19B-CA317279C3D5}"/>
          </ac:spMkLst>
        </pc:spChg>
        <pc:spChg chg="add del mod">
          <ac:chgData name="Saurabh Tiwari" userId="2aa71c44-c30a-40c5-a684-2e2c9fa179dd" providerId="ADAL" clId="{6113DD9F-98E9-4137-9D90-6BAE3F029248}" dt="2023-09-21T17:16:36.924" v="1538"/>
          <ac:spMkLst>
            <pc:docMk/>
            <pc:sldMk cId="698527208" sldId="312"/>
            <ac:spMk id="2382" creationId="{BABE5258-C11B-1E06-2F4E-34534A133F0F}"/>
          </ac:spMkLst>
        </pc:spChg>
        <pc:spChg chg="add del mod">
          <ac:chgData name="Saurabh Tiwari" userId="2aa71c44-c30a-40c5-a684-2e2c9fa179dd" providerId="ADAL" clId="{6113DD9F-98E9-4137-9D90-6BAE3F029248}" dt="2023-09-21T17:16:36.924" v="1538"/>
          <ac:spMkLst>
            <pc:docMk/>
            <pc:sldMk cId="698527208" sldId="312"/>
            <ac:spMk id="2383" creationId="{D011778B-194F-A2BB-59C6-E14160F10801}"/>
          </ac:spMkLst>
        </pc:spChg>
        <pc:spChg chg="add del mod">
          <ac:chgData name="Saurabh Tiwari" userId="2aa71c44-c30a-40c5-a684-2e2c9fa179dd" providerId="ADAL" clId="{6113DD9F-98E9-4137-9D90-6BAE3F029248}" dt="2023-09-21T17:16:36.924" v="1538"/>
          <ac:spMkLst>
            <pc:docMk/>
            <pc:sldMk cId="698527208" sldId="312"/>
            <ac:spMk id="2384" creationId="{9D769082-0E1D-0972-C513-CBD27488B67C}"/>
          </ac:spMkLst>
        </pc:spChg>
        <pc:spChg chg="add del mod">
          <ac:chgData name="Saurabh Tiwari" userId="2aa71c44-c30a-40c5-a684-2e2c9fa179dd" providerId="ADAL" clId="{6113DD9F-98E9-4137-9D90-6BAE3F029248}" dt="2023-09-21T17:16:36.924" v="1538"/>
          <ac:spMkLst>
            <pc:docMk/>
            <pc:sldMk cId="698527208" sldId="312"/>
            <ac:spMk id="2385" creationId="{34821799-3B9D-1D64-444C-EDAD4CFA0F09}"/>
          </ac:spMkLst>
        </pc:spChg>
        <pc:spChg chg="add del mod">
          <ac:chgData name="Saurabh Tiwari" userId="2aa71c44-c30a-40c5-a684-2e2c9fa179dd" providerId="ADAL" clId="{6113DD9F-98E9-4137-9D90-6BAE3F029248}" dt="2023-09-21T17:16:36.924" v="1538"/>
          <ac:spMkLst>
            <pc:docMk/>
            <pc:sldMk cId="698527208" sldId="312"/>
            <ac:spMk id="2386" creationId="{3E1C8956-9F6D-78C4-5E65-FE9B7B9C57F0}"/>
          </ac:spMkLst>
        </pc:spChg>
        <pc:spChg chg="add del mod">
          <ac:chgData name="Saurabh Tiwari" userId="2aa71c44-c30a-40c5-a684-2e2c9fa179dd" providerId="ADAL" clId="{6113DD9F-98E9-4137-9D90-6BAE3F029248}" dt="2023-09-21T17:16:36.924" v="1538"/>
          <ac:spMkLst>
            <pc:docMk/>
            <pc:sldMk cId="698527208" sldId="312"/>
            <ac:spMk id="2387" creationId="{5F891804-1DC3-7E41-E6CA-2E20863F65D2}"/>
          </ac:spMkLst>
        </pc:spChg>
        <pc:spChg chg="add del mod">
          <ac:chgData name="Saurabh Tiwari" userId="2aa71c44-c30a-40c5-a684-2e2c9fa179dd" providerId="ADAL" clId="{6113DD9F-98E9-4137-9D90-6BAE3F029248}" dt="2023-09-21T17:16:36.924" v="1538"/>
          <ac:spMkLst>
            <pc:docMk/>
            <pc:sldMk cId="698527208" sldId="312"/>
            <ac:spMk id="2388" creationId="{BF6D7148-F1FE-2211-3542-80BDA85FCE73}"/>
          </ac:spMkLst>
        </pc:spChg>
        <pc:spChg chg="add del mod">
          <ac:chgData name="Saurabh Tiwari" userId="2aa71c44-c30a-40c5-a684-2e2c9fa179dd" providerId="ADAL" clId="{6113DD9F-98E9-4137-9D90-6BAE3F029248}" dt="2023-09-21T17:16:36.924" v="1538"/>
          <ac:spMkLst>
            <pc:docMk/>
            <pc:sldMk cId="698527208" sldId="312"/>
            <ac:spMk id="2389" creationId="{E89C8A4A-BC3A-4BD1-AB14-80734DF44799}"/>
          </ac:spMkLst>
        </pc:spChg>
        <pc:spChg chg="add del mod">
          <ac:chgData name="Saurabh Tiwari" userId="2aa71c44-c30a-40c5-a684-2e2c9fa179dd" providerId="ADAL" clId="{6113DD9F-98E9-4137-9D90-6BAE3F029248}" dt="2023-09-21T17:16:36.924" v="1538"/>
          <ac:spMkLst>
            <pc:docMk/>
            <pc:sldMk cId="698527208" sldId="312"/>
            <ac:spMk id="2390" creationId="{35C44688-823B-B608-3EBB-0932F0388797}"/>
          </ac:spMkLst>
        </pc:spChg>
        <pc:spChg chg="add del mod">
          <ac:chgData name="Saurabh Tiwari" userId="2aa71c44-c30a-40c5-a684-2e2c9fa179dd" providerId="ADAL" clId="{6113DD9F-98E9-4137-9D90-6BAE3F029248}" dt="2023-09-21T17:16:36.924" v="1538"/>
          <ac:spMkLst>
            <pc:docMk/>
            <pc:sldMk cId="698527208" sldId="312"/>
            <ac:spMk id="2391" creationId="{A72826F6-B20C-1637-4684-564A404C448A}"/>
          </ac:spMkLst>
        </pc:spChg>
        <pc:spChg chg="add del mod">
          <ac:chgData name="Saurabh Tiwari" userId="2aa71c44-c30a-40c5-a684-2e2c9fa179dd" providerId="ADAL" clId="{6113DD9F-98E9-4137-9D90-6BAE3F029248}" dt="2023-09-21T17:16:36.924" v="1538"/>
          <ac:spMkLst>
            <pc:docMk/>
            <pc:sldMk cId="698527208" sldId="312"/>
            <ac:spMk id="2392" creationId="{D50B9C9D-5E93-160C-14EC-398006C9B7CD}"/>
          </ac:spMkLst>
        </pc:spChg>
        <pc:spChg chg="add del mod">
          <ac:chgData name="Saurabh Tiwari" userId="2aa71c44-c30a-40c5-a684-2e2c9fa179dd" providerId="ADAL" clId="{6113DD9F-98E9-4137-9D90-6BAE3F029248}" dt="2023-09-21T17:16:36.924" v="1538"/>
          <ac:spMkLst>
            <pc:docMk/>
            <pc:sldMk cId="698527208" sldId="312"/>
            <ac:spMk id="2393" creationId="{63A1ED6F-1B7B-4A67-5F77-84EB15932C67}"/>
          </ac:spMkLst>
        </pc:spChg>
        <pc:spChg chg="add del mod">
          <ac:chgData name="Saurabh Tiwari" userId="2aa71c44-c30a-40c5-a684-2e2c9fa179dd" providerId="ADAL" clId="{6113DD9F-98E9-4137-9D90-6BAE3F029248}" dt="2023-09-21T17:16:36.924" v="1538"/>
          <ac:spMkLst>
            <pc:docMk/>
            <pc:sldMk cId="698527208" sldId="312"/>
            <ac:spMk id="2394" creationId="{130DD3D6-ABE8-77CF-AB13-F7059D88D42F}"/>
          </ac:spMkLst>
        </pc:spChg>
        <pc:spChg chg="add del mod">
          <ac:chgData name="Saurabh Tiwari" userId="2aa71c44-c30a-40c5-a684-2e2c9fa179dd" providerId="ADAL" clId="{6113DD9F-98E9-4137-9D90-6BAE3F029248}" dt="2023-09-21T17:16:36.924" v="1538"/>
          <ac:spMkLst>
            <pc:docMk/>
            <pc:sldMk cId="698527208" sldId="312"/>
            <ac:spMk id="2395" creationId="{ECD6420D-AAD3-F844-F646-825C729D601E}"/>
          </ac:spMkLst>
        </pc:spChg>
        <pc:spChg chg="add del mod">
          <ac:chgData name="Saurabh Tiwari" userId="2aa71c44-c30a-40c5-a684-2e2c9fa179dd" providerId="ADAL" clId="{6113DD9F-98E9-4137-9D90-6BAE3F029248}" dt="2023-09-21T17:16:36.924" v="1538"/>
          <ac:spMkLst>
            <pc:docMk/>
            <pc:sldMk cId="698527208" sldId="312"/>
            <ac:spMk id="2396" creationId="{5A061C1A-05AE-3A82-0F22-EFB5E1CE2293}"/>
          </ac:spMkLst>
        </pc:spChg>
        <pc:spChg chg="add del mod">
          <ac:chgData name="Saurabh Tiwari" userId="2aa71c44-c30a-40c5-a684-2e2c9fa179dd" providerId="ADAL" clId="{6113DD9F-98E9-4137-9D90-6BAE3F029248}" dt="2023-09-21T17:16:36.924" v="1538"/>
          <ac:spMkLst>
            <pc:docMk/>
            <pc:sldMk cId="698527208" sldId="312"/>
            <ac:spMk id="2397" creationId="{F5037756-17B8-69AE-48A1-F89F5BC5E5F1}"/>
          </ac:spMkLst>
        </pc:spChg>
        <pc:spChg chg="add del mod">
          <ac:chgData name="Saurabh Tiwari" userId="2aa71c44-c30a-40c5-a684-2e2c9fa179dd" providerId="ADAL" clId="{6113DD9F-98E9-4137-9D90-6BAE3F029248}" dt="2023-09-21T17:16:36.924" v="1538"/>
          <ac:spMkLst>
            <pc:docMk/>
            <pc:sldMk cId="698527208" sldId="312"/>
            <ac:spMk id="2398" creationId="{D3CF171E-EB83-9D18-2C09-7161258E8EF8}"/>
          </ac:spMkLst>
        </pc:spChg>
        <pc:spChg chg="add del mod">
          <ac:chgData name="Saurabh Tiwari" userId="2aa71c44-c30a-40c5-a684-2e2c9fa179dd" providerId="ADAL" clId="{6113DD9F-98E9-4137-9D90-6BAE3F029248}" dt="2023-09-21T17:16:36.924" v="1538"/>
          <ac:spMkLst>
            <pc:docMk/>
            <pc:sldMk cId="698527208" sldId="312"/>
            <ac:spMk id="2399" creationId="{E02B302C-74C2-F256-AE7B-2F61B895BB6B}"/>
          </ac:spMkLst>
        </pc:spChg>
        <pc:spChg chg="add del mod">
          <ac:chgData name="Saurabh Tiwari" userId="2aa71c44-c30a-40c5-a684-2e2c9fa179dd" providerId="ADAL" clId="{6113DD9F-98E9-4137-9D90-6BAE3F029248}" dt="2023-09-21T17:16:36.924" v="1538"/>
          <ac:spMkLst>
            <pc:docMk/>
            <pc:sldMk cId="698527208" sldId="312"/>
            <ac:spMk id="2400" creationId="{51126326-6F0C-2465-F118-1C450CE420D4}"/>
          </ac:spMkLst>
        </pc:spChg>
        <pc:spChg chg="del">
          <ac:chgData name="Saurabh Tiwari" userId="2aa71c44-c30a-40c5-a684-2e2c9fa179dd" providerId="ADAL" clId="{6113DD9F-98E9-4137-9D90-6BAE3F029248}" dt="2023-09-21T17:16:20.341" v="1533" actId="478"/>
          <ac:spMkLst>
            <pc:docMk/>
            <pc:sldMk cId="698527208" sldId="312"/>
            <ac:spMk id="2405" creationId="{00000000-0000-0000-0000-000000000000}"/>
          </ac:spMkLst>
        </pc:spChg>
        <pc:spChg chg="del">
          <ac:chgData name="Saurabh Tiwari" userId="2aa71c44-c30a-40c5-a684-2e2c9fa179dd" providerId="ADAL" clId="{6113DD9F-98E9-4137-9D90-6BAE3F029248}" dt="2023-09-21T17:16:20.341" v="1533" actId="478"/>
          <ac:spMkLst>
            <pc:docMk/>
            <pc:sldMk cId="698527208" sldId="312"/>
            <ac:spMk id="2406" creationId="{00000000-0000-0000-0000-000000000000}"/>
          </ac:spMkLst>
        </pc:spChg>
        <pc:spChg chg="del">
          <ac:chgData name="Saurabh Tiwari" userId="2aa71c44-c30a-40c5-a684-2e2c9fa179dd" providerId="ADAL" clId="{6113DD9F-98E9-4137-9D90-6BAE3F029248}" dt="2023-09-21T17:16:20.341" v="1533" actId="478"/>
          <ac:spMkLst>
            <pc:docMk/>
            <pc:sldMk cId="698527208" sldId="312"/>
            <ac:spMk id="2432" creationId="{00000000-0000-0000-0000-000000000000}"/>
          </ac:spMkLst>
        </pc:spChg>
        <pc:spChg chg="add del mod">
          <ac:chgData name="Saurabh Tiwari" userId="2aa71c44-c30a-40c5-a684-2e2c9fa179dd" providerId="ADAL" clId="{6113DD9F-98E9-4137-9D90-6BAE3F029248}" dt="2023-09-21T17:16:36.924" v="1538"/>
          <ac:spMkLst>
            <pc:docMk/>
            <pc:sldMk cId="698527208" sldId="312"/>
            <ac:spMk id="2436" creationId="{01403481-FC46-5D71-01B8-08FC2DC856AB}"/>
          </ac:spMkLst>
        </pc:spChg>
        <pc:spChg chg="add del mod">
          <ac:chgData name="Saurabh Tiwari" userId="2aa71c44-c30a-40c5-a684-2e2c9fa179dd" providerId="ADAL" clId="{6113DD9F-98E9-4137-9D90-6BAE3F029248}" dt="2023-09-21T17:16:36.924" v="1538"/>
          <ac:spMkLst>
            <pc:docMk/>
            <pc:sldMk cId="698527208" sldId="312"/>
            <ac:spMk id="2437" creationId="{C691264D-95F7-BE19-3D96-C63285B208F6}"/>
          </ac:spMkLst>
        </pc:spChg>
        <pc:spChg chg="add del mod">
          <ac:chgData name="Saurabh Tiwari" userId="2aa71c44-c30a-40c5-a684-2e2c9fa179dd" providerId="ADAL" clId="{6113DD9F-98E9-4137-9D90-6BAE3F029248}" dt="2023-09-21T17:16:36.924" v="1538"/>
          <ac:spMkLst>
            <pc:docMk/>
            <pc:sldMk cId="698527208" sldId="312"/>
            <ac:spMk id="2438" creationId="{A67D2C37-E036-1DE5-811A-2FD5EA7563CD}"/>
          </ac:spMkLst>
        </pc:spChg>
        <pc:spChg chg="add del mod">
          <ac:chgData name="Saurabh Tiwari" userId="2aa71c44-c30a-40c5-a684-2e2c9fa179dd" providerId="ADAL" clId="{6113DD9F-98E9-4137-9D90-6BAE3F029248}" dt="2023-09-21T17:16:36.924" v="1538"/>
          <ac:spMkLst>
            <pc:docMk/>
            <pc:sldMk cId="698527208" sldId="312"/>
            <ac:spMk id="2439" creationId="{4111DE27-C262-34B7-1CE6-DA142AAF0436}"/>
          </ac:spMkLst>
        </pc:spChg>
        <pc:spChg chg="add del mod">
          <ac:chgData name="Saurabh Tiwari" userId="2aa71c44-c30a-40c5-a684-2e2c9fa179dd" providerId="ADAL" clId="{6113DD9F-98E9-4137-9D90-6BAE3F029248}" dt="2023-09-21T17:16:36.924" v="1538"/>
          <ac:spMkLst>
            <pc:docMk/>
            <pc:sldMk cId="698527208" sldId="312"/>
            <ac:spMk id="2440" creationId="{0AC66AAE-8F5D-485B-1C34-7D8E275BA542}"/>
          </ac:spMkLst>
        </pc:spChg>
        <pc:spChg chg="add del mod">
          <ac:chgData name="Saurabh Tiwari" userId="2aa71c44-c30a-40c5-a684-2e2c9fa179dd" providerId="ADAL" clId="{6113DD9F-98E9-4137-9D90-6BAE3F029248}" dt="2023-09-21T17:16:36.924" v="1538"/>
          <ac:spMkLst>
            <pc:docMk/>
            <pc:sldMk cId="698527208" sldId="312"/>
            <ac:spMk id="2441" creationId="{093540BF-937D-D87C-5B79-1F59F1B30479}"/>
          </ac:spMkLst>
        </pc:spChg>
        <pc:spChg chg="add del mod">
          <ac:chgData name="Saurabh Tiwari" userId="2aa71c44-c30a-40c5-a684-2e2c9fa179dd" providerId="ADAL" clId="{6113DD9F-98E9-4137-9D90-6BAE3F029248}" dt="2023-09-21T17:16:36.924" v="1538"/>
          <ac:spMkLst>
            <pc:docMk/>
            <pc:sldMk cId="698527208" sldId="312"/>
            <ac:spMk id="2442" creationId="{CB9DCFDD-CF9C-321C-C6E2-29614544212C}"/>
          </ac:spMkLst>
        </pc:spChg>
        <pc:spChg chg="add del mod">
          <ac:chgData name="Saurabh Tiwari" userId="2aa71c44-c30a-40c5-a684-2e2c9fa179dd" providerId="ADAL" clId="{6113DD9F-98E9-4137-9D90-6BAE3F029248}" dt="2023-09-21T17:16:36.924" v="1538"/>
          <ac:spMkLst>
            <pc:docMk/>
            <pc:sldMk cId="698527208" sldId="312"/>
            <ac:spMk id="2443" creationId="{1B59DC22-EE76-305F-64F5-B4C9D81D11B1}"/>
          </ac:spMkLst>
        </pc:spChg>
        <pc:spChg chg="add del mod">
          <ac:chgData name="Saurabh Tiwari" userId="2aa71c44-c30a-40c5-a684-2e2c9fa179dd" providerId="ADAL" clId="{6113DD9F-98E9-4137-9D90-6BAE3F029248}" dt="2023-09-21T17:16:36.924" v="1538"/>
          <ac:spMkLst>
            <pc:docMk/>
            <pc:sldMk cId="698527208" sldId="312"/>
            <ac:spMk id="2444" creationId="{959B190E-17A8-5E9A-B602-B702E9B5F9F6}"/>
          </ac:spMkLst>
        </pc:spChg>
        <pc:spChg chg="add del mod">
          <ac:chgData name="Saurabh Tiwari" userId="2aa71c44-c30a-40c5-a684-2e2c9fa179dd" providerId="ADAL" clId="{6113DD9F-98E9-4137-9D90-6BAE3F029248}" dt="2023-09-21T17:16:36.924" v="1538"/>
          <ac:spMkLst>
            <pc:docMk/>
            <pc:sldMk cId="698527208" sldId="312"/>
            <ac:spMk id="2445" creationId="{A961122B-6529-E7E1-59CF-58C9A4CFEDE8}"/>
          </ac:spMkLst>
        </pc:spChg>
        <pc:spChg chg="add del mod">
          <ac:chgData name="Saurabh Tiwari" userId="2aa71c44-c30a-40c5-a684-2e2c9fa179dd" providerId="ADAL" clId="{6113DD9F-98E9-4137-9D90-6BAE3F029248}" dt="2023-09-21T17:16:36.924" v="1538"/>
          <ac:spMkLst>
            <pc:docMk/>
            <pc:sldMk cId="698527208" sldId="312"/>
            <ac:spMk id="2446" creationId="{259095B8-13E2-4571-AAF1-3B10796185A7}"/>
          </ac:spMkLst>
        </pc:spChg>
        <pc:spChg chg="add del mod">
          <ac:chgData name="Saurabh Tiwari" userId="2aa71c44-c30a-40c5-a684-2e2c9fa179dd" providerId="ADAL" clId="{6113DD9F-98E9-4137-9D90-6BAE3F029248}" dt="2023-09-21T17:16:36.924" v="1538"/>
          <ac:spMkLst>
            <pc:docMk/>
            <pc:sldMk cId="698527208" sldId="312"/>
            <ac:spMk id="2447" creationId="{60FC539F-6EB5-0CC8-9B06-0ED363B3D093}"/>
          </ac:spMkLst>
        </pc:spChg>
        <pc:spChg chg="add del mod">
          <ac:chgData name="Saurabh Tiwari" userId="2aa71c44-c30a-40c5-a684-2e2c9fa179dd" providerId="ADAL" clId="{6113DD9F-98E9-4137-9D90-6BAE3F029248}" dt="2023-09-21T17:16:36.924" v="1538"/>
          <ac:spMkLst>
            <pc:docMk/>
            <pc:sldMk cId="698527208" sldId="312"/>
            <ac:spMk id="2448" creationId="{E06C8357-37F3-E278-9753-E4FBB583ED94}"/>
          </ac:spMkLst>
        </pc:spChg>
        <pc:spChg chg="add del mod">
          <ac:chgData name="Saurabh Tiwari" userId="2aa71c44-c30a-40c5-a684-2e2c9fa179dd" providerId="ADAL" clId="{6113DD9F-98E9-4137-9D90-6BAE3F029248}" dt="2023-09-21T17:16:36.924" v="1538"/>
          <ac:spMkLst>
            <pc:docMk/>
            <pc:sldMk cId="698527208" sldId="312"/>
            <ac:spMk id="2449" creationId="{D39CB35E-C3D7-CB26-4A62-783840CA922B}"/>
          </ac:spMkLst>
        </pc:spChg>
        <pc:spChg chg="add del mod">
          <ac:chgData name="Saurabh Tiwari" userId="2aa71c44-c30a-40c5-a684-2e2c9fa179dd" providerId="ADAL" clId="{6113DD9F-98E9-4137-9D90-6BAE3F029248}" dt="2023-09-21T17:16:36.924" v="1538"/>
          <ac:spMkLst>
            <pc:docMk/>
            <pc:sldMk cId="698527208" sldId="312"/>
            <ac:spMk id="2450" creationId="{2144B5D5-A3DA-B9CD-C622-1A4CD001F0C0}"/>
          </ac:spMkLst>
        </pc:spChg>
        <pc:spChg chg="add del mod">
          <ac:chgData name="Saurabh Tiwari" userId="2aa71c44-c30a-40c5-a684-2e2c9fa179dd" providerId="ADAL" clId="{6113DD9F-98E9-4137-9D90-6BAE3F029248}" dt="2023-09-21T17:16:36.924" v="1538"/>
          <ac:spMkLst>
            <pc:docMk/>
            <pc:sldMk cId="698527208" sldId="312"/>
            <ac:spMk id="2451" creationId="{25769BE2-1945-EC66-97D7-879C8C8C776F}"/>
          </ac:spMkLst>
        </pc:spChg>
        <pc:spChg chg="add del mod">
          <ac:chgData name="Saurabh Tiwari" userId="2aa71c44-c30a-40c5-a684-2e2c9fa179dd" providerId="ADAL" clId="{6113DD9F-98E9-4137-9D90-6BAE3F029248}" dt="2023-09-21T17:16:36.924" v="1538"/>
          <ac:spMkLst>
            <pc:docMk/>
            <pc:sldMk cId="698527208" sldId="312"/>
            <ac:spMk id="2452" creationId="{EF7C0EC9-5946-A4B3-313C-25CF561EF7A2}"/>
          </ac:spMkLst>
        </pc:spChg>
        <pc:spChg chg="add del mod">
          <ac:chgData name="Saurabh Tiwari" userId="2aa71c44-c30a-40c5-a684-2e2c9fa179dd" providerId="ADAL" clId="{6113DD9F-98E9-4137-9D90-6BAE3F029248}" dt="2023-09-21T17:16:36.924" v="1538"/>
          <ac:spMkLst>
            <pc:docMk/>
            <pc:sldMk cId="698527208" sldId="312"/>
            <ac:spMk id="2453" creationId="{C1252205-12BD-22CF-DEC5-C01E8F135003}"/>
          </ac:spMkLst>
        </pc:spChg>
        <pc:spChg chg="add del mod">
          <ac:chgData name="Saurabh Tiwari" userId="2aa71c44-c30a-40c5-a684-2e2c9fa179dd" providerId="ADAL" clId="{6113DD9F-98E9-4137-9D90-6BAE3F029248}" dt="2023-09-21T17:16:36.924" v="1538"/>
          <ac:spMkLst>
            <pc:docMk/>
            <pc:sldMk cId="698527208" sldId="312"/>
            <ac:spMk id="2454" creationId="{B802BE1E-AD04-2B34-10B2-31B88080C1EE}"/>
          </ac:spMkLst>
        </pc:spChg>
        <pc:spChg chg="add del mod">
          <ac:chgData name="Saurabh Tiwari" userId="2aa71c44-c30a-40c5-a684-2e2c9fa179dd" providerId="ADAL" clId="{6113DD9F-98E9-4137-9D90-6BAE3F029248}" dt="2023-09-21T17:16:36.924" v="1538"/>
          <ac:spMkLst>
            <pc:docMk/>
            <pc:sldMk cId="698527208" sldId="312"/>
            <ac:spMk id="2455" creationId="{0D4FF51A-B335-A79B-E68E-A4B367037A70}"/>
          </ac:spMkLst>
        </pc:spChg>
        <pc:spChg chg="add del mod">
          <ac:chgData name="Saurabh Tiwari" userId="2aa71c44-c30a-40c5-a684-2e2c9fa179dd" providerId="ADAL" clId="{6113DD9F-98E9-4137-9D90-6BAE3F029248}" dt="2023-09-21T17:16:36.924" v="1538"/>
          <ac:spMkLst>
            <pc:docMk/>
            <pc:sldMk cId="698527208" sldId="312"/>
            <ac:spMk id="2456" creationId="{1631EB00-387B-0E76-04A0-E88B1712BCF2}"/>
          </ac:spMkLst>
        </pc:spChg>
        <pc:spChg chg="add del mod">
          <ac:chgData name="Saurabh Tiwari" userId="2aa71c44-c30a-40c5-a684-2e2c9fa179dd" providerId="ADAL" clId="{6113DD9F-98E9-4137-9D90-6BAE3F029248}" dt="2023-09-21T17:16:36.924" v="1538"/>
          <ac:spMkLst>
            <pc:docMk/>
            <pc:sldMk cId="698527208" sldId="312"/>
            <ac:spMk id="2457" creationId="{2C20AE64-41E3-1549-6463-06ABF295DBCC}"/>
          </ac:spMkLst>
        </pc:spChg>
        <pc:spChg chg="add del mod">
          <ac:chgData name="Saurabh Tiwari" userId="2aa71c44-c30a-40c5-a684-2e2c9fa179dd" providerId="ADAL" clId="{6113DD9F-98E9-4137-9D90-6BAE3F029248}" dt="2023-09-21T17:16:36.924" v="1538"/>
          <ac:spMkLst>
            <pc:docMk/>
            <pc:sldMk cId="698527208" sldId="312"/>
            <ac:spMk id="2458" creationId="{58267858-4C25-A65F-AE23-DB80C8FAC027}"/>
          </ac:spMkLst>
        </pc:spChg>
        <pc:spChg chg="add del mod">
          <ac:chgData name="Saurabh Tiwari" userId="2aa71c44-c30a-40c5-a684-2e2c9fa179dd" providerId="ADAL" clId="{6113DD9F-98E9-4137-9D90-6BAE3F029248}" dt="2023-09-21T17:16:36.924" v="1538"/>
          <ac:spMkLst>
            <pc:docMk/>
            <pc:sldMk cId="698527208" sldId="312"/>
            <ac:spMk id="2459" creationId="{9C460C8B-527C-736D-79F1-6D21813971B5}"/>
          </ac:spMkLst>
        </pc:spChg>
        <pc:spChg chg="add del mod">
          <ac:chgData name="Saurabh Tiwari" userId="2aa71c44-c30a-40c5-a684-2e2c9fa179dd" providerId="ADAL" clId="{6113DD9F-98E9-4137-9D90-6BAE3F029248}" dt="2023-09-21T17:16:36.924" v="1538"/>
          <ac:spMkLst>
            <pc:docMk/>
            <pc:sldMk cId="698527208" sldId="312"/>
            <ac:spMk id="2460" creationId="{38448FD7-E363-8134-6A66-F9C9F64DC1A2}"/>
          </ac:spMkLst>
        </pc:spChg>
        <pc:spChg chg="add del mod">
          <ac:chgData name="Saurabh Tiwari" userId="2aa71c44-c30a-40c5-a684-2e2c9fa179dd" providerId="ADAL" clId="{6113DD9F-98E9-4137-9D90-6BAE3F029248}" dt="2023-09-21T17:16:36.924" v="1538"/>
          <ac:spMkLst>
            <pc:docMk/>
            <pc:sldMk cId="698527208" sldId="312"/>
            <ac:spMk id="2461" creationId="{759ACE2F-7151-329E-00AF-66C5A48EAAFC}"/>
          </ac:spMkLst>
        </pc:spChg>
        <pc:spChg chg="add del mod">
          <ac:chgData name="Saurabh Tiwari" userId="2aa71c44-c30a-40c5-a684-2e2c9fa179dd" providerId="ADAL" clId="{6113DD9F-98E9-4137-9D90-6BAE3F029248}" dt="2023-09-21T17:16:36.924" v="1538"/>
          <ac:spMkLst>
            <pc:docMk/>
            <pc:sldMk cId="698527208" sldId="312"/>
            <ac:spMk id="2462" creationId="{3083EB72-97BE-0449-9919-85BAEE2574DB}"/>
          </ac:spMkLst>
        </pc:spChg>
        <pc:spChg chg="add del mod">
          <ac:chgData name="Saurabh Tiwari" userId="2aa71c44-c30a-40c5-a684-2e2c9fa179dd" providerId="ADAL" clId="{6113DD9F-98E9-4137-9D90-6BAE3F029248}" dt="2023-09-21T17:16:36.924" v="1538"/>
          <ac:spMkLst>
            <pc:docMk/>
            <pc:sldMk cId="698527208" sldId="312"/>
            <ac:spMk id="2463" creationId="{376BF586-BAB0-88ED-E063-C6E21115C1BC}"/>
          </ac:spMkLst>
        </pc:spChg>
        <pc:spChg chg="add del mod">
          <ac:chgData name="Saurabh Tiwari" userId="2aa71c44-c30a-40c5-a684-2e2c9fa179dd" providerId="ADAL" clId="{6113DD9F-98E9-4137-9D90-6BAE3F029248}" dt="2023-09-21T17:16:36.924" v="1538"/>
          <ac:spMkLst>
            <pc:docMk/>
            <pc:sldMk cId="698527208" sldId="312"/>
            <ac:spMk id="2464" creationId="{DFBC1250-574C-43B9-00DB-133AB16A59A2}"/>
          </ac:spMkLst>
        </pc:spChg>
        <pc:spChg chg="add del mod">
          <ac:chgData name="Saurabh Tiwari" userId="2aa71c44-c30a-40c5-a684-2e2c9fa179dd" providerId="ADAL" clId="{6113DD9F-98E9-4137-9D90-6BAE3F029248}" dt="2023-09-21T17:16:36.924" v="1538"/>
          <ac:spMkLst>
            <pc:docMk/>
            <pc:sldMk cId="698527208" sldId="312"/>
            <ac:spMk id="2465" creationId="{BA919C7E-AD6B-FF4C-2490-AC215D24EC60}"/>
          </ac:spMkLst>
        </pc:spChg>
        <pc:spChg chg="add del mod">
          <ac:chgData name="Saurabh Tiwari" userId="2aa71c44-c30a-40c5-a684-2e2c9fa179dd" providerId="ADAL" clId="{6113DD9F-98E9-4137-9D90-6BAE3F029248}" dt="2023-09-21T17:16:36.924" v="1538"/>
          <ac:spMkLst>
            <pc:docMk/>
            <pc:sldMk cId="698527208" sldId="312"/>
            <ac:spMk id="2466" creationId="{C66186C8-CE17-D1E2-ECE2-794465BDB9D9}"/>
          </ac:spMkLst>
        </pc:spChg>
        <pc:spChg chg="add del mod">
          <ac:chgData name="Saurabh Tiwari" userId="2aa71c44-c30a-40c5-a684-2e2c9fa179dd" providerId="ADAL" clId="{6113DD9F-98E9-4137-9D90-6BAE3F029248}" dt="2023-09-21T17:16:36.924" v="1538"/>
          <ac:spMkLst>
            <pc:docMk/>
            <pc:sldMk cId="698527208" sldId="312"/>
            <ac:spMk id="2467" creationId="{0B0B76F0-E1CE-BEA6-5610-E6DB57DD87C6}"/>
          </ac:spMkLst>
        </pc:spChg>
        <pc:spChg chg="add del mod">
          <ac:chgData name="Saurabh Tiwari" userId="2aa71c44-c30a-40c5-a684-2e2c9fa179dd" providerId="ADAL" clId="{6113DD9F-98E9-4137-9D90-6BAE3F029248}" dt="2023-09-21T17:16:36.924" v="1538"/>
          <ac:spMkLst>
            <pc:docMk/>
            <pc:sldMk cId="698527208" sldId="312"/>
            <ac:spMk id="2468" creationId="{B84EA4FE-444B-6672-5B28-7B50E275E0EF}"/>
          </ac:spMkLst>
        </pc:spChg>
        <pc:spChg chg="add del mod">
          <ac:chgData name="Saurabh Tiwari" userId="2aa71c44-c30a-40c5-a684-2e2c9fa179dd" providerId="ADAL" clId="{6113DD9F-98E9-4137-9D90-6BAE3F029248}" dt="2023-09-21T17:16:36.924" v="1538"/>
          <ac:spMkLst>
            <pc:docMk/>
            <pc:sldMk cId="698527208" sldId="312"/>
            <ac:spMk id="2469" creationId="{5432C86A-1305-2477-25E6-F9DF33A158CF}"/>
          </ac:spMkLst>
        </pc:spChg>
        <pc:spChg chg="add del mod">
          <ac:chgData name="Saurabh Tiwari" userId="2aa71c44-c30a-40c5-a684-2e2c9fa179dd" providerId="ADAL" clId="{6113DD9F-98E9-4137-9D90-6BAE3F029248}" dt="2023-09-21T17:16:36.924" v="1538"/>
          <ac:spMkLst>
            <pc:docMk/>
            <pc:sldMk cId="698527208" sldId="312"/>
            <ac:spMk id="2470" creationId="{21FD3CE8-A049-C8B2-5545-76D9C9322B1B}"/>
          </ac:spMkLst>
        </pc:spChg>
        <pc:spChg chg="add del mod">
          <ac:chgData name="Saurabh Tiwari" userId="2aa71c44-c30a-40c5-a684-2e2c9fa179dd" providerId="ADAL" clId="{6113DD9F-98E9-4137-9D90-6BAE3F029248}" dt="2023-09-21T17:16:36.924" v="1538"/>
          <ac:spMkLst>
            <pc:docMk/>
            <pc:sldMk cId="698527208" sldId="312"/>
            <ac:spMk id="2471" creationId="{D5202B1C-1629-EB0E-A91A-9FA80A1DAF46}"/>
          </ac:spMkLst>
        </pc:spChg>
        <pc:spChg chg="add del mod">
          <ac:chgData name="Saurabh Tiwari" userId="2aa71c44-c30a-40c5-a684-2e2c9fa179dd" providerId="ADAL" clId="{6113DD9F-98E9-4137-9D90-6BAE3F029248}" dt="2023-09-21T17:16:36.924" v="1538"/>
          <ac:spMkLst>
            <pc:docMk/>
            <pc:sldMk cId="698527208" sldId="312"/>
            <ac:spMk id="2472" creationId="{7D1B9F2F-A552-E95C-3C04-829D07F3BD16}"/>
          </ac:spMkLst>
        </pc:spChg>
        <pc:spChg chg="add del mod">
          <ac:chgData name="Saurabh Tiwari" userId="2aa71c44-c30a-40c5-a684-2e2c9fa179dd" providerId="ADAL" clId="{6113DD9F-98E9-4137-9D90-6BAE3F029248}" dt="2023-09-21T17:16:36.924" v="1538"/>
          <ac:spMkLst>
            <pc:docMk/>
            <pc:sldMk cId="698527208" sldId="312"/>
            <ac:spMk id="2473" creationId="{CE98876D-749D-4B87-97C6-3D94C55476C5}"/>
          </ac:spMkLst>
        </pc:spChg>
        <pc:spChg chg="add del mod">
          <ac:chgData name="Saurabh Tiwari" userId="2aa71c44-c30a-40c5-a684-2e2c9fa179dd" providerId="ADAL" clId="{6113DD9F-98E9-4137-9D90-6BAE3F029248}" dt="2023-09-21T17:16:36.924" v="1538"/>
          <ac:spMkLst>
            <pc:docMk/>
            <pc:sldMk cId="698527208" sldId="312"/>
            <ac:spMk id="2474" creationId="{899886AD-36DF-A23B-0EEF-59994DD04E05}"/>
          </ac:spMkLst>
        </pc:spChg>
        <pc:spChg chg="add del mod">
          <ac:chgData name="Saurabh Tiwari" userId="2aa71c44-c30a-40c5-a684-2e2c9fa179dd" providerId="ADAL" clId="{6113DD9F-98E9-4137-9D90-6BAE3F029248}" dt="2023-09-21T17:16:36.924" v="1538"/>
          <ac:spMkLst>
            <pc:docMk/>
            <pc:sldMk cId="698527208" sldId="312"/>
            <ac:spMk id="2475" creationId="{03711620-B029-EBB5-204B-38D6142A8E53}"/>
          </ac:spMkLst>
        </pc:spChg>
        <pc:spChg chg="add del mod">
          <ac:chgData name="Saurabh Tiwari" userId="2aa71c44-c30a-40c5-a684-2e2c9fa179dd" providerId="ADAL" clId="{6113DD9F-98E9-4137-9D90-6BAE3F029248}" dt="2023-09-21T17:16:36.924" v="1538"/>
          <ac:spMkLst>
            <pc:docMk/>
            <pc:sldMk cId="698527208" sldId="312"/>
            <ac:spMk id="2476" creationId="{ACE6D668-07A7-2D19-906B-26D534EB8927}"/>
          </ac:spMkLst>
        </pc:spChg>
        <pc:spChg chg="add del mod">
          <ac:chgData name="Saurabh Tiwari" userId="2aa71c44-c30a-40c5-a684-2e2c9fa179dd" providerId="ADAL" clId="{6113DD9F-98E9-4137-9D90-6BAE3F029248}" dt="2023-09-21T17:16:36.924" v="1538"/>
          <ac:spMkLst>
            <pc:docMk/>
            <pc:sldMk cId="698527208" sldId="312"/>
            <ac:spMk id="2477" creationId="{C750F88F-307C-309A-8837-D292C03EA5DD}"/>
          </ac:spMkLst>
        </pc:spChg>
        <pc:spChg chg="add del mod">
          <ac:chgData name="Saurabh Tiwari" userId="2aa71c44-c30a-40c5-a684-2e2c9fa179dd" providerId="ADAL" clId="{6113DD9F-98E9-4137-9D90-6BAE3F029248}" dt="2023-09-21T17:16:36.924" v="1538"/>
          <ac:spMkLst>
            <pc:docMk/>
            <pc:sldMk cId="698527208" sldId="312"/>
            <ac:spMk id="2478" creationId="{7EAB2EFE-400B-AE10-F1EE-190CE903A920}"/>
          </ac:spMkLst>
        </pc:spChg>
        <pc:spChg chg="add del mod">
          <ac:chgData name="Saurabh Tiwari" userId="2aa71c44-c30a-40c5-a684-2e2c9fa179dd" providerId="ADAL" clId="{6113DD9F-98E9-4137-9D90-6BAE3F029248}" dt="2023-09-21T17:16:36.924" v="1538"/>
          <ac:spMkLst>
            <pc:docMk/>
            <pc:sldMk cId="698527208" sldId="312"/>
            <ac:spMk id="2479" creationId="{78814E43-5579-4177-3E72-09AA0FFD42DF}"/>
          </ac:spMkLst>
        </pc:spChg>
        <pc:spChg chg="add del mod">
          <ac:chgData name="Saurabh Tiwari" userId="2aa71c44-c30a-40c5-a684-2e2c9fa179dd" providerId="ADAL" clId="{6113DD9F-98E9-4137-9D90-6BAE3F029248}" dt="2023-09-21T17:16:36.924" v="1538"/>
          <ac:spMkLst>
            <pc:docMk/>
            <pc:sldMk cId="698527208" sldId="312"/>
            <ac:spMk id="2480" creationId="{7653B804-3DA5-77D0-F97B-28D2AD208BF1}"/>
          </ac:spMkLst>
        </pc:spChg>
        <pc:spChg chg="add del mod">
          <ac:chgData name="Saurabh Tiwari" userId="2aa71c44-c30a-40c5-a684-2e2c9fa179dd" providerId="ADAL" clId="{6113DD9F-98E9-4137-9D90-6BAE3F029248}" dt="2023-09-21T17:16:36.924" v="1538"/>
          <ac:spMkLst>
            <pc:docMk/>
            <pc:sldMk cId="698527208" sldId="312"/>
            <ac:spMk id="2481" creationId="{E7A9A86C-EAAA-7E29-98DA-4E27B6558B18}"/>
          </ac:spMkLst>
        </pc:spChg>
        <pc:spChg chg="add del mod">
          <ac:chgData name="Saurabh Tiwari" userId="2aa71c44-c30a-40c5-a684-2e2c9fa179dd" providerId="ADAL" clId="{6113DD9F-98E9-4137-9D90-6BAE3F029248}" dt="2023-09-21T17:16:36.924" v="1538"/>
          <ac:spMkLst>
            <pc:docMk/>
            <pc:sldMk cId="698527208" sldId="312"/>
            <ac:spMk id="2482" creationId="{C2299129-B02B-52A9-96D4-C664F014C467}"/>
          </ac:spMkLst>
        </pc:spChg>
        <pc:spChg chg="add del mod">
          <ac:chgData name="Saurabh Tiwari" userId="2aa71c44-c30a-40c5-a684-2e2c9fa179dd" providerId="ADAL" clId="{6113DD9F-98E9-4137-9D90-6BAE3F029248}" dt="2023-09-21T17:16:36.924" v="1538"/>
          <ac:spMkLst>
            <pc:docMk/>
            <pc:sldMk cId="698527208" sldId="312"/>
            <ac:spMk id="2483" creationId="{17A12B03-2645-FAC1-C652-9BFD5EB139DF}"/>
          </ac:spMkLst>
        </pc:spChg>
        <pc:spChg chg="add del mod">
          <ac:chgData name="Saurabh Tiwari" userId="2aa71c44-c30a-40c5-a684-2e2c9fa179dd" providerId="ADAL" clId="{6113DD9F-98E9-4137-9D90-6BAE3F029248}" dt="2023-09-21T17:16:36.924" v="1538"/>
          <ac:spMkLst>
            <pc:docMk/>
            <pc:sldMk cId="698527208" sldId="312"/>
            <ac:spMk id="2484" creationId="{72AB602E-F94F-280B-A637-4AA73C0666D6}"/>
          </ac:spMkLst>
        </pc:spChg>
        <pc:spChg chg="add del mod">
          <ac:chgData name="Saurabh Tiwari" userId="2aa71c44-c30a-40c5-a684-2e2c9fa179dd" providerId="ADAL" clId="{6113DD9F-98E9-4137-9D90-6BAE3F029248}" dt="2023-09-21T17:16:36.924" v="1538"/>
          <ac:spMkLst>
            <pc:docMk/>
            <pc:sldMk cId="698527208" sldId="312"/>
            <ac:spMk id="2485" creationId="{D811BE91-7FE4-5A32-7018-255E52220866}"/>
          </ac:spMkLst>
        </pc:spChg>
        <pc:spChg chg="add del mod">
          <ac:chgData name="Saurabh Tiwari" userId="2aa71c44-c30a-40c5-a684-2e2c9fa179dd" providerId="ADAL" clId="{6113DD9F-98E9-4137-9D90-6BAE3F029248}" dt="2023-09-21T17:16:36.924" v="1538"/>
          <ac:spMkLst>
            <pc:docMk/>
            <pc:sldMk cId="698527208" sldId="312"/>
            <ac:spMk id="2486" creationId="{D8B9BCA1-A6EB-1CD8-1B7C-7376EA4494C9}"/>
          </ac:spMkLst>
        </pc:spChg>
        <pc:spChg chg="add del mod">
          <ac:chgData name="Saurabh Tiwari" userId="2aa71c44-c30a-40c5-a684-2e2c9fa179dd" providerId="ADAL" clId="{6113DD9F-98E9-4137-9D90-6BAE3F029248}" dt="2023-09-21T17:16:36.924" v="1538"/>
          <ac:spMkLst>
            <pc:docMk/>
            <pc:sldMk cId="698527208" sldId="312"/>
            <ac:spMk id="2487" creationId="{C4EA0276-CBC6-1AF1-A66C-51DB461141E0}"/>
          </ac:spMkLst>
        </pc:spChg>
        <pc:spChg chg="add del mod">
          <ac:chgData name="Saurabh Tiwari" userId="2aa71c44-c30a-40c5-a684-2e2c9fa179dd" providerId="ADAL" clId="{6113DD9F-98E9-4137-9D90-6BAE3F029248}" dt="2023-09-21T17:16:36.924" v="1538"/>
          <ac:spMkLst>
            <pc:docMk/>
            <pc:sldMk cId="698527208" sldId="312"/>
            <ac:spMk id="2488" creationId="{1AC85187-AF9C-78FE-A343-FC4BA30DB171}"/>
          </ac:spMkLst>
        </pc:spChg>
        <pc:spChg chg="add del mod">
          <ac:chgData name="Saurabh Tiwari" userId="2aa71c44-c30a-40c5-a684-2e2c9fa179dd" providerId="ADAL" clId="{6113DD9F-98E9-4137-9D90-6BAE3F029248}" dt="2023-09-21T17:16:36.924" v="1538"/>
          <ac:spMkLst>
            <pc:docMk/>
            <pc:sldMk cId="698527208" sldId="312"/>
            <ac:spMk id="2489" creationId="{0143C12E-9118-33DB-330F-D57E6394F7E8}"/>
          </ac:spMkLst>
        </pc:spChg>
        <pc:spChg chg="add del mod">
          <ac:chgData name="Saurabh Tiwari" userId="2aa71c44-c30a-40c5-a684-2e2c9fa179dd" providerId="ADAL" clId="{6113DD9F-98E9-4137-9D90-6BAE3F029248}" dt="2023-09-21T17:16:36.924" v="1538"/>
          <ac:spMkLst>
            <pc:docMk/>
            <pc:sldMk cId="698527208" sldId="312"/>
            <ac:spMk id="2490" creationId="{50CA027E-C30E-A636-D137-C54C4C43592A}"/>
          </ac:spMkLst>
        </pc:spChg>
        <pc:spChg chg="add del mod">
          <ac:chgData name="Saurabh Tiwari" userId="2aa71c44-c30a-40c5-a684-2e2c9fa179dd" providerId="ADAL" clId="{6113DD9F-98E9-4137-9D90-6BAE3F029248}" dt="2023-09-21T17:16:36.924" v="1538"/>
          <ac:spMkLst>
            <pc:docMk/>
            <pc:sldMk cId="698527208" sldId="312"/>
            <ac:spMk id="2491" creationId="{767EA1B0-ABFC-29A8-6A7F-F693718FF2B8}"/>
          </ac:spMkLst>
        </pc:spChg>
        <pc:spChg chg="add del mod">
          <ac:chgData name="Saurabh Tiwari" userId="2aa71c44-c30a-40c5-a684-2e2c9fa179dd" providerId="ADAL" clId="{6113DD9F-98E9-4137-9D90-6BAE3F029248}" dt="2023-09-21T17:16:36.924" v="1538"/>
          <ac:spMkLst>
            <pc:docMk/>
            <pc:sldMk cId="698527208" sldId="312"/>
            <ac:spMk id="2492" creationId="{64926E40-6EEC-785D-39EA-381856FB2160}"/>
          </ac:spMkLst>
        </pc:spChg>
        <pc:spChg chg="add del mod">
          <ac:chgData name="Saurabh Tiwari" userId="2aa71c44-c30a-40c5-a684-2e2c9fa179dd" providerId="ADAL" clId="{6113DD9F-98E9-4137-9D90-6BAE3F029248}" dt="2023-09-21T17:16:36.924" v="1538"/>
          <ac:spMkLst>
            <pc:docMk/>
            <pc:sldMk cId="698527208" sldId="312"/>
            <ac:spMk id="2493" creationId="{3E49DB7B-1D69-248E-DA0E-8E6EF47CB03D}"/>
          </ac:spMkLst>
        </pc:spChg>
        <pc:spChg chg="add del mod">
          <ac:chgData name="Saurabh Tiwari" userId="2aa71c44-c30a-40c5-a684-2e2c9fa179dd" providerId="ADAL" clId="{6113DD9F-98E9-4137-9D90-6BAE3F029248}" dt="2023-09-21T17:16:36.924" v="1538"/>
          <ac:spMkLst>
            <pc:docMk/>
            <pc:sldMk cId="698527208" sldId="312"/>
            <ac:spMk id="2494" creationId="{454D4BB3-27C4-0E8F-D94F-D71563066BDE}"/>
          </ac:spMkLst>
        </pc:spChg>
        <pc:spChg chg="mod">
          <ac:chgData name="Saurabh Tiwari" userId="2aa71c44-c30a-40c5-a684-2e2c9fa179dd" providerId="ADAL" clId="{6113DD9F-98E9-4137-9D90-6BAE3F029248}" dt="2023-09-21T17:16:27.496" v="1535"/>
          <ac:spMkLst>
            <pc:docMk/>
            <pc:sldMk cId="698527208" sldId="312"/>
            <ac:spMk id="2496" creationId="{201F7857-A8A6-3B43-63B0-885219DBADA1}"/>
          </ac:spMkLst>
        </pc:spChg>
        <pc:spChg chg="mod">
          <ac:chgData name="Saurabh Tiwari" userId="2aa71c44-c30a-40c5-a684-2e2c9fa179dd" providerId="ADAL" clId="{6113DD9F-98E9-4137-9D90-6BAE3F029248}" dt="2023-09-21T17:16:27.496" v="1535"/>
          <ac:spMkLst>
            <pc:docMk/>
            <pc:sldMk cId="698527208" sldId="312"/>
            <ac:spMk id="2497" creationId="{E1581F28-D8B6-3B81-0966-F3A17AF8EE20}"/>
          </ac:spMkLst>
        </pc:spChg>
        <pc:spChg chg="mod">
          <ac:chgData name="Saurabh Tiwari" userId="2aa71c44-c30a-40c5-a684-2e2c9fa179dd" providerId="ADAL" clId="{6113DD9F-98E9-4137-9D90-6BAE3F029248}" dt="2023-09-21T17:16:27.496" v="1535"/>
          <ac:spMkLst>
            <pc:docMk/>
            <pc:sldMk cId="698527208" sldId="312"/>
            <ac:spMk id="2498" creationId="{87D1D766-453C-AFE9-1BE2-14E2CA8AF9C4}"/>
          </ac:spMkLst>
        </pc:spChg>
        <pc:spChg chg="mod">
          <ac:chgData name="Saurabh Tiwari" userId="2aa71c44-c30a-40c5-a684-2e2c9fa179dd" providerId="ADAL" clId="{6113DD9F-98E9-4137-9D90-6BAE3F029248}" dt="2023-09-21T17:16:27.496" v="1535"/>
          <ac:spMkLst>
            <pc:docMk/>
            <pc:sldMk cId="698527208" sldId="312"/>
            <ac:spMk id="2499" creationId="{E5804F1C-E141-57BA-02F3-B9CFBA51C277}"/>
          </ac:spMkLst>
        </pc:spChg>
        <pc:spChg chg="mod">
          <ac:chgData name="Saurabh Tiwari" userId="2aa71c44-c30a-40c5-a684-2e2c9fa179dd" providerId="ADAL" clId="{6113DD9F-98E9-4137-9D90-6BAE3F029248}" dt="2023-09-21T17:16:27.496" v="1535"/>
          <ac:spMkLst>
            <pc:docMk/>
            <pc:sldMk cId="698527208" sldId="312"/>
            <ac:spMk id="2500" creationId="{13D348D3-BF9F-7B39-0426-5C776FD124BE}"/>
          </ac:spMkLst>
        </pc:spChg>
        <pc:spChg chg="mod">
          <ac:chgData name="Saurabh Tiwari" userId="2aa71c44-c30a-40c5-a684-2e2c9fa179dd" providerId="ADAL" clId="{6113DD9F-98E9-4137-9D90-6BAE3F029248}" dt="2023-09-21T17:16:27.496" v="1535"/>
          <ac:spMkLst>
            <pc:docMk/>
            <pc:sldMk cId="698527208" sldId="312"/>
            <ac:spMk id="2501" creationId="{1C1E46B0-040C-5505-E130-A2E4A03A2392}"/>
          </ac:spMkLst>
        </pc:spChg>
        <pc:spChg chg="mod">
          <ac:chgData name="Saurabh Tiwari" userId="2aa71c44-c30a-40c5-a684-2e2c9fa179dd" providerId="ADAL" clId="{6113DD9F-98E9-4137-9D90-6BAE3F029248}" dt="2023-09-21T17:16:27.496" v="1535"/>
          <ac:spMkLst>
            <pc:docMk/>
            <pc:sldMk cId="698527208" sldId="312"/>
            <ac:spMk id="2502" creationId="{BFE846DA-4D9E-9438-7461-58F533102556}"/>
          </ac:spMkLst>
        </pc:spChg>
        <pc:spChg chg="mod">
          <ac:chgData name="Saurabh Tiwari" userId="2aa71c44-c30a-40c5-a684-2e2c9fa179dd" providerId="ADAL" clId="{6113DD9F-98E9-4137-9D90-6BAE3F029248}" dt="2023-09-21T17:16:27.496" v="1535"/>
          <ac:spMkLst>
            <pc:docMk/>
            <pc:sldMk cId="698527208" sldId="312"/>
            <ac:spMk id="2503" creationId="{4EAD991A-6898-D504-E009-245D2CD9707B}"/>
          </ac:spMkLst>
        </pc:spChg>
        <pc:spChg chg="mod">
          <ac:chgData name="Saurabh Tiwari" userId="2aa71c44-c30a-40c5-a684-2e2c9fa179dd" providerId="ADAL" clId="{6113DD9F-98E9-4137-9D90-6BAE3F029248}" dt="2023-09-21T17:16:27.496" v="1535"/>
          <ac:spMkLst>
            <pc:docMk/>
            <pc:sldMk cId="698527208" sldId="312"/>
            <ac:spMk id="2504" creationId="{8822FC02-F9B1-B62E-C8E2-FB4C64459AE4}"/>
          </ac:spMkLst>
        </pc:spChg>
        <pc:spChg chg="mod">
          <ac:chgData name="Saurabh Tiwari" userId="2aa71c44-c30a-40c5-a684-2e2c9fa179dd" providerId="ADAL" clId="{6113DD9F-98E9-4137-9D90-6BAE3F029248}" dt="2023-09-21T17:16:27.496" v="1535"/>
          <ac:spMkLst>
            <pc:docMk/>
            <pc:sldMk cId="698527208" sldId="312"/>
            <ac:spMk id="2505" creationId="{B8263A13-5702-0729-1FCB-88E3AA71FE9C}"/>
          </ac:spMkLst>
        </pc:spChg>
        <pc:spChg chg="mod">
          <ac:chgData name="Saurabh Tiwari" userId="2aa71c44-c30a-40c5-a684-2e2c9fa179dd" providerId="ADAL" clId="{6113DD9F-98E9-4137-9D90-6BAE3F029248}" dt="2023-09-21T17:16:27.496" v="1535"/>
          <ac:spMkLst>
            <pc:docMk/>
            <pc:sldMk cId="698527208" sldId="312"/>
            <ac:spMk id="2506" creationId="{46204CDF-168B-76A9-DA34-A762D2D18BF9}"/>
          </ac:spMkLst>
        </pc:spChg>
        <pc:spChg chg="mod">
          <ac:chgData name="Saurabh Tiwari" userId="2aa71c44-c30a-40c5-a684-2e2c9fa179dd" providerId="ADAL" clId="{6113DD9F-98E9-4137-9D90-6BAE3F029248}" dt="2023-09-21T17:16:27.496" v="1535"/>
          <ac:spMkLst>
            <pc:docMk/>
            <pc:sldMk cId="698527208" sldId="312"/>
            <ac:spMk id="2507" creationId="{A8F73930-C709-FDD3-FF44-87671674BDDD}"/>
          </ac:spMkLst>
        </pc:spChg>
        <pc:spChg chg="mod">
          <ac:chgData name="Saurabh Tiwari" userId="2aa71c44-c30a-40c5-a684-2e2c9fa179dd" providerId="ADAL" clId="{6113DD9F-98E9-4137-9D90-6BAE3F029248}" dt="2023-09-21T17:16:27.496" v="1535"/>
          <ac:spMkLst>
            <pc:docMk/>
            <pc:sldMk cId="698527208" sldId="312"/>
            <ac:spMk id="2508" creationId="{D16416AF-A4DB-9BDE-DDE3-470D6BC43CCE}"/>
          </ac:spMkLst>
        </pc:spChg>
        <pc:spChg chg="mod">
          <ac:chgData name="Saurabh Tiwari" userId="2aa71c44-c30a-40c5-a684-2e2c9fa179dd" providerId="ADAL" clId="{6113DD9F-98E9-4137-9D90-6BAE3F029248}" dt="2023-09-21T17:16:27.496" v="1535"/>
          <ac:spMkLst>
            <pc:docMk/>
            <pc:sldMk cId="698527208" sldId="312"/>
            <ac:spMk id="2509" creationId="{DFF2FA85-EA76-3FEB-5628-8410AF2EB8AE}"/>
          </ac:spMkLst>
        </pc:spChg>
        <pc:spChg chg="mod">
          <ac:chgData name="Saurabh Tiwari" userId="2aa71c44-c30a-40c5-a684-2e2c9fa179dd" providerId="ADAL" clId="{6113DD9F-98E9-4137-9D90-6BAE3F029248}" dt="2023-09-21T17:16:27.496" v="1535"/>
          <ac:spMkLst>
            <pc:docMk/>
            <pc:sldMk cId="698527208" sldId="312"/>
            <ac:spMk id="2510" creationId="{C3AB7F40-5DBA-A275-618D-0A9D17AE95E7}"/>
          </ac:spMkLst>
        </pc:spChg>
        <pc:spChg chg="mod">
          <ac:chgData name="Saurabh Tiwari" userId="2aa71c44-c30a-40c5-a684-2e2c9fa179dd" providerId="ADAL" clId="{6113DD9F-98E9-4137-9D90-6BAE3F029248}" dt="2023-09-21T17:16:27.496" v="1535"/>
          <ac:spMkLst>
            <pc:docMk/>
            <pc:sldMk cId="698527208" sldId="312"/>
            <ac:spMk id="2511" creationId="{E031C199-1F57-3C09-958C-336455ACA311}"/>
          </ac:spMkLst>
        </pc:spChg>
        <pc:spChg chg="mod">
          <ac:chgData name="Saurabh Tiwari" userId="2aa71c44-c30a-40c5-a684-2e2c9fa179dd" providerId="ADAL" clId="{6113DD9F-98E9-4137-9D90-6BAE3F029248}" dt="2023-09-21T17:16:27.496" v="1535"/>
          <ac:spMkLst>
            <pc:docMk/>
            <pc:sldMk cId="698527208" sldId="312"/>
            <ac:spMk id="2512" creationId="{C94F7BDC-2C1D-87E0-37B3-225317D0662F}"/>
          </ac:spMkLst>
        </pc:spChg>
        <pc:spChg chg="mod">
          <ac:chgData name="Saurabh Tiwari" userId="2aa71c44-c30a-40c5-a684-2e2c9fa179dd" providerId="ADAL" clId="{6113DD9F-98E9-4137-9D90-6BAE3F029248}" dt="2023-09-21T17:16:27.496" v="1535"/>
          <ac:spMkLst>
            <pc:docMk/>
            <pc:sldMk cId="698527208" sldId="312"/>
            <ac:spMk id="2513" creationId="{63C0D169-5D7A-59A8-8E6C-F76132BDEAFB}"/>
          </ac:spMkLst>
        </pc:spChg>
        <pc:spChg chg="mod">
          <ac:chgData name="Saurabh Tiwari" userId="2aa71c44-c30a-40c5-a684-2e2c9fa179dd" providerId="ADAL" clId="{6113DD9F-98E9-4137-9D90-6BAE3F029248}" dt="2023-09-21T17:16:27.496" v="1535"/>
          <ac:spMkLst>
            <pc:docMk/>
            <pc:sldMk cId="698527208" sldId="312"/>
            <ac:spMk id="2514" creationId="{1806CDD5-FD22-7CD1-9BF6-EB7CD8442448}"/>
          </ac:spMkLst>
        </pc:spChg>
        <pc:spChg chg="mod">
          <ac:chgData name="Saurabh Tiwari" userId="2aa71c44-c30a-40c5-a684-2e2c9fa179dd" providerId="ADAL" clId="{6113DD9F-98E9-4137-9D90-6BAE3F029248}" dt="2023-09-21T17:16:27.496" v="1535"/>
          <ac:spMkLst>
            <pc:docMk/>
            <pc:sldMk cId="698527208" sldId="312"/>
            <ac:spMk id="2515" creationId="{490C36D9-F6C4-54E2-5B93-6405DC259C1E}"/>
          </ac:spMkLst>
        </pc:spChg>
        <pc:spChg chg="mod">
          <ac:chgData name="Saurabh Tiwari" userId="2aa71c44-c30a-40c5-a684-2e2c9fa179dd" providerId="ADAL" clId="{6113DD9F-98E9-4137-9D90-6BAE3F029248}" dt="2023-09-21T17:16:27.496" v="1535"/>
          <ac:spMkLst>
            <pc:docMk/>
            <pc:sldMk cId="698527208" sldId="312"/>
            <ac:spMk id="2516" creationId="{9AB16E58-3C31-5BA7-103C-5A624EB6F669}"/>
          </ac:spMkLst>
        </pc:spChg>
        <pc:spChg chg="mod">
          <ac:chgData name="Saurabh Tiwari" userId="2aa71c44-c30a-40c5-a684-2e2c9fa179dd" providerId="ADAL" clId="{6113DD9F-98E9-4137-9D90-6BAE3F029248}" dt="2023-09-21T17:16:27.496" v="1535"/>
          <ac:spMkLst>
            <pc:docMk/>
            <pc:sldMk cId="698527208" sldId="312"/>
            <ac:spMk id="2517" creationId="{507D99F4-35BC-F798-A8FE-27D4A51126DA}"/>
          </ac:spMkLst>
        </pc:spChg>
        <pc:spChg chg="add del mod">
          <ac:chgData name="Saurabh Tiwari" userId="2aa71c44-c30a-40c5-a684-2e2c9fa179dd" providerId="ADAL" clId="{6113DD9F-98E9-4137-9D90-6BAE3F029248}" dt="2023-09-21T17:16:36.924" v="1538"/>
          <ac:spMkLst>
            <pc:docMk/>
            <pc:sldMk cId="698527208" sldId="312"/>
            <ac:spMk id="2518" creationId="{1399406C-9415-E946-B2BF-927ED88F8788}"/>
          </ac:spMkLst>
        </pc:spChg>
        <pc:spChg chg="add del mod">
          <ac:chgData name="Saurabh Tiwari" userId="2aa71c44-c30a-40c5-a684-2e2c9fa179dd" providerId="ADAL" clId="{6113DD9F-98E9-4137-9D90-6BAE3F029248}" dt="2023-09-21T17:16:36.924" v="1538"/>
          <ac:spMkLst>
            <pc:docMk/>
            <pc:sldMk cId="698527208" sldId="312"/>
            <ac:spMk id="2519" creationId="{4AE37E35-B585-869E-5919-D000D98024CF}"/>
          </ac:spMkLst>
        </pc:spChg>
        <pc:spChg chg="add mod">
          <ac:chgData name="Saurabh Tiwari" userId="2aa71c44-c30a-40c5-a684-2e2c9fa179dd" providerId="ADAL" clId="{6113DD9F-98E9-4137-9D90-6BAE3F029248}" dt="2023-09-21T17:16:59.430" v="1547"/>
          <ac:spMkLst>
            <pc:docMk/>
            <pc:sldMk cId="698527208" sldId="312"/>
            <ac:spMk id="2521" creationId="{A96DA56C-86EA-237F-2B20-78A54338B6D3}"/>
          </ac:spMkLst>
        </pc:spChg>
        <pc:spChg chg="add mod">
          <ac:chgData name="Saurabh Tiwari" userId="2aa71c44-c30a-40c5-a684-2e2c9fa179dd" providerId="ADAL" clId="{6113DD9F-98E9-4137-9D90-6BAE3F029248}" dt="2023-09-21T17:16:59.430" v="1547"/>
          <ac:spMkLst>
            <pc:docMk/>
            <pc:sldMk cId="698527208" sldId="312"/>
            <ac:spMk id="2522" creationId="{B541A3E9-0DAB-EC57-C23D-2D2812B858E3}"/>
          </ac:spMkLst>
        </pc:spChg>
        <pc:spChg chg="add mod">
          <ac:chgData name="Saurabh Tiwari" userId="2aa71c44-c30a-40c5-a684-2e2c9fa179dd" providerId="ADAL" clId="{6113DD9F-98E9-4137-9D90-6BAE3F029248}" dt="2023-09-21T17:16:59.430" v="1547"/>
          <ac:spMkLst>
            <pc:docMk/>
            <pc:sldMk cId="698527208" sldId="312"/>
            <ac:spMk id="2523" creationId="{49FCF4EA-543C-3A2B-78B2-D9BC86BB5439}"/>
          </ac:spMkLst>
        </pc:spChg>
        <pc:spChg chg="add mod">
          <ac:chgData name="Saurabh Tiwari" userId="2aa71c44-c30a-40c5-a684-2e2c9fa179dd" providerId="ADAL" clId="{6113DD9F-98E9-4137-9D90-6BAE3F029248}" dt="2023-09-21T17:16:59.430" v="1547"/>
          <ac:spMkLst>
            <pc:docMk/>
            <pc:sldMk cId="698527208" sldId="312"/>
            <ac:spMk id="2524" creationId="{90745AA8-71DD-31AA-841B-3EB486CDDA67}"/>
          </ac:spMkLst>
        </pc:spChg>
        <pc:spChg chg="add mod">
          <ac:chgData name="Saurabh Tiwari" userId="2aa71c44-c30a-40c5-a684-2e2c9fa179dd" providerId="ADAL" clId="{6113DD9F-98E9-4137-9D90-6BAE3F029248}" dt="2023-09-21T17:16:59.430" v="1547"/>
          <ac:spMkLst>
            <pc:docMk/>
            <pc:sldMk cId="698527208" sldId="312"/>
            <ac:spMk id="2525" creationId="{BEEFC483-EACD-E745-D753-1FA936E9A4DF}"/>
          </ac:spMkLst>
        </pc:spChg>
        <pc:spChg chg="add mod">
          <ac:chgData name="Saurabh Tiwari" userId="2aa71c44-c30a-40c5-a684-2e2c9fa179dd" providerId="ADAL" clId="{6113DD9F-98E9-4137-9D90-6BAE3F029248}" dt="2023-09-21T17:16:59.430" v="1547"/>
          <ac:spMkLst>
            <pc:docMk/>
            <pc:sldMk cId="698527208" sldId="312"/>
            <ac:spMk id="2526" creationId="{E5783A70-DA71-10DF-FD8F-ECBC2B711DCE}"/>
          </ac:spMkLst>
        </pc:spChg>
        <pc:spChg chg="add mod">
          <ac:chgData name="Saurabh Tiwari" userId="2aa71c44-c30a-40c5-a684-2e2c9fa179dd" providerId="ADAL" clId="{6113DD9F-98E9-4137-9D90-6BAE3F029248}" dt="2023-09-21T17:16:59.430" v="1547"/>
          <ac:spMkLst>
            <pc:docMk/>
            <pc:sldMk cId="698527208" sldId="312"/>
            <ac:spMk id="2527" creationId="{89BBCBAA-8709-0C10-34D5-8B18DB3DA044}"/>
          </ac:spMkLst>
        </pc:spChg>
        <pc:spChg chg="add mod">
          <ac:chgData name="Saurabh Tiwari" userId="2aa71c44-c30a-40c5-a684-2e2c9fa179dd" providerId="ADAL" clId="{6113DD9F-98E9-4137-9D90-6BAE3F029248}" dt="2023-09-21T17:16:59.430" v="1547"/>
          <ac:spMkLst>
            <pc:docMk/>
            <pc:sldMk cId="698527208" sldId="312"/>
            <ac:spMk id="2528" creationId="{CB30675E-9282-B5CA-BEC0-A7F00263F685}"/>
          </ac:spMkLst>
        </pc:spChg>
        <pc:spChg chg="add mod">
          <ac:chgData name="Saurabh Tiwari" userId="2aa71c44-c30a-40c5-a684-2e2c9fa179dd" providerId="ADAL" clId="{6113DD9F-98E9-4137-9D90-6BAE3F029248}" dt="2023-09-21T17:16:59.430" v="1547"/>
          <ac:spMkLst>
            <pc:docMk/>
            <pc:sldMk cId="698527208" sldId="312"/>
            <ac:spMk id="2529" creationId="{514201DB-B4A2-EC78-9214-ADFA497652BA}"/>
          </ac:spMkLst>
        </pc:spChg>
        <pc:spChg chg="add mod">
          <ac:chgData name="Saurabh Tiwari" userId="2aa71c44-c30a-40c5-a684-2e2c9fa179dd" providerId="ADAL" clId="{6113DD9F-98E9-4137-9D90-6BAE3F029248}" dt="2023-09-21T17:16:59.430" v="1547"/>
          <ac:spMkLst>
            <pc:docMk/>
            <pc:sldMk cId="698527208" sldId="312"/>
            <ac:spMk id="2530" creationId="{9AC0E85C-B635-020C-C7D7-8E3A4B5882FB}"/>
          </ac:spMkLst>
        </pc:spChg>
        <pc:spChg chg="add mod">
          <ac:chgData name="Saurabh Tiwari" userId="2aa71c44-c30a-40c5-a684-2e2c9fa179dd" providerId="ADAL" clId="{6113DD9F-98E9-4137-9D90-6BAE3F029248}" dt="2023-09-21T17:16:59.430" v="1547"/>
          <ac:spMkLst>
            <pc:docMk/>
            <pc:sldMk cId="698527208" sldId="312"/>
            <ac:spMk id="2531" creationId="{3D80E682-AAA2-D6F1-2A2B-161AB0A4D634}"/>
          </ac:spMkLst>
        </pc:spChg>
        <pc:spChg chg="add mod">
          <ac:chgData name="Saurabh Tiwari" userId="2aa71c44-c30a-40c5-a684-2e2c9fa179dd" providerId="ADAL" clId="{6113DD9F-98E9-4137-9D90-6BAE3F029248}" dt="2023-09-21T17:16:59.430" v="1547"/>
          <ac:spMkLst>
            <pc:docMk/>
            <pc:sldMk cId="698527208" sldId="312"/>
            <ac:spMk id="2532" creationId="{CD25B175-4DE6-9D7B-7A1C-F33256AB5261}"/>
          </ac:spMkLst>
        </pc:spChg>
        <pc:spChg chg="add mod">
          <ac:chgData name="Saurabh Tiwari" userId="2aa71c44-c30a-40c5-a684-2e2c9fa179dd" providerId="ADAL" clId="{6113DD9F-98E9-4137-9D90-6BAE3F029248}" dt="2023-09-21T17:16:59.430" v="1547"/>
          <ac:spMkLst>
            <pc:docMk/>
            <pc:sldMk cId="698527208" sldId="312"/>
            <ac:spMk id="2533" creationId="{2732B91E-F20E-9A4F-5BD9-C505D64626DA}"/>
          </ac:spMkLst>
        </pc:spChg>
        <pc:spChg chg="add mod">
          <ac:chgData name="Saurabh Tiwari" userId="2aa71c44-c30a-40c5-a684-2e2c9fa179dd" providerId="ADAL" clId="{6113DD9F-98E9-4137-9D90-6BAE3F029248}" dt="2023-09-21T17:16:59.430" v="1547"/>
          <ac:spMkLst>
            <pc:docMk/>
            <pc:sldMk cId="698527208" sldId="312"/>
            <ac:spMk id="2534" creationId="{566A63C9-9D2A-1B1C-8CCF-1EBAE7CA21D0}"/>
          </ac:spMkLst>
        </pc:spChg>
        <pc:spChg chg="add mod">
          <ac:chgData name="Saurabh Tiwari" userId="2aa71c44-c30a-40c5-a684-2e2c9fa179dd" providerId="ADAL" clId="{6113DD9F-98E9-4137-9D90-6BAE3F029248}" dt="2023-09-21T17:16:59.430" v="1547"/>
          <ac:spMkLst>
            <pc:docMk/>
            <pc:sldMk cId="698527208" sldId="312"/>
            <ac:spMk id="2535" creationId="{63A0B69C-4975-75FE-FFF3-333F2124EF29}"/>
          </ac:spMkLst>
        </pc:spChg>
        <pc:spChg chg="add mod">
          <ac:chgData name="Saurabh Tiwari" userId="2aa71c44-c30a-40c5-a684-2e2c9fa179dd" providerId="ADAL" clId="{6113DD9F-98E9-4137-9D90-6BAE3F029248}" dt="2023-09-21T17:16:59.430" v="1547"/>
          <ac:spMkLst>
            <pc:docMk/>
            <pc:sldMk cId="698527208" sldId="312"/>
            <ac:spMk id="2536" creationId="{B8AA6AC4-5172-D054-8ADE-8B49AEB9FBBF}"/>
          </ac:spMkLst>
        </pc:spChg>
        <pc:spChg chg="add mod">
          <ac:chgData name="Saurabh Tiwari" userId="2aa71c44-c30a-40c5-a684-2e2c9fa179dd" providerId="ADAL" clId="{6113DD9F-98E9-4137-9D90-6BAE3F029248}" dt="2023-09-21T17:16:59.430" v="1547"/>
          <ac:spMkLst>
            <pc:docMk/>
            <pc:sldMk cId="698527208" sldId="312"/>
            <ac:spMk id="2537" creationId="{8CAA17AE-1CEA-D93B-41F8-27D4B1C40938}"/>
          </ac:spMkLst>
        </pc:spChg>
        <pc:spChg chg="add mod">
          <ac:chgData name="Saurabh Tiwari" userId="2aa71c44-c30a-40c5-a684-2e2c9fa179dd" providerId="ADAL" clId="{6113DD9F-98E9-4137-9D90-6BAE3F029248}" dt="2023-09-21T17:16:59.430" v="1547"/>
          <ac:spMkLst>
            <pc:docMk/>
            <pc:sldMk cId="698527208" sldId="312"/>
            <ac:spMk id="2538" creationId="{DA935864-F258-165C-4604-1DDE9AE728C9}"/>
          </ac:spMkLst>
        </pc:spChg>
        <pc:spChg chg="add mod">
          <ac:chgData name="Saurabh Tiwari" userId="2aa71c44-c30a-40c5-a684-2e2c9fa179dd" providerId="ADAL" clId="{6113DD9F-98E9-4137-9D90-6BAE3F029248}" dt="2023-09-21T17:16:59.430" v="1547"/>
          <ac:spMkLst>
            <pc:docMk/>
            <pc:sldMk cId="698527208" sldId="312"/>
            <ac:spMk id="2539" creationId="{EAA2C5EA-8FFB-BC8B-8FBC-1DE7142C7E69}"/>
          </ac:spMkLst>
        </pc:spChg>
        <pc:spChg chg="add mod">
          <ac:chgData name="Saurabh Tiwari" userId="2aa71c44-c30a-40c5-a684-2e2c9fa179dd" providerId="ADAL" clId="{6113DD9F-98E9-4137-9D90-6BAE3F029248}" dt="2023-09-21T17:16:59.430" v="1547"/>
          <ac:spMkLst>
            <pc:docMk/>
            <pc:sldMk cId="698527208" sldId="312"/>
            <ac:spMk id="2540" creationId="{97BEBE31-5CD0-4815-146A-762F4BC68710}"/>
          </ac:spMkLst>
        </pc:spChg>
        <pc:spChg chg="add mod">
          <ac:chgData name="Saurabh Tiwari" userId="2aa71c44-c30a-40c5-a684-2e2c9fa179dd" providerId="ADAL" clId="{6113DD9F-98E9-4137-9D90-6BAE3F029248}" dt="2023-09-21T17:16:59.430" v="1547"/>
          <ac:spMkLst>
            <pc:docMk/>
            <pc:sldMk cId="698527208" sldId="312"/>
            <ac:spMk id="2541" creationId="{CB3AC609-400A-D086-326E-EC85D6815AE4}"/>
          </ac:spMkLst>
        </pc:spChg>
        <pc:spChg chg="add mod">
          <ac:chgData name="Saurabh Tiwari" userId="2aa71c44-c30a-40c5-a684-2e2c9fa179dd" providerId="ADAL" clId="{6113DD9F-98E9-4137-9D90-6BAE3F029248}" dt="2023-09-21T17:16:59.430" v="1547"/>
          <ac:spMkLst>
            <pc:docMk/>
            <pc:sldMk cId="698527208" sldId="312"/>
            <ac:spMk id="2542" creationId="{738A0563-3220-A079-5B69-47F716077EDC}"/>
          </ac:spMkLst>
        </pc:spChg>
        <pc:spChg chg="add mod">
          <ac:chgData name="Saurabh Tiwari" userId="2aa71c44-c30a-40c5-a684-2e2c9fa179dd" providerId="ADAL" clId="{6113DD9F-98E9-4137-9D90-6BAE3F029248}" dt="2023-09-21T17:16:59.430" v="1547"/>
          <ac:spMkLst>
            <pc:docMk/>
            <pc:sldMk cId="698527208" sldId="312"/>
            <ac:spMk id="2543" creationId="{26486460-2000-12AD-74F8-199F88FA1AAC}"/>
          </ac:spMkLst>
        </pc:spChg>
        <pc:spChg chg="add mod">
          <ac:chgData name="Saurabh Tiwari" userId="2aa71c44-c30a-40c5-a684-2e2c9fa179dd" providerId="ADAL" clId="{6113DD9F-98E9-4137-9D90-6BAE3F029248}" dt="2023-09-21T17:16:59.430" v="1547"/>
          <ac:spMkLst>
            <pc:docMk/>
            <pc:sldMk cId="698527208" sldId="312"/>
            <ac:spMk id="2544" creationId="{6C6700B2-46C1-8A88-517E-0538771EE2C3}"/>
          </ac:spMkLst>
        </pc:spChg>
        <pc:spChg chg="add mod">
          <ac:chgData name="Saurabh Tiwari" userId="2aa71c44-c30a-40c5-a684-2e2c9fa179dd" providerId="ADAL" clId="{6113DD9F-98E9-4137-9D90-6BAE3F029248}" dt="2023-09-21T17:16:59.430" v="1547"/>
          <ac:spMkLst>
            <pc:docMk/>
            <pc:sldMk cId="698527208" sldId="312"/>
            <ac:spMk id="2545" creationId="{08F8B7A1-6625-8698-BA8C-47452B4C2514}"/>
          </ac:spMkLst>
        </pc:spChg>
        <pc:spChg chg="add mod">
          <ac:chgData name="Saurabh Tiwari" userId="2aa71c44-c30a-40c5-a684-2e2c9fa179dd" providerId="ADAL" clId="{6113DD9F-98E9-4137-9D90-6BAE3F029248}" dt="2023-09-21T17:16:59.430" v="1547"/>
          <ac:spMkLst>
            <pc:docMk/>
            <pc:sldMk cId="698527208" sldId="312"/>
            <ac:spMk id="2546" creationId="{EB059774-4DAF-B258-4E88-A69C8517F109}"/>
          </ac:spMkLst>
        </pc:spChg>
        <pc:spChg chg="add mod">
          <ac:chgData name="Saurabh Tiwari" userId="2aa71c44-c30a-40c5-a684-2e2c9fa179dd" providerId="ADAL" clId="{6113DD9F-98E9-4137-9D90-6BAE3F029248}" dt="2023-09-21T17:16:59.430" v="1547"/>
          <ac:spMkLst>
            <pc:docMk/>
            <pc:sldMk cId="698527208" sldId="312"/>
            <ac:spMk id="2547" creationId="{51C747E6-2E31-8736-4C13-339ACE827953}"/>
          </ac:spMkLst>
        </pc:spChg>
        <pc:spChg chg="add mod">
          <ac:chgData name="Saurabh Tiwari" userId="2aa71c44-c30a-40c5-a684-2e2c9fa179dd" providerId="ADAL" clId="{6113DD9F-98E9-4137-9D90-6BAE3F029248}" dt="2023-09-21T17:16:59.430" v="1547"/>
          <ac:spMkLst>
            <pc:docMk/>
            <pc:sldMk cId="698527208" sldId="312"/>
            <ac:spMk id="2548" creationId="{92E4681C-48A2-636A-250F-35DC7A1D225A}"/>
          </ac:spMkLst>
        </pc:spChg>
        <pc:spChg chg="add mod">
          <ac:chgData name="Saurabh Tiwari" userId="2aa71c44-c30a-40c5-a684-2e2c9fa179dd" providerId="ADAL" clId="{6113DD9F-98E9-4137-9D90-6BAE3F029248}" dt="2023-09-21T17:16:59.430" v="1547"/>
          <ac:spMkLst>
            <pc:docMk/>
            <pc:sldMk cId="698527208" sldId="312"/>
            <ac:spMk id="2549" creationId="{49E8B5E6-AABA-9386-453C-358E09EF8A39}"/>
          </ac:spMkLst>
        </pc:spChg>
        <pc:spChg chg="add mod">
          <ac:chgData name="Saurabh Tiwari" userId="2aa71c44-c30a-40c5-a684-2e2c9fa179dd" providerId="ADAL" clId="{6113DD9F-98E9-4137-9D90-6BAE3F029248}" dt="2023-09-21T17:16:59.430" v="1547"/>
          <ac:spMkLst>
            <pc:docMk/>
            <pc:sldMk cId="698527208" sldId="312"/>
            <ac:spMk id="2550" creationId="{7EBF5D0E-66F7-30B6-8021-F421159A42F9}"/>
          </ac:spMkLst>
        </pc:spChg>
        <pc:spChg chg="add mod">
          <ac:chgData name="Saurabh Tiwari" userId="2aa71c44-c30a-40c5-a684-2e2c9fa179dd" providerId="ADAL" clId="{6113DD9F-98E9-4137-9D90-6BAE3F029248}" dt="2023-09-21T17:16:59.430" v="1547"/>
          <ac:spMkLst>
            <pc:docMk/>
            <pc:sldMk cId="698527208" sldId="312"/>
            <ac:spMk id="2551" creationId="{418C0673-4DD3-C6C7-674B-7BEB3A600A0C}"/>
          </ac:spMkLst>
        </pc:spChg>
        <pc:spChg chg="add mod">
          <ac:chgData name="Saurabh Tiwari" userId="2aa71c44-c30a-40c5-a684-2e2c9fa179dd" providerId="ADAL" clId="{6113DD9F-98E9-4137-9D90-6BAE3F029248}" dt="2023-09-21T17:16:59.430" v="1547"/>
          <ac:spMkLst>
            <pc:docMk/>
            <pc:sldMk cId="698527208" sldId="312"/>
            <ac:spMk id="2552" creationId="{6C8C13F5-C7C1-A9C0-89C4-88500F01D98D}"/>
          </ac:spMkLst>
        </pc:spChg>
        <pc:spChg chg="add mod">
          <ac:chgData name="Saurabh Tiwari" userId="2aa71c44-c30a-40c5-a684-2e2c9fa179dd" providerId="ADAL" clId="{6113DD9F-98E9-4137-9D90-6BAE3F029248}" dt="2023-09-21T17:16:59.430" v="1547"/>
          <ac:spMkLst>
            <pc:docMk/>
            <pc:sldMk cId="698527208" sldId="312"/>
            <ac:spMk id="2553" creationId="{FDF824F9-F6FA-E8A9-E758-259B42AE53C8}"/>
          </ac:spMkLst>
        </pc:spChg>
        <pc:spChg chg="add mod">
          <ac:chgData name="Saurabh Tiwari" userId="2aa71c44-c30a-40c5-a684-2e2c9fa179dd" providerId="ADAL" clId="{6113DD9F-98E9-4137-9D90-6BAE3F029248}" dt="2023-09-21T17:16:59.430" v="1547"/>
          <ac:spMkLst>
            <pc:docMk/>
            <pc:sldMk cId="698527208" sldId="312"/>
            <ac:spMk id="2554" creationId="{283A8592-4AEB-D9FD-5BA8-3F283C3DCED5}"/>
          </ac:spMkLst>
        </pc:spChg>
        <pc:spChg chg="add mod">
          <ac:chgData name="Saurabh Tiwari" userId="2aa71c44-c30a-40c5-a684-2e2c9fa179dd" providerId="ADAL" clId="{6113DD9F-98E9-4137-9D90-6BAE3F029248}" dt="2023-09-21T17:16:59.430" v="1547"/>
          <ac:spMkLst>
            <pc:docMk/>
            <pc:sldMk cId="698527208" sldId="312"/>
            <ac:spMk id="2555" creationId="{26FE97A7-2F7E-B17C-C322-4ED8F08D1854}"/>
          </ac:spMkLst>
        </pc:spChg>
        <pc:spChg chg="add mod">
          <ac:chgData name="Saurabh Tiwari" userId="2aa71c44-c30a-40c5-a684-2e2c9fa179dd" providerId="ADAL" clId="{6113DD9F-98E9-4137-9D90-6BAE3F029248}" dt="2023-09-21T17:16:59.430" v="1547"/>
          <ac:spMkLst>
            <pc:docMk/>
            <pc:sldMk cId="698527208" sldId="312"/>
            <ac:spMk id="2556" creationId="{7F385F66-16D1-1571-6C7A-B542B3ACA898}"/>
          </ac:spMkLst>
        </pc:spChg>
        <pc:spChg chg="add mod">
          <ac:chgData name="Saurabh Tiwari" userId="2aa71c44-c30a-40c5-a684-2e2c9fa179dd" providerId="ADAL" clId="{6113DD9F-98E9-4137-9D90-6BAE3F029248}" dt="2023-09-21T17:16:59.430" v="1547"/>
          <ac:spMkLst>
            <pc:docMk/>
            <pc:sldMk cId="698527208" sldId="312"/>
            <ac:spMk id="2557" creationId="{9149BD88-FE6F-35AE-64C7-F00DE9366A68}"/>
          </ac:spMkLst>
        </pc:spChg>
        <pc:spChg chg="add mod">
          <ac:chgData name="Saurabh Tiwari" userId="2aa71c44-c30a-40c5-a684-2e2c9fa179dd" providerId="ADAL" clId="{6113DD9F-98E9-4137-9D90-6BAE3F029248}" dt="2023-09-21T17:16:59.430" v="1547"/>
          <ac:spMkLst>
            <pc:docMk/>
            <pc:sldMk cId="698527208" sldId="312"/>
            <ac:spMk id="2558" creationId="{A063D1B4-8DDD-71B7-F87C-F8B45175C0FC}"/>
          </ac:spMkLst>
        </pc:spChg>
        <pc:spChg chg="add mod">
          <ac:chgData name="Saurabh Tiwari" userId="2aa71c44-c30a-40c5-a684-2e2c9fa179dd" providerId="ADAL" clId="{6113DD9F-98E9-4137-9D90-6BAE3F029248}" dt="2023-09-21T17:16:59.430" v="1547"/>
          <ac:spMkLst>
            <pc:docMk/>
            <pc:sldMk cId="698527208" sldId="312"/>
            <ac:spMk id="2559" creationId="{699856A1-CC48-A6E0-952C-2E7512A2B2A3}"/>
          </ac:spMkLst>
        </pc:spChg>
        <pc:spChg chg="add mod">
          <ac:chgData name="Saurabh Tiwari" userId="2aa71c44-c30a-40c5-a684-2e2c9fa179dd" providerId="ADAL" clId="{6113DD9F-98E9-4137-9D90-6BAE3F029248}" dt="2023-09-21T17:16:59.430" v="1547"/>
          <ac:spMkLst>
            <pc:docMk/>
            <pc:sldMk cId="698527208" sldId="312"/>
            <ac:spMk id="2560" creationId="{F9E0E291-B52A-E64B-9A3C-15D2950FA30E}"/>
          </ac:spMkLst>
        </pc:spChg>
        <pc:spChg chg="add mod">
          <ac:chgData name="Saurabh Tiwari" userId="2aa71c44-c30a-40c5-a684-2e2c9fa179dd" providerId="ADAL" clId="{6113DD9F-98E9-4137-9D90-6BAE3F029248}" dt="2023-09-21T17:16:59.430" v="1547"/>
          <ac:spMkLst>
            <pc:docMk/>
            <pc:sldMk cId="698527208" sldId="312"/>
            <ac:spMk id="2561" creationId="{F6A08FBB-18CB-4A2A-C07A-2096825A634C}"/>
          </ac:spMkLst>
        </pc:spChg>
        <pc:spChg chg="add mod">
          <ac:chgData name="Saurabh Tiwari" userId="2aa71c44-c30a-40c5-a684-2e2c9fa179dd" providerId="ADAL" clId="{6113DD9F-98E9-4137-9D90-6BAE3F029248}" dt="2023-09-21T17:16:59.430" v="1547"/>
          <ac:spMkLst>
            <pc:docMk/>
            <pc:sldMk cId="698527208" sldId="312"/>
            <ac:spMk id="2562" creationId="{48130F7A-B184-533A-B844-BB7A3B30DF81}"/>
          </ac:spMkLst>
        </pc:spChg>
        <pc:spChg chg="add mod">
          <ac:chgData name="Saurabh Tiwari" userId="2aa71c44-c30a-40c5-a684-2e2c9fa179dd" providerId="ADAL" clId="{6113DD9F-98E9-4137-9D90-6BAE3F029248}" dt="2023-09-21T17:16:59.430" v="1547"/>
          <ac:spMkLst>
            <pc:docMk/>
            <pc:sldMk cId="698527208" sldId="312"/>
            <ac:spMk id="2563" creationId="{A661F023-04A4-4813-4F36-935D9DFCDE13}"/>
          </ac:spMkLst>
        </pc:spChg>
        <pc:spChg chg="add mod">
          <ac:chgData name="Saurabh Tiwari" userId="2aa71c44-c30a-40c5-a684-2e2c9fa179dd" providerId="ADAL" clId="{6113DD9F-98E9-4137-9D90-6BAE3F029248}" dt="2023-09-21T17:16:59.430" v="1547"/>
          <ac:spMkLst>
            <pc:docMk/>
            <pc:sldMk cId="698527208" sldId="312"/>
            <ac:spMk id="2564" creationId="{CDBACFB5-FCD6-2D73-2504-F6B693A93C30}"/>
          </ac:spMkLst>
        </pc:spChg>
        <pc:spChg chg="add mod">
          <ac:chgData name="Saurabh Tiwari" userId="2aa71c44-c30a-40c5-a684-2e2c9fa179dd" providerId="ADAL" clId="{6113DD9F-98E9-4137-9D90-6BAE3F029248}" dt="2023-09-21T17:16:59.430" v="1547"/>
          <ac:spMkLst>
            <pc:docMk/>
            <pc:sldMk cId="698527208" sldId="312"/>
            <ac:spMk id="2565" creationId="{ECA87E78-0305-9377-BC2C-7EA3251448EA}"/>
          </ac:spMkLst>
        </pc:spChg>
        <pc:spChg chg="add mod">
          <ac:chgData name="Saurabh Tiwari" userId="2aa71c44-c30a-40c5-a684-2e2c9fa179dd" providerId="ADAL" clId="{6113DD9F-98E9-4137-9D90-6BAE3F029248}" dt="2023-09-21T17:16:59.430" v="1547"/>
          <ac:spMkLst>
            <pc:docMk/>
            <pc:sldMk cId="698527208" sldId="312"/>
            <ac:spMk id="2566" creationId="{CCC09FCB-34A0-C2E9-4838-A069B9938B60}"/>
          </ac:spMkLst>
        </pc:spChg>
        <pc:spChg chg="add mod">
          <ac:chgData name="Saurabh Tiwari" userId="2aa71c44-c30a-40c5-a684-2e2c9fa179dd" providerId="ADAL" clId="{6113DD9F-98E9-4137-9D90-6BAE3F029248}" dt="2023-09-21T17:16:59.430" v="1547"/>
          <ac:spMkLst>
            <pc:docMk/>
            <pc:sldMk cId="698527208" sldId="312"/>
            <ac:spMk id="2567" creationId="{69DE894A-B88E-E1AA-E1D9-FC35BDB254B4}"/>
          </ac:spMkLst>
        </pc:spChg>
        <pc:spChg chg="add mod">
          <ac:chgData name="Saurabh Tiwari" userId="2aa71c44-c30a-40c5-a684-2e2c9fa179dd" providerId="ADAL" clId="{6113DD9F-98E9-4137-9D90-6BAE3F029248}" dt="2023-09-21T17:16:59.430" v="1547"/>
          <ac:spMkLst>
            <pc:docMk/>
            <pc:sldMk cId="698527208" sldId="312"/>
            <ac:spMk id="2568" creationId="{596BA7CE-9AF3-D523-066A-8FFA8E41498D}"/>
          </ac:spMkLst>
        </pc:spChg>
        <pc:spChg chg="add mod">
          <ac:chgData name="Saurabh Tiwari" userId="2aa71c44-c30a-40c5-a684-2e2c9fa179dd" providerId="ADAL" clId="{6113DD9F-98E9-4137-9D90-6BAE3F029248}" dt="2023-09-21T17:16:59.430" v="1547"/>
          <ac:spMkLst>
            <pc:docMk/>
            <pc:sldMk cId="698527208" sldId="312"/>
            <ac:spMk id="2569" creationId="{3F621411-C883-F47F-8CC1-9F6EE8397F81}"/>
          </ac:spMkLst>
        </pc:spChg>
        <pc:spChg chg="add mod">
          <ac:chgData name="Saurabh Tiwari" userId="2aa71c44-c30a-40c5-a684-2e2c9fa179dd" providerId="ADAL" clId="{6113DD9F-98E9-4137-9D90-6BAE3F029248}" dt="2023-09-21T17:16:59.430" v="1547"/>
          <ac:spMkLst>
            <pc:docMk/>
            <pc:sldMk cId="698527208" sldId="312"/>
            <ac:spMk id="2570" creationId="{1B02C1B8-F477-0B52-D286-C27A1B865BDF}"/>
          </ac:spMkLst>
        </pc:spChg>
        <pc:spChg chg="add mod">
          <ac:chgData name="Saurabh Tiwari" userId="2aa71c44-c30a-40c5-a684-2e2c9fa179dd" providerId="ADAL" clId="{6113DD9F-98E9-4137-9D90-6BAE3F029248}" dt="2023-09-21T17:16:59.430" v="1547"/>
          <ac:spMkLst>
            <pc:docMk/>
            <pc:sldMk cId="698527208" sldId="312"/>
            <ac:spMk id="2571" creationId="{E127A3BD-234A-6799-CA19-0FC0740B55D3}"/>
          </ac:spMkLst>
        </pc:spChg>
        <pc:spChg chg="add mod">
          <ac:chgData name="Saurabh Tiwari" userId="2aa71c44-c30a-40c5-a684-2e2c9fa179dd" providerId="ADAL" clId="{6113DD9F-98E9-4137-9D90-6BAE3F029248}" dt="2023-09-21T17:16:59.430" v="1547"/>
          <ac:spMkLst>
            <pc:docMk/>
            <pc:sldMk cId="698527208" sldId="312"/>
            <ac:spMk id="2572" creationId="{218DA34B-B72D-1B6B-5EB4-5C84BBE91DD6}"/>
          </ac:spMkLst>
        </pc:spChg>
        <pc:spChg chg="add mod">
          <ac:chgData name="Saurabh Tiwari" userId="2aa71c44-c30a-40c5-a684-2e2c9fa179dd" providerId="ADAL" clId="{6113DD9F-98E9-4137-9D90-6BAE3F029248}" dt="2023-09-21T17:16:59.430" v="1547"/>
          <ac:spMkLst>
            <pc:docMk/>
            <pc:sldMk cId="698527208" sldId="312"/>
            <ac:spMk id="2573" creationId="{A0CF58FD-F50B-F353-DD5E-2CB48358BF8E}"/>
          </ac:spMkLst>
        </pc:spChg>
        <pc:spChg chg="add mod">
          <ac:chgData name="Saurabh Tiwari" userId="2aa71c44-c30a-40c5-a684-2e2c9fa179dd" providerId="ADAL" clId="{6113DD9F-98E9-4137-9D90-6BAE3F029248}" dt="2023-09-21T17:16:59.430" v="1547"/>
          <ac:spMkLst>
            <pc:docMk/>
            <pc:sldMk cId="698527208" sldId="312"/>
            <ac:spMk id="2574" creationId="{9A48C1B4-DDC8-16A3-5E16-556C628BA893}"/>
          </ac:spMkLst>
        </pc:spChg>
        <pc:spChg chg="add mod">
          <ac:chgData name="Saurabh Tiwari" userId="2aa71c44-c30a-40c5-a684-2e2c9fa179dd" providerId="ADAL" clId="{6113DD9F-98E9-4137-9D90-6BAE3F029248}" dt="2023-09-21T17:16:59.430" v="1547"/>
          <ac:spMkLst>
            <pc:docMk/>
            <pc:sldMk cId="698527208" sldId="312"/>
            <ac:spMk id="2575" creationId="{C2EBF668-EA16-2987-9B17-DB3535C617BF}"/>
          </ac:spMkLst>
        </pc:spChg>
        <pc:spChg chg="add mod">
          <ac:chgData name="Saurabh Tiwari" userId="2aa71c44-c30a-40c5-a684-2e2c9fa179dd" providerId="ADAL" clId="{6113DD9F-98E9-4137-9D90-6BAE3F029248}" dt="2023-09-21T17:16:59.430" v="1547"/>
          <ac:spMkLst>
            <pc:docMk/>
            <pc:sldMk cId="698527208" sldId="312"/>
            <ac:spMk id="2576" creationId="{805E37D8-9739-8473-CF72-1845C57970E3}"/>
          </ac:spMkLst>
        </pc:spChg>
        <pc:spChg chg="add mod">
          <ac:chgData name="Saurabh Tiwari" userId="2aa71c44-c30a-40c5-a684-2e2c9fa179dd" providerId="ADAL" clId="{6113DD9F-98E9-4137-9D90-6BAE3F029248}" dt="2023-09-21T17:16:59.430" v="1547"/>
          <ac:spMkLst>
            <pc:docMk/>
            <pc:sldMk cId="698527208" sldId="312"/>
            <ac:spMk id="2577" creationId="{ABE709DA-D5D2-20E0-F38C-B62C7A1CA402}"/>
          </ac:spMkLst>
        </pc:spChg>
        <pc:spChg chg="add mod">
          <ac:chgData name="Saurabh Tiwari" userId="2aa71c44-c30a-40c5-a684-2e2c9fa179dd" providerId="ADAL" clId="{6113DD9F-98E9-4137-9D90-6BAE3F029248}" dt="2023-09-21T17:16:59.430" v="1547"/>
          <ac:spMkLst>
            <pc:docMk/>
            <pc:sldMk cId="698527208" sldId="312"/>
            <ac:spMk id="2578" creationId="{64495086-19E6-8C72-7ADF-EE1B5456C437}"/>
          </ac:spMkLst>
        </pc:spChg>
        <pc:spChg chg="add mod">
          <ac:chgData name="Saurabh Tiwari" userId="2aa71c44-c30a-40c5-a684-2e2c9fa179dd" providerId="ADAL" clId="{6113DD9F-98E9-4137-9D90-6BAE3F029248}" dt="2023-09-21T17:16:59.430" v="1547"/>
          <ac:spMkLst>
            <pc:docMk/>
            <pc:sldMk cId="698527208" sldId="312"/>
            <ac:spMk id="2579" creationId="{44C4BD68-AB28-6A50-96C8-BFF2A15CD5AA}"/>
          </ac:spMkLst>
        </pc:spChg>
        <pc:spChg chg="add mod">
          <ac:chgData name="Saurabh Tiwari" userId="2aa71c44-c30a-40c5-a684-2e2c9fa179dd" providerId="ADAL" clId="{6113DD9F-98E9-4137-9D90-6BAE3F029248}" dt="2023-09-21T17:16:59.430" v="1547"/>
          <ac:spMkLst>
            <pc:docMk/>
            <pc:sldMk cId="698527208" sldId="312"/>
            <ac:spMk id="2580" creationId="{EA8BCB5C-368C-6F30-F251-698D1F1AA0CE}"/>
          </ac:spMkLst>
        </pc:spChg>
        <pc:spChg chg="add mod">
          <ac:chgData name="Saurabh Tiwari" userId="2aa71c44-c30a-40c5-a684-2e2c9fa179dd" providerId="ADAL" clId="{6113DD9F-98E9-4137-9D90-6BAE3F029248}" dt="2023-09-21T17:16:59.430" v="1547"/>
          <ac:spMkLst>
            <pc:docMk/>
            <pc:sldMk cId="698527208" sldId="312"/>
            <ac:spMk id="2581" creationId="{D237A007-02D2-CCEF-8BF1-9C3A0531C55B}"/>
          </ac:spMkLst>
        </pc:spChg>
        <pc:spChg chg="add mod">
          <ac:chgData name="Saurabh Tiwari" userId="2aa71c44-c30a-40c5-a684-2e2c9fa179dd" providerId="ADAL" clId="{6113DD9F-98E9-4137-9D90-6BAE3F029248}" dt="2023-09-21T17:16:59.430" v="1547"/>
          <ac:spMkLst>
            <pc:docMk/>
            <pc:sldMk cId="698527208" sldId="312"/>
            <ac:spMk id="2582" creationId="{5DCC1C04-056F-82D4-0CCB-DA352EEF4C8C}"/>
          </ac:spMkLst>
        </pc:spChg>
        <pc:spChg chg="add mod">
          <ac:chgData name="Saurabh Tiwari" userId="2aa71c44-c30a-40c5-a684-2e2c9fa179dd" providerId="ADAL" clId="{6113DD9F-98E9-4137-9D90-6BAE3F029248}" dt="2023-09-21T17:16:59.430" v="1547"/>
          <ac:spMkLst>
            <pc:docMk/>
            <pc:sldMk cId="698527208" sldId="312"/>
            <ac:spMk id="2583" creationId="{3DC8FB48-B5E3-D342-37AC-448836CB5A9E}"/>
          </ac:spMkLst>
        </pc:spChg>
        <pc:spChg chg="add mod">
          <ac:chgData name="Saurabh Tiwari" userId="2aa71c44-c30a-40c5-a684-2e2c9fa179dd" providerId="ADAL" clId="{6113DD9F-98E9-4137-9D90-6BAE3F029248}" dt="2023-09-21T17:16:59.430" v="1547"/>
          <ac:spMkLst>
            <pc:docMk/>
            <pc:sldMk cId="698527208" sldId="312"/>
            <ac:spMk id="2584" creationId="{8DD8F170-7EF9-F883-CE7C-C0E4C87573A9}"/>
          </ac:spMkLst>
        </pc:spChg>
        <pc:spChg chg="add mod">
          <ac:chgData name="Saurabh Tiwari" userId="2aa71c44-c30a-40c5-a684-2e2c9fa179dd" providerId="ADAL" clId="{6113DD9F-98E9-4137-9D90-6BAE3F029248}" dt="2023-09-21T17:16:59.430" v="1547"/>
          <ac:spMkLst>
            <pc:docMk/>
            <pc:sldMk cId="698527208" sldId="312"/>
            <ac:spMk id="2585" creationId="{7F845287-0190-D010-8506-0F0C5799CF86}"/>
          </ac:spMkLst>
        </pc:spChg>
        <pc:spChg chg="add mod">
          <ac:chgData name="Saurabh Tiwari" userId="2aa71c44-c30a-40c5-a684-2e2c9fa179dd" providerId="ADAL" clId="{6113DD9F-98E9-4137-9D90-6BAE3F029248}" dt="2023-09-21T17:16:59.430" v="1547"/>
          <ac:spMkLst>
            <pc:docMk/>
            <pc:sldMk cId="698527208" sldId="312"/>
            <ac:spMk id="2586" creationId="{7BCCCCCA-49B3-5261-87D5-61C067F576A0}"/>
          </ac:spMkLst>
        </pc:spChg>
        <pc:spChg chg="add mod">
          <ac:chgData name="Saurabh Tiwari" userId="2aa71c44-c30a-40c5-a684-2e2c9fa179dd" providerId="ADAL" clId="{6113DD9F-98E9-4137-9D90-6BAE3F029248}" dt="2023-09-21T17:16:59.430" v="1547"/>
          <ac:spMkLst>
            <pc:docMk/>
            <pc:sldMk cId="698527208" sldId="312"/>
            <ac:spMk id="2587" creationId="{4747333E-8FEE-A4AA-8BAD-C9C53B760A8A}"/>
          </ac:spMkLst>
        </pc:spChg>
        <pc:spChg chg="add mod">
          <ac:chgData name="Saurabh Tiwari" userId="2aa71c44-c30a-40c5-a684-2e2c9fa179dd" providerId="ADAL" clId="{6113DD9F-98E9-4137-9D90-6BAE3F029248}" dt="2023-09-21T17:16:59.430" v="1547"/>
          <ac:spMkLst>
            <pc:docMk/>
            <pc:sldMk cId="698527208" sldId="312"/>
            <ac:spMk id="2588" creationId="{12A8D8F8-A32D-BDE1-F692-FE6FCD57E9CD}"/>
          </ac:spMkLst>
        </pc:spChg>
        <pc:spChg chg="add mod">
          <ac:chgData name="Saurabh Tiwari" userId="2aa71c44-c30a-40c5-a684-2e2c9fa179dd" providerId="ADAL" clId="{6113DD9F-98E9-4137-9D90-6BAE3F029248}" dt="2023-09-21T17:16:59.430" v="1547"/>
          <ac:spMkLst>
            <pc:docMk/>
            <pc:sldMk cId="698527208" sldId="312"/>
            <ac:spMk id="2589" creationId="{FBB6117E-08DB-F2EB-06AD-41D747AE35D8}"/>
          </ac:spMkLst>
        </pc:spChg>
        <pc:spChg chg="add mod">
          <ac:chgData name="Saurabh Tiwari" userId="2aa71c44-c30a-40c5-a684-2e2c9fa179dd" providerId="ADAL" clId="{6113DD9F-98E9-4137-9D90-6BAE3F029248}" dt="2023-09-21T17:16:59.430" v="1547"/>
          <ac:spMkLst>
            <pc:docMk/>
            <pc:sldMk cId="698527208" sldId="312"/>
            <ac:spMk id="2590" creationId="{E59F9182-E74E-EE40-2EB0-19F56F572CBF}"/>
          </ac:spMkLst>
        </pc:spChg>
        <pc:spChg chg="add mod">
          <ac:chgData name="Saurabh Tiwari" userId="2aa71c44-c30a-40c5-a684-2e2c9fa179dd" providerId="ADAL" clId="{6113DD9F-98E9-4137-9D90-6BAE3F029248}" dt="2023-09-21T17:16:59.430" v="1547"/>
          <ac:spMkLst>
            <pc:docMk/>
            <pc:sldMk cId="698527208" sldId="312"/>
            <ac:spMk id="2591" creationId="{A3193145-CF49-A6D0-546C-B6F748096550}"/>
          </ac:spMkLst>
        </pc:spChg>
        <pc:spChg chg="add mod">
          <ac:chgData name="Saurabh Tiwari" userId="2aa71c44-c30a-40c5-a684-2e2c9fa179dd" providerId="ADAL" clId="{6113DD9F-98E9-4137-9D90-6BAE3F029248}" dt="2023-09-21T17:16:59.430" v="1547"/>
          <ac:spMkLst>
            <pc:docMk/>
            <pc:sldMk cId="698527208" sldId="312"/>
            <ac:spMk id="2592" creationId="{D01B3CEB-7FD3-B5A6-8DA2-A2946A687F03}"/>
          </ac:spMkLst>
        </pc:spChg>
        <pc:spChg chg="add mod">
          <ac:chgData name="Saurabh Tiwari" userId="2aa71c44-c30a-40c5-a684-2e2c9fa179dd" providerId="ADAL" clId="{6113DD9F-98E9-4137-9D90-6BAE3F029248}" dt="2023-09-21T17:16:59.430" v="1547"/>
          <ac:spMkLst>
            <pc:docMk/>
            <pc:sldMk cId="698527208" sldId="312"/>
            <ac:spMk id="2593" creationId="{5B0DD81A-CA84-D7DE-AF6E-5DCBF115B3A2}"/>
          </ac:spMkLst>
        </pc:spChg>
        <pc:spChg chg="add mod">
          <ac:chgData name="Saurabh Tiwari" userId="2aa71c44-c30a-40c5-a684-2e2c9fa179dd" providerId="ADAL" clId="{6113DD9F-98E9-4137-9D90-6BAE3F029248}" dt="2023-09-21T17:16:59.430" v="1547"/>
          <ac:spMkLst>
            <pc:docMk/>
            <pc:sldMk cId="698527208" sldId="312"/>
            <ac:spMk id="2594" creationId="{703D72AC-4888-FB61-C617-E0733AD79B84}"/>
          </ac:spMkLst>
        </pc:spChg>
        <pc:spChg chg="add mod">
          <ac:chgData name="Saurabh Tiwari" userId="2aa71c44-c30a-40c5-a684-2e2c9fa179dd" providerId="ADAL" clId="{6113DD9F-98E9-4137-9D90-6BAE3F029248}" dt="2023-09-21T17:16:59.430" v="1547"/>
          <ac:spMkLst>
            <pc:docMk/>
            <pc:sldMk cId="698527208" sldId="312"/>
            <ac:spMk id="2595" creationId="{2D99F5C5-0A3F-D3EE-545C-049DE048602F}"/>
          </ac:spMkLst>
        </pc:spChg>
        <pc:spChg chg="add mod">
          <ac:chgData name="Saurabh Tiwari" userId="2aa71c44-c30a-40c5-a684-2e2c9fa179dd" providerId="ADAL" clId="{6113DD9F-98E9-4137-9D90-6BAE3F029248}" dt="2023-09-21T17:16:59.430" v="1547"/>
          <ac:spMkLst>
            <pc:docMk/>
            <pc:sldMk cId="698527208" sldId="312"/>
            <ac:spMk id="2596" creationId="{119AD514-724E-B13A-5647-89DE11E5AF24}"/>
          </ac:spMkLst>
        </pc:spChg>
        <pc:spChg chg="add mod">
          <ac:chgData name="Saurabh Tiwari" userId="2aa71c44-c30a-40c5-a684-2e2c9fa179dd" providerId="ADAL" clId="{6113DD9F-98E9-4137-9D90-6BAE3F029248}" dt="2023-09-21T17:16:59.430" v="1547"/>
          <ac:spMkLst>
            <pc:docMk/>
            <pc:sldMk cId="698527208" sldId="312"/>
            <ac:spMk id="2597" creationId="{AC5B5E71-D734-ECA8-9F10-0F4202987708}"/>
          </ac:spMkLst>
        </pc:spChg>
        <pc:spChg chg="add mod">
          <ac:chgData name="Saurabh Tiwari" userId="2aa71c44-c30a-40c5-a684-2e2c9fa179dd" providerId="ADAL" clId="{6113DD9F-98E9-4137-9D90-6BAE3F029248}" dt="2023-09-21T17:16:59.430" v="1547"/>
          <ac:spMkLst>
            <pc:docMk/>
            <pc:sldMk cId="698527208" sldId="312"/>
            <ac:spMk id="2598" creationId="{DCDA0BB3-C35E-6E2A-D0BC-B226238A1718}"/>
          </ac:spMkLst>
        </pc:spChg>
        <pc:spChg chg="add mod">
          <ac:chgData name="Saurabh Tiwari" userId="2aa71c44-c30a-40c5-a684-2e2c9fa179dd" providerId="ADAL" clId="{6113DD9F-98E9-4137-9D90-6BAE3F029248}" dt="2023-09-21T17:16:59.430" v="1547"/>
          <ac:spMkLst>
            <pc:docMk/>
            <pc:sldMk cId="698527208" sldId="312"/>
            <ac:spMk id="2599" creationId="{B1C4A083-149C-6E3D-5CD5-94E676135BF7}"/>
          </ac:spMkLst>
        </pc:spChg>
        <pc:spChg chg="add mod">
          <ac:chgData name="Saurabh Tiwari" userId="2aa71c44-c30a-40c5-a684-2e2c9fa179dd" providerId="ADAL" clId="{6113DD9F-98E9-4137-9D90-6BAE3F029248}" dt="2023-09-21T17:16:59.430" v="1547"/>
          <ac:spMkLst>
            <pc:docMk/>
            <pc:sldMk cId="698527208" sldId="312"/>
            <ac:spMk id="2600" creationId="{F5EE432E-5BD2-1941-6564-41A5A5A2EED0}"/>
          </ac:spMkLst>
        </pc:spChg>
        <pc:spChg chg="add mod">
          <ac:chgData name="Saurabh Tiwari" userId="2aa71c44-c30a-40c5-a684-2e2c9fa179dd" providerId="ADAL" clId="{6113DD9F-98E9-4137-9D90-6BAE3F029248}" dt="2023-09-21T17:16:59.430" v="1547"/>
          <ac:spMkLst>
            <pc:docMk/>
            <pc:sldMk cId="698527208" sldId="312"/>
            <ac:spMk id="2601" creationId="{FCD6475E-1767-A3F9-EC6C-3A3366C49E7C}"/>
          </ac:spMkLst>
        </pc:spChg>
        <pc:spChg chg="add mod">
          <ac:chgData name="Saurabh Tiwari" userId="2aa71c44-c30a-40c5-a684-2e2c9fa179dd" providerId="ADAL" clId="{6113DD9F-98E9-4137-9D90-6BAE3F029248}" dt="2023-09-21T17:16:59.430" v="1547"/>
          <ac:spMkLst>
            <pc:docMk/>
            <pc:sldMk cId="698527208" sldId="312"/>
            <ac:spMk id="2602" creationId="{494219A4-1939-0616-6A95-03C1A7762F05}"/>
          </ac:spMkLst>
        </pc:spChg>
        <pc:spChg chg="add mod">
          <ac:chgData name="Saurabh Tiwari" userId="2aa71c44-c30a-40c5-a684-2e2c9fa179dd" providerId="ADAL" clId="{6113DD9F-98E9-4137-9D90-6BAE3F029248}" dt="2023-09-21T17:16:59.430" v="1547"/>
          <ac:spMkLst>
            <pc:docMk/>
            <pc:sldMk cId="698527208" sldId="312"/>
            <ac:spMk id="2603" creationId="{8EC70740-B356-D712-4C91-EAFEA41C35FD}"/>
          </ac:spMkLst>
        </pc:spChg>
        <pc:spChg chg="add mod">
          <ac:chgData name="Saurabh Tiwari" userId="2aa71c44-c30a-40c5-a684-2e2c9fa179dd" providerId="ADAL" clId="{6113DD9F-98E9-4137-9D90-6BAE3F029248}" dt="2023-09-21T17:16:59.430" v="1547"/>
          <ac:spMkLst>
            <pc:docMk/>
            <pc:sldMk cId="698527208" sldId="312"/>
            <ac:spMk id="2604" creationId="{EE253B86-E3CE-9116-169E-F7298ECD0004}"/>
          </ac:spMkLst>
        </pc:spChg>
        <pc:spChg chg="add mod">
          <ac:chgData name="Saurabh Tiwari" userId="2aa71c44-c30a-40c5-a684-2e2c9fa179dd" providerId="ADAL" clId="{6113DD9F-98E9-4137-9D90-6BAE3F029248}" dt="2023-09-21T17:16:59.430" v="1547"/>
          <ac:spMkLst>
            <pc:docMk/>
            <pc:sldMk cId="698527208" sldId="312"/>
            <ac:spMk id="2605" creationId="{D921AE76-75B8-69D1-2444-DA19FB720717}"/>
          </ac:spMkLst>
        </pc:spChg>
        <pc:spChg chg="add mod">
          <ac:chgData name="Saurabh Tiwari" userId="2aa71c44-c30a-40c5-a684-2e2c9fa179dd" providerId="ADAL" clId="{6113DD9F-98E9-4137-9D90-6BAE3F029248}" dt="2023-09-21T17:16:59.430" v="1547"/>
          <ac:spMkLst>
            <pc:docMk/>
            <pc:sldMk cId="698527208" sldId="312"/>
            <ac:spMk id="2606" creationId="{80CBDDE6-3F28-7EB2-0DE3-443AF1304E46}"/>
          </ac:spMkLst>
        </pc:spChg>
        <pc:spChg chg="add mod">
          <ac:chgData name="Saurabh Tiwari" userId="2aa71c44-c30a-40c5-a684-2e2c9fa179dd" providerId="ADAL" clId="{6113DD9F-98E9-4137-9D90-6BAE3F029248}" dt="2023-09-21T17:16:59.430" v="1547"/>
          <ac:spMkLst>
            <pc:docMk/>
            <pc:sldMk cId="698527208" sldId="312"/>
            <ac:spMk id="2607" creationId="{65F7B6D8-8D8E-73E5-C5E2-B4481F4F194A}"/>
          </ac:spMkLst>
        </pc:spChg>
        <pc:spChg chg="add mod">
          <ac:chgData name="Saurabh Tiwari" userId="2aa71c44-c30a-40c5-a684-2e2c9fa179dd" providerId="ADAL" clId="{6113DD9F-98E9-4137-9D90-6BAE3F029248}" dt="2023-09-21T17:16:59.430" v="1547"/>
          <ac:spMkLst>
            <pc:docMk/>
            <pc:sldMk cId="698527208" sldId="312"/>
            <ac:spMk id="2608" creationId="{7C1B8AF9-A303-D0E2-0A3F-E4D303F9240D}"/>
          </ac:spMkLst>
        </pc:spChg>
        <pc:spChg chg="add mod">
          <ac:chgData name="Saurabh Tiwari" userId="2aa71c44-c30a-40c5-a684-2e2c9fa179dd" providerId="ADAL" clId="{6113DD9F-98E9-4137-9D90-6BAE3F029248}" dt="2023-09-21T17:16:59.430" v="1547"/>
          <ac:spMkLst>
            <pc:docMk/>
            <pc:sldMk cId="698527208" sldId="312"/>
            <ac:spMk id="2609" creationId="{8BADA54D-324A-767C-0910-1BDC7EC99241}"/>
          </ac:spMkLst>
        </pc:spChg>
        <pc:spChg chg="add mod">
          <ac:chgData name="Saurabh Tiwari" userId="2aa71c44-c30a-40c5-a684-2e2c9fa179dd" providerId="ADAL" clId="{6113DD9F-98E9-4137-9D90-6BAE3F029248}" dt="2023-09-21T17:16:59.430" v="1547"/>
          <ac:spMkLst>
            <pc:docMk/>
            <pc:sldMk cId="698527208" sldId="312"/>
            <ac:spMk id="2610" creationId="{BF1AB2FC-BFB5-B244-005D-2377AA61509E}"/>
          </ac:spMkLst>
        </pc:spChg>
        <pc:spChg chg="add mod">
          <ac:chgData name="Saurabh Tiwari" userId="2aa71c44-c30a-40c5-a684-2e2c9fa179dd" providerId="ADAL" clId="{6113DD9F-98E9-4137-9D90-6BAE3F029248}" dt="2023-09-21T17:16:59.430" v="1547"/>
          <ac:spMkLst>
            <pc:docMk/>
            <pc:sldMk cId="698527208" sldId="312"/>
            <ac:spMk id="2611" creationId="{BA575F0E-8EFD-212C-E0C7-AC71346A6503}"/>
          </ac:spMkLst>
        </pc:spChg>
        <pc:spChg chg="add mod">
          <ac:chgData name="Saurabh Tiwari" userId="2aa71c44-c30a-40c5-a684-2e2c9fa179dd" providerId="ADAL" clId="{6113DD9F-98E9-4137-9D90-6BAE3F029248}" dt="2023-09-21T17:16:59.430" v="1547"/>
          <ac:spMkLst>
            <pc:docMk/>
            <pc:sldMk cId="698527208" sldId="312"/>
            <ac:spMk id="2612" creationId="{3AC665CE-4C6E-E688-75B1-E541BFA4C950}"/>
          </ac:spMkLst>
        </pc:spChg>
        <pc:spChg chg="add mod">
          <ac:chgData name="Saurabh Tiwari" userId="2aa71c44-c30a-40c5-a684-2e2c9fa179dd" providerId="ADAL" clId="{6113DD9F-98E9-4137-9D90-6BAE3F029248}" dt="2023-09-21T17:16:59.430" v="1547"/>
          <ac:spMkLst>
            <pc:docMk/>
            <pc:sldMk cId="698527208" sldId="312"/>
            <ac:spMk id="2613" creationId="{F9F89637-4C96-9B07-5B2D-426E297EAD03}"/>
          </ac:spMkLst>
        </pc:spChg>
        <pc:spChg chg="add mod">
          <ac:chgData name="Saurabh Tiwari" userId="2aa71c44-c30a-40c5-a684-2e2c9fa179dd" providerId="ADAL" clId="{6113DD9F-98E9-4137-9D90-6BAE3F029248}" dt="2023-09-21T17:16:59.430" v="1547"/>
          <ac:spMkLst>
            <pc:docMk/>
            <pc:sldMk cId="698527208" sldId="312"/>
            <ac:spMk id="2614" creationId="{4861F00B-3949-7971-52B2-CF7C8CB07F38}"/>
          </ac:spMkLst>
        </pc:spChg>
        <pc:spChg chg="add mod">
          <ac:chgData name="Saurabh Tiwari" userId="2aa71c44-c30a-40c5-a684-2e2c9fa179dd" providerId="ADAL" clId="{6113DD9F-98E9-4137-9D90-6BAE3F029248}" dt="2023-09-21T17:16:59.430" v="1547"/>
          <ac:spMkLst>
            <pc:docMk/>
            <pc:sldMk cId="698527208" sldId="312"/>
            <ac:spMk id="2615" creationId="{902D20F6-900B-60B1-8C6D-B9234B278D0F}"/>
          </ac:spMkLst>
        </pc:spChg>
        <pc:spChg chg="add mod">
          <ac:chgData name="Saurabh Tiwari" userId="2aa71c44-c30a-40c5-a684-2e2c9fa179dd" providerId="ADAL" clId="{6113DD9F-98E9-4137-9D90-6BAE3F029248}" dt="2023-09-21T17:16:59.430" v="1547"/>
          <ac:spMkLst>
            <pc:docMk/>
            <pc:sldMk cId="698527208" sldId="312"/>
            <ac:spMk id="2616" creationId="{F491819E-3F95-A0B8-C5EA-5A0C5F275C64}"/>
          </ac:spMkLst>
        </pc:spChg>
        <pc:spChg chg="add mod">
          <ac:chgData name="Saurabh Tiwari" userId="2aa71c44-c30a-40c5-a684-2e2c9fa179dd" providerId="ADAL" clId="{6113DD9F-98E9-4137-9D90-6BAE3F029248}" dt="2023-09-21T17:16:59.430" v="1547"/>
          <ac:spMkLst>
            <pc:docMk/>
            <pc:sldMk cId="698527208" sldId="312"/>
            <ac:spMk id="2617" creationId="{E1EDF8A3-1A03-5B1A-0D4B-109BDDE3288D}"/>
          </ac:spMkLst>
        </pc:spChg>
        <pc:spChg chg="add mod">
          <ac:chgData name="Saurabh Tiwari" userId="2aa71c44-c30a-40c5-a684-2e2c9fa179dd" providerId="ADAL" clId="{6113DD9F-98E9-4137-9D90-6BAE3F029248}" dt="2023-09-21T17:16:59.430" v="1547"/>
          <ac:spMkLst>
            <pc:docMk/>
            <pc:sldMk cId="698527208" sldId="312"/>
            <ac:spMk id="2618" creationId="{BF083CC5-1356-A88F-BFDA-389DC8689E05}"/>
          </ac:spMkLst>
        </pc:spChg>
        <pc:spChg chg="add mod">
          <ac:chgData name="Saurabh Tiwari" userId="2aa71c44-c30a-40c5-a684-2e2c9fa179dd" providerId="ADAL" clId="{6113DD9F-98E9-4137-9D90-6BAE3F029248}" dt="2023-09-21T17:16:59.430" v="1547"/>
          <ac:spMkLst>
            <pc:docMk/>
            <pc:sldMk cId="698527208" sldId="312"/>
            <ac:spMk id="2619" creationId="{A40BAE14-A9C1-418A-A96A-ABF61702725F}"/>
          </ac:spMkLst>
        </pc:spChg>
        <pc:spChg chg="add mod">
          <ac:chgData name="Saurabh Tiwari" userId="2aa71c44-c30a-40c5-a684-2e2c9fa179dd" providerId="ADAL" clId="{6113DD9F-98E9-4137-9D90-6BAE3F029248}" dt="2023-09-21T17:16:59.430" v="1547"/>
          <ac:spMkLst>
            <pc:docMk/>
            <pc:sldMk cId="698527208" sldId="312"/>
            <ac:spMk id="2620" creationId="{A811E537-7B01-C996-52C7-3ED8C445BBE7}"/>
          </ac:spMkLst>
        </pc:spChg>
        <pc:spChg chg="add mod">
          <ac:chgData name="Saurabh Tiwari" userId="2aa71c44-c30a-40c5-a684-2e2c9fa179dd" providerId="ADAL" clId="{6113DD9F-98E9-4137-9D90-6BAE3F029248}" dt="2023-09-21T17:16:59.430" v="1547"/>
          <ac:spMkLst>
            <pc:docMk/>
            <pc:sldMk cId="698527208" sldId="312"/>
            <ac:spMk id="2621" creationId="{A946BC09-FC25-62ED-C720-4EA177EF751D}"/>
          </ac:spMkLst>
        </pc:spChg>
        <pc:spChg chg="add mod">
          <ac:chgData name="Saurabh Tiwari" userId="2aa71c44-c30a-40c5-a684-2e2c9fa179dd" providerId="ADAL" clId="{6113DD9F-98E9-4137-9D90-6BAE3F029248}" dt="2023-09-21T17:16:59.430" v="1547"/>
          <ac:spMkLst>
            <pc:docMk/>
            <pc:sldMk cId="698527208" sldId="312"/>
            <ac:spMk id="2622" creationId="{2ECD953C-2B40-03FF-D11E-FC71ED935EF0}"/>
          </ac:spMkLst>
        </pc:spChg>
        <pc:spChg chg="add mod">
          <ac:chgData name="Saurabh Tiwari" userId="2aa71c44-c30a-40c5-a684-2e2c9fa179dd" providerId="ADAL" clId="{6113DD9F-98E9-4137-9D90-6BAE3F029248}" dt="2023-09-21T17:16:59.430" v="1547"/>
          <ac:spMkLst>
            <pc:docMk/>
            <pc:sldMk cId="698527208" sldId="312"/>
            <ac:spMk id="2623" creationId="{00E7E417-9AF2-4EB9-D807-786FFBDFBD57}"/>
          </ac:spMkLst>
        </pc:spChg>
        <pc:spChg chg="add mod">
          <ac:chgData name="Saurabh Tiwari" userId="2aa71c44-c30a-40c5-a684-2e2c9fa179dd" providerId="ADAL" clId="{6113DD9F-98E9-4137-9D90-6BAE3F029248}" dt="2023-09-21T17:16:59.430" v="1547"/>
          <ac:spMkLst>
            <pc:docMk/>
            <pc:sldMk cId="698527208" sldId="312"/>
            <ac:spMk id="2624" creationId="{8DF2AD54-5A24-FA3F-42B6-FA4F6AF0EEAA}"/>
          </ac:spMkLst>
        </pc:spChg>
        <pc:spChg chg="add mod">
          <ac:chgData name="Saurabh Tiwari" userId="2aa71c44-c30a-40c5-a684-2e2c9fa179dd" providerId="ADAL" clId="{6113DD9F-98E9-4137-9D90-6BAE3F029248}" dt="2023-09-21T17:16:59.430" v="1547"/>
          <ac:spMkLst>
            <pc:docMk/>
            <pc:sldMk cId="698527208" sldId="312"/>
            <ac:spMk id="2625" creationId="{D94264BD-8F48-0A5E-F937-14AC5C3F8833}"/>
          </ac:spMkLst>
        </pc:spChg>
        <pc:spChg chg="add mod">
          <ac:chgData name="Saurabh Tiwari" userId="2aa71c44-c30a-40c5-a684-2e2c9fa179dd" providerId="ADAL" clId="{6113DD9F-98E9-4137-9D90-6BAE3F029248}" dt="2023-09-21T17:16:59.430" v="1547"/>
          <ac:spMkLst>
            <pc:docMk/>
            <pc:sldMk cId="698527208" sldId="312"/>
            <ac:spMk id="2626" creationId="{80081B42-86C5-C393-580B-A454663DB375}"/>
          </ac:spMkLst>
        </pc:spChg>
        <pc:spChg chg="add mod">
          <ac:chgData name="Saurabh Tiwari" userId="2aa71c44-c30a-40c5-a684-2e2c9fa179dd" providerId="ADAL" clId="{6113DD9F-98E9-4137-9D90-6BAE3F029248}" dt="2023-09-21T17:16:59.430" v="1547"/>
          <ac:spMkLst>
            <pc:docMk/>
            <pc:sldMk cId="698527208" sldId="312"/>
            <ac:spMk id="2627" creationId="{50C8EF65-D773-9070-23D2-EAED3B816BFE}"/>
          </ac:spMkLst>
        </pc:spChg>
        <pc:spChg chg="add mod">
          <ac:chgData name="Saurabh Tiwari" userId="2aa71c44-c30a-40c5-a684-2e2c9fa179dd" providerId="ADAL" clId="{6113DD9F-98E9-4137-9D90-6BAE3F029248}" dt="2023-09-21T17:16:59.430" v="1547"/>
          <ac:spMkLst>
            <pc:docMk/>
            <pc:sldMk cId="698527208" sldId="312"/>
            <ac:spMk id="2628" creationId="{DD5728A6-AEBF-295C-EA13-F3A299B23E7A}"/>
          </ac:spMkLst>
        </pc:spChg>
        <pc:spChg chg="add mod">
          <ac:chgData name="Saurabh Tiwari" userId="2aa71c44-c30a-40c5-a684-2e2c9fa179dd" providerId="ADAL" clId="{6113DD9F-98E9-4137-9D90-6BAE3F029248}" dt="2023-09-21T17:16:59.430" v="1547"/>
          <ac:spMkLst>
            <pc:docMk/>
            <pc:sldMk cId="698527208" sldId="312"/>
            <ac:spMk id="2629" creationId="{8FA56E7D-56B7-8AAA-0F84-3D2BEEF999C4}"/>
          </ac:spMkLst>
        </pc:spChg>
        <pc:spChg chg="add mod">
          <ac:chgData name="Saurabh Tiwari" userId="2aa71c44-c30a-40c5-a684-2e2c9fa179dd" providerId="ADAL" clId="{6113DD9F-98E9-4137-9D90-6BAE3F029248}" dt="2023-09-21T17:16:59.430" v="1547"/>
          <ac:spMkLst>
            <pc:docMk/>
            <pc:sldMk cId="698527208" sldId="312"/>
            <ac:spMk id="2630" creationId="{FB895D1D-70B3-74CB-21A0-6CBBBC9F6C54}"/>
          </ac:spMkLst>
        </pc:spChg>
        <pc:spChg chg="add mod">
          <ac:chgData name="Saurabh Tiwari" userId="2aa71c44-c30a-40c5-a684-2e2c9fa179dd" providerId="ADAL" clId="{6113DD9F-98E9-4137-9D90-6BAE3F029248}" dt="2023-09-21T17:16:59.430" v="1547"/>
          <ac:spMkLst>
            <pc:docMk/>
            <pc:sldMk cId="698527208" sldId="312"/>
            <ac:spMk id="2631" creationId="{67CF2929-6939-7CC6-1E98-67F9F8549A59}"/>
          </ac:spMkLst>
        </pc:spChg>
        <pc:spChg chg="add mod">
          <ac:chgData name="Saurabh Tiwari" userId="2aa71c44-c30a-40c5-a684-2e2c9fa179dd" providerId="ADAL" clId="{6113DD9F-98E9-4137-9D90-6BAE3F029248}" dt="2023-09-21T17:16:59.430" v="1547"/>
          <ac:spMkLst>
            <pc:docMk/>
            <pc:sldMk cId="698527208" sldId="312"/>
            <ac:spMk id="2632" creationId="{526EE03D-3C46-17F9-C597-2F3DA1E3BCA5}"/>
          </ac:spMkLst>
        </pc:spChg>
        <pc:spChg chg="add mod">
          <ac:chgData name="Saurabh Tiwari" userId="2aa71c44-c30a-40c5-a684-2e2c9fa179dd" providerId="ADAL" clId="{6113DD9F-98E9-4137-9D90-6BAE3F029248}" dt="2023-09-21T17:16:59.430" v="1547"/>
          <ac:spMkLst>
            <pc:docMk/>
            <pc:sldMk cId="698527208" sldId="312"/>
            <ac:spMk id="2633" creationId="{FCD06583-9D05-4189-9FF1-75F92FC6F831}"/>
          </ac:spMkLst>
        </pc:spChg>
        <pc:spChg chg="add mod">
          <ac:chgData name="Saurabh Tiwari" userId="2aa71c44-c30a-40c5-a684-2e2c9fa179dd" providerId="ADAL" clId="{6113DD9F-98E9-4137-9D90-6BAE3F029248}" dt="2023-09-21T17:16:59.430" v="1547"/>
          <ac:spMkLst>
            <pc:docMk/>
            <pc:sldMk cId="698527208" sldId="312"/>
            <ac:spMk id="2634" creationId="{6D0C55DA-F348-46C6-338D-2143B1510BAE}"/>
          </ac:spMkLst>
        </pc:spChg>
        <pc:spChg chg="add mod">
          <ac:chgData name="Saurabh Tiwari" userId="2aa71c44-c30a-40c5-a684-2e2c9fa179dd" providerId="ADAL" clId="{6113DD9F-98E9-4137-9D90-6BAE3F029248}" dt="2023-09-21T17:16:59.430" v="1547"/>
          <ac:spMkLst>
            <pc:docMk/>
            <pc:sldMk cId="698527208" sldId="312"/>
            <ac:spMk id="2635" creationId="{E0BFDFA8-FA6B-FE9B-2FD2-C95A1971BC89}"/>
          </ac:spMkLst>
        </pc:spChg>
        <pc:spChg chg="add mod">
          <ac:chgData name="Saurabh Tiwari" userId="2aa71c44-c30a-40c5-a684-2e2c9fa179dd" providerId="ADAL" clId="{6113DD9F-98E9-4137-9D90-6BAE3F029248}" dt="2023-09-21T17:16:59.430" v="1547"/>
          <ac:spMkLst>
            <pc:docMk/>
            <pc:sldMk cId="698527208" sldId="312"/>
            <ac:spMk id="2636" creationId="{A79451D3-7DD5-70DE-743F-CE540C5FCDFB}"/>
          </ac:spMkLst>
        </pc:spChg>
        <pc:spChg chg="add mod">
          <ac:chgData name="Saurabh Tiwari" userId="2aa71c44-c30a-40c5-a684-2e2c9fa179dd" providerId="ADAL" clId="{6113DD9F-98E9-4137-9D90-6BAE3F029248}" dt="2023-09-21T17:16:59.430" v="1547"/>
          <ac:spMkLst>
            <pc:docMk/>
            <pc:sldMk cId="698527208" sldId="312"/>
            <ac:spMk id="2637" creationId="{0B359060-3080-9448-A52B-70E0E6C77697}"/>
          </ac:spMkLst>
        </pc:spChg>
        <pc:spChg chg="add mod">
          <ac:chgData name="Saurabh Tiwari" userId="2aa71c44-c30a-40c5-a684-2e2c9fa179dd" providerId="ADAL" clId="{6113DD9F-98E9-4137-9D90-6BAE3F029248}" dt="2023-09-21T17:16:59.430" v="1547"/>
          <ac:spMkLst>
            <pc:docMk/>
            <pc:sldMk cId="698527208" sldId="312"/>
            <ac:spMk id="2638" creationId="{D47B02CA-2F0D-4AD8-850A-EFA06F91DBC7}"/>
          </ac:spMkLst>
        </pc:spChg>
        <pc:spChg chg="add mod">
          <ac:chgData name="Saurabh Tiwari" userId="2aa71c44-c30a-40c5-a684-2e2c9fa179dd" providerId="ADAL" clId="{6113DD9F-98E9-4137-9D90-6BAE3F029248}" dt="2023-09-21T17:16:59.430" v="1547"/>
          <ac:spMkLst>
            <pc:docMk/>
            <pc:sldMk cId="698527208" sldId="312"/>
            <ac:spMk id="2639" creationId="{D589F201-07C7-78A7-4D66-1019F0DD4796}"/>
          </ac:spMkLst>
        </pc:spChg>
        <pc:spChg chg="add mod">
          <ac:chgData name="Saurabh Tiwari" userId="2aa71c44-c30a-40c5-a684-2e2c9fa179dd" providerId="ADAL" clId="{6113DD9F-98E9-4137-9D90-6BAE3F029248}" dt="2023-09-21T17:16:59.430" v="1547"/>
          <ac:spMkLst>
            <pc:docMk/>
            <pc:sldMk cId="698527208" sldId="312"/>
            <ac:spMk id="2640" creationId="{1B0D65D0-A77C-B76E-9DD4-0D3DBE472174}"/>
          </ac:spMkLst>
        </pc:spChg>
        <pc:spChg chg="add mod">
          <ac:chgData name="Saurabh Tiwari" userId="2aa71c44-c30a-40c5-a684-2e2c9fa179dd" providerId="ADAL" clId="{6113DD9F-98E9-4137-9D90-6BAE3F029248}" dt="2023-09-21T17:16:59.430" v="1547"/>
          <ac:spMkLst>
            <pc:docMk/>
            <pc:sldMk cId="698527208" sldId="312"/>
            <ac:spMk id="2641" creationId="{3CB3615E-04CF-0F60-50C5-4F0DC4A9FC21}"/>
          </ac:spMkLst>
        </pc:spChg>
        <pc:spChg chg="add mod">
          <ac:chgData name="Saurabh Tiwari" userId="2aa71c44-c30a-40c5-a684-2e2c9fa179dd" providerId="ADAL" clId="{6113DD9F-98E9-4137-9D90-6BAE3F029248}" dt="2023-09-21T17:16:59.430" v="1547"/>
          <ac:spMkLst>
            <pc:docMk/>
            <pc:sldMk cId="698527208" sldId="312"/>
            <ac:spMk id="2642" creationId="{17C52D53-120F-FC24-6BEB-1B6D2D2C32D9}"/>
          </ac:spMkLst>
        </pc:spChg>
        <pc:spChg chg="add mod">
          <ac:chgData name="Saurabh Tiwari" userId="2aa71c44-c30a-40c5-a684-2e2c9fa179dd" providerId="ADAL" clId="{6113DD9F-98E9-4137-9D90-6BAE3F029248}" dt="2023-09-21T17:16:59.430" v="1547"/>
          <ac:spMkLst>
            <pc:docMk/>
            <pc:sldMk cId="698527208" sldId="312"/>
            <ac:spMk id="2643" creationId="{5303AB74-3B48-DC6A-16F2-9A90288A049F}"/>
          </ac:spMkLst>
        </pc:spChg>
        <pc:spChg chg="add mod">
          <ac:chgData name="Saurabh Tiwari" userId="2aa71c44-c30a-40c5-a684-2e2c9fa179dd" providerId="ADAL" clId="{6113DD9F-98E9-4137-9D90-6BAE3F029248}" dt="2023-09-21T17:16:59.430" v="1547"/>
          <ac:spMkLst>
            <pc:docMk/>
            <pc:sldMk cId="698527208" sldId="312"/>
            <ac:spMk id="2644" creationId="{9ECE105F-163D-A5BB-D954-FAA13A4B3724}"/>
          </ac:spMkLst>
        </pc:spChg>
        <pc:spChg chg="add mod">
          <ac:chgData name="Saurabh Tiwari" userId="2aa71c44-c30a-40c5-a684-2e2c9fa179dd" providerId="ADAL" clId="{6113DD9F-98E9-4137-9D90-6BAE3F029248}" dt="2023-09-21T17:16:59.430" v="1547"/>
          <ac:spMkLst>
            <pc:docMk/>
            <pc:sldMk cId="698527208" sldId="312"/>
            <ac:spMk id="2645" creationId="{BA1F0833-52BC-797F-E963-C994C7D4E2F5}"/>
          </ac:spMkLst>
        </pc:spChg>
        <pc:spChg chg="add mod">
          <ac:chgData name="Saurabh Tiwari" userId="2aa71c44-c30a-40c5-a684-2e2c9fa179dd" providerId="ADAL" clId="{6113DD9F-98E9-4137-9D90-6BAE3F029248}" dt="2023-09-21T17:16:59.430" v="1547"/>
          <ac:spMkLst>
            <pc:docMk/>
            <pc:sldMk cId="698527208" sldId="312"/>
            <ac:spMk id="2646" creationId="{5DE2AACF-27CB-93AD-2FD1-F9ECFA5FEE2C}"/>
          </ac:spMkLst>
        </pc:spChg>
        <pc:spChg chg="add mod">
          <ac:chgData name="Saurabh Tiwari" userId="2aa71c44-c30a-40c5-a684-2e2c9fa179dd" providerId="ADAL" clId="{6113DD9F-98E9-4137-9D90-6BAE3F029248}" dt="2023-09-21T17:16:59.430" v="1547"/>
          <ac:spMkLst>
            <pc:docMk/>
            <pc:sldMk cId="698527208" sldId="312"/>
            <ac:spMk id="2647" creationId="{C0C605D4-41A0-53A9-A073-3B8D3D2796BA}"/>
          </ac:spMkLst>
        </pc:spChg>
        <pc:spChg chg="add mod">
          <ac:chgData name="Saurabh Tiwari" userId="2aa71c44-c30a-40c5-a684-2e2c9fa179dd" providerId="ADAL" clId="{6113DD9F-98E9-4137-9D90-6BAE3F029248}" dt="2023-09-21T17:16:59.430" v="1547"/>
          <ac:spMkLst>
            <pc:docMk/>
            <pc:sldMk cId="698527208" sldId="312"/>
            <ac:spMk id="2648" creationId="{8F2BD826-4B1C-F516-29F0-3C55ADE55578}"/>
          </ac:spMkLst>
        </pc:spChg>
        <pc:spChg chg="add mod">
          <ac:chgData name="Saurabh Tiwari" userId="2aa71c44-c30a-40c5-a684-2e2c9fa179dd" providerId="ADAL" clId="{6113DD9F-98E9-4137-9D90-6BAE3F029248}" dt="2023-09-21T17:16:59.430" v="1547"/>
          <ac:spMkLst>
            <pc:docMk/>
            <pc:sldMk cId="698527208" sldId="312"/>
            <ac:spMk id="2649" creationId="{72EF6CD1-591A-7C2C-4D12-42FFA5CE93DD}"/>
          </ac:spMkLst>
        </pc:spChg>
        <pc:spChg chg="add mod">
          <ac:chgData name="Saurabh Tiwari" userId="2aa71c44-c30a-40c5-a684-2e2c9fa179dd" providerId="ADAL" clId="{6113DD9F-98E9-4137-9D90-6BAE3F029248}" dt="2023-09-21T17:16:59.430" v="1547"/>
          <ac:spMkLst>
            <pc:docMk/>
            <pc:sldMk cId="698527208" sldId="312"/>
            <ac:spMk id="2650" creationId="{A558642F-2C3E-0572-7566-0DABAEA8348A}"/>
          </ac:spMkLst>
        </pc:spChg>
        <pc:spChg chg="add mod">
          <ac:chgData name="Saurabh Tiwari" userId="2aa71c44-c30a-40c5-a684-2e2c9fa179dd" providerId="ADAL" clId="{6113DD9F-98E9-4137-9D90-6BAE3F029248}" dt="2023-09-21T17:16:59.430" v="1547"/>
          <ac:spMkLst>
            <pc:docMk/>
            <pc:sldMk cId="698527208" sldId="312"/>
            <ac:spMk id="2651" creationId="{B5DC359D-39B8-1904-DBEF-AB1307A7C3FC}"/>
          </ac:spMkLst>
        </pc:spChg>
        <pc:spChg chg="add mod">
          <ac:chgData name="Saurabh Tiwari" userId="2aa71c44-c30a-40c5-a684-2e2c9fa179dd" providerId="ADAL" clId="{6113DD9F-98E9-4137-9D90-6BAE3F029248}" dt="2023-09-21T17:16:59.430" v="1547"/>
          <ac:spMkLst>
            <pc:docMk/>
            <pc:sldMk cId="698527208" sldId="312"/>
            <ac:spMk id="2652" creationId="{4001872C-310D-ED99-65A4-A14221B55656}"/>
          </ac:spMkLst>
        </pc:spChg>
        <pc:spChg chg="add mod">
          <ac:chgData name="Saurabh Tiwari" userId="2aa71c44-c30a-40c5-a684-2e2c9fa179dd" providerId="ADAL" clId="{6113DD9F-98E9-4137-9D90-6BAE3F029248}" dt="2023-09-21T17:16:59.430" v="1547"/>
          <ac:spMkLst>
            <pc:docMk/>
            <pc:sldMk cId="698527208" sldId="312"/>
            <ac:spMk id="2653" creationId="{B01D8C64-5790-EF6F-07FD-6DB970AE57B6}"/>
          </ac:spMkLst>
        </pc:spChg>
        <pc:spChg chg="add mod">
          <ac:chgData name="Saurabh Tiwari" userId="2aa71c44-c30a-40c5-a684-2e2c9fa179dd" providerId="ADAL" clId="{6113DD9F-98E9-4137-9D90-6BAE3F029248}" dt="2023-09-21T17:16:59.430" v="1547"/>
          <ac:spMkLst>
            <pc:docMk/>
            <pc:sldMk cId="698527208" sldId="312"/>
            <ac:spMk id="2654" creationId="{A5F42D5E-DF15-3DFD-3DEA-F06DB4A1285B}"/>
          </ac:spMkLst>
        </pc:spChg>
        <pc:spChg chg="add mod">
          <ac:chgData name="Saurabh Tiwari" userId="2aa71c44-c30a-40c5-a684-2e2c9fa179dd" providerId="ADAL" clId="{6113DD9F-98E9-4137-9D90-6BAE3F029248}" dt="2023-09-21T17:16:59.430" v="1547"/>
          <ac:spMkLst>
            <pc:docMk/>
            <pc:sldMk cId="698527208" sldId="312"/>
            <ac:spMk id="2655" creationId="{F1677EAB-288E-2E34-CB3C-54D044AB2F45}"/>
          </ac:spMkLst>
        </pc:spChg>
        <pc:spChg chg="add mod">
          <ac:chgData name="Saurabh Tiwari" userId="2aa71c44-c30a-40c5-a684-2e2c9fa179dd" providerId="ADAL" clId="{6113DD9F-98E9-4137-9D90-6BAE3F029248}" dt="2023-09-21T17:16:59.430" v="1547"/>
          <ac:spMkLst>
            <pc:docMk/>
            <pc:sldMk cId="698527208" sldId="312"/>
            <ac:spMk id="2656" creationId="{F397D367-E03D-6B58-3CAE-ED0EA469BDB3}"/>
          </ac:spMkLst>
        </pc:spChg>
        <pc:spChg chg="add mod">
          <ac:chgData name="Saurabh Tiwari" userId="2aa71c44-c30a-40c5-a684-2e2c9fa179dd" providerId="ADAL" clId="{6113DD9F-98E9-4137-9D90-6BAE3F029248}" dt="2023-09-21T17:16:59.430" v="1547"/>
          <ac:spMkLst>
            <pc:docMk/>
            <pc:sldMk cId="698527208" sldId="312"/>
            <ac:spMk id="2657" creationId="{38CF2D9E-C8AC-3CB7-664C-1CF018F51826}"/>
          </ac:spMkLst>
        </pc:spChg>
        <pc:spChg chg="add mod">
          <ac:chgData name="Saurabh Tiwari" userId="2aa71c44-c30a-40c5-a684-2e2c9fa179dd" providerId="ADAL" clId="{6113DD9F-98E9-4137-9D90-6BAE3F029248}" dt="2023-09-21T17:16:59.430" v="1547"/>
          <ac:spMkLst>
            <pc:docMk/>
            <pc:sldMk cId="698527208" sldId="312"/>
            <ac:spMk id="2658" creationId="{108D4D21-5EEA-1BCD-72AD-10FFFEB7D3C4}"/>
          </ac:spMkLst>
        </pc:spChg>
        <pc:spChg chg="add mod">
          <ac:chgData name="Saurabh Tiwari" userId="2aa71c44-c30a-40c5-a684-2e2c9fa179dd" providerId="ADAL" clId="{6113DD9F-98E9-4137-9D90-6BAE3F029248}" dt="2023-09-21T17:16:59.430" v="1547"/>
          <ac:spMkLst>
            <pc:docMk/>
            <pc:sldMk cId="698527208" sldId="312"/>
            <ac:spMk id="2659" creationId="{78881E0C-E6CC-06FE-4A27-E26A20E6ADC7}"/>
          </ac:spMkLst>
        </pc:spChg>
        <pc:spChg chg="add mod">
          <ac:chgData name="Saurabh Tiwari" userId="2aa71c44-c30a-40c5-a684-2e2c9fa179dd" providerId="ADAL" clId="{6113DD9F-98E9-4137-9D90-6BAE3F029248}" dt="2023-09-21T17:16:59.430" v="1547"/>
          <ac:spMkLst>
            <pc:docMk/>
            <pc:sldMk cId="698527208" sldId="312"/>
            <ac:spMk id="2660" creationId="{DB130691-D294-35FB-E076-F4C8EB0AFC61}"/>
          </ac:spMkLst>
        </pc:spChg>
        <pc:spChg chg="add mod">
          <ac:chgData name="Saurabh Tiwari" userId="2aa71c44-c30a-40c5-a684-2e2c9fa179dd" providerId="ADAL" clId="{6113DD9F-98E9-4137-9D90-6BAE3F029248}" dt="2023-09-21T17:16:59.430" v="1547"/>
          <ac:spMkLst>
            <pc:docMk/>
            <pc:sldMk cId="698527208" sldId="312"/>
            <ac:spMk id="2661" creationId="{0F0FB699-16C7-69C2-157E-8154B6CA0E0F}"/>
          </ac:spMkLst>
        </pc:spChg>
        <pc:spChg chg="add mod">
          <ac:chgData name="Saurabh Tiwari" userId="2aa71c44-c30a-40c5-a684-2e2c9fa179dd" providerId="ADAL" clId="{6113DD9F-98E9-4137-9D90-6BAE3F029248}" dt="2023-09-21T17:16:59.430" v="1547"/>
          <ac:spMkLst>
            <pc:docMk/>
            <pc:sldMk cId="698527208" sldId="312"/>
            <ac:spMk id="2662" creationId="{5C2AC26B-0577-29BA-BCFC-2D1E74EC2BFA}"/>
          </ac:spMkLst>
        </pc:spChg>
        <pc:spChg chg="add mod">
          <ac:chgData name="Saurabh Tiwari" userId="2aa71c44-c30a-40c5-a684-2e2c9fa179dd" providerId="ADAL" clId="{6113DD9F-98E9-4137-9D90-6BAE3F029248}" dt="2023-09-21T17:16:59.430" v="1547"/>
          <ac:spMkLst>
            <pc:docMk/>
            <pc:sldMk cId="698527208" sldId="312"/>
            <ac:spMk id="2663" creationId="{927549A0-86F4-CCB3-16EE-E69A3C683F25}"/>
          </ac:spMkLst>
        </pc:spChg>
        <pc:spChg chg="add mod">
          <ac:chgData name="Saurabh Tiwari" userId="2aa71c44-c30a-40c5-a684-2e2c9fa179dd" providerId="ADAL" clId="{6113DD9F-98E9-4137-9D90-6BAE3F029248}" dt="2023-09-21T17:16:59.430" v="1547"/>
          <ac:spMkLst>
            <pc:docMk/>
            <pc:sldMk cId="698527208" sldId="312"/>
            <ac:spMk id="2664" creationId="{D36898B1-3324-702B-C762-C6E95107C87B}"/>
          </ac:spMkLst>
        </pc:spChg>
        <pc:spChg chg="add mod">
          <ac:chgData name="Saurabh Tiwari" userId="2aa71c44-c30a-40c5-a684-2e2c9fa179dd" providerId="ADAL" clId="{6113DD9F-98E9-4137-9D90-6BAE3F029248}" dt="2023-09-21T17:16:59.430" v="1547"/>
          <ac:spMkLst>
            <pc:docMk/>
            <pc:sldMk cId="698527208" sldId="312"/>
            <ac:spMk id="2665" creationId="{F0887B0B-956C-04E3-3DD4-079DEAAEC1F2}"/>
          </ac:spMkLst>
        </pc:spChg>
        <pc:spChg chg="add mod">
          <ac:chgData name="Saurabh Tiwari" userId="2aa71c44-c30a-40c5-a684-2e2c9fa179dd" providerId="ADAL" clId="{6113DD9F-98E9-4137-9D90-6BAE3F029248}" dt="2023-09-21T17:16:59.430" v="1547"/>
          <ac:spMkLst>
            <pc:docMk/>
            <pc:sldMk cId="698527208" sldId="312"/>
            <ac:spMk id="2666" creationId="{AA561B37-B71B-A06C-6A50-9CACB565CA95}"/>
          </ac:spMkLst>
        </pc:spChg>
        <pc:spChg chg="add mod">
          <ac:chgData name="Saurabh Tiwari" userId="2aa71c44-c30a-40c5-a684-2e2c9fa179dd" providerId="ADAL" clId="{6113DD9F-98E9-4137-9D90-6BAE3F029248}" dt="2023-09-21T17:16:59.430" v="1547"/>
          <ac:spMkLst>
            <pc:docMk/>
            <pc:sldMk cId="698527208" sldId="312"/>
            <ac:spMk id="2667" creationId="{6FB6ECD3-0364-B904-9DFF-8C98C447B2D9}"/>
          </ac:spMkLst>
        </pc:spChg>
        <pc:spChg chg="add mod">
          <ac:chgData name="Saurabh Tiwari" userId="2aa71c44-c30a-40c5-a684-2e2c9fa179dd" providerId="ADAL" clId="{6113DD9F-98E9-4137-9D90-6BAE3F029248}" dt="2023-09-21T17:16:59.430" v="1547"/>
          <ac:spMkLst>
            <pc:docMk/>
            <pc:sldMk cId="698527208" sldId="312"/>
            <ac:spMk id="2668" creationId="{A02C79D0-7093-25BC-9A70-50FA31D27E7C}"/>
          </ac:spMkLst>
        </pc:spChg>
        <pc:spChg chg="add mod">
          <ac:chgData name="Saurabh Tiwari" userId="2aa71c44-c30a-40c5-a684-2e2c9fa179dd" providerId="ADAL" clId="{6113DD9F-98E9-4137-9D90-6BAE3F029248}" dt="2023-09-21T17:16:59.430" v="1547"/>
          <ac:spMkLst>
            <pc:docMk/>
            <pc:sldMk cId="698527208" sldId="312"/>
            <ac:spMk id="2669" creationId="{B9C82D6F-EA95-CAD5-538D-1E53DAAF4676}"/>
          </ac:spMkLst>
        </pc:spChg>
        <pc:spChg chg="add mod">
          <ac:chgData name="Saurabh Tiwari" userId="2aa71c44-c30a-40c5-a684-2e2c9fa179dd" providerId="ADAL" clId="{6113DD9F-98E9-4137-9D90-6BAE3F029248}" dt="2023-09-21T17:16:59.430" v="1547"/>
          <ac:spMkLst>
            <pc:docMk/>
            <pc:sldMk cId="698527208" sldId="312"/>
            <ac:spMk id="2670" creationId="{F608F03A-6869-9E7B-C8EA-A2F2A8E4DFEC}"/>
          </ac:spMkLst>
        </pc:spChg>
        <pc:spChg chg="mod">
          <ac:chgData name="Saurabh Tiwari" userId="2aa71c44-c30a-40c5-a684-2e2c9fa179dd" providerId="ADAL" clId="{6113DD9F-98E9-4137-9D90-6BAE3F029248}" dt="2023-09-21T17:16:59.430" v="1547"/>
          <ac:spMkLst>
            <pc:docMk/>
            <pc:sldMk cId="698527208" sldId="312"/>
            <ac:spMk id="2672" creationId="{DE5EE71C-3444-1226-F9D4-D056A1254004}"/>
          </ac:spMkLst>
        </pc:spChg>
        <pc:spChg chg="mod">
          <ac:chgData name="Saurabh Tiwari" userId="2aa71c44-c30a-40c5-a684-2e2c9fa179dd" providerId="ADAL" clId="{6113DD9F-98E9-4137-9D90-6BAE3F029248}" dt="2023-09-21T17:16:59.430" v="1547"/>
          <ac:spMkLst>
            <pc:docMk/>
            <pc:sldMk cId="698527208" sldId="312"/>
            <ac:spMk id="2673" creationId="{70A32202-9A1E-7FD7-527B-A9465601CB9E}"/>
          </ac:spMkLst>
        </pc:spChg>
        <pc:spChg chg="mod">
          <ac:chgData name="Saurabh Tiwari" userId="2aa71c44-c30a-40c5-a684-2e2c9fa179dd" providerId="ADAL" clId="{6113DD9F-98E9-4137-9D90-6BAE3F029248}" dt="2023-09-21T17:16:59.430" v="1547"/>
          <ac:spMkLst>
            <pc:docMk/>
            <pc:sldMk cId="698527208" sldId="312"/>
            <ac:spMk id="2674" creationId="{FFC4B64A-23D2-A2DF-68C8-6626AA996AC2}"/>
          </ac:spMkLst>
        </pc:spChg>
        <pc:spChg chg="mod">
          <ac:chgData name="Saurabh Tiwari" userId="2aa71c44-c30a-40c5-a684-2e2c9fa179dd" providerId="ADAL" clId="{6113DD9F-98E9-4137-9D90-6BAE3F029248}" dt="2023-09-21T17:16:59.430" v="1547"/>
          <ac:spMkLst>
            <pc:docMk/>
            <pc:sldMk cId="698527208" sldId="312"/>
            <ac:spMk id="2675" creationId="{77C85A4C-4BAE-8E53-DCB1-96AC8A22EC6C}"/>
          </ac:spMkLst>
        </pc:spChg>
        <pc:spChg chg="mod">
          <ac:chgData name="Saurabh Tiwari" userId="2aa71c44-c30a-40c5-a684-2e2c9fa179dd" providerId="ADAL" clId="{6113DD9F-98E9-4137-9D90-6BAE3F029248}" dt="2023-09-21T17:16:59.430" v="1547"/>
          <ac:spMkLst>
            <pc:docMk/>
            <pc:sldMk cId="698527208" sldId="312"/>
            <ac:spMk id="2676" creationId="{56F2D7CE-D313-690B-98B7-1F9302555766}"/>
          </ac:spMkLst>
        </pc:spChg>
        <pc:spChg chg="mod">
          <ac:chgData name="Saurabh Tiwari" userId="2aa71c44-c30a-40c5-a684-2e2c9fa179dd" providerId="ADAL" clId="{6113DD9F-98E9-4137-9D90-6BAE3F029248}" dt="2023-09-21T17:16:59.430" v="1547"/>
          <ac:spMkLst>
            <pc:docMk/>
            <pc:sldMk cId="698527208" sldId="312"/>
            <ac:spMk id="2677" creationId="{EA0D5414-737D-76B8-C50A-19834058DA09}"/>
          </ac:spMkLst>
        </pc:spChg>
        <pc:spChg chg="mod">
          <ac:chgData name="Saurabh Tiwari" userId="2aa71c44-c30a-40c5-a684-2e2c9fa179dd" providerId="ADAL" clId="{6113DD9F-98E9-4137-9D90-6BAE3F029248}" dt="2023-09-21T17:16:59.430" v="1547"/>
          <ac:spMkLst>
            <pc:docMk/>
            <pc:sldMk cId="698527208" sldId="312"/>
            <ac:spMk id="2678" creationId="{61C101AE-A080-11C8-AD5B-FA4249270209}"/>
          </ac:spMkLst>
        </pc:spChg>
        <pc:spChg chg="mod">
          <ac:chgData name="Saurabh Tiwari" userId="2aa71c44-c30a-40c5-a684-2e2c9fa179dd" providerId="ADAL" clId="{6113DD9F-98E9-4137-9D90-6BAE3F029248}" dt="2023-09-21T17:16:59.430" v="1547"/>
          <ac:spMkLst>
            <pc:docMk/>
            <pc:sldMk cId="698527208" sldId="312"/>
            <ac:spMk id="2679" creationId="{9B6C7756-1D27-0A16-AD9A-4E247D89AAA2}"/>
          </ac:spMkLst>
        </pc:spChg>
        <pc:spChg chg="mod">
          <ac:chgData name="Saurabh Tiwari" userId="2aa71c44-c30a-40c5-a684-2e2c9fa179dd" providerId="ADAL" clId="{6113DD9F-98E9-4137-9D90-6BAE3F029248}" dt="2023-09-21T17:16:59.430" v="1547"/>
          <ac:spMkLst>
            <pc:docMk/>
            <pc:sldMk cId="698527208" sldId="312"/>
            <ac:spMk id="2680" creationId="{D36349B6-6023-A4A6-93AD-F814A7A32D44}"/>
          </ac:spMkLst>
        </pc:spChg>
        <pc:spChg chg="mod">
          <ac:chgData name="Saurabh Tiwari" userId="2aa71c44-c30a-40c5-a684-2e2c9fa179dd" providerId="ADAL" clId="{6113DD9F-98E9-4137-9D90-6BAE3F029248}" dt="2023-09-21T17:16:59.430" v="1547"/>
          <ac:spMkLst>
            <pc:docMk/>
            <pc:sldMk cId="698527208" sldId="312"/>
            <ac:spMk id="2681" creationId="{DEEB80E7-23A8-269D-652D-6106EAF52EB6}"/>
          </ac:spMkLst>
        </pc:spChg>
        <pc:spChg chg="mod">
          <ac:chgData name="Saurabh Tiwari" userId="2aa71c44-c30a-40c5-a684-2e2c9fa179dd" providerId="ADAL" clId="{6113DD9F-98E9-4137-9D90-6BAE3F029248}" dt="2023-09-21T17:16:59.430" v="1547"/>
          <ac:spMkLst>
            <pc:docMk/>
            <pc:sldMk cId="698527208" sldId="312"/>
            <ac:spMk id="2682" creationId="{1E57071D-6586-4BE2-EFD6-BCDD5DC0B0F7}"/>
          </ac:spMkLst>
        </pc:spChg>
        <pc:spChg chg="mod">
          <ac:chgData name="Saurabh Tiwari" userId="2aa71c44-c30a-40c5-a684-2e2c9fa179dd" providerId="ADAL" clId="{6113DD9F-98E9-4137-9D90-6BAE3F029248}" dt="2023-09-21T17:16:59.430" v="1547"/>
          <ac:spMkLst>
            <pc:docMk/>
            <pc:sldMk cId="698527208" sldId="312"/>
            <ac:spMk id="2683" creationId="{77E596CC-3BC0-2A89-B1A2-D6EA8CE2DB5C}"/>
          </ac:spMkLst>
        </pc:spChg>
        <pc:spChg chg="mod">
          <ac:chgData name="Saurabh Tiwari" userId="2aa71c44-c30a-40c5-a684-2e2c9fa179dd" providerId="ADAL" clId="{6113DD9F-98E9-4137-9D90-6BAE3F029248}" dt="2023-09-21T17:16:59.430" v="1547"/>
          <ac:spMkLst>
            <pc:docMk/>
            <pc:sldMk cId="698527208" sldId="312"/>
            <ac:spMk id="2684" creationId="{12AE44C2-F450-98EC-AEED-542A8297E17B}"/>
          </ac:spMkLst>
        </pc:spChg>
        <pc:spChg chg="mod">
          <ac:chgData name="Saurabh Tiwari" userId="2aa71c44-c30a-40c5-a684-2e2c9fa179dd" providerId="ADAL" clId="{6113DD9F-98E9-4137-9D90-6BAE3F029248}" dt="2023-09-21T17:16:59.430" v="1547"/>
          <ac:spMkLst>
            <pc:docMk/>
            <pc:sldMk cId="698527208" sldId="312"/>
            <ac:spMk id="2685" creationId="{85E51EF5-A92B-8CE7-69CC-098701A7E42C}"/>
          </ac:spMkLst>
        </pc:spChg>
        <pc:spChg chg="mod">
          <ac:chgData name="Saurabh Tiwari" userId="2aa71c44-c30a-40c5-a684-2e2c9fa179dd" providerId="ADAL" clId="{6113DD9F-98E9-4137-9D90-6BAE3F029248}" dt="2023-09-21T17:16:59.430" v="1547"/>
          <ac:spMkLst>
            <pc:docMk/>
            <pc:sldMk cId="698527208" sldId="312"/>
            <ac:spMk id="2686" creationId="{8ADB8369-4729-28DD-8CF1-18916AFEDDD0}"/>
          </ac:spMkLst>
        </pc:spChg>
        <pc:spChg chg="mod">
          <ac:chgData name="Saurabh Tiwari" userId="2aa71c44-c30a-40c5-a684-2e2c9fa179dd" providerId="ADAL" clId="{6113DD9F-98E9-4137-9D90-6BAE3F029248}" dt="2023-09-21T17:16:59.430" v="1547"/>
          <ac:spMkLst>
            <pc:docMk/>
            <pc:sldMk cId="698527208" sldId="312"/>
            <ac:spMk id="2687" creationId="{3CFA83BE-2DAE-4197-DFE9-EF46FACA74D7}"/>
          </ac:spMkLst>
        </pc:spChg>
        <pc:spChg chg="mod">
          <ac:chgData name="Saurabh Tiwari" userId="2aa71c44-c30a-40c5-a684-2e2c9fa179dd" providerId="ADAL" clId="{6113DD9F-98E9-4137-9D90-6BAE3F029248}" dt="2023-09-21T17:16:59.430" v="1547"/>
          <ac:spMkLst>
            <pc:docMk/>
            <pc:sldMk cId="698527208" sldId="312"/>
            <ac:spMk id="2688" creationId="{9F20D68A-C544-601A-31A4-2A66337043FE}"/>
          </ac:spMkLst>
        </pc:spChg>
        <pc:spChg chg="mod">
          <ac:chgData name="Saurabh Tiwari" userId="2aa71c44-c30a-40c5-a684-2e2c9fa179dd" providerId="ADAL" clId="{6113DD9F-98E9-4137-9D90-6BAE3F029248}" dt="2023-09-21T17:16:59.430" v="1547"/>
          <ac:spMkLst>
            <pc:docMk/>
            <pc:sldMk cId="698527208" sldId="312"/>
            <ac:spMk id="2689" creationId="{410F814D-BED0-A30F-A9DE-6C5E33589791}"/>
          </ac:spMkLst>
        </pc:spChg>
        <pc:spChg chg="mod">
          <ac:chgData name="Saurabh Tiwari" userId="2aa71c44-c30a-40c5-a684-2e2c9fa179dd" providerId="ADAL" clId="{6113DD9F-98E9-4137-9D90-6BAE3F029248}" dt="2023-09-21T17:16:59.430" v="1547"/>
          <ac:spMkLst>
            <pc:docMk/>
            <pc:sldMk cId="698527208" sldId="312"/>
            <ac:spMk id="2690" creationId="{3072A59C-A436-C95F-B36C-C68B3C1865AA}"/>
          </ac:spMkLst>
        </pc:spChg>
        <pc:spChg chg="mod">
          <ac:chgData name="Saurabh Tiwari" userId="2aa71c44-c30a-40c5-a684-2e2c9fa179dd" providerId="ADAL" clId="{6113DD9F-98E9-4137-9D90-6BAE3F029248}" dt="2023-09-21T17:16:59.430" v="1547"/>
          <ac:spMkLst>
            <pc:docMk/>
            <pc:sldMk cId="698527208" sldId="312"/>
            <ac:spMk id="2691" creationId="{E47627CD-34B3-92CD-D9BB-22FFA06DF552}"/>
          </ac:spMkLst>
        </pc:spChg>
        <pc:spChg chg="mod">
          <ac:chgData name="Saurabh Tiwari" userId="2aa71c44-c30a-40c5-a684-2e2c9fa179dd" providerId="ADAL" clId="{6113DD9F-98E9-4137-9D90-6BAE3F029248}" dt="2023-09-21T17:16:59.430" v="1547"/>
          <ac:spMkLst>
            <pc:docMk/>
            <pc:sldMk cId="698527208" sldId="312"/>
            <ac:spMk id="2692" creationId="{C8153AA3-3D6F-7118-C9A0-355DE3058D53}"/>
          </ac:spMkLst>
        </pc:spChg>
        <pc:spChg chg="mod">
          <ac:chgData name="Saurabh Tiwari" userId="2aa71c44-c30a-40c5-a684-2e2c9fa179dd" providerId="ADAL" clId="{6113DD9F-98E9-4137-9D90-6BAE3F029248}" dt="2023-09-21T17:16:59.430" v="1547"/>
          <ac:spMkLst>
            <pc:docMk/>
            <pc:sldMk cId="698527208" sldId="312"/>
            <ac:spMk id="2693" creationId="{43F15B09-6984-D007-0C4E-8E17BE1C45E0}"/>
          </ac:spMkLst>
        </pc:spChg>
        <pc:spChg chg="add mod">
          <ac:chgData name="Saurabh Tiwari" userId="2aa71c44-c30a-40c5-a684-2e2c9fa179dd" providerId="ADAL" clId="{6113DD9F-98E9-4137-9D90-6BAE3F029248}" dt="2023-09-21T17:16:59.430" v="1547"/>
          <ac:spMkLst>
            <pc:docMk/>
            <pc:sldMk cId="698527208" sldId="312"/>
            <ac:spMk id="2694" creationId="{5DBD0707-484D-05AA-F237-B7675E00D10E}"/>
          </ac:spMkLst>
        </pc:spChg>
        <pc:spChg chg="add mod">
          <ac:chgData name="Saurabh Tiwari" userId="2aa71c44-c30a-40c5-a684-2e2c9fa179dd" providerId="ADAL" clId="{6113DD9F-98E9-4137-9D90-6BAE3F029248}" dt="2023-09-21T17:16:59.430" v="1547"/>
          <ac:spMkLst>
            <pc:docMk/>
            <pc:sldMk cId="698527208" sldId="312"/>
            <ac:spMk id="2695" creationId="{3EA353C4-D52C-78F5-F40C-2E2695D2D983}"/>
          </ac:spMkLst>
        </pc:spChg>
        <pc:grpChg chg="del">
          <ac:chgData name="Saurabh Tiwari" userId="2aa71c44-c30a-40c5-a684-2e2c9fa179dd" providerId="ADAL" clId="{6113DD9F-98E9-4137-9D90-6BAE3F029248}" dt="2023-09-21T17:16:20.341" v="1533" actId="478"/>
          <ac:grpSpMkLst>
            <pc:docMk/>
            <pc:sldMk cId="698527208" sldId="312"/>
            <ac:grpSpMk id="2401" creationId="{00000000-0000-0000-0000-000000000000}"/>
          </ac:grpSpMkLst>
        </pc:grpChg>
        <pc:grpChg chg="add del mod">
          <ac:chgData name="Saurabh Tiwari" userId="2aa71c44-c30a-40c5-a684-2e2c9fa179dd" providerId="ADAL" clId="{6113DD9F-98E9-4137-9D90-6BAE3F029248}" dt="2023-09-21T17:16:36.924" v="1538"/>
          <ac:grpSpMkLst>
            <pc:docMk/>
            <pc:sldMk cId="698527208" sldId="312"/>
            <ac:grpSpMk id="2495" creationId="{C37D4A9C-5E05-C17F-84C4-0853E26D3FAA}"/>
          </ac:grpSpMkLst>
        </pc:grpChg>
        <pc:grpChg chg="add mod">
          <ac:chgData name="Saurabh Tiwari" userId="2aa71c44-c30a-40c5-a684-2e2c9fa179dd" providerId="ADAL" clId="{6113DD9F-98E9-4137-9D90-6BAE3F029248}" dt="2023-09-21T17:16:59.430" v="1547"/>
          <ac:grpSpMkLst>
            <pc:docMk/>
            <pc:sldMk cId="698527208" sldId="312"/>
            <ac:grpSpMk id="2671" creationId="{3B6319F2-763F-E72C-E970-4B3B7B952316}"/>
          </ac:grpSpMkLst>
        </pc:grpChg>
        <pc:picChg chg="del">
          <ac:chgData name="Saurabh Tiwari" userId="2aa71c44-c30a-40c5-a684-2e2c9fa179dd" providerId="ADAL" clId="{6113DD9F-98E9-4137-9D90-6BAE3F029248}" dt="2023-09-21T17:16:20.341" v="1533" actId="478"/>
          <ac:picMkLst>
            <pc:docMk/>
            <pc:sldMk cId="698527208" sldId="312"/>
            <ac:picMk id="2404" creationId="{00000000-0000-0000-0000-000000000000}"/>
          </ac:picMkLst>
        </pc:picChg>
        <pc:picChg chg="add del">
          <ac:chgData name="Saurabh Tiwari" userId="2aa71c44-c30a-40c5-a684-2e2c9fa179dd" providerId="ADAL" clId="{6113DD9F-98E9-4137-9D90-6BAE3F029248}" dt="2023-09-21T17:16:59.398" v="1546"/>
          <ac:picMkLst>
            <pc:docMk/>
            <pc:sldMk cId="698527208" sldId="312"/>
            <ac:picMk id="2520" creationId="{52527029-DFA2-6DC1-737B-CE25C027FE6B}"/>
          </ac:picMkLst>
        </pc:picChg>
      </pc:sldChg>
      <pc:sldChg chg="addSp delSp modSp new mod ord">
        <pc:chgData name="Saurabh Tiwari" userId="2aa71c44-c30a-40c5-a684-2e2c9fa179dd" providerId="ADAL" clId="{6113DD9F-98E9-4137-9D90-6BAE3F029248}" dt="2023-09-21T17:35:33.987" v="1800" actId="255"/>
        <pc:sldMkLst>
          <pc:docMk/>
          <pc:sldMk cId="1212428398" sldId="312"/>
        </pc:sldMkLst>
        <pc:spChg chg="del">
          <ac:chgData name="Saurabh Tiwari" userId="2aa71c44-c30a-40c5-a684-2e2c9fa179dd" providerId="ADAL" clId="{6113DD9F-98E9-4137-9D90-6BAE3F029248}" dt="2023-09-21T17:26:10.519" v="1775" actId="478"/>
          <ac:spMkLst>
            <pc:docMk/>
            <pc:sldMk cId="1212428398" sldId="312"/>
            <ac:spMk id="2" creationId="{45747955-8A54-BB5D-7E8E-17BA4CA4ACDD}"/>
          </ac:spMkLst>
        </pc:spChg>
        <pc:spChg chg="del">
          <ac:chgData name="Saurabh Tiwari" userId="2aa71c44-c30a-40c5-a684-2e2c9fa179dd" providerId="ADAL" clId="{6113DD9F-98E9-4137-9D90-6BAE3F029248}" dt="2023-09-21T17:26:10.519" v="1775" actId="478"/>
          <ac:spMkLst>
            <pc:docMk/>
            <pc:sldMk cId="1212428398" sldId="312"/>
            <ac:spMk id="3" creationId="{86E62370-B769-E0BA-5C1A-98A3ABBCAFFA}"/>
          </ac:spMkLst>
        </pc:spChg>
        <pc:spChg chg="del">
          <ac:chgData name="Saurabh Tiwari" userId="2aa71c44-c30a-40c5-a684-2e2c9fa179dd" providerId="ADAL" clId="{6113DD9F-98E9-4137-9D90-6BAE3F029248}" dt="2023-09-21T17:26:10.519" v="1775" actId="478"/>
          <ac:spMkLst>
            <pc:docMk/>
            <pc:sldMk cId="1212428398" sldId="312"/>
            <ac:spMk id="4" creationId="{C9C2107D-3A74-6FA4-83C4-DA677B036B1D}"/>
          </ac:spMkLst>
        </pc:spChg>
        <pc:spChg chg="del">
          <ac:chgData name="Saurabh Tiwari" userId="2aa71c44-c30a-40c5-a684-2e2c9fa179dd" providerId="ADAL" clId="{6113DD9F-98E9-4137-9D90-6BAE3F029248}" dt="2023-09-21T17:26:10.519" v="1775" actId="478"/>
          <ac:spMkLst>
            <pc:docMk/>
            <pc:sldMk cId="1212428398" sldId="312"/>
            <ac:spMk id="5" creationId="{57A9E192-BE33-6305-EFE7-54738A26657A}"/>
          </ac:spMkLst>
        </pc:spChg>
        <pc:spChg chg="del">
          <ac:chgData name="Saurabh Tiwari" userId="2aa71c44-c30a-40c5-a684-2e2c9fa179dd" providerId="ADAL" clId="{6113DD9F-98E9-4137-9D90-6BAE3F029248}" dt="2023-09-21T17:26:10.519" v="1775" actId="478"/>
          <ac:spMkLst>
            <pc:docMk/>
            <pc:sldMk cId="1212428398" sldId="312"/>
            <ac:spMk id="6" creationId="{92C74E59-18E7-CE6F-B5CC-C40202FD4210}"/>
          </ac:spMkLst>
        </pc:spChg>
        <pc:spChg chg="del">
          <ac:chgData name="Saurabh Tiwari" userId="2aa71c44-c30a-40c5-a684-2e2c9fa179dd" providerId="ADAL" clId="{6113DD9F-98E9-4137-9D90-6BAE3F029248}" dt="2023-09-21T17:26:10.519" v="1775" actId="478"/>
          <ac:spMkLst>
            <pc:docMk/>
            <pc:sldMk cId="1212428398" sldId="312"/>
            <ac:spMk id="7" creationId="{67417DB5-0D62-56D6-EDA7-33D8056E8A1A}"/>
          </ac:spMkLst>
        </pc:spChg>
        <pc:spChg chg="del">
          <ac:chgData name="Saurabh Tiwari" userId="2aa71c44-c30a-40c5-a684-2e2c9fa179dd" providerId="ADAL" clId="{6113DD9F-98E9-4137-9D90-6BAE3F029248}" dt="2023-09-21T17:26:10.519" v="1775" actId="478"/>
          <ac:spMkLst>
            <pc:docMk/>
            <pc:sldMk cId="1212428398" sldId="312"/>
            <ac:spMk id="8" creationId="{DC9C7D2A-7889-13E5-DCD7-A3D3DB4B8C93}"/>
          </ac:spMkLst>
        </pc:spChg>
        <pc:spChg chg="add mod">
          <ac:chgData name="Saurabh Tiwari" userId="2aa71c44-c30a-40c5-a684-2e2c9fa179dd" providerId="ADAL" clId="{6113DD9F-98E9-4137-9D90-6BAE3F029248}" dt="2023-09-21T17:35:28.725" v="1799" actId="255"/>
          <ac:spMkLst>
            <pc:docMk/>
            <pc:sldMk cId="1212428398" sldId="312"/>
            <ac:spMk id="9" creationId="{F7E3AA95-0415-CF06-7DFA-FBD37AF77A6A}"/>
          </ac:spMkLst>
        </pc:spChg>
        <pc:spChg chg="add mod">
          <ac:chgData name="Saurabh Tiwari" userId="2aa71c44-c30a-40c5-a684-2e2c9fa179dd" providerId="ADAL" clId="{6113DD9F-98E9-4137-9D90-6BAE3F029248}" dt="2023-09-21T17:35:33.987" v="1800" actId="255"/>
          <ac:spMkLst>
            <pc:docMk/>
            <pc:sldMk cId="1212428398" sldId="312"/>
            <ac:spMk id="10" creationId="{16A9B91D-4B35-939C-DC87-13777EDA7A95}"/>
          </ac:spMkLst>
        </pc:spChg>
        <pc:spChg chg="add mod">
          <ac:chgData name="Saurabh Tiwari" userId="2aa71c44-c30a-40c5-a684-2e2c9fa179dd" providerId="ADAL" clId="{6113DD9F-98E9-4137-9D90-6BAE3F029248}" dt="2023-09-21T17:26:12.214" v="1776"/>
          <ac:spMkLst>
            <pc:docMk/>
            <pc:sldMk cId="1212428398" sldId="312"/>
            <ac:spMk id="11" creationId="{81D1D0E2-7AF8-68C9-8DC1-2C3F9BE8D2FC}"/>
          </ac:spMkLst>
        </pc:spChg>
        <pc:spChg chg="add mod">
          <ac:chgData name="Saurabh Tiwari" userId="2aa71c44-c30a-40c5-a684-2e2c9fa179dd" providerId="ADAL" clId="{6113DD9F-98E9-4137-9D90-6BAE3F029248}" dt="2023-09-21T17:26:12.214" v="1776"/>
          <ac:spMkLst>
            <pc:docMk/>
            <pc:sldMk cId="1212428398" sldId="312"/>
            <ac:spMk id="12" creationId="{0CF64E68-9574-BD20-FFF1-F12A82B28D54}"/>
          </ac:spMkLst>
        </pc:spChg>
        <pc:spChg chg="add mod">
          <ac:chgData name="Saurabh Tiwari" userId="2aa71c44-c30a-40c5-a684-2e2c9fa179dd" providerId="ADAL" clId="{6113DD9F-98E9-4137-9D90-6BAE3F029248}" dt="2023-09-21T17:26:12.214" v="1776"/>
          <ac:spMkLst>
            <pc:docMk/>
            <pc:sldMk cId="1212428398" sldId="312"/>
            <ac:spMk id="13" creationId="{3E49A81D-0B4F-EBF5-4C45-9967C789DD05}"/>
          </ac:spMkLst>
        </pc:spChg>
        <pc:spChg chg="add mod">
          <ac:chgData name="Saurabh Tiwari" userId="2aa71c44-c30a-40c5-a684-2e2c9fa179dd" providerId="ADAL" clId="{6113DD9F-98E9-4137-9D90-6BAE3F029248}" dt="2023-09-21T17:26:12.214" v="1776"/>
          <ac:spMkLst>
            <pc:docMk/>
            <pc:sldMk cId="1212428398" sldId="312"/>
            <ac:spMk id="14" creationId="{698E7EF3-D2A5-1188-5B68-C667FA8F9A3E}"/>
          </ac:spMkLst>
        </pc:spChg>
        <pc:spChg chg="add mod">
          <ac:chgData name="Saurabh Tiwari" userId="2aa71c44-c30a-40c5-a684-2e2c9fa179dd" providerId="ADAL" clId="{6113DD9F-98E9-4137-9D90-6BAE3F029248}" dt="2023-09-21T17:26:12.214" v="1776"/>
          <ac:spMkLst>
            <pc:docMk/>
            <pc:sldMk cId="1212428398" sldId="312"/>
            <ac:spMk id="15" creationId="{2DFD1D0A-CD2A-6373-F3D6-F19781314C19}"/>
          </ac:spMkLst>
        </pc:spChg>
        <pc:spChg chg="add mod">
          <ac:chgData name="Saurabh Tiwari" userId="2aa71c44-c30a-40c5-a684-2e2c9fa179dd" providerId="ADAL" clId="{6113DD9F-98E9-4137-9D90-6BAE3F029248}" dt="2023-09-21T17:26:12.214" v="1776"/>
          <ac:spMkLst>
            <pc:docMk/>
            <pc:sldMk cId="1212428398" sldId="312"/>
            <ac:spMk id="16" creationId="{E956BFDE-91AF-0D15-6755-5E5A3D34A89A}"/>
          </ac:spMkLst>
        </pc:spChg>
        <pc:spChg chg="add mod">
          <ac:chgData name="Saurabh Tiwari" userId="2aa71c44-c30a-40c5-a684-2e2c9fa179dd" providerId="ADAL" clId="{6113DD9F-98E9-4137-9D90-6BAE3F029248}" dt="2023-09-21T17:26:12.214" v="1776"/>
          <ac:spMkLst>
            <pc:docMk/>
            <pc:sldMk cId="1212428398" sldId="312"/>
            <ac:spMk id="17" creationId="{1DA20408-4E73-764F-C8A6-0F1C062A6A30}"/>
          </ac:spMkLst>
        </pc:spChg>
        <pc:spChg chg="add mod">
          <ac:chgData name="Saurabh Tiwari" userId="2aa71c44-c30a-40c5-a684-2e2c9fa179dd" providerId="ADAL" clId="{6113DD9F-98E9-4137-9D90-6BAE3F029248}" dt="2023-09-21T17:26:12.214" v="1776"/>
          <ac:spMkLst>
            <pc:docMk/>
            <pc:sldMk cId="1212428398" sldId="312"/>
            <ac:spMk id="18" creationId="{764E1DAD-BDC4-8D08-74D2-F2C433C374C2}"/>
          </ac:spMkLst>
        </pc:spChg>
        <pc:spChg chg="add mod">
          <ac:chgData name="Saurabh Tiwari" userId="2aa71c44-c30a-40c5-a684-2e2c9fa179dd" providerId="ADAL" clId="{6113DD9F-98E9-4137-9D90-6BAE3F029248}" dt="2023-09-21T17:26:12.214" v="1776"/>
          <ac:spMkLst>
            <pc:docMk/>
            <pc:sldMk cId="1212428398" sldId="312"/>
            <ac:spMk id="19" creationId="{60E52678-3950-494E-0029-EF72E24CE528}"/>
          </ac:spMkLst>
        </pc:spChg>
        <pc:spChg chg="add mod">
          <ac:chgData name="Saurabh Tiwari" userId="2aa71c44-c30a-40c5-a684-2e2c9fa179dd" providerId="ADAL" clId="{6113DD9F-98E9-4137-9D90-6BAE3F029248}" dt="2023-09-21T17:26:12.214" v="1776"/>
          <ac:spMkLst>
            <pc:docMk/>
            <pc:sldMk cId="1212428398" sldId="312"/>
            <ac:spMk id="20" creationId="{C2F7EA52-A399-FBC2-5EBE-2D169CC2C42E}"/>
          </ac:spMkLst>
        </pc:spChg>
        <pc:spChg chg="add mod">
          <ac:chgData name="Saurabh Tiwari" userId="2aa71c44-c30a-40c5-a684-2e2c9fa179dd" providerId="ADAL" clId="{6113DD9F-98E9-4137-9D90-6BAE3F029248}" dt="2023-09-21T17:26:12.214" v="1776"/>
          <ac:spMkLst>
            <pc:docMk/>
            <pc:sldMk cId="1212428398" sldId="312"/>
            <ac:spMk id="21" creationId="{6CE2602D-754D-AD43-DAF8-8FB4CC1F1AB8}"/>
          </ac:spMkLst>
        </pc:spChg>
        <pc:spChg chg="add mod">
          <ac:chgData name="Saurabh Tiwari" userId="2aa71c44-c30a-40c5-a684-2e2c9fa179dd" providerId="ADAL" clId="{6113DD9F-98E9-4137-9D90-6BAE3F029248}" dt="2023-09-21T17:26:12.214" v="1776"/>
          <ac:spMkLst>
            <pc:docMk/>
            <pc:sldMk cId="1212428398" sldId="312"/>
            <ac:spMk id="22" creationId="{784C4FD4-4BFB-3929-49D4-60ABE97B7FB4}"/>
          </ac:spMkLst>
        </pc:spChg>
        <pc:spChg chg="add mod">
          <ac:chgData name="Saurabh Tiwari" userId="2aa71c44-c30a-40c5-a684-2e2c9fa179dd" providerId="ADAL" clId="{6113DD9F-98E9-4137-9D90-6BAE3F029248}" dt="2023-09-21T17:26:12.214" v="1776"/>
          <ac:spMkLst>
            <pc:docMk/>
            <pc:sldMk cId="1212428398" sldId="312"/>
            <ac:spMk id="23" creationId="{65F96E79-77AC-5A66-9FCB-F29B1E05D520}"/>
          </ac:spMkLst>
        </pc:spChg>
        <pc:spChg chg="add mod">
          <ac:chgData name="Saurabh Tiwari" userId="2aa71c44-c30a-40c5-a684-2e2c9fa179dd" providerId="ADAL" clId="{6113DD9F-98E9-4137-9D90-6BAE3F029248}" dt="2023-09-21T17:26:12.214" v="1776"/>
          <ac:spMkLst>
            <pc:docMk/>
            <pc:sldMk cId="1212428398" sldId="312"/>
            <ac:spMk id="24" creationId="{7539D7AB-7BB6-AE7F-079B-7969A5473734}"/>
          </ac:spMkLst>
        </pc:spChg>
        <pc:spChg chg="add mod">
          <ac:chgData name="Saurabh Tiwari" userId="2aa71c44-c30a-40c5-a684-2e2c9fa179dd" providerId="ADAL" clId="{6113DD9F-98E9-4137-9D90-6BAE3F029248}" dt="2023-09-21T17:26:12.214" v="1776"/>
          <ac:spMkLst>
            <pc:docMk/>
            <pc:sldMk cId="1212428398" sldId="312"/>
            <ac:spMk id="25" creationId="{010A337C-3AEF-2FE4-61DE-19CF329281FD}"/>
          </ac:spMkLst>
        </pc:spChg>
        <pc:spChg chg="add mod">
          <ac:chgData name="Saurabh Tiwari" userId="2aa71c44-c30a-40c5-a684-2e2c9fa179dd" providerId="ADAL" clId="{6113DD9F-98E9-4137-9D90-6BAE3F029248}" dt="2023-09-21T17:26:12.214" v="1776"/>
          <ac:spMkLst>
            <pc:docMk/>
            <pc:sldMk cId="1212428398" sldId="312"/>
            <ac:spMk id="26" creationId="{61917EF6-7119-33FC-18C3-7E3A64A78401}"/>
          </ac:spMkLst>
        </pc:spChg>
        <pc:spChg chg="add mod">
          <ac:chgData name="Saurabh Tiwari" userId="2aa71c44-c30a-40c5-a684-2e2c9fa179dd" providerId="ADAL" clId="{6113DD9F-98E9-4137-9D90-6BAE3F029248}" dt="2023-09-21T17:26:12.214" v="1776"/>
          <ac:spMkLst>
            <pc:docMk/>
            <pc:sldMk cId="1212428398" sldId="312"/>
            <ac:spMk id="27" creationId="{D8812D16-66CB-4B18-EFB2-CA4603AA62DD}"/>
          </ac:spMkLst>
        </pc:spChg>
        <pc:spChg chg="add mod">
          <ac:chgData name="Saurabh Tiwari" userId="2aa71c44-c30a-40c5-a684-2e2c9fa179dd" providerId="ADAL" clId="{6113DD9F-98E9-4137-9D90-6BAE3F029248}" dt="2023-09-21T17:26:12.214" v="1776"/>
          <ac:spMkLst>
            <pc:docMk/>
            <pc:sldMk cId="1212428398" sldId="312"/>
            <ac:spMk id="28" creationId="{48E6AC53-14C6-6CFF-179A-4693B3C8AA03}"/>
          </ac:spMkLst>
        </pc:spChg>
        <pc:spChg chg="add mod">
          <ac:chgData name="Saurabh Tiwari" userId="2aa71c44-c30a-40c5-a684-2e2c9fa179dd" providerId="ADAL" clId="{6113DD9F-98E9-4137-9D90-6BAE3F029248}" dt="2023-09-21T17:26:12.214" v="1776"/>
          <ac:spMkLst>
            <pc:docMk/>
            <pc:sldMk cId="1212428398" sldId="312"/>
            <ac:spMk id="29" creationId="{37100417-29A5-FFD7-E0E9-5F6F23887770}"/>
          </ac:spMkLst>
        </pc:spChg>
        <pc:spChg chg="add mod">
          <ac:chgData name="Saurabh Tiwari" userId="2aa71c44-c30a-40c5-a684-2e2c9fa179dd" providerId="ADAL" clId="{6113DD9F-98E9-4137-9D90-6BAE3F029248}" dt="2023-09-21T17:26:12.214" v="1776"/>
          <ac:spMkLst>
            <pc:docMk/>
            <pc:sldMk cId="1212428398" sldId="312"/>
            <ac:spMk id="30" creationId="{1D498295-06E9-6F9C-3CEF-BACC9A736E94}"/>
          </ac:spMkLst>
        </pc:spChg>
        <pc:spChg chg="add mod">
          <ac:chgData name="Saurabh Tiwari" userId="2aa71c44-c30a-40c5-a684-2e2c9fa179dd" providerId="ADAL" clId="{6113DD9F-98E9-4137-9D90-6BAE3F029248}" dt="2023-09-21T17:26:12.214" v="1776"/>
          <ac:spMkLst>
            <pc:docMk/>
            <pc:sldMk cId="1212428398" sldId="312"/>
            <ac:spMk id="31" creationId="{CE20CD0D-F1A0-C9CC-625A-7D7672522568}"/>
          </ac:spMkLst>
        </pc:spChg>
        <pc:spChg chg="add mod">
          <ac:chgData name="Saurabh Tiwari" userId="2aa71c44-c30a-40c5-a684-2e2c9fa179dd" providerId="ADAL" clId="{6113DD9F-98E9-4137-9D90-6BAE3F029248}" dt="2023-09-21T17:26:12.214" v="1776"/>
          <ac:spMkLst>
            <pc:docMk/>
            <pc:sldMk cId="1212428398" sldId="312"/>
            <ac:spMk id="32" creationId="{91E7AD0E-3345-FA9A-4561-C11E89FAE5A0}"/>
          </ac:spMkLst>
        </pc:spChg>
        <pc:spChg chg="add mod">
          <ac:chgData name="Saurabh Tiwari" userId="2aa71c44-c30a-40c5-a684-2e2c9fa179dd" providerId="ADAL" clId="{6113DD9F-98E9-4137-9D90-6BAE3F029248}" dt="2023-09-21T17:26:12.214" v="1776"/>
          <ac:spMkLst>
            <pc:docMk/>
            <pc:sldMk cId="1212428398" sldId="312"/>
            <ac:spMk id="33" creationId="{01B4DAF1-FA88-DD58-BB0E-3F709CEC2F66}"/>
          </ac:spMkLst>
        </pc:spChg>
        <pc:spChg chg="add mod">
          <ac:chgData name="Saurabh Tiwari" userId="2aa71c44-c30a-40c5-a684-2e2c9fa179dd" providerId="ADAL" clId="{6113DD9F-98E9-4137-9D90-6BAE3F029248}" dt="2023-09-21T17:26:12.214" v="1776"/>
          <ac:spMkLst>
            <pc:docMk/>
            <pc:sldMk cId="1212428398" sldId="312"/>
            <ac:spMk id="34" creationId="{BE7A5866-7C40-9DA3-E21B-A4853CAA716B}"/>
          </ac:spMkLst>
        </pc:spChg>
        <pc:spChg chg="add mod">
          <ac:chgData name="Saurabh Tiwari" userId="2aa71c44-c30a-40c5-a684-2e2c9fa179dd" providerId="ADAL" clId="{6113DD9F-98E9-4137-9D90-6BAE3F029248}" dt="2023-09-21T17:26:12.214" v="1776"/>
          <ac:spMkLst>
            <pc:docMk/>
            <pc:sldMk cId="1212428398" sldId="312"/>
            <ac:spMk id="35" creationId="{A2605BFD-17F7-512D-5C25-E81C4DD62FCA}"/>
          </ac:spMkLst>
        </pc:spChg>
        <pc:spChg chg="add mod">
          <ac:chgData name="Saurabh Tiwari" userId="2aa71c44-c30a-40c5-a684-2e2c9fa179dd" providerId="ADAL" clId="{6113DD9F-98E9-4137-9D90-6BAE3F029248}" dt="2023-09-21T17:26:12.214" v="1776"/>
          <ac:spMkLst>
            <pc:docMk/>
            <pc:sldMk cId="1212428398" sldId="312"/>
            <ac:spMk id="36" creationId="{11DD2F7D-FBD0-70D2-15C8-C23100A448C7}"/>
          </ac:spMkLst>
        </pc:spChg>
        <pc:spChg chg="add mod">
          <ac:chgData name="Saurabh Tiwari" userId="2aa71c44-c30a-40c5-a684-2e2c9fa179dd" providerId="ADAL" clId="{6113DD9F-98E9-4137-9D90-6BAE3F029248}" dt="2023-09-21T17:26:12.214" v="1776"/>
          <ac:spMkLst>
            <pc:docMk/>
            <pc:sldMk cId="1212428398" sldId="312"/>
            <ac:spMk id="37" creationId="{86731E86-98BF-45CE-C4A3-F2B5ED036035}"/>
          </ac:spMkLst>
        </pc:spChg>
        <pc:spChg chg="add mod">
          <ac:chgData name="Saurabh Tiwari" userId="2aa71c44-c30a-40c5-a684-2e2c9fa179dd" providerId="ADAL" clId="{6113DD9F-98E9-4137-9D90-6BAE3F029248}" dt="2023-09-21T17:26:12.214" v="1776"/>
          <ac:spMkLst>
            <pc:docMk/>
            <pc:sldMk cId="1212428398" sldId="312"/>
            <ac:spMk id="38" creationId="{940CC79C-07DD-4BA2-ACCB-FB99004B8B1C}"/>
          </ac:spMkLst>
        </pc:spChg>
        <pc:spChg chg="add mod">
          <ac:chgData name="Saurabh Tiwari" userId="2aa71c44-c30a-40c5-a684-2e2c9fa179dd" providerId="ADAL" clId="{6113DD9F-98E9-4137-9D90-6BAE3F029248}" dt="2023-09-21T17:26:12.214" v="1776"/>
          <ac:spMkLst>
            <pc:docMk/>
            <pc:sldMk cId="1212428398" sldId="312"/>
            <ac:spMk id="39" creationId="{E83E0B0D-FA88-43C9-57E3-757846661371}"/>
          </ac:spMkLst>
        </pc:spChg>
        <pc:spChg chg="add mod">
          <ac:chgData name="Saurabh Tiwari" userId="2aa71c44-c30a-40c5-a684-2e2c9fa179dd" providerId="ADAL" clId="{6113DD9F-98E9-4137-9D90-6BAE3F029248}" dt="2023-09-21T17:26:12.214" v="1776"/>
          <ac:spMkLst>
            <pc:docMk/>
            <pc:sldMk cId="1212428398" sldId="312"/>
            <ac:spMk id="40" creationId="{A270F8B4-C915-4AB5-133A-EFD0CC1E3998}"/>
          </ac:spMkLst>
        </pc:spChg>
        <pc:spChg chg="add mod">
          <ac:chgData name="Saurabh Tiwari" userId="2aa71c44-c30a-40c5-a684-2e2c9fa179dd" providerId="ADAL" clId="{6113DD9F-98E9-4137-9D90-6BAE3F029248}" dt="2023-09-21T17:26:12.214" v="1776"/>
          <ac:spMkLst>
            <pc:docMk/>
            <pc:sldMk cId="1212428398" sldId="312"/>
            <ac:spMk id="41" creationId="{A9FA01CE-3CF5-AA0D-2AF7-D90FF571CBF2}"/>
          </ac:spMkLst>
        </pc:spChg>
        <pc:spChg chg="add mod">
          <ac:chgData name="Saurabh Tiwari" userId="2aa71c44-c30a-40c5-a684-2e2c9fa179dd" providerId="ADAL" clId="{6113DD9F-98E9-4137-9D90-6BAE3F029248}" dt="2023-09-21T17:26:12.214" v="1776"/>
          <ac:spMkLst>
            <pc:docMk/>
            <pc:sldMk cId="1212428398" sldId="312"/>
            <ac:spMk id="42" creationId="{82362E79-8FE9-25B9-0490-CCBE5440C299}"/>
          </ac:spMkLst>
        </pc:spChg>
        <pc:spChg chg="add mod">
          <ac:chgData name="Saurabh Tiwari" userId="2aa71c44-c30a-40c5-a684-2e2c9fa179dd" providerId="ADAL" clId="{6113DD9F-98E9-4137-9D90-6BAE3F029248}" dt="2023-09-21T17:26:12.214" v="1776"/>
          <ac:spMkLst>
            <pc:docMk/>
            <pc:sldMk cId="1212428398" sldId="312"/>
            <ac:spMk id="43" creationId="{8F682A50-0704-53BE-AA16-2D21A2CCA741}"/>
          </ac:spMkLst>
        </pc:spChg>
        <pc:spChg chg="add mod">
          <ac:chgData name="Saurabh Tiwari" userId="2aa71c44-c30a-40c5-a684-2e2c9fa179dd" providerId="ADAL" clId="{6113DD9F-98E9-4137-9D90-6BAE3F029248}" dt="2023-09-21T17:26:12.214" v="1776"/>
          <ac:spMkLst>
            <pc:docMk/>
            <pc:sldMk cId="1212428398" sldId="312"/>
            <ac:spMk id="44" creationId="{8F5F3AB2-08DC-2D36-DA44-78B42676DB1D}"/>
          </ac:spMkLst>
        </pc:spChg>
        <pc:spChg chg="add mod">
          <ac:chgData name="Saurabh Tiwari" userId="2aa71c44-c30a-40c5-a684-2e2c9fa179dd" providerId="ADAL" clId="{6113DD9F-98E9-4137-9D90-6BAE3F029248}" dt="2023-09-21T17:26:12.214" v="1776"/>
          <ac:spMkLst>
            <pc:docMk/>
            <pc:sldMk cId="1212428398" sldId="312"/>
            <ac:spMk id="45" creationId="{73722D53-4C61-B01A-3A4A-597995BA6EEC}"/>
          </ac:spMkLst>
        </pc:spChg>
        <pc:spChg chg="add mod">
          <ac:chgData name="Saurabh Tiwari" userId="2aa71c44-c30a-40c5-a684-2e2c9fa179dd" providerId="ADAL" clId="{6113DD9F-98E9-4137-9D90-6BAE3F029248}" dt="2023-09-21T17:26:12.214" v="1776"/>
          <ac:spMkLst>
            <pc:docMk/>
            <pc:sldMk cId="1212428398" sldId="312"/>
            <ac:spMk id="46" creationId="{16962F83-3829-7F83-5484-0A8D0E62C6F2}"/>
          </ac:spMkLst>
        </pc:spChg>
        <pc:spChg chg="add mod">
          <ac:chgData name="Saurabh Tiwari" userId="2aa71c44-c30a-40c5-a684-2e2c9fa179dd" providerId="ADAL" clId="{6113DD9F-98E9-4137-9D90-6BAE3F029248}" dt="2023-09-21T17:26:12.214" v="1776"/>
          <ac:spMkLst>
            <pc:docMk/>
            <pc:sldMk cId="1212428398" sldId="312"/>
            <ac:spMk id="47" creationId="{E2A08B18-9016-FBD9-05FE-5CD907CCAC84}"/>
          </ac:spMkLst>
        </pc:spChg>
        <pc:spChg chg="add mod">
          <ac:chgData name="Saurabh Tiwari" userId="2aa71c44-c30a-40c5-a684-2e2c9fa179dd" providerId="ADAL" clId="{6113DD9F-98E9-4137-9D90-6BAE3F029248}" dt="2023-09-21T17:26:12.214" v="1776"/>
          <ac:spMkLst>
            <pc:docMk/>
            <pc:sldMk cId="1212428398" sldId="312"/>
            <ac:spMk id="48" creationId="{FF49EDD5-992F-BC1C-BDB4-953902A850F8}"/>
          </ac:spMkLst>
        </pc:spChg>
        <pc:spChg chg="add mod">
          <ac:chgData name="Saurabh Tiwari" userId="2aa71c44-c30a-40c5-a684-2e2c9fa179dd" providerId="ADAL" clId="{6113DD9F-98E9-4137-9D90-6BAE3F029248}" dt="2023-09-21T17:26:12.214" v="1776"/>
          <ac:spMkLst>
            <pc:docMk/>
            <pc:sldMk cId="1212428398" sldId="312"/>
            <ac:spMk id="49" creationId="{227688F7-823D-9333-8216-E369FE1C2117}"/>
          </ac:spMkLst>
        </pc:spChg>
        <pc:spChg chg="add mod">
          <ac:chgData name="Saurabh Tiwari" userId="2aa71c44-c30a-40c5-a684-2e2c9fa179dd" providerId="ADAL" clId="{6113DD9F-98E9-4137-9D90-6BAE3F029248}" dt="2023-09-21T17:26:12.214" v="1776"/>
          <ac:spMkLst>
            <pc:docMk/>
            <pc:sldMk cId="1212428398" sldId="312"/>
            <ac:spMk id="50" creationId="{95A79370-69F5-6427-0C40-FA4B38694122}"/>
          </ac:spMkLst>
        </pc:spChg>
        <pc:spChg chg="add mod">
          <ac:chgData name="Saurabh Tiwari" userId="2aa71c44-c30a-40c5-a684-2e2c9fa179dd" providerId="ADAL" clId="{6113DD9F-98E9-4137-9D90-6BAE3F029248}" dt="2023-09-21T17:26:12.214" v="1776"/>
          <ac:spMkLst>
            <pc:docMk/>
            <pc:sldMk cId="1212428398" sldId="312"/>
            <ac:spMk id="51" creationId="{BBE80C57-2DB8-4417-CACC-8673F9F07220}"/>
          </ac:spMkLst>
        </pc:spChg>
        <pc:spChg chg="add mod">
          <ac:chgData name="Saurabh Tiwari" userId="2aa71c44-c30a-40c5-a684-2e2c9fa179dd" providerId="ADAL" clId="{6113DD9F-98E9-4137-9D90-6BAE3F029248}" dt="2023-09-21T17:26:12.214" v="1776"/>
          <ac:spMkLst>
            <pc:docMk/>
            <pc:sldMk cId="1212428398" sldId="312"/>
            <ac:spMk id="52" creationId="{6410D344-DCFA-9651-2961-30ECC714032B}"/>
          </ac:spMkLst>
        </pc:spChg>
        <pc:spChg chg="add mod">
          <ac:chgData name="Saurabh Tiwari" userId="2aa71c44-c30a-40c5-a684-2e2c9fa179dd" providerId="ADAL" clId="{6113DD9F-98E9-4137-9D90-6BAE3F029248}" dt="2023-09-21T17:26:12.214" v="1776"/>
          <ac:spMkLst>
            <pc:docMk/>
            <pc:sldMk cId="1212428398" sldId="312"/>
            <ac:spMk id="53" creationId="{D661E2E5-1045-ED8C-3EFC-47408407129D}"/>
          </ac:spMkLst>
        </pc:spChg>
        <pc:spChg chg="add mod">
          <ac:chgData name="Saurabh Tiwari" userId="2aa71c44-c30a-40c5-a684-2e2c9fa179dd" providerId="ADAL" clId="{6113DD9F-98E9-4137-9D90-6BAE3F029248}" dt="2023-09-21T17:26:12.214" v="1776"/>
          <ac:spMkLst>
            <pc:docMk/>
            <pc:sldMk cId="1212428398" sldId="312"/>
            <ac:spMk id="54" creationId="{F26C1C41-05DD-A5C3-1B9C-919E3E23BE61}"/>
          </ac:spMkLst>
        </pc:spChg>
        <pc:spChg chg="add mod">
          <ac:chgData name="Saurabh Tiwari" userId="2aa71c44-c30a-40c5-a684-2e2c9fa179dd" providerId="ADAL" clId="{6113DD9F-98E9-4137-9D90-6BAE3F029248}" dt="2023-09-21T17:26:12.214" v="1776"/>
          <ac:spMkLst>
            <pc:docMk/>
            <pc:sldMk cId="1212428398" sldId="312"/>
            <ac:spMk id="55" creationId="{B7E0CABC-3624-41A1-5F20-4D30212A8A0A}"/>
          </ac:spMkLst>
        </pc:spChg>
        <pc:spChg chg="add mod">
          <ac:chgData name="Saurabh Tiwari" userId="2aa71c44-c30a-40c5-a684-2e2c9fa179dd" providerId="ADAL" clId="{6113DD9F-98E9-4137-9D90-6BAE3F029248}" dt="2023-09-21T17:26:12.214" v="1776"/>
          <ac:spMkLst>
            <pc:docMk/>
            <pc:sldMk cId="1212428398" sldId="312"/>
            <ac:spMk id="56" creationId="{B645EF11-6FF1-EA62-6BAC-C6371183D51D}"/>
          </ac:spMkLst>
        </pc:spChg>
        <pc:spChg chg="add mod">
          <ac:chgData name="Saurabh Tiwari" userId="2aa71c44-c30a-40c5-a684-2e2c9fa179dd" providerId="ADAL" clId="{6113DD9F-98E9-4137-9D90-6BAE3F029248}" dt="2023-09-21T17:26:12.214" v="1776"/>
          <ac:spMkLst>
            <pc:docMk/>
            <pc:sldMk cId="1212428398" sldId="312"/>
            <ac:spMk id="57" creationId="{26B3D19B-7E5E-DF26-1CE3-0DCF4542CDA8}"/>
          </ac:spMkLst>
        </pc:spChg>
        <pc:spChg chg="add mod">
          <ac:chgData name="Saurabh Tiwari" userId="2aa71c44-c30a-40c5-a684-2e2c9fa179dd" providerId="ADAL" clId="{6113DD9F-98E9-4137-9D90-6BAE3F029248}" dt="2023-09-21T17:26:12.214" v="1776"/>
          <ac:spMkLst>
            <pc:docMk/>
            <pc:sldMk cId="1212428398" sldId="312"/>
            <ac:spMk id="58" creationId="{4211A271-5D0B-E14D-1CA5-464943277AF4}"/>
          </ac:spMkLst>
        </pc:spChg>
        <pc:spChg chg="add mod">
          <ac:chgData name="Saurabh Tiwari" userId="2aa71c44-c30a-40c5-a684-2e2c9fa179dd" providerId="ADAL" clId="{6113DD9F-98E9-4137-9D90-6BAE3F029248}" dt="2023-09-21T17:26:12.214" v="1776"/>
          <ac:spMkLst>
            <pc:docMk/>
            <pc:sldMk cId="1212428398" sldId="312"/>
            <ac:spMk id="59" creationId="{4DD2C9E8-D8B9-C0FD-4446-07E70A8625F9}"/>
          </ac:spMkLst>
        </pc:spChg>
        <pc:spChg chg="add mod">
          <ac:chgData name="Saurabh Tiwari" userId="2aa71c44-c30a-40c5-a684-2e2c9fa179dd" providerId="ADAL" clId="{6113DD9F-98E9-4137-9D90-6BAE3F029248}" dt="2023-09-21T17:26:12.214" v="1776"/>
          <ac:spMkLst>
            <pc:docMk/>
            <pc:sldMk cId="1212428398" sldId="312"/>
            <ac:spMk id="60" creationId="{743FD241-A99A-7663-40BA-D83D00DA3EFC}"/>
          </ac:spMkLst>
        </pc:spChg>
        <pc:spChg chg="add mod">
          <ac:chgData name="Saurabh Tiwari" userId="2aa71c44-c30a-40c5-a684-2e2c9fa179dd" providerId="ADAL" clId="{6113DD9F-98E9-4137-9D90-6BAE3F029248}" dt="2023-09-21T17:26:12.214" v="1776"/>
          <ac:spMkLst>
            <pc:docMk/>
            <pc:sldMk cId="1212428398" sldId="312"/>
            <ac:spMk id="61" creationId="{D77DD44F-3DE1-8B57-71FD-5228AB0CD781}"/>
          </ac:spMkLst>
        </pc:spChg>
        <pc:spChg chg="add mod">
          <ac:chgData name="Saurabh Tiwari" userId="2aa71c44-c30a-40c5-a684-2e2c9fa179dd" providerId="ADAL" clId="{6113DD9F-98E9-4137-9D90-6BAE3F029248}" dt="2023-09-21T17:26:12.214" v="1776"/>
          <ac:spMkLst>
            <pc:docMk/>
            <pc:sldMk cId="1212428398" sldId="312"/>
            <ac:spMk id="62" creationId="{6B9139C2-F9EB-1F0D-AEE1-4E99B0F650ED}"/>
          </ac:spMkLst>
        </pc:spChg>
        <pc:spChg chg="add mod">
          <ac:chgData name="Saurabh Tiwari" userId="2aa71c44-c30a-40c5-a684-2e2c9fa179dd" providerId="ADAL" clId="{6113DD9F-98E9-4137-9D90-6BAE3F029248}" dt="2023-09-21T17:26:12.214" v="1776"/>
          <ac:spMkLst>
            <pc:docMk/>
            <pc:sldMk cId="1212428398" sldId="312"/>
            <ac:spMk id="63" creationId="{B74C250C-4EE4-D5A0-CC70-189DFB4DEE2B}"/>
          </ac:spMkLst>
        </pc:spChg>
        <pc:spChg chg="add mod">
          <ac:chgData name="Saurabh Tiwari" userId="2aa71c44-c30a-40c5-a684-2e2c9fa179dd" providerId="ADAL" clId="{6113DD9F-98E9-4137-9D90-6BAE3F029248}" dt="2023-09-21T17:26:12.214" v="1776"/>
          <ac:spMkLst>
            <pc:docMk/>
            <pc:sldMk cId="1212428398" sldId="312"/>
            <ac:spMk id="64" creationId="{C9FDE4A8-A63A-085C-7E5F-CED608E4A1B5}"/>
          </ac:spMkLst>
        </pc:spChg>
        <pc:spChg chg="add mod">
          <ac:chgData name="Saurabh Tiwari" userId="2aa71c44-c30a-40c5-a684-2e2c9fa179dd" providerId="ADAL" clId="{6113DD9F-98E9-4137-9D90-6BAE3F029248}" dt="2023-09-21T17:26:12.214" v="1776"/>
          <ac:spMkLst>
            <pc:docMk/>
            <pc:sldMk cId="1212428398" sldId="312"/>
            <ac:spMk id="65" creationId="{2E69BF89-3E50-9570-2BBB-0FBDB4D4BB77}"/>
          </ac:spMkLst>
        </pc:spChg>
        <pc:spChg chg="add mod">
          <ac:chgData name="Saurabh Tiwari" userId="2aa71c44-c30a-40c5-a684-2e2c9fa179dd" providerId="ADAL" clId="{6113DD9F-98E9-4137-9D90-6BAE3F029248}" dt="2023-09-21T17:26:12.214" v="1776"/>
          <ac:spMkLst>
            <pc:docMk/>
            <pc:sldMk cId="1212428398" sldId="312"/>
            <ac:spMk id="66" creationId="{5C575205-E682-B092-2606-1BF075E7D3CD}"/>
          </ac:spMkLst>
        </pc:spChg>
        <pc:spChg chg="add mod">
          <ac:chgData name="Saurabh Tiwari" userId="2aa71c44-c30a-40c5-a684-2e2c9fa179dd" providerId="ADAL" clId="{6113DD9F-98E9-4137-9D90-6BAE3F029248}" dt="2023-09-21T17:26:12.214" v="1776"/>
          <ac:spMkLst>
            <pc:docMk/>
            <pc:sldMk cId="1212428398" sldId="312"/>
            <ac:spMk id="67" creationId="{B2C4DCB0-DC01-083C-8EBE-60CE918EBB22}"/>
          </ac:spMkLst>
        </pc:spChg>
        <pc:spChg chg="add mod">
          <ac:chgData name="Saurabh Tiwari" userId="2aa71c44-c30a-40c5-a684-2e2c9fa179dd" providerId="ADAL" clId="{6113DD9F-98E9-4137-9D90-6BAE3F029248}" dt="2023-09-21T17:26:12.214" v="1776"/>
          <ac:spMkLst>
            <pc:docMk/>
            <pc:sldMk cId="1212428398" sldId="312"/>
            <ac:spMk id="68" creationId="{832D8AF0-12A9-E365-75CD-3C00FD04C4D5}"/>
          </ac:spMkLst>
        </pc:spChg>
        <pc:spChg chg="add mod">
          <ac:chgData name="Saurabh Tiwari" userId="2aa71c44-c30a-40c5-a684-2e2c9fa179dd" providerId="ADAL" clId="{6113DD9F-98E9-4137-9D90-6BAE3F029248}" dt="2023-09-21T17:26:12.214" v="1776"/>
          <ac:spMkLst>
            <pc:docMk/>
            <pc:sldMk cId="1212428398" sldId="312"/>
            <ac:spMk id="69" creationId="{6492A4B8-1621-A0E3-A10A-B3CB18A2732A}"/>
          </ac:spMkLst>
        </pc:spChg>
        <pc:spChg chg="add mod">
          <ac:chgData name="Saurabh Tiwari" userId="2aa71c44-c30a-40c5-a684-2e2c9fa179dd" providerId="ADAL" clId="{6113DD9F-98E9-4137-9D90-6BAE3F029248}" dt="2023-09-21T17:26:12.214" v="1776"/>
          <ac:spMkLst>
            <pc:docMk/>
            <pc:sldMk cId="1212428398" sldId="312"/>
            <ac:spMk id="70" creationId="{62EBDF5E-400D-5A72-99FB-0705B7755C50}"/>
          </ac:spMkLst>
        </pc:spChg>
        <pc:spChg chg="add mod">
          <ac:chgData name="Saurabh Tiwari" userId="2aa71c44-c30a-40c5-a684-2e2c9fa179dd" providerId="ADAL" clId="{6113DD9F-98E9-4137-9D90-6BAE3F029248}" dt="2023-09-21T17:26:12.214" v="1776"/>
          <ac:spMkLst>
            <pc:docMk/>
            <pc:sldMk cId="1212428398" sldId="312"/>
            <ac:spMk id="71" creationId="{C7E22D5D-63DE-9D77-E63E-8B0BFBAD3561}"/>
          </ac:spMkLst>
        </pc:spChg>
        <pc:spChg chg="add mod">
          <ac:chgData name="Saurabh Tiwari" userId="2aa71c44-c30a-40c5-a684-2e2c9fa179dd" providerId="ADAL" clId="{6113DD9F-98E9-4137-9D90-6BAE3F029248}" dt="2023-09-21T17:26:12.214" v="1776"/>
          <ac:spMkLst>
            <pc:docMk/>
            <pc:sldMk cId="1212428398" sldId="312"/>
            <ac:spMk id="72" creationId="{C7228813-0640-9D78-2C41-ED53C3BE6D99}"/>
          </ac:spMkLst>
        </pc:spChg>
        <pc:spChg chg="add mod">
          <ac:chgData name="Saurabh Tiwari" userId="2aa71c44-c30a-40c5-a684-2e2c9fa179dd" providerId="ADAL" clId="{6113DD9F-98E9-4137-9D90-6BAE3F029248}" dt="2023-09-21T17:26:12.214" v="1776"/>
          <ac:spMkLst>
            <pc:docMk/>
            <pc:sldMk cId="1212428398" sldId="312"/>
            <ac:spMk id="73" creationId="{D625B991-C298-98D5-10E6-F9907A16C10E}"/>
          </ac:spMkLst>
        </pc:spChg>
        <pc:spChg chg="add mod">
          <ac:chgData name="Saurabh Tiwari" userId="2aa71c44-c30a-40c5-a684-2e2c9fa179dd" providerId="ADAL" clId="{6113DD9F-98E9-4137-9D90-6BAE3F029248}" dt="2023-09-21T17:26:12.214" v="1776"/>
          <ac:spMkLst>
            <pc:docMk/>
            <pc:sldMk cId="1212428398" sldId="312"/>
            <ac:spMk id="74" creationId="{BB56C8D4-9D4B-EA94-877D-598852944E4C}"/>
          </ac:spMkLst>
        </pc:spChg>
        <pc:spChg chg="add mod">
          <ac:chgData name="Saurabh Tiwari" userId="2aa71c44-c30a-40c5-a684-2e2c9fa179dd" providerId="ADAL" clId="{6113DD9F-98E9-4137-9D90-6BAE3F029248}" dt="2023-09-21T17:26:12.214" v="1776"/>
          <ac:spMkLst>
            <pc:docMk/>
            <pc:sldMk cId="1212428398" sldId="312"/>
            <ac:spMk id="75" creationId="{6AD67A89-A597-3094-A538-220C860A261A}"/>
          </ac:spMkLst>
        </pc:spChg>
        <pc:spChg chg="add mod">
          <ac:chgData name="Saurabh Tiwari" userId="2aa71c44-c30a-40c5-a684-2e2c9fa179dd" providerId="ADAL" clId="{6113DD9F-98E9-4137-9D90-6BAE3F029248}" dt="2023-09-21T17:26:12.214" v="1776"/>
          <ac:spMkLst>
            <pc:docMk/>
            <pc:sldMk cId="1212428398" sldId="312"/>
            <ac:spMk id="76" creationId="{C7E023A0-D41B-178E-75EA-29115DDDB319}"/>
          </ac:spMkLst>
        </pc:spChg>
        <pc:spChg chg="add mod">
          <ac:chgData name="Saurabh Tiwari" userId="2aa71c44-c30a-40c5-a684-2e2c9fa179dd" providerId="ADAL" clId="{6113DD9F-98E9-4137-9D90-6BAE3F029248}" dt="2023-09-21T17:26:12.214" v="1776"/>
          <ac:spMkLst>
            <pc:docMk/>
            <pc:sldMk cId="1212428398" sldId="312"/>
            <ac:spMk id="77" creationId="{FF0CC76D-B6B0-CC1B-AD9A-5402C20AEE2C}"/>
          </ac:spMkLst>
        </pc:spChg>
        <pc:spChg chg="add mod">
          <ac:chgData name="Saurabh Tiwari" userId="2aa71c44-c30a-40c5-a684-2e2c9fa179dd" providerId="ADAL" clId="{6113DD9F-98E9-4137-9D90-6BAE3F029248}" dt="2023-09-21T17:26:12.214" v="1776"/>
          <ac:spMkLst>
            <pc:docMk/>
            <pc:sldMk cId="1212428398" sldId="312"/>
            <ac:spMk id="78" creationId="{6DB3519D-1FC5-2658-6AA6-D6E4FD24109C}"/>
          </ac:spMkLst>
        </pc:spChg>
        <pc:spChg chg="add mod">
          <ac:chgData name="Saurabh Tiwari" userId="2aa71c44-c30a-40c5-a684-2e2c9fa179dd" providerId="ADAL" clId="{6113DD9F-98E9-4137-9D90-6BAE3F029248}" dt="2023-09-21T17:26:12.214" v="1776"/>
          <ac:spMkLst>
            <pc:docMk/>
            <pc:sldMk cId="1212428398" sldId="312"/>
            <ac:spMk id="79" creationId="{025FAA90-98A9-F390-FF6A-C60AD7799829}"/>
          </ac:spMkLst>
        </pc:spChg>
        <pc:spChg chg="add mod">
          <ac:chgData name="Saurabh Tiwari" userId="2aa71c44-c30a-40c5-a684-2e2c9fa179dd" providerId="ADAL" clId="{6113DD9F-98E9-4137-9D90-6BAE3F029248}" dt="2023-09-21T17:26:12.214" v="1776"/>
          <ac:spMkLst>
            <pc:docMk/>
            <pc:sldMk cId="1212428398" sldId="312"/>
            <ac:spMk id="80" creationId="{D94261B0-7681-8B73-E8EF-DF9E5CAC1E9E}"/>
          </ac:spMkLst>
        </pc:spChg>
        <pc:spChg chg="add mod">
          <ac:chgData name="Saurabh Tiwari" userId="2aa71c44-c30a-40c5-a684-2e2c9fa179dd" providerId="ADAL" clId="{6113DD9F-98E9-4137-9D90-6BAE3F029248}" dt="2023-09-21T17:26:12.214" v="1776"/>
          <ac:spMkLst>
            <pc:docMk/>
            <pc:sldMk cId="1212428398" sldId="312"/>
            <ac:spMk id="81" creationId="{242F8143-09AC-FD79-9770-951566E06E21}"/>
          </ac:spMkLst>
        </pc:spChg>
        <pc:spChg chg="add mod">
          <ac:chgData name="Saurabh Tiwari" userId="2aa71c44-c30a-40c5-a684-2e2c9fa179dd" providerId="ADAL" clId="{6113DD9F-98E9-4137-9D90-6BAE3F029248}" dt="2023-09-21T17:26:12.214" v="1776"/>
          <ac:spMkLst>
            <pc:docMk/>
            <pc:sldMk cId="1212428398" sldId="312"/>
            <ac:spMk id="82" creationId="{293FC151-5BEB-1C0E-DF4F-04093E0C7616}"/>
          </ac:spMkLst>
        </pc:spChg>
        <pc:spChg chg="add mod">
          <ac:chgData name="Saurabh Tiwari" userId="2aa71c44-c30a-40c5-a684-2e2c9fa179dd" providerId="ADAL" clId="{6113DD9F-98E9-4137-9D90-6BAE3F029248}" dt="2023-09-21T17:26:12.214" v="1776"/>
          <ac:spMkLst>
            <pc:docMk/>
            <pc:sldMk cId="1212428398" sldId="312"/>
            <ac:spMk id="83" creationId="{22990078-C204-B3A7-DD10-E0F8239FD1FD}"/>
          </ac:spMkLst>
        </pc:spChg>
        <pc:spChg chg="add mod">
          <ac:chgData name="Saurabh Tiwari" userId="2aa71c44-c30a-40c5-a684-2e2c9fa179dd" providerId="ADAL" clId="{6113DD9F-98E9-4137-9D90-6BAE3F029248}" dt="2023-09-21T17:26:12.214" v="1776"/>
          <ac:spMkLst>
            <pc:docMk/>
            <pc:sldMk cId="1212428398" sldId="312"/>
            <ac:spMk id="84" creationId="{36CBD070-76D5-AC46-9F4B-A9A1CBBCB8BE}"/>
          </ac:spMkLst>
        </pc:spChg>
        <pc:spChg chg="add mod">
          <ac:chgData name="Saurabh Tiwari" userId="2aa71c44-c30a-40c5-a684-2e2c9fa179dd" providerId="ADAL" clId="{6113DD9F-98E9-4137-9D90-6BAE3F029248}" dt="2023-09-21T17:26:12.214" v="1776"/>
          <ac:spMkLst>
            <pc:docMk/>
            <pc:sldMk cId="1212428398" sldId="312"/>
            <ac:spMk id="85" creationId="{16997564-2C7F-CC87-FDAF-124A87BD0D02}"/>
          </ac:spMkLst>
        </pc:spChg>
        <pc:spChg chg="add mod">
          <ac:chgData name="Saurabh Tiwari" userId="2aa71c44-c30a-40c5-a684-2e2c9fa179dd" providerId="ADAL" clId="{6113DD9F-98E9-4137-9D90-6BAE3F029248}" dt="2023-09-21T17:26:12.214" v="1776"/>
          <ac:spMkLst>
            <pc:docMk/>
            <pc:sldMk cId="1212428398" sldId="312"/>
            <ac:spMk id="86" creationId="{A78A7296-3AED-DB6B-9557-8D67B9963AF3}"/>
          </ac:spMkLst>
        </pc:spChg>
        <pc:spChg chg="add mod">
          <ac:chgData name="Saurabh Tiwari" userId="2aa71c44-c30a-40c5-a684-2e2c9fa179dd" providerId="ADAL" clId="{6113DD9F-98E9-4137-9D90-6BAE3F029248}" dt="2023-09-21T17:26:12.214" v="1776"/>
          <ac:spMkLst>
            <pc:docMk/>
            <pc:sldMk cId="1212428398" sldId="312"/>
            <ac:spMk id="87" creationId="{A8067E4E-6C8A-4A64-DE52-91D530F34CB6}"/>
          </ac:spMkLst>
        </pc:spChg>
        <pc:spChg chg="add mod">
          <ac:chgData name="Saurabh Tiwari" userId="2aa71c44-c30a-40c5-a684-2e2c9fa179dd" providerId="ADAL" clId="{6113DD9F-98E9-4137-9D90-6BAE3F029248}" dt="2023-09-21T17:26:12.214" v="1776"/>
          <ac:spMkLst>
            <pc:docMk/>
            <pc:sldMk cId="1212428398" sldId="312"/>
            <ac:spMk id="88" creationId="{BE02C14C-EDF6-9E99-9D28-F17064948C1F}"/>
          </ac:spMkLst>
        </pc:spChg>
        <pc:spChg chg="add mod">
          <ac:chgData name="Saurabh Tiwari" userId="2aa71c44-c30a-40c5-a684-2e2c9fa179dd" providerId="ADAL" clId="{6113DD9F-98E9-4137-9D90-6BAE3F029248}" dt="2023-09-21T17:26:12.214" v="1776"/>
          <ac:spMkLst>
            <pc:docMk/>
            <pc:sldMk cId="1212428398" sldId="312"/>
            <ac:spMk id="89" creationId="{BE4B5810-6A38-7C02-0EA5-4FDE21FAA1D4}"/>
          </ac:spMkLst>
        </pc:spChg>
        <pc:spChg chg="add mod">
          <ac:chgData name="Saurabh Tiwari" userId="2aa71c44-c30a-40c5-a684-2e2c9fa179dd" providerId="ADAL" clId="{6113DD9F-98E9-4137-9D90-6BAE3F029248}" dt="2023-09-21T17:26:12.214" v="1776"/>
          <ac:spMkLst>
            <pc:docMk/>
            <pc:sldMk cId="1212428398" sldId="312"/>
            <ac:spMk id="90" creationId="{74CACF47-4DCC-49A1-98D9-ED62D9F7B7E5}"/>
          </ac:spMkLst>
        </pc:spChg>
        <pc:spChg chg="add mod">
          <ac:chgData name="Saurabh Tiwari" userId="2aa71c44-c30a-40c5-a684-2e2c9fa179dd" providerId="ADAL" clId="{6113DD9F-98E9-4137-9D90-6BAE3F029248}" dt="2023-09-21T17:26:12.214" v="1776"/>
          <ac:spMkLst>
            <pc:docMk/>
            <pc:sldMk cId="1212428398" sldId="312"/>
            <ac:spMk id="91" creationId="{D41AD4AB-8E35-FD4E-6B04-CAE52F836619}"/>
          </ac:spMkLst>
        </pc:spChg>
        <pc:spChg chg="add mod">
          <ac:chgData name="Saurabh Tiwari" userId="2aa71c44-c30a-40c5-a684-2e2c9fa179dd" providerId="ADAL" clId="{6113DD9F-98E9-4137-9D90-6BAE3F029248}" dt="2023-09-21T17:26:12.214" v="1776"/>
          <ac:spMkLst>
            <pc:docMk/>
            <pc:sldMk cId="1212428398" sldId="312"/>
            <ac:spMk id="92" creationId="{9CBC29AD-46B6-BF05-8D34-1E8657EF1FCB}"/>
          </ac:spMkLst>
        </pc:spChg>
        <pc:spChg chg="add mod">
          <ac:chgData name="Saurabh Tiwari" userId="2aa71c44-c30a-40c5-a684-2e2c9fa179dd" providerId="ADAL" clId="{6113DD9F-98E9-4137-9D90-6BAE3F029248}" dt="2023-09-21T17:26:12.214" v="1776"/>
          <ac:spMkLst>
            <pc:docMk/>
            <pc:sldMk cId="1212428398" sldId="312"/>
            <ac:spMk id="93" creationId="{70BDFEF9-97BC-A0C2-91C5-D26FECEB5EAE}"/>
          </ac:spMkLst>
        </pc:spChg>
        <pc:spChg chg="add mod">
          <ac:chgData name="Saurabh Tiwari" userId="2aa71c44-c30a-40c5-a684-2e2c9fa179dd" providerId="ADAL" clId="{6113DD9F-98E9-4137-9D90-6BAE3F029248}" dt="2023-09-21T17:26:12.214" v="1776"/>
          <ac:spMkLst>
            <pc:docMk/>
            <pc:sldMk cId="1212428398" sldId="312"/>
            <ac:spMk id="94" creationId="{092D1415-6DEC-7ECC-602C-C285ABC7CF33}"/>
          </ac:spMkLst>
        </pc:spChg>
        <pc:spChg chg="add mod">
          <ac:chgData name="Saurabh Tiwari" userId="2aa71c44-c30a-40c5-a684-2e2c9fa179dd" providerId="ADAL" clId="{6113DD9F-98E9-4137-9D90-6BAE3F029248}" dt="2023-09-21T17:26:12.214" v="1776"/>
          <ac:spMkLst>
            <pc:docMk/>
            <pc:sldMk cId="1212428398" sldId="312"/>
            <ac:spMk id="95" creationId="{B60956D7-0F24-D8AA-D120-F1E9CCB6F865}"/>
          </ac:spMkLst>
        </pc:spChg>
        <pc:spChg chg="add mod">
          <ac:chgData name="Saurabh Tiwari" userId="2aa71c44-c30a-40c5-a684-2e2c9fa179dd" providerId="ADAL" clId="{6113DD9F-98E9-4137-9D90-6BAE3F029248}" dt="2023-09-21T17:26:12.214" v="1776"/>
          <ac:spMkLst>
            <pc:docMk/>
            <pc:sldMk cId="1212428398" sldId="312"/>
            <ac:spMk id="96" creationId="{76DB5F00-3768-652B-8FF2-B8EB76E1E50E}"/>
          </ac:spMkLst>
        </pc:spChg>
        <pc:spChg chg="add mod">
          <ac:chgData name="Saurabh Tiwari" userId="2aa71c44-c30a-40c5-a684-2e2c9fa179dd" providerId="ADAL" clId="{6113DD9F-98E9-4137-9D90-6BAE3F029248}" dt="2023-09-21T17:26:12.214" v="1776"/>
          <ac:spMkLst>
            <pc:docMk/>
            <pc:sldMk cId="1212428398" sldId="312"/>
            <ac:spMk id="97" creationId="{5D218794-FBBC-EB39-60EC-4637BA49550D}"/>
          </ac:spMkLst>
        </pc:spChg>
        <pc:spChg chg="add mod">
          <ac:chgData name="Saurabh Tiwari" userId="2aa71c44-c30a-40c5-a684-2e2c9fa179dd" providerId="ADAL" clId="{6113DD9F-98E9-4137-9D90-6BAE3F029248}" dt="2023-09-21T17:26:12.214" v="1776"/>
          <ac:spMkLst>
            <pc:docMk/>
            <pc:sldMk cId="1212428398" sldId="312"/>
            <ac:spMk id="98" creationId="{ABA16BE3-FBCD-5F6C-6ED5-177EFA943B31}"/>
          </ac:spMkLst>
        </pc:spChg>
        <pc:spChg chg="add mod">
          <ac:chgData name="Saurabh Tiwari" userId="2aa71c44-c30a-40c5-a684-2e2c9fa179dd" providerId="ADAL" clId="{6113DD9F-98E9-4137-9D90-6BAE3F029248}" dt="2023-09-21T17:26:12.214" v="1776"/>
          <ac:spMkLst>
            <pc:docMk/>
            <pc:sldMk cId="1212428398" sldId="312"/>
            <ac:spMk id="99" creationId="{C4E6D47E-00F1-71C8-4188-FC10AB88628D}"/>
          </ac:spMkLst>
        </pc:spChg>
        <pc:spChg chg="add mod">
          <ac:chgData name="Saurabh Tiwari" userId="2aa71c44-c30a-40c5-a684-2e2c9fa179dd" providerId="ADAL" clId="{6113DD9F-98E9-4137-9D90-6BAE3F029248}" dt="2023-09-21T17:26:12.214" v="1776"/>
          <ac:spMkLst>
            <pc:docMk/>
            <pc:sldMk cId="1212428398" sldId="312"/>
            <ac:spMk id="100" creationId="{0A423DB1-701D-97C3-CE04-D8638F27FCC9}"/>
          </ac:spMkLst>
        </pc:spChg>
        <pc:spChg chg="add mod">
          <ac:chgData name="Saurabh Tiwari" userId="2aa71c44-c30a-40c5-a684-2e2c9fa179dd" providerId="ADAL" clId="{6113DD9F-98E9-4137-9D90-6BAE3F029248}" dt="2023-09-21T17:26:12.214" v="1776"/>
          <ac:spMkLst>
            <pc:docMk/>
            <pc:sldMk cId="1212428398" sldId="312"/>
            <ac:spMk id="101" creationId="{96B2895E-CECA-A115-5E0A-A62FE2E1E778}"/>
          </ac:spMkLst>
        </pc:spChg>
        <pc:spChg chg="add mod">
          <ac:chgData name="Saurabh Tiwari" userId="2aa71c44-c30a-40c5-a684-2e2c9fa179dd" providerId="ADAL" clId="{6113DD9F-98E9-4137-9D90-6BAE3F029248}" dt="2023-09-21T17:26:12.214" v="1776"/>
          <ac:spMkLst>
            <pc:docMk/>
            <pc:sldMk cId="1212428398" sldId="312"/>
            <ac:spMk id="102" creationId="{5C3677B7-E655-71DA-6013-958181F899CE}"/>
          </ac:spMkLst>
        </pc:spChg>
        <pc:spChg chg="add mod">
          <ac:chgData name="Saurabh Tiwari" userId="2aa71c44-c30a-40c5-a684-2e2c9fa179dd" providerId="ADAL" clId="{6113DD9F-98E9-4137-9D90-6BAE3F029248}" dt="2023-09-21T17:26:12.214" v="1776"/>
          <ac:spMkLst>
            <pc:docMk/>
            <pc:sldMk cId="1212428398" sldId="312"/>
            <ac:spMk id="103" creationId="{C25E2642-9766-8ABD-D0CF-8E0DC2340D0D}"/>
          </ac:spMkLst>
        </pc:spChg>
        <pc:spChg chg="add mod">
          <ac:chgData name="Saurabh Tiwari" userId="2aa71c44-c30a-40c5-a684-2e2c9fa179dd" providerId="ADAL" clId="{6113DD9F-98E9-4137-9D90-6BAE3F029248}" dt="2023-09-21T17:26:12.214" v="1776"/>
          <ac:spMkLst>
            <pc:docMk/>
            <pc:sldMk cId="1212428398" sldId="312"/>
            <ac:spMk id="104" creationId="{6E54647E-EC27-152B-78E7-6E0F17FDB5BA}"/>
          </ac:spMkLst>
        </pc:spChg>
        <pc:spChg chg="add mod">
          <ac:chgData name="Saurabh Tiwari" userId="2aa71c44-c30a-40c5-a684-2e2c9fa179dd" providerId="ADAL" clId="{6113DD9F-98E9-4137-9D90-6BAE3F029248}" dt="2023-09-21T17:26:12.214" v="1776"/>
          <ac:spMkLst>
            <pc:docMk/>
            <pc:sldMk cId="1212428398" sldId="312"/>
            <ac:spMk id="105" creationId="{8EDA13A4-361B-DC93-D7B5-024F920AD313}"/>
          </ac:spMkLst>
        </pc:spChg>
        <pc:spChg chg="add mod">
          <ac:chgData name="Saurabh Tiwari" userId="2aa71c44-c30a-40c5-a684-2e2c9fa179dd" providerId="ADAL" clId="{6113DD9F-98E9-4137-9D90-6BAE3F029248}" dt="2023-09-21T17:26:12.214" v="1776"/>
          <ac:spMkLst>
            <pc:docMk/>
            <pc:sldMk cId="1212428398" sldId="312"/>
            <ac:spMk id="106" creationId="{3478CC3F-57B0-E002-BE9C-B9A47A9EB637}"/>
          </ac:spMkLst>
        </pc:spChg>
        <pc:spChg chg="add mod">
          <ac:chgData name="Saurabh Tiwari" userId="2aa71c44-c30a-40c5-a684-2e2c9fa179dd" providerId="ADAL" clId="{6113DD9F-98E9-4137-9D90-6BAE3F029248}" dt="2023-09-21T17:26:12.214" v="1776"/>
          <ac:spMkLst>
            <pc:docMk/>
            <pc:sldMk cId="1212428398" sldId="312"/>
            <ac:spMk id="107" creationId="{0CE3D3B9-A2AA-388D-7CEB-79205AB5CE5C}"/>
          </ac:spMkLst>
        </pc:spChg>
        <pc:spChg chg="add mod">
          <ac:chgData name="Saurabh Tiwari" userId="2aa71c44-c30a-40c5-a684-2e2c9fa179dd" providerId="ADAL" clId="{6113DD9F-98E9-4137-9D90-6BAE3F029248}" dt="2023-09-21T17:26:12.214" v="1776"/>
          <ac:spMkLst>
            <pc:docMk/>
            <pc:sldMk cId="1212428398" sldId="312"/>
            <ac:spMk id="108" creationId="{4186C9CB-1FBA-53C1-1C0E-B2179C300A86}"/>
          </ac:spMkLst>
        </pc:spChg>
        <pc:spChg chg="add mod">
          <ac:chgData name="Saurabh Tiwari" userId="2aa71c44-c30a-40c5-a684-2e2c9fa179dd" providerId="ADAL" clId="{6113DD9F-98E9-4137-9D90-6BAE3F029248}" dt="2023-09-21T17:26:12.214" v="1776"/>
          <ac:spMkLst>
            <pc:docMk/>
            <pc:sldMk cId="1212428398" sldId="312"/>
            <ac:spMk id="109" creationId="{92A9A042-6E54-6929-57AA-448CCF102593}"/>
          </ac:spMkLst>
        </pc:spChg>
        <pc:spChg chg="add mod">
          <ac:chgData name="Saurabh Tiwari" userId="2aa71c44-c30a-40c5-a684-2e2c9fa179dd" providerId="ADAL" clId="{6113DD9F-98E9-4137-9D90-6BAE3F029248}" dt="2023-09-21T17:26:12.214" v="1776"/>
          <ac:spMkLst>
            <pc:docMk/>
            <pc:sldMk cId="1212428398" sldId="312"/>
            <ac:spMk id="110" creationId="{DDCF8747-1DAB-63FE-432A-A218A5729E8D}"/>
          </ac:spMkLst>
        </pc:spChg>
        <pc:spChg chg="add mod">
          <ac:chgData name="Saurabh Tiwari" userId="2aa71c44-c30a-40c5-a684-2e2c9fa179dd" providerId="ADAL" clId="{6113DD9F-98E9-4137-9D90-6BAE3F029248}" dt="2023-09-21T17:26:12.214" v="1776"/>
          <ac:spMkLst>
            <pc:docMk/>
            <pc:sldMk cId="1212428398" sldId="312"/>
            <ac:spMk id="111" creationId="{FDAA9918-CEB8-B493-3C11-C49E8336C96E}"/>
          </ac:spMkLst>
        </pc:spChg>
        <pc:spChg chg="add mod">
          <ac:chgData name="Saurabh Tiwari" userId="2aa71c44-c30a-40c5-a684-2e2c9fa179dd" providerId="ADAL" clId="{6113DD9F-98E9-4137-9D90-6BAE3F029248}" dt="2023-09-21T17:26:12.214" v="1776"/>
          <ac:spMkLst>
            <pc:docMk/>
            <pc:sldMk cId="1212428398" sldId="312"/>
            <ac:spMk id="112" creationId="{11C264D2-6890-6A95-0022-0B13D1978DD5}"/>
          </ac:spMkLst>
        </pc:spChg>
        <pc:spChg chg="add mod">
          <ac:chgData name="Saurabh Tiwari" userId="2aa71c44-c30a-40c5-a684-2e2c9fa179dd" providerId="ADAL" clId="{6113DD9F-98E9-4137-9D90-6BAE3F029248}" dt="2023-09-21T17:26:12.214" v="1776"/>
          <ac:spMkLst>
            <pc:docMk/>
            <pc:sldMk cId="1212428398" sldId="312"/>
            <ac:spMk id="113" creationId="{885072E8-7FE3-54F5-43C4-8144D796A141}"/>
          </ac:spMkLst>
        </pc:spChg>
        <pc:spChg chg="add mod">
          <ac:chgData name="Saurabh Tiwari" userId="2aa71c44-c30a-40c5-a684-2e2c9fa179dd" providerId="ADAL" clId="{6113DD9F-98E9-4137-9D90-6BAE3F029248}" dt="2023-09-21T17:26:12.214" v="1776"/>
          <ac:spMkLst>
            <pc:docMk/>
            <pc:sldMk cId="1212428398" sldId="312"/>
            <ac:spMk id="114" creationId="{C00455B3-3784-AC93-1B5F-EC9649858110}"/>
          </ac:spMkLst>
        </pc:spChg>
        <pc:spChg chg="add mod">
          <ac:chgData name="Saurabh Tiwari" userId="2aa71c44-c30a-40c5-a684-2e2c9fa179dd" providerId="ADAL" clId="{6113DD9F-98E9-4137-9D90-6BAE3F029248}" dt="2023-09-21T17:26:12.214" v="1776"/>
          <ac:spMkLst>
            <pc:docMk/>
            <pc:sldMk cId="1212428398" sldId="312"/>
            <ac:spMk id="115" creationId="{5CB914E7-5753-2EF1-4B0D-C05099DB2C8F}"/>
          </ac:spMkLst>
        </pc:spChg>
        <pc:spChg chg="add mod">
          <ac:chgData name="Saurabh Tiwari" userId="2aa71c44-c30a-40c5-a684-2e2c9fa179dd" providerId="ADAL" clId="{6113DD9F-98E9-4137-9D90-6BAE3F029248}" dt="2023-09-21T17:26:12.214" v="1776"/>
          <ac:spMkLst>
            <pc:docMk/>
            <pc:sldMk cId="1212428398" sldId="312"/>
            <ac:spMk id="116" creationId="{24455368-ED03-BAC9-4634-6BBE77E58708}"/>
          </ac:spMkLst>
        </pc:spChg>
        <pc:spChg chg="add mod">
          <ac:chgData name="Saurabh Tiwari" userId="2aa71c44-c30a-40c5-a684-2e2c9fa179dd" providerId="ADAL" clId="{6113DD9F-98E9-4137-9D90-6BAE3F029248}" dt="2023-09-21T17:26:12.214" v="1776"/>
          <ac:spMkLst>
            <pc:docMk/>
            <pc:sldMk cId="1212428398" sldId="312"/>
            <ac:spMk id="117" creationId="{61A690FB-A541-EA62-A31C-4ECEB3AC87A0}"/>
          </ac:spMkLst>
        </pc:spChg>
        <pc:spChg chg="add mod">
          <ac:chgData name="Saurabh Tiwari" userId="2aa71c44-c30a-40c5-a684-2e2c9fa179dd" providerId="ADAL" clId="{6113DD9F-98E9-4137-9D90-6BAE3F029248}" dt="2023-09-21T17:26:12.214" v="1776"/>
          <ac:spMkLst>
            <pc:docMk/>
            <pc:sldMk cId="1212428398" sldId="312"/>
            <ac:spMk id="118" creationId="{A1ABCEC9-E2D6-257D-3B78-E8D42773EFBD}"/>
          </ac:spMkLst>
        </pc:spChg>
        <pc:spChg chg="add mod">
          <ac:chgData name="Saurabh Tiwari" userId="2aa71c44-c30a-40c5-a684-2e2c9fa179dd" providerId="ADAL" clId="{6113DD9F-98E9-4137-9D90-6BAE3F029248}" dt="2023-09-21T17:26:12.214" v="1776"/>
          <ac:spMkLst>
            <pc:docMk/>
            <pc:sldMk cId="1212428398" sldId="312"/>
            <ac:spMk id="119" creationId="{C4B135D1-BC85-49A3-B544-6D9ABAFD63FE}"/>
          </ac:spMkLst>
        </pc:spChg>
        <pc:spChg chg="add mod">
          <ac:chgData name="Saurabh Tiwari" userId="2aa71c44-c30a-40c5-a684-2e2c9fa179dd" providerId="ADAL" clId="{6113DD9F-98E9-4137-9D90-6BAE3F029248}" dt="2023-09-21T17:26:12.214" v="1776"/>
          <ac:spMkLst>
            <pc:docMk/>
            <pc:sldMk cId="1212428398" sldId="312"/>
            <ac:spMk id="120" creationId="{D69A23F7-5E73-C516-DD8E-DA1CE5A1EF76}"/>
          </ac:spMkLst>
        </pc:spChg>
        <pc:spChg chg="add mod">
          <ac:chgData name="Saurabh Tiwari" userId="2aa71c44-c30a-40c5-a684-2e2c9fa179dd" providerId="ADAL" clId="{6113DD9F-98E9-4137-9D90-6BAE3F029248}" dt="2023-09-21T17:26:12.214" v="1776"/>
          <ac:spMkLst>
            <pc:docMk/>
            <pc:sldMk cId="1212428398" sldId="312"/>
            <ac:spMk id="121" creationId="{E8C7A744-4DCF-8594-1C66-87DD381C1F67}"/>
          </ac:spMkLst>
        </pc:spChg>
        <pc:spChg chg="add mod">
          <ac:chgData name="Saurabh Tiwari" userId="2aa71c44-c30a-40c5-a684-2e2c9fa179dd" providerId="ADAL" clId="{6113DD9F-98E9-4137-9D90-6BAE3F029248}" dt="2023-09-21T17:26:12.214" v="1776"/>
          <ac:spMkLst>
            <pc:docMk/>
            <pc:sldMk cId="1212428398" sldId="312"/>
            <ac:spMk id="122" creationId="{B8249B2D-DF60-2D90-BF2A-1FF2A92DDDB5}"/>
          </ac:spMkLst>
        </pc:spChg>
        <pc:spChg chg="add mod">
          <ac:chgData name="Saurabh Tiwari" userId="2aa71c44-c30a-40c5-a684-2e2c9fa179dd" providerId="ADAL" clId="{6113DD9F-98E9-4137-9D90-6BAE3F029248}" dt="2023-09-21T17:26:12.214" v="1776"/>
          <ac:spMkLst>
            <pc:docMk/>
            <pc:sldMk cId="1212428398" sldId="312"/>
            <ac:spMk id="123" creationId="{697BF9D3-0A79-837F-A3CD-64306724C3DA}"/>
          </ac:spMkLst>
        </pc:spChg>
        <pc:spChg chg="add mod">
          <ac:chgData name="Saurabh Tiwari" userId="2aa71c44-c30a-40c5-a684-2e2c9fa179dd" providerId="ADAL" clId="{6113DD9F-98E9-4137-9D90-6BAE3F029248}" dt="2023-09-21T17:26:12.214" v="1776"/>
          <ac:spMkLst>
            <pc:docMk/>
            <pc:sldMk cId="1212428398" sldId="312"/>
            <ac:spMk id="124" creationId="{1ED93224-52FC-21EC-06D4-239843F5C031}"/>
          </ac:spMkLst>
        </pc:spChg>
        <pc:spChg chg="add mod">
          <ac:chgData name="Saurabh Tiwari" userId="2aa71c44-c30a-40c5-a684-2e2c9fa179dd" providerId="ADAL" clId="{6113DD9F-98E9-4137-9D90-6BAE3F029248}" dt="2023-09-21T17:26:12.214" v="1776"/>
          <ac:spMkLst>
            <pc:docMk/>
            <pc:sldMk cId="1212428398" sldId="312"/>
            <ac:spMk id="125" creationId="{0E28F189-217E-2B99-5AB7-B34D3EE25175}"/>
          </ac:spMkLst>
        </pc:spChg>
        <pc:spChg chg="add mod">
          <ac:chgData name="Saurabh Tiwari" userId="2aa71c44-c30a-40c5-a684-2e2c9fa179dd" providerId="ADAL" clId="{6113DD9F-98E9-4137-9D90-6BAE3F029248}" dt="2023-09-21T17:26:12.214" v="1776"/>
          <ac:spMkLst>
            <pc:docMk/>
            <pc:sldMk cId="1212428398" sldId="312"/>
            <ac:spMk id="126" creationId="{79AD12BC-BCC6-1F3E-C149-2047F034B016}"/>
          </ac:spMkLst>
        </pc:spChg>
        <pc:spChg chg="add mod">
          <ac:chgData name="Saurabh Tiwari" userId="2aa71c44-c30a-40c5-a684-2e2c9fa179dd" providerId="ADAL" clId="{6113DD9F-98E9-4137-9D90-6BAE3F029248}" dt="2023-09-21T17:26:12.214" v="1776"/>
          <ac:spMkLst>
            <pc:docMk/>
            <pc:sldMk cId="1212428398" sldId="312"/>
            <ac:spMk id="127" creationId="{D9C65D5D-7F5F-4BE1-86DB-33624E357DA7}"/>
          </ac:spMkLst>
        </pc:spChg>
        <pc:spChg chg="add mod">
          <ac:chgData name="Saurabh Tiwari" userId="2aa71c44-c30a-40c5-a684-2e2c9fa179dd" providerId="ADAL" clId="{6113DD9F-98E9-4137-9D90-6BAE3F029248}" dt="2023-09-21T17:26:12.214" v="1776"/>
          <ac:spMkLst>
            <pc:docMk/>
            <pc:sldMk cId="1212428398" sldId="312"/>
            <ac:spMk id="128" creationId="{23514B79-61EE-2FBA-736B-85F7C914BC9F}"/>
          </ac:spMkLst>
        </pc:spChg>
        <pc:spChg chg="add mod">
          <ac:chgData name="Saurabh Tiwari" userId="2aa71c44-c30a-40c5-a684-2e2c9fa179dd" providerId="ADAL" clId="{6113DD9F-98E9-4137-9D90-6BAE3F029248}" dt="2023-09-21T17:26:12.214" v="1776"/>
          <ac:spMkLst>
            <pc:docMk/>
            <pc:sldMk cId="1212428398" sldId="312"/>
            <ac:spMk id="129" creationId="{056A619D-B995-5F5A-9762-20AB009A75EF}"/>
          </ac:spMkLst>
        </pc:spChg>
        <pc:spChg chg="add mod">
          <ac:chgData name="Saurabh Tiwari" userId="2aa71c44-c30a-40c5-a684-2e2c9fa179dd" providerId="ADAL" clId="{6113DD9F-98E9-4137-9D90-6BAE3F029248}" dt="2023-09-21T17:26:12.214" v="1776"/>
          <ac:spMkLst>
            <pc:docMk/>
            <pc:sldMk cId="1212428398" sldId="312"/>
            <ac:spMk id="130" creationId="{EAE5F830-BE4B-C41C-42F4-70399D47AC66}"/>
          </ac:spMkLst>
        </pc:spChg>
        <pc:spChg chg="add mod">
          <ac:chgData name="Saurabh Tiwari" userId="2aa71c44-c30a-40c5-a684-2e2c9fa179dd" providerId="ADAL" clId="{6113DD9F-98E9-4137-9D90-6BAE3F029248}" dt="2023-09-21T17:26:12.214" v="1776"/>
          <ac:spMkLst>
            <pc:docMk/>
            <pc:sldMk cId="1212428398" sldId="312"/>
            <ac:spMk id="131" creationId="{3D7E5C37-4A57-F4E1-0ED9-B5DDA71224BD}"/>
          </ac:spMkLst>
        </pc:spChg>
        <pc:spChg chg="add mod">
          <ac:chgData name="Saurabh Tiwari" userId="2aa71c44-c30a-40c5-a684-2e2c9fa179dd" providerId="ADAL" clId="{6113DD9F-98E9-4137-9D90-6BAE3F029248}" dt="2023-09-21T17:26:12.214" v="1776"/>
          <ac:spMkLst>
            <pc:docMk/>
            <pc:sldMk cId="1212428398" sldId="312"/>
            <ac:spMk id="132" creationId="{96CD5868-BE95-25D0-D721-E4E7E0B4103F}"/>
          </ac:spMkLst>
        </pc:spChg>
        <pc:spChg chg="add mod">
          <ac:chgData name="Saurabh Tiwari" userId="2aa71c44-c30a-40c5-a684-2e2c9fa179dd" providerId="ADAL" clId="{6113DD9F-98E9-4137-9D90-6BAE3F029248}" dt="2023-09-21T17:26:12.214" v="1776"/>
          <ac:spMkLst>
            <pc:docMk/>
            <pc:sldMk cId="1212428398" sldId="312"/>
            <ac:spMk id="133" creationId="{1519CCFE-136E-9983-2B1E-D25F3E8986F3}"/>
          </ac:spMkLst>
        </pc:spChg>
        <pc:spChg chg="add mod">
          <ac:chgData name="Saurabh Tiwari" userId="2aa71c44-c30a-40c5-a684-2e2c9fa179dd" providerId="ADAL" clId="{6113DD9F-98E9-4137-9D90-6BAE3F029248}" dt="2023-09-21T17:26:12.214" v="1776"/>
          <ac:spMkLst>
            <pc:docMk/>
            <pc:sldMk cId="1212428398" sldId="312"/>
            <ac:spMk id="134" creationId="{5BA20FFC-34EA-8A37-1059-BB16C3EFF658}"/>
          </ac:spMkLst>
        </pc:spChg>
        <pc:spChg chg="add mod">
          <ac:chgData name="Saurabh Tiwari" userId="2aa71c44-c30a-40c5-a684-2e2c9fa179dd" providerId="ADAL" clId="{6113DD9F-98E9-4137-9D90-6BAE3F029248}" dt="2023-09-21T17:26:12.214" v="1776"/>
          <ac:spMkLst>
            <pc:docMk/>
            <pc:sldMk cId="1212428398" sldId="312"/>
            <ac:spMk id="135" creationId="{535BB792-FC35-D5ED-5857-B475A3FBDBCA}"/>
          </ac:spMkLst>
        </pc:spChg>
        <pc:spChg chg="add mod">
          <ac:chgData name="Saurabh Tiwari" userId="2aa71c44-c30a-40c5-a684-2e2c9fa179dd" providerId="ADAL" clId="{6113DD9F-98E9-4137-9D90-6BAE3F029248}" dt="2023-09-21T17:26:12.214" v="1776"/>
          <ac:spMkLst>
            <pc:docMk/>
            <pc:sldMk cId="1212428398" sldId="312"/>
            <ac:spMk id="136" creationId="{0B5FC960-D2BF-4AC3-9DAA-3365F2C0CFA6}"/>
          </ac:spMkLst>
        </pc:spChg>
        <pc:spChg chg="add mod">
          <ac:chgData name="Saurabh Tiwari" userId="2aa71c44-c30a-40c5-a684-2e2c9fa179dd" providerId="ADAL" clId="{6113DD9F-98E9-4137-9D90-6BAE3F029248}" dt="2023-09-21T17:26:12.214" v="1776"/>
          <ac:spMkLst>
            <pc:docMk/>
            <pc:sldMk cId="1212428398" sldId="312"/>
            <ac:spMk id="137" creationId="{D85DAD6C-5E49-9B7A-0907-83D2380CEF2B}"/>
          </ac:spMkLst>
        </pc:spChg>
        <pc:spChg chg="add mod">
          <ac:chgData name="Saurabh Tiwari" userId="2aa71c44-c30a-40c5-a684-2e2c9fa179dd" providerId="ADAL" clId="{6113DD9F-98E9-4137-9D90-6BAE3F029248}" dt="2023-09-21T17:26:12.214" v="1776"/>
          <ac:spMkLst>
            <pc:docMk/>
            <pc:sldMk cId="1212428398" sldId="312"/>
            <ac:spMk id="138" creationId="{49876313-4E1A-C6D9-8AE1-56ADF3B9CB9A}"/>
          </ac:spMkLst>
        </pc:spChg>
        <pc:spChg chg="add mod">
          <ac:chgData name="Saurabh Tiwari" userId="2aa71c44-c30a-40c5-a684-2e2c9fa179dd" providerId="ADAL" clId="{6113DD9F-98E9-4137-9D90-6BAE3F029248}" dt="2023-09-21T17:26:12.214" v="1776"/>
          <ac:spMkLst>
            <pc:docMk/>
            <pc:sldMk cId="1212428398" sldId="312"/>
            <ac:spMk id="139" creationId="{152D7430-EC65-20E2-6F16-50550F183846}"/>
          </ac:spMkLst>
        </pc:spChg>
        <pc:spChg chg="add mod">
          <ac:chgData name="Saurabh Tiwari" userId="2aa71c44-c30a-40c5-a684-2e2c9fa179dd" providerId="ADAL" clId="{6113DD9F-98E9-4137-9D90-6BAE3F029248}" dt="2023-09-21T17:26:12.214" v="1776"/>
          <ac:spMkLst>
            <pc:docMk/>
            <pc:sldMk cId="1212428398" sldId="312"/>
            <ac:spMk id="140" creationId="{0B6C1FFE-D7AA-C3EA-990E-AC6F491F849B}"/>
          </ac:spMkLst>
        </pc:spChg>
        <pc:spChg chg="add mod">
          <ac:chgData name="Saurabh Tiwari" userId="2aa71c44-c30a-40c5-a684-2e2c9fa179dd" providerId="ADAL" clId="{6113DD9F-98E9-4137-9D90-6BAE3F029248}" dt="2023-09-21T17:26:12.214" v="1776"/>
          <ac:spMkLst>
            <pc:docMk/>
            <pc:sldMk cId="1212428398" sldId="312"/>
            <ac:spMk id="141" creationId="{7533ACD3-4730-C9CD-5EE1-A9A0EE239BFC}"/>
          </ac:spMkLst>
        </pc:spChg>
        <pc:spChg chg="add mod">
          <ac:chgData name="Saurabh Tiwari" userId="2aa71c44-c30a-40c5-a684-2e2c9fa179dd" providerId="ADAL" clId="{6113DD9F-98E9-4137-9D90-6BAE3F029248}" dt="2023-09-21T17:26:12.214" v="1776"/>
          <ac:spMkLst>
            <pc:docMk/>
            <pc:sldMk cId="1212428398" sldId="312"/>
            <ac:spMk id="142" creationId="{25C2C3E7-80E6-01B6-BDDD-A1D7B99C128F}"/>
          </ac:spMkLst>
        </pc:spChg>
        <pc:spChg chg="add mod">
          <ac:chgData name="Saurabh Tiwari" userId="2aa71c44-c30a-40c5-a684-2e2c9fa179dd" providerId="ADAL" clId="{6113DD9F-98E9-4137-9D90-6BAE3F029248}" dt="2023-09-21T17:26:12.214" v="1776"/>
          <ac:spMkLst>
            <pc:docMk/>
            <pc:sldMk cId="1212428398" sldId="312"/>
            <ac:spMk id="143" creationId="{AB8C6314-F2DD-47B1-883D-A43177F1EAB8}"/>
          </ac:spMkLst>
        </pc:spChg>
        <pc:spChg chg="add mod">
          <ac:chgData name="Saurabh Tiwari" userId="2aa71c44-c30a-40c5-a684-2e2c9fa179dd" providerId="ADAL" clId="{6113DD9F-98E9-4137-9D90-6BAE3F029248}" dt="2023-09-21T17:26:12.214" v="1776"/>
          <ac:spMkLst>
            <pc:docMk/>
            <pc:sldMk cId="1212428398" sldId="312"/>
            <ac:spMk id="144" creationId="{093C0ABC-2B0A-5952-0299-3F813883D115}"/>
          </ac:spMkLst>
        </pc:spChg>
        <pc:spChg chg="add mod">
          <ac:chgData name="Saurabh Tiwari" userId="2aa71c44-c30a-40c5-a684-2e2c9fa179dd" providerId="ADAL" clId="{6113DD9F-98E9-4137-9D90-6BAE3F029248}" dt="2023-09-21T17:26:12.214" v="1776"/>
          <ac:spMkLst>
            <pc:docMk/>
            <pc:sldMk cId="1212428398" sldId="312"/>
            <ac:spMk id="145" creationId="{BE96B8D4-B8B2-08E2-DD25-50C09932725D}"/>
          </ac:spMkLst>
        </pc:spChg>
        <pc:spChg chg="add mod">
          <ac:chgData name="Saurabh Tiwari" userId="2aa71c44-c30a-40c5-a684-2e2c9fa179dd" providerId="ADAL" clId="{6113DD9F-98E9-4137-9D90-6BAE3F029248}" dt="2023-09-21T17:26:12.214" v="1776"/>
          <ac:spMkLst>
            <pc:docMk/>
            <pc:sldMk cId="1212428398" sldId="312"/>
            <ac:spMk id="146" creationId="{63D04CE9-2E8B-48A0-EB59-EAE574BE683A}"/>
          </ac:spMkLst>
        </pc:spChg>
        <pc:spChg chg="add mod">
          <ac:chgData name="Saurabh Tiwari" userId="2aa71c44-c30a-40c5-a684-2e2c9fa179dd" providerId="ADAL" clId="{6113DD9F-98E9-4137-9D90-6BAE3F029248}" dt="2023-09-21T17:26:12.214" v="1776"/>
          <ac:spMkLst>
            <pc:docMk/>
            <pc:sldMk cId="1212428398" sldId="312"/>
            <ac:spMk id="147" creationId="{7A915889-94DA-E7BF-0EFB-28FA9B5470CF}"/>
          </ac:spMkLst>
        </pc:spChg>
        <pc:spChg chg="add mod">
          <ac:chgData name="Saurabh Tiwari" userId="2aa71c44-c30a-40c5-a684-2e2c9fa179dd" providerId="ADAL" clId="{6113DD9F-98E9-4137-9D90-6BAE3F029248}" dt="2023-09-21T17:26:12.214" v="1776"/>
          <ac:spMkLst>
            <pc:docMk/>
            <pc:sldMk cId="1212428398" sldId="312"/>
            <ac:spMk id="148" creationId="{D14024C9-2880-D3F8-D262-55146B24640A}"/>
          </ac:spMkLst>
        </pc:spChg>
        <pc:spChg chg="add mod">
          <ac:chgData name="Saurabh Tiwari" userId="2aa71c44-c30a-40c5-a684-2e2c9fa179dd" providerId="ADAL" clId="{6113DD9F-98E9-4137-9D90-6BAE3F029248}" dt="2023-09-21T17:26:12.214" v="1776"/>
          <ac:spMkLst>
            <pc:docMk/>
            <pc:sldMk cId="1212428398" sldId="312"/>
            <ac:spMk id="149" creationId="{2A3B9810-74ED-BC57-33F3-8C28DDA790CA}"/>
          </ac:spMkLst>
        </pc:spChg>
        <pc:spChg chg="add mod">
          <ac:chgData name="Saurabh Tiwari" userId="2aa71c44-c30a-40c5-a684-2e2c9fa179dd" providerId="ADAL" clId="{6113DD9F-98E9-4137-9D90-6BAE3F029248}" dt="2023-09-21T17:26:12.214" v="1776"/>
          <ac:spMkLst>
            <pc:docMk/>
            <pc:sldMk cId="1212428398" sldId="312"/>
            <ac:spMk id="150" creationId="{8190BA5F-3B3E-84E3-00BE-D4415A0BCAE6}"/>
          </ac:spMkLst>
        </pc:spChg>
        <pc:spChg chg="add mod">
          <ac:chgData name="Saurabh Tiwari" userId="2aa71c44-c30a-40c5-a684-2e2c9fa179dd" providerId="ADAL" clId="{6113DD9F-98E9-4137-9D90-6BAE3F029248}" dt="2023-09-21T17:26:12.214" v="1776"/>
          <ac:spMkLst>
            <pc:docMk/>
            <pc:sldMk cId="1212428398" sldId="312"/>
            <ac:spMk id="151" creationId="{DF6DBC50-6880-EBEF-805F-29B1D6FD4434}"/>
          </ac:spMkLst>
        </pc:spChg>
        <pc:spChg chg="add mod">
          <ac:chgData name="Saurabh Tiwari" userId="2aa71c44-c30a-40c5-a684-2e2c9fa179dd" providerId="ADAL" clId="{6113DD9F-98E9-4137-9D90-6BAE3F029248}" dt="2023-09-21T17:26:12.214" v="1776"/>
          <ac:spMkLst>
            <pc:docMk/>
            <pc:sldMk cId="1212428398" sldId="312"/>
            <ac:spMk id="152" creationId="{A2D64A81-FA7D-E2BA-129D-68DD5C94AF37}"/>
          </ac:spMkLst>
        </pc:spChg>
        <pc:spChg chg="add mod">
          <ac:chgData name="Saurabh Tiwari" userId="2aa71c44-c30a-40c5-a684-2e2c9fa179dd" providerId="ADAL" clId="{6113DD9F-98E9-4137-9D90-6BAE3F029248}" dt="2023-09-21T17:26:12.214" v="1776"/>
          <ac:spMkLst>
            <pc:docMk/>
            <pc:sldMk cId="1212428398" sldId="312"/>
            <ac:spMk id="153" creationId="{65C7DAE8-F4D3-0DF1-D1C5-AF724644D45C}"/>
          </ac:spMkLst>
        </pc:spChg>
        <pc:spChg chg="add mod">
          <ac:chgData name="Saurabh Tiwari" userId="2aa71c44-c30a-40c5-a684-2e2c9fa179dd" providerId="ADAL" clId="{6113DD9F-98E9-4137-9D90-6BAE3F029248}" dt="2023-09-21T17:26:12.214" v="1776"/>
          <ac:spMkLst>
            <pc:docMk/>
            <pc:sldMk cId="1212428398" sldId="312"/>
            <ac:spMk id="154" creationId="{BBCB8CAF-02C9-FF96-FD6C-AA9B3FBF6CB2}"/>
          </ac:spMkLst>
        </pc:spChg>
        <pc:spChg chg="add mod">
          <ac:chgData name="Saurabh Tiwari" userId="2aa71c44-c30a-40c5-a684-2e2c9fa179dd" providerId="ADAL" clId="{6113DD9F-98E9-4137-9D90-6BAE3F029248}" dt="2023-09-21T17:26:12.214" v="1776"/>
          <ac:spMkLst>
            <pc:docMk/>
            <pc:sldMk cId="1212428398" sldId="312"/>
            <ac:spMk id="155" creationId="{D4F00CB2-0B0C-8338-2CEE-F965BA91DACE}"/>
          </ac:spMkLst>
        </pc:spChg>
        <pc:spChg chg="add mod">
          <ac:chgData name="Saurabh Tiwari" userId="2aa71c44-c30a-40c5-a684-2e2c9fa179dd" providerId="ADAL" clId="{6113DD9F-98E9-4137-9D90-6BAE3F029248}" dt="2023-09-21T17:26:12.214" v="1776"/>
          <ac:spMkLst>
            <pc:docMk/>
            <pc:sldMk cId="1212428398" sldId="312"/>
            <ac:spMk id="156" creationId="{F2F8EE6F-E957-0E98-B7DC-8E72909C32B7}"/>
          </ac:spMkLst>
        </pc:spChg>
        <pc:spChg chg="add mod">
          <ac:chgData name="Saurabh Tiwari" userId="2aa71c44-c30a-40c5-a684-2e2c9fa179dd" providerId="ADAL" clId="{6113DD9F-98E9-4137-9D90-6BAE3F029248}" dt="2023-09-21T17:26:12.214" v="1776"/>
          <ac:spMkLst>
            <pc:docMk/>
            <pc:sldMk cId="1212428398" sldId="312"/>
            <ac:spMk id="157" creationId="{6D9B77B0-66EB-DBAB-A56D-595BDB41F637}"/>
          </ac:spMkLst>
        </pc:spChg>
        <pc:spChg chg="add mod">
          <ac:chgData name="Saurabh Tiwari" userId="2aa71c44-c30a-40c5-a684-2e2c9fa179dd" providerId="ADAL" clId="{6113DD9F-98E9-4137-9D90-6BAE3F029248}" dt="2023-09-21T17:26:12.214" v="1776"/>
          <ac:spMkLst>
            <pc:docMk/>
            <pc:sldMk cId="1212428398" sldId="312"/>
            <ac:spMk id="158" creationId="{10A30692-FF7C-D023-971F-9AD5542B9CCD}"/>
          </ac:spMkLst>
        </pc:spChg>
        <pc:spChg chg="mod">
          <ac:chgData name="Saurabh Tiwari" userId="2aa71c44-c30a-40c5-a684-2e2c9fa179dd" providerId="ADAL" clId="{6113DD9F-98E9-4137-9D90-6BAE3F029248}" dt="2023-09-21T17:26:12.214" v="1776"/>
          <ac:spMkLst>
            <pc:docMk/>
            <pc:sldMk cId="1212428398" sldId="312"/>
            <ac:spMk id="160" creationId="{42C096BE-BBC7-EC3E-1118-22689C1B04D8}"/>
          </ac:spMkLst>
        </pc:spChg>
        <pc:spChg chg="mod">
          <ac:chgData name="Saurabh Tiwari" userId="2aa71c44-c30a-40c5-a684-2e2c9fa179dd" providerId="ADAL" clId="{6113DD9F-98E9-4137-9D90-6BAE3F029248}" dt="2023-09-21T17:26:12.214" v="1776"/>
          <ac:spMkLst>
            <pc:docMk/>
            <pc:sldMk cId="1212428398" sldId="312"/>
            <ac:spMk id="161" creationId="{B1938C9D-6D65-9A88-ACCB-4D42AEDB586F}"/>
          </ac:spMkLst>
        </pc:spChg>
        <pc:spChg chg="mod">
          <ac:chgData name="Saurabh Tiwari" userId="2aa71c44-c30a-40c5-a684-2e2c9fa179dd" providerId="ADAL" clId="{6113DD9F-98E9-4137-9D90-6BAE3F029248}" dt="2023-09-21T17:26:12.214" v="1776"/>
          <ac:spMkLst>
            <pc:docMk/>
            <pc:sldMk cId="1212428398" sldId="312"/>
            <ac:spMk id="162" creationId="{0E4FC392-086A-CD66-0EAE-18B6D6CF2CFA}"/>
          </ac:spMkLst>
        </pc:spChg>
        <pc:spChg chg="mod">
          <ac:chgData name="Saurabh Tiwari" userId="2aa71c44-c30a-40c5-a684-2e2c9fa179dd" providerId="ADAL" clId="{6113DD9F-98E9-4137-9D90-6BAE3F029248}" dt="2023-09-21T17:26:12.214" v="1776"/>
          <ac:spMkLst>
            <pc:docMk/>
            <pc:sldMk cId="1212428398" sldId="312"/>
            <ac:spMk id="163" creationId="{209AC630-7D47-B89C-8605-D7CBA0BEAA04}"/>
          </ac:spMkLst>
        </pc:spChg>
        <pc:spChg chg="mod">
          <ac:chgData name="Saurabh Tiwari" userId="2aa71c44-c30a-40c5-a684-2e2c9fa179dd" providerId="ADAL" clId="{6113DD9F-98E9-4137-9D90-6BAE3F029248}" dt="2023-09-21T17:26:12.214" v="1776"/>
          <ac:spMkLst>
            <pc:docMk/>
            <pc:sldMk cId="1212428398" sldId="312"/>
            <ac:spMk id="164" creationId="{42D62CC8-94F8-36A8-850C-C7F407B3143C}"/>
          </ac:spMkLst>
        </pc:spChg>
        <pc:spChg chg="mod">
          <ac:chgData name="Saurabh Tiwari" userId="2aa71c44-c30a-40c5-a684-2e2c9fa179dd" providerId="ADAL" clId="{6113DD9F-98E9-4137-9D90-6BAE3F029248}" dt="2023-09-21T17:26:12.214" v="1776"/>
          <ac:spMkLst>
            <pc:docMk/>
            <pc:sldMk cId="1212428398" sldId="312"/>
            <ac:spMk id="165" creationId="{8A867407-85A1-546D-5F54-57CED41FB84D}"/>
          </ac:spMkLst>
        </pc:spChg>
        <pc:spChg chg="mod">
          <ac:chgData name="Saurabh Tiwari" userId="2aa71c44-c30a-40c5-a684-2e2c9fa179dd" providerId="ADAL" clId="{6113DD9F-98E9-4137-9D90-6BAE3F029248}" dt="2023-09-21T17:26:12.214" v="1776"/>
          <ac:spMkLst>
            <pc:docMk/>
            <pc:sldMk cId="1212428398" sldId="312"/>
            <ac:spMk id="166" creationId="{C021B2BA-AC48-7C84-D092-22EEC6A9C344}"/>
          </ac:spMkLst>
        </pc:spChg>
        <pc:spChg chg="mod">
          <ac:chgData name="Saurabh Tiwari" userId="2aa71c44-c30a-40c5-a684-2e2c9fa179dd" providerId="ADAL" clId="{6113DD9F-98E9-4137-9D90-6BAE3F029248}" dt="2023-09-21T17:26:12.214" v="1776"/>
          <ac:spMkLst>
            <pc:docMk/>
            <pc:sldMk cId="1212428398" sldId="312"/>
            <ac:spMk id="167" creationId="{FCDFAA92-8FFE-28BD-55F7-C4C0DA144AA3}"/>
          </ac:spMkLst>
        </pc:spChg>
        <pc:spChg chg="mod">
          <ac:chgData name="Saurabh Tiwari" userId="2aa71c44-c30a-40c5-a684-2e2c9fa179dd" providerId="ADAL" clId="{6113DD9F-98E9-4137-9D90-6BAE3F029248}" dt="2023-09-21T17:26:12.214" v="1776"/>
          <ac:spMkLst>
            <pc:docMk/>
            <pc:sldMk cId="1212428398" sldId="312"/>
            <ac:spMk id="168" creationId="{E865FEFB-881E-B1BF-F74E-021ADF665431}"/>
          </ac:spMkLst>
        </pc:spChg>
        <pc:spChg chg="mod">
          <ac:chgData name="Saurabh Tiwari" userId="2aa71c44-c30a-40c5-a684-2e2c9fa179dd" providerId="ADAL" clId="{6113DD9F-98E9-4137-9D90-6BAE3F029248}" dt="2023-09-21T17:26:12.214" v="1776"/>
          <ac:spMkLst>
            <pc:docMk/>
            <pc:sldMk cId="1212428398" sldId="312"/>
            <ac:spMk id="169" creationId="{1367D573-7E63-DC40-FE86-C87E6CC0F6A6}"/>
          </ac:spMkLst>
        </pc:spChg>
        <pc:spChg chg="mod">
          <ac:chgData name="Saurabh Tiwari" userId="2aa71c44-c30a-40c5-a684-2e2c9fa179dd" providerId="ADAL" clId="{6113DD9F-98E9-4137-9D90-6BAE3F029248}" dt="2023-09-21T17:26:12.214" v="1776"/>
          <ac:spMkLst>
            <pc:docMk/>
            <pc:sldMk cId="1212428398" sldId="312"/>
            <ac:spMk id="170" creationId="{EA063085-DDC6-85AF-6C5A-9D3B6B1FF7F9}"/>
          </ac:spMkLst>
        </pc:spChg>
        <pc:spChg chg="mod">
          <ac:chgData name="Saurabh Tiwari" userId="2aa71c44-c30a-40c5-a684-2e2c9fa179dd" providerId="ADAL" clId="{6113DD9F-98E9-4137-9D90-6BAE3F029248}" dt="2023-09-21T17:26:12.214" v="1776"/>
          <ac:spMkLst>
            <pc:docMk/>
            <pc:sldMk cId="1212428398" sldId="312"/>
            <ac:spMk id="171" creationId="{89221704-55D9-62D5-7936-D9528582FE1F}"/>
          </ac:spMkLst>
        </pc:spChg>
        <pc:spChg chg="mod">
          <ac:chgData name="Saurabh Tiwari" userId="2aa71c44-c30a-40c5-a684-2e2c9fa179dd" providerId="ADAL" clId="{6113DD9F-98E9-4137-9D90-6BAE3F029248}" dt="2023-09-21T17:26:12.214" v="1776"/>
          <ac:spMkLst>
            <pc:docMk/>
            <pc:sldMk cId="1212428398" sldId="312"/>
            <ac:spMk id="172" creationId="{5FD1457D-92C2-23B7-DB64-FCA303596D12}"/>
          </ac:spMkLst>
        </pc:spChg>
        <pc:spChg chg="mod">
          <ac:chgData name="Saurabh Tiwari" userId="2aa71c44-c30a-40c5-a684-2e2c9fa179dd" providerId="ADAL" clId="{6113DD9F-98E9-4137-9D90-6BAE3F029248}" dt="2023-09-21T17:26:12.214" v="1776"/>
          <ac:spMkLst>
            <pc:docMk/>
            <pc:sldMk cId="1212428398" sldId="312"/>
            <ac:spMk id="173" creationId="{90001504-A61F-B876-FFB5-A9FE4F42B5D2}"/>
          </ac:spMkLst>
        </pc:spChg>
        <pc:spChg chg="mod">
          <ac:chgData name="Saurabh Tiwari" userId="2aa71c44-c30a-40c5-a684-2e2c9fa179dd" providerId="ADAL" clId="{6113DD9F-98E9-4137-9D90-6BAE3F029248}" dt="2023-09-21T17:26:12.214" v="1776"/>
          <ac:spMkLst>
            <pc:docMk/>
            <pc:sldMk cId="1212428398" sldId="312"/>
            <ac:spMk id="174" creationId="{10222869-E688-5A4D-E7F1-02AB94755FFC}"/>
          </ac:spMkLst>
        </pc:spChg>
        <pc:spChg chg="mod">
          <ac:chgData name="Saurabh Tiwari" userId="2aa71c44-c30a-40c5-a684-2e2c9fa179dd" providerId="ADAL" clId="{6113DD9F-98E9-4137-9D90-6BAE3F029248}" dt="2023-09-21T17:26:12.214" v="1776"/>
          <ac:spMkLst>
            <pc:docMk/>
            <pc:sldMk cId="1212428398" sldId="312"/>
            <ac:spMk id="175" creationId="{8DCE2BF3-5902-DFA2-6061-6AC39B147B2F}"/>
          </ac:spMkLst>
        </pc:spChg>
        <pc:spChg chg="mod">
          <ac:chgData name="Saurabh Tiwari" userId="2aa71c44-c30a-40c5-a684-2e2c9fa179dd" providerId="ADAL" clId="{6113DD9F-98E9-4137-9D90-6BAE3F029248}" dt="2023-09-21T17:26:12.214" v="1776"/>
          <ac:spMkLst>
            <pc:docMk/>
            <pc:sldMk cId="1212428398" sldId="312"/>
            <ac:spMk id="176" creationId="{FA8B5F4C-A0B4-E99D-6AE4-DCC424F4405D}"/>
          </ac:spMkLst>
        </pc:spChg>
        <pc:spChg chg="mod">
          <ac:chgData name="Saurabh Tiwari" userId="2aa71c44-c30a-40c5-a684-2e2c9fa179dd" providerId="ADAL" clId="{6113DD9F-98E9-4137-9D90-6BAE3F029248}" dt="2023-09-21T17:26:12.214" v="1776"/>
          <ac:spMkLst>
            <pc:docMk/>
            <pc:sldMk cId="1212428398" sldId="312"/>
            <ac:spMk id="177" creationId="{308BEC93-74D0-EC34-F6BD-CD83E709B03D}"/>
          </ac:spMkLst>
        </pc:spChg>
        <pc:spChg chg="mod">
          <ac:chgData name="Saurabh Tiwari" userId="2aa71c44-c30a-40c5-a684-2e2c9fa179dd" providerId="ADAL" clId="{6113DD9F-98E9-4137-9D90-6BAE3F029248}" dt="2023-09-21T17:26:12.214" v="1776"/>
          <ac:spMkLst>
            <pc:docMk/>
            <pc:sldMk cId="1212428398" sldId="312"/>
            <ac:spMk id="178" creationId="{B4E82989-CB44-779C-01BC-A479C9463466}"/>
          </ac:spMkLst>
        </pc:spChg>
        <pc:spChg chg="mod">
          <ac:chgData name="Saurabh Tiwari" userId="2aa71c44-c30a-40c5-a684-2e2c9fa179dd" providerId="ADAL" clId="{6113DD9F-98E9-4137-9D90-6BAE3F029248}" dt="2023-09-21T17:26:12.214" v="1776"/>
          <ac:spMkLst>
            <pc:docMk/>
            <pc:sldMk cId="1212428398" sldId="312"/>
            <ac:spMk id="179" creationId="{401155AE-3EFC-0287-1066-DC68396BD2C2}"/>
          </ac:spMkLst>
        </pc:spChg>
        <pc:spChg chg="mod">
          <ac:chgData name="Saurabh Tiwari" userId="2aa71c44-c30a-40c5-a684-2e2c9fa179dd" providerId="ADAL" clId="{6113DD9F-98E9-4137-9D90-6BAE3F029248}" dt="2023-09-21T17:26:12.214" v="1776"/>
          <ac:spMkLst>
            <pc:docMk/>
            <pc:sldMk cId="1212428398" sldId="312"/>
            <ac:spMk id="180" creationId="{F59FA5EC-DFFE-D33F-D5CE-EA1F263771E9}"/>
          </ac:spMkLst>
        </pc:spChg>
        <pc:spChg chg="mod">
          <ac:chgData name="Saurabh Tiwari" userId="2aa71c44-c30a-40c5-a684-2e2c9fa179dd" providerId="ADAL" clId="{6113DD9F-98E9-4137-9D90-6BAE3F029248}" dt="2023-09-21T17:26:12.214" v="1776"/>
          <ac:spMkLst>
            <pc:docMk/>
            <pc:sldMk cId="1212428398" sldId="312"/>
            <ac:spMk id="181" creationId="{307C1CBB-88E1-F83B-1AD6-1BD02187021C}"/>
          </ac:spMkLst>
        </pc:spChg>
        <pc:spChg chg="add mod">
          <ac:chgData name="Saurabh Tiwari" userId="2aa71c44-c30a-40c5-a684-2e2c9fa179dd" providerId="ADAL" clId="{6113DD9F-98E9-4137-9D90-6BAE3F029248}" dt="2023-09-21T17:26:12.214" v="1776"/>
          <ac:spMkLst>
            <pc:docMk/>
            <pc:sldMk cId="1212428398" sldId="312"/>
            <ac:spMk id="182" creationId="{BEADECF9-CBD6-2D6F-F359-EB9EA35240BC}"/>
          </ac:spMkLst>
        </pc:spChg>
        <pc:spChg chg="add mod">
          <ac:chgData name="Saurabh Tiwari" userId="2aa71c44-c30a-40c5-a684-2e2c9fa179dd" providerId="ADAL" clId="{6113DD9F-98E9-4137-9D90-6BAE3F029248}" dt="2023-09-21T17:26:12.214" v="1776"/>
          <ac:spMkLst>
            <pc:docMk/>
            <pc:sldMk cId="1212428398" sldId="312"/>
            <ac:spMk id="183" creationId="{EA7B7AE4-D4AA-048F-4A08-5FC12D8E1752}"/>
          </ac:spMkLst>
        </pc:spChg>
        <pc:grpChg chg="add mod">
          <ac:chgData name="Saurabh Tiwari" userId="2aa71c44-c30a-40c5-a684-2e2c9fa179dd" providerId="ADAL" clId="{6113DD9F-98E9-4137-9D90-6BAE3F029248}" dt="2023-09-21T17:26:12.214" v="1776"/>
          <ac:grpSpMkLst>
            <pc:docMk/>
            <pc:sldMk cId="1212428398" sldId="312"/>
            <ac:grpSpMk id="159" creationId="{BF198143-2C50-673D-E7DC-6B7D133E499D}"/>
          </ac:grpSpMkLst>
        </pc:grpChg>
      </pc:sldChg>
      <pc:sldChg chg="add">
        <pc:chgData name="Saurabh Tiwari" userId="2aa71c44-c30a-40c5-a684-2e2c9fa179dd" providerId="ADAL" clId="{6113DD9F-98E9-4137-9D90-6BAE3F029248}" dt="2023-09-21T19:47:12.992" v="3610" actId="2890"/>
        <pc:sldMkLst>
          <pc:docMk/>
          <pc:sldMk cId="996641421" sldId="313"/>
        </pc:sldMkLst>
      </pc:sldChg>
      <pc:sldChg chg="new del">
        <pc:chgData name="Saurabh Tiwari" userId="2aa71c44-c30a-40c5-a684-2e2c9fa179dd" providerId="ADAL" clId="{6113DD9F-98E9-4137-9D90-6BAE3F029248}" dt="2023-09-21T20:55:24.351" v="3814" actId="2696"/>
        <pc:sldMkLst>
          <pc:docMk/>
          <pc:sldMk cId="3888124743" sldId="314"/>
        </pc:sldMkLst>
      </pc:sldChg>
      <pc:sldMasterChg chg="addSldLayout delSldLayout">
        <pc:chgData name="Saurabh Tiwari" userId="2aa71c44-c30a-40c5-a684-2e2c9fa179dd" providerId="ADAL" clId="{6113DD9F-98E9-4137-9D90-6BAE3F029248}" dt="2023-09-21T20:55:24.351" v="3814" actId="2696"/>
        <pc:sldMasterMkLst>
          <pc:docMk/>
          <pc:sldMasterMk cId="0" sldId="2147483682"/>
        </pc:sldMasterMkLst>
        <pc:sldLayoutChg chg="del">
          <pc:chgData name="Saurabh Tiwari" userId="2aa71c44-c30a-40c5-a684-2e2c9fa179dd" providerId="ADAL" clId="{6113DD9F-98E9-4137-9D90-6BAE3F029248}" dt="2023-09-21T19:47:17.781" v="3611" actId="2696"/>
          <pc:sldLayoutMkLst>
            <pc:docMk/>
            <pc:sldMasterMk cId="0" sldId="2147483682"/>
            <pc:sldLayoutMk cId="0" sldId="2147483649"/>
          </pc:sldLayoutMkLst>
        </pc:sldLayoutChg>
        <pc:sldLayoutChg chg="del">
          <pc:chgData name="Saurabh Tiwari" userId="2aa71c44-c30a-40c5-a684-2e2c9fa179dd" providerId="ADAL" clId="{6113DD9F-98E9-4137-9D90-6BAE3F029248}" dt="2023-09-21T19:44:10.550" v="3581" actId="2696"/>
          <pc:sldLayoutMkLst>
            <pc:docMk/>
            <pc:sldMasterMk cId="0" sldId="2147483682"/>
            <pc:sldLayoutMk cId="0" sldId="2147483651"/>
          </pc:sldLayoutMkLst>
        </pc:sldLayoutChg>
        <pc:sldLayoutChg chg="del">
          <pc:chgData name="Saurabh Tiwari" userId="2aa71c44-c30a-40c5-a684-2e2c9fa179dd" providerId="ADAL" clId="{6113DD9F-98E9-4137-9D90-6BAE3F029248}" dt="2023-09-21T19:44:25.478" v="3583" actId="2696"/>
          <pc:sldLayoutMkLst>
            <pc:docMk/>
            <pc:sldMasterMk cId="0" sldId="2147483682"/>
            <pc:sldLayoutMk cId="0" sldId="2147483652"/>
          </pc:sldLayoutMkLst>
        </pc:sldLayoutChg>
        <pc:sldLayoutChg chg="del">
          <pc:chgData name="Saurabh Tiwari" userId="2aa71c44-c30a-40c5-a684-2e2c9fa179dd" providerId="ADAL" clId="{6113DD9F-98E9-4137-9D90-6BAE3F029248}" dt="2023-09-21T19:43:33.446" v="3578" actId="2696"/>
          <pc:sldLayoutMkLst>
            <pc:docMk/>
            <pc:sldMasterMk cId="0" sldId="2147483682"/>
            <pc:sldLayoutMk cId="0" sldId="2147483654"/>
          </pc:sldLayoutMkLst>
        </pc:sldLayoutChg>
        <pc:sldLayoutChg chg="del">
          <pc:chgData name="Saurabh Tiwari" userId="2aa71c44-c30a-40c5-a684-2e2c9fa179dd" providerId="ADAL" clId="{6113DD9F-98E9-4137-9D90-6BAE3F029248}" dt="2023-09-21T19:43:14.386" v="3577" actId="2696"/>
          <pc:sldLayoutMkLst>
            <pc:docMk/>
            <pc:sldMasterMk cId="0" sldId="2147483682"/>
            <pc:sldLayoutMk cId="0" sldId="2147483655"/>
          </pc:sldLayoutMkLst>
        </pc:sldLayoutChg>
        <pc:sldLayoutChg chg="del">
          <pc:chgData name="Saurabh Tiwari" userId="2aa71c44-c30a-40c5-a684-2e2c9fa179dd" providerId="ADAL" clId="{6113DD9F-98E9-4137-9D90-6BAE3F029248}" dt="2023-09-21T19:43:38.612" v="3579" actId="2696"/>
          <pc:sldLayoutMkLst>
            <pc:docMk/>
            <pc:sldMasterMk cId="0" sldId="2147483682"/>
            <pc:sldLayoutMk cId="0" sldId="2147483656"/>
          </pc:sldLayoutMkLst>
        </pc:sldLayoutChg>
        <pc:sldLayoutChg chg="del">
          <pc:chgData name="Saurabh Tiwari" userId="2aa71c44-c30a-40c5-a684-2e2c9fa179dd" providerId="ADAL" clId="{6113DD9F-98E9-4137-9D90-6BAE3F029248}" dt="2023-09-21T19:43:51.025" v="3580" actId="2696"/>
          <pc:sldLayoutMkLst>
            <pc:docMk/>
            <pc:sldMasterMk cId="0" sldId="2147483682"/>
            <pc:sldLayoutMk cId="0" sldId="2147483657"/>
          </pc:sldLayoutMkLst>
        </pc:sldLayoutChg>
        <pc:sldLayoutChg chg="del">
          <pc:chgData name="Saurabh Tiwari" userId="2aa71c44-c30a-40c5-a684-2e2c9fa179dd" providerId="ADAL" clId="{6113DD9F-98E9-4137-9D90-6BAE3F029248}" dt="2023-09-21T20:55:24.351" v="3814" actId="2696"/>
          <pc:sldLayoutMkLst>
            <pc:docMk/>
            <pc:sldMasterMk cId="0" sldId="2147483682"/>
            <pc:sldLayoutMk cId="0" sldId="2147483658"/>
          </pc:sldLayoutMkLst>
        </pc:sldLayoutChg>
        <pc:sldLayoutChg chg="add del">
          <pc:chgData name="Saurabh Tiwari" userId="2aa71c44-c30a-40c5-a684-2e2c9fa179dd" providerId="ADAL" clId="{6113DD9F-98E9-4137-9D90-6BAE3F029248}" dt="2023-09-21T17:34:42.021" v="1798" actId="2696"/>
          <pc:sldLayoutMkLst>
            <pc:docMk/>
            <pc:sldMasterMk cId="0" sldId="2147483682"/>
            <pc:sldLayoutMk cId="0" sldId="2147483659"/>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60"/>
          </pc:sldLayoutMkLst>
        </pc:sldLayoutChg>
        <pc:sldLayoutChg chg="del">
          <pc:chgData name="Saurabh Tiwari" userId="2aa71c44-c30a-40c5-a684-2e2c9fa179dd" providerId="ADAL" clId="{6113DD9F-98E9-4137-9D90-6BAE3F029248}" dt="2023-09-21T19:43:38.612" v="3579" actId="2696"/>
          <pc:sldLayoutMkLst>
            <pc:docMk/>
            <pc:sldMasterMk cId="0" sldId="2147483682"/>
            <pc:sldLayoutMk cId="0" sldId="2147483661"/>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63"/>
          </pc:sldLayoutMkLst>
        </pc:sldLayoutChg>
        <pc:sldLayoutChg chg="del">
          <pc:chgData name="Saurabh Tiwari" userId="2aa71c44-c30a-40c5-a684-2e2c9fa179dd" providerId="ADAL" clId="{6113DD9F-98E9-4137-9D90-6BAE3F029248}" dt="2023-09-21T19:44:25.478" v="3583" actId="2696"/>
          <pc:sldLayoutMkLst>
            <pc:docMk/>
            <pc:sldMasterMk cId="0" sldId="2147483682"/>
            <pc:sldLayoutMk cId="0" sldId="2147483664"/>
          </pc:sldLayoutMkLst>
        </pc:sldLayoutChg>
        <pc:sldLayoutChg chg="del">
          <pc:chgData name="Saurabh Tiwari" userId="2aa71c44-c30a-40c5-a684-2e2c9fa179dd" providerId="ADAL" clId="{6113DD9F-98E9-4137-9D90-6BAE3F029248}" dt="2023-09-21T19:44:25.478" v="3583" actId="2696"/>
          <pc:sldLayoutMkLst>
            <pc:docMk/>
            <pc:sldMasterMk cId="0" sldId="2147483682"/>
            <pc:sldLayoutMk cId="0" sldId="2147483665"/>
          </pc:sldLayoutMkLst>
        </pc:sldLayoutChg>
        <pc:sldLayoutChg chg="del">
          <pc:chgData name="Saurabh Tiwari" userId="2aa71c44-c30a-40c5-a684-2e2c9fa179dd" providerId="ADAL" clId="{6113DD9F-98E9-4137-9D90-6BAE3F029248}" dt="2023-09-21T19:44:25.478" v="3583" actId="2696"/>
          <pc:sldLayoutMkLst>
            <pc:docMk/>
            <pc:sldMasterMk cId="0" sldId="2147483682"/>
            <pc:sldLayoutMk cId="0" sldId="2147483666"/>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67"/>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68"/>
          </pc:sldLayoutMkLst>
        </pc:sldLayoutChg>
        <pc:sldLayoutChg chg="del">
          <pc:chgData name="Saurabh Tiwari" userId="2aa71c44-c30a-40c5-a684-2e2c9fa179dd" providerId="ADAL" clId="{6113DD9F-98E9-4137-9D90-6BAE3F029248}" dt="2023-09-21T19:44:18.537" v="3582" actId="2696"/>
          <pc:sldLayoutMkLst>
            <pc:docMk/>
            <pc:sldMasterMk cId="0" sldId="2147483682"/>
            <pc:sldLayoutMk cId="0" sldId="2147483670"/>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72"/>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73"/>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74"/>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75"/>
          </pc:sldLayoutMkLst>
        </pc:sldLayoutChg>
        <pc:sldLayoutChg chg="add del">
          <pc:chgData name="Saurabh Tiwari" userId="2aa71c44-c30a-40c5-a684-2e2c9fa179dd" providerId="ADAL" clId="{6113DD9F-98E9-4137-9D90-6BAE3F029248}" dt="2023-09-21T19:45:29.838" v="3586" actId="2696"/>
          <pc:sldLayoutMkLst>
            <pc:docMk/>
            <pc:sldMasterMk cId="0" sldId="2147483682"/>
            <pc:sldLayoutMk cId="0" sldId="2147483676"/>
          </pc:sldLayoutMkLst>
        </pc:sldLayoutChg>
        <pc:sldLayoutChg chg="add del">
          <pc:chgData name="Saurabh Tiwari" userId="2aa71c44-c30a-40c5-a684-2e2c9fa179dd" providerId="ADAL" clId="{6113DD9F-98E9-4137-9D90-6BAE3F029248}" dt="2023-09-21T17:28:22.011" v="1784" actId="2696"/>
          <pc:sldLayoutMkLst>
            <pc:docMk/>
            <pc:sldMasterMk cId="0" sldId="2147483682"/>
            <pc:sldLayoutMk cId="0" sldId="2147483677"/>
          </pc:sldLayoutMkLst>
        </pc:sldLayoutChg>
      </pc:sldMasterChg>
      <pc:sldMasterChg chg="del delSldLayout">
        <pc:chgData name="Saurabh Tiwari" userId="2aa71c44-c30a-40c5-a684-2e2c9fa179dd" providerId="ADAL" clId="{6113DD9F-98E9-4137-9D90-6BAE3F029248}" dt="2023-09-21T19:43:51.025" v="3580" actId="2696"/>
        <pc:sldMasterMkLst>
          <pc:docMk/>
          <pc:sldMasterMk cId="0" sldId="2147483683"/>
        </pc:sldMasterMkLst>
        <pc:sldLayoutChg chg="del">
          <pc:chgData name="Saurabh Tiwari" userId="2aa71c44-c30a-40c5-a684-2e2c9fa179dd" providerId="ADAL" clId="{6113DD9F-98E9-4137-9D90-6BAE3F029248}" dt="2023-09-21T19:43:51.025" v="3580" actId="2696"/>
          <pc:sldLayoutMkLst>
            <pc:docMk/>
            <pc:sldMasterMk cId="0" sldId="2147483683"/>
            <pc:sldLayoutMk cId="0" sldId="2147483680"/>
          </pc:sldLayoutMkLst>
        </pc:sldLayoutChg>
        <pc:sldLayoutChg chg="del">
          <pc:chgData name="Saurabh Tiwari" userId="2aa71c44-c30a-40c5-a684-2e2c9fa179dd" providerId="ADAL" clId="{6113DD9F-98E9-4137-9D90-6BAE3F029248}" dt="2023-09-21T19:43:51.025" v="3580" actId="2696"/>
          <pc:sldLayoutMkLst>
            <pc:docMk/>
            <pc:sldMasterMk cId="0" sldId="2147483683"/>
            <pc:sldLayoutMk cId="0"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313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0"/>
        <p:cNvGrpSpPr/>
        <p:nvPr/>
      </p:nvGrpSpPr>
      <p:grpSpPr>
        <a:xfrm>
          <a:off x="0" y="0"/>
          <a:ext cx="0" cy="0"/>
          <a:chOff x="0" y="0"/>
          <a:chExt cx="0" cy="0"/>
        </a:xfrm>
      </p:grpSpPr>
      <p:sp>
        <p:nvSpPr>
          <p:cNvPr id="2161" name="Google Shape;216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0"/>
        <p:cNvGrpSpPr/>
        <p:nvPr/>
      </p:nvGrpSpPr>
      <p:grpSpPr>
        <a:xfrm>
          <a:off x="0" y="0"/>
          <a:ext cx="0" cy="0"/>
          <a:chOff x="0" y="0"/>
          <a:chExt cx="0" cy="0"/>
        </a:xfrm>
      </p:grpSpPr>
      <p:sp>
        <p:nvSpPr>
          <p:cNvPr id="2161" name="Google Shape;216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065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57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4"/>
        <p:cNvGrpSpPr/>
        <p:nvPr/>
      </p:nvGrpSpPr>
      <p:grpSpPr>
        <a:xfrm>
          <a:off x="0" y="0"/>
          <a:ext cx="0" cy="0"/>
          <a:chOff x="0" y="0"/>
          <a:chExt cx="0" cy="0"/>
        </a:xfrm>
      </p:grpSpPr>
      <p:sp>
        <p:nvSpPr>
          <p:cNvPr id="3915" name="Google Shape;3915;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6" name="Google Shape;3916;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06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4"/>
        <p:cNvGrpSpPr/>
        <p:nvPr/>
      </p:nvGrpSpPr>
      <p:grpSpPr>
        <a:xfrm>
          <a:off x="0" y="0"/>
          <a:ext cx="0" cy="0"/>
          <a:chOff x="0" y="0"/>
          <a:chExt cx="0" cy="0"/>
        </a:xfrm>
      </p:grpSpPr>
      <p:sp>
        <p:nvSpPr>
          <p:cNvPr id="3915" name="Google Shape;3915;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6" name="Google Shape;3916;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321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19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49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50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34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808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4"/>
        <p:cNvGrpSpPr/>
        <p:nvPr/>
      </p:nvGrpSpPr>
      <p:grpSpPr>
        <a:xfrm>
          <a:off x="0" y="0"/>
          <a:ext cx="0" cy="0"/>
          <a:chOff x="0" y="0"/>
          <a:chExt cx="0" cy="0"/>
        </a:xfrm>
      </p:grpSpPr>
      <p:sp>
        <p:nvSpPr>
          <p:cNvPr id="3915" name="Google Shape;3915;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6" name="Google Shape;3916;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14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08675"/>
            <a:ext cx="5063700" cy="1925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63325" y="3405750"/>
            <a:ext cx="5063700" cy="475800"/>
          </a:xfrm>
          <a:prstGeom prst="rect">
            <a:avLst/>
          </a:prstGeom>
          <a:solidFill>
            <a:schemeClr val="lt2"/>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11675" y="374875"/>
            <a:ext cx="932325" cy="434475"/>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26600" y="-183450"/>
            <a:ext cx="380650" cy="39300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97225" y="3702720"/>
            <a:ext cx="9603865" cy="2217502"/>
            <a:chOff x="0" y="3548340"/>
            <a:chExt cx="9143925" cy="2111303"/>
          </a:xfrm>
        </p:grpSpPr>
        <p:sp>
          <p:nvSpPr>
            <p:cNvPr id="14" name="Google Shape;14;p2"/>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157025" y="3548340"/>
              <a:ext cx="8727868" cy="2000746"/>
              <a:chOff x="157025" y="3548340"/>
              <a:chExt cx="8727868" cy="2000746"/>
            </a:xfrm>
          </p:grpSpPr>
          <p:sp>
            <p:nvSpPr>
              <p:cNvPr id="19" name="Google Shape;19;p2"/>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148"/>
        <p:cNvGrpSpPr/>
        <p:nvPr/>
      </p:nvGrpSpPr>
      <p:grpSpPr>
        <a:xfrm>
          <a:off x="0" y="0"/>
          <a:ext cx="0" cy="0"/>
          <a:chOff x="0" y="0"/>
          <a:chExt cx="0" cy="0"/>
        </a:xfrm>
      </p:grpSpPr>
      <p:sp>
        <p:nvSpPr>
          <p:cNvPr id="1149" name="Google Shape;114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50" name="Google Shape;1150;p28"/>
          <p:cNvSpPr txBox="1">
            <a:spLocks noGrp="1"/>
          </p:cNvSpPr>
          <p:nvPr>
            <p:ph type="subTitle" idx="1"/>
          </p:nvPr>
        </p:nvSpPr>
        <p:spPr>
          <a:xfrm>
            <a:off x="917340" y="2128569"/>
            <a:ext cx="20898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1" name="Google Shape;1151;p28"/>
          <p:cNvSpPr txBox="1">
            <a:spLocks noGrp="1"/>
          </p:cNvSpPr>
          <p:nvPr>
            <p:ph type="subTitle" idx="2"/>
          </p:nvPr>
        </p:nvSpPr>
        <p:spPr>
          <a:xfrm>
            <a:off x="3530633" y="2128569"/>
            <a:ext cx="20898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2" name="Google Shape;1152;p28"/>
          <p:cNvSpPr txBox="1">
            <a:spLocks noGrp="1"/>
          </p:cNvSpPr>
          <p:nvPr>
            <p:ph type="subTitle" idx="3"/>
          </p:nvPr>
        </p:nvSpPr>
        <p:spPr>
          <a:xfrm>
            <a:off x="917340" y="3795148"/>
            <a:ext cx="20898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3" name="Google Shape;1153;p28"/>
          <p:cNvSpPr txBox="1">
            <a:spLocks noGrp="1"/>
          </p:cNvSpPr>
          <p:nvPr>
            <p:ph type="subTitle" idx="4"/>
          </p:nvPr>
        </p:nvSpPr>
        <p:spPr>
          <a:xfrm>
            <a:off x="3530633" y="3795148"/>
            <a:ext cx="20898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4" name="Google Shape;1154;p28"/>
          <p:cNvSpPr txBox="1">
            <a:spLocks noGrp="1"/>
          </p:cNvSpPr>
          <p:nvPr>
            <p:ph type="subTitle" idx="5"/>
          </p:nvPr>
        </p:nvSpPr>
        <p:spPr>
          <a:xfrm>
            <a:off x="6136860" y="2128569"/>
            <a:ext cx="20898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5" name="Google Shape;1155;p28"/>
          <p:cNvSpPr txBox="1">
            <a:spLocks noGrp="1"/>
          </p:cNvSpPr>
          <p:nvPr>
            <p:ph type="subTitle" idx="6"/>
          </p:nvPr>
        </p:nvSpPr>
        <p:spPr>
          <a:xfrm>
            <a:off x="6136860" y="3795148"/>
            <a:ext cx="20898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6" name="Google Shape;1156;p28"/>
          <p:cNvSpPr txBox="1">
            <a:spLocks noGrp="1"/>
          </p:cNvSpPr>
          <p:nvPr>
            <p:ph type="subTitle" idx="7"/>
          </p:nvPr>
        </p:nvSpPr>
        <p:spPr>
          <a:xfrm>
            <a:off x="915690" y="1677625"/>
            <a:ext cx="20931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7" name="Google Shape;1157;p28"/>
          <p:cNvSpPr txBox="1">
            <a:spLocks noGrp="1"/>
          </p:cNvSpPr>
          <p:nvPr>
            <p:ph type="subTitle" idx="8"/>
          </p:nvPr>
        </p:nvSpPr>
        <p:spPr>
          <a:xfrm>
            <a:off x="3528983" y="1677625"/>
            <a:ext cx="20931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8" name="Google Shape;1158;p28"/>
          <p:cNvSpPr txBox="1">
            <a:spLocks noGrp="1"/>
          </p:cNvSpPr>
          <p:nvPr>
            <p:ph type="subTitle" idx="9"/>
          </p:nvPr>
        </p:nvSpPr>
        <p:spPr>
          <a:xfrm>
            <a:off x="6135210" y="1677625"/>
            <a:ext cx="20931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9" name="Google Shape;1159;p28"/>
          <p:cNvSpPr txBox="1">
            <a:spLocks noGrp="1"/>
          </p:cNvSpPr>
          <p:nvPr>
            <p:ph type="subTitle" idx="13"/>
          </p:nvPr>
        </p:nvSpPr>
        <p:spPr>
          <a:xfrm>
            <a:off x="915690" y="3344250"/>
            <a:ext cx="20931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0" name="Google Shape;1160;p28"/>
          <p:cNvSpPr txBox="1">
            <a:spLocks noGrp="1"/>
          </p:cNvSpPr>
          <p:nvPr>
            <p:ph type="subTitle" idx="14"/>
          </p:nvPr>
        </p:nvSpPr>
        <p:spPr>
          <a:xfrm>
            <a:off x="3528983" y="3344250"/>
            <a:ext cx="20931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1" name="Google Shape;1161;p28"/>
          <p:cNvSpPr txBox="1">
            <a:spLocks noGrp="1"/>
          </p:cNvSpPr>
          <p:nvPr>
            <p:ph type="subTitle" idx="15"/>
          </p:nvPr>
        </p:nvSpPr>
        <p:spPr>
          <a:xfrm>
            <a:off x="6135210" y="3344250"/>
            <a:ext cx="20931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162" name="Google Shape;1162;p28"/>
          <p:cNvGrpSpPr/>
          <p:nvPr/>
        </p:nvGrpSpPr>
        <p:grpSpPr>
          <a:xfrm>
            <a:off x="0" y="4488950"/>
            <a:ext cx="9144213" cy="1221279"/>
            <a:chOff x="0" y="4488950"/>
            <a:chExt cx="9144213" cy="1221279"/>
          </a:xfrm>
        </p:grpSpPr>
        <p:sp>
          <p:nvSpPr>
            <p:cNvPr id="1163" name="Google Shape;1163;p28"/>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28"/>
            <p:cNvGrpSpPr/>
            <p:nvPr/>
          </p:nvGrpSpPr>
          <p:grpSpPr>
            <a:xfrm>
              <a:off x="792585" y="4744536"/>
              <a:ext cx="8083445" cy="799692"/>
              <a:chOff x="792585" y="4177836"/>
              <a:chExt cx="8083445" cy="799692"/>
            </a:xfrm>
          </p:grpSpPr>
          <p:sp>
            <p:nvSpPr>
              <p:cNvPr id="1166" name="Google Shape;1166;p28"/>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7" name="Google Shape;1187;p28"/>
          <p:cNvSpPr/>
          <p:nvPr/>
        </p:nvSpPr>
        <p:spPr>
          <a:xfrm rot="-9243454">
            <a:off x="8743424" y="1378857"/>
            <a:ext cx="932393" cy="434507"/>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rot="1751390">
            <a:off x="4705798" y="-113512"/>
            <a:ext cx="380646" cy="392996"/>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rot="9597325">
            <a:off x="-473618" y="1234116"/>
            <a:ext cx="809330" cy="779362"/>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4677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8"/>
        <p:cNvGrpSpPr/>
        <p:nvPr/>
      </p:nvGrpSpPr>
      <p:grpSpPr>
        <a:xfrm>
          <a:off x="0" y="0"/>
          <a:ext cx="0" cy="0"/>
          <a:chOff x="0" y="0"/>
          <a:chExt cx="0" cy="0"/>
        </a:xfrm>
      </p:grpSpPr>
      <p:sp>
        <p:nvSpPr>
          <p:cNvPr id="219" name="Google Shape;21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0" name="Google Shape;220;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221" name="Google Shape;221;p7"/>
          <p:cNvGrpSpPr/>
          <p:nvPr/>
        </p:nvGrpSpPr>
        <p:grpSpPr>
          <a:xfrm rot="-129980">
            <a:off x="-197225" y="3702544"/>
            <a:ext cx="9603413" cy="2217398"/>
            <a:chOff x="0" y="3548340"/>
            <a:chExt cx="9143925" cy="2111303"/>
          </a:xfrm>
        </p:grpSpPr>
        <p:sp>
          <p:nvSpPr>
            <p:cNvPr id="222" name="Google Shape;222;p7"/>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157025" y="3548340"/>
              <a:ext cx="8727868" cy="2000746"/>
              <a:chOff x="157025" y="3548340"/>
              <a:chExt cx="8727868" cy="2000746"/>
            </a:xfrm>
          </p:grpSpPr>
          <p:sp>
            <p:nvSpPr>
              <p:cNvPr id="227" name="Google Shape;227;p7"/>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7"/>
          <p:cNvSpPr/>
          <p:nvPr/>
        </p:nvSpPr>
        <p:spPr>
          <a:xfrm rot="8901613">
            <a:off x="-486084" y="3416096"/>
            <a:ext cx="932366" cy="434494"/>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rot="9597325">
            <a:off x="6220557" y="-354959"/>
            <a:ext cx="809330" cy="779362"/>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1190100" flipH="1">
            <a:off x="8705282" y="2240958"/>
            <a:ext cx="589161" cy="371541"/>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928"/>
        <p:cNvGrpSpPr/>
        <p:nvPr/>
      </p:nvGrpSpPr>
      <p:grpSpPr>
        <a:xfrm>
          <a:off x="0" y="0"/>
          <a:ext cx="0" cy="0"/>
          <a:chOff x="0" y="0"/>
          <a:chExt cx="0" cy="0"/>
        </a:xfrm>
      </p:grpSpPr>
      <p:sp>
        <p:nvSpPr>
          <p:cNvPr id="929" name="Google Shape;929;p23"/>
          <p:cNvSpPr txBox="1">
            <a:spLocks noGrp="1"/>
          </p:cNvSpPr>
          <p:nvPr>
            <p:ph type="body" idx="1"/>
          </p:nvPr>
        </p:nvSpPr>
        <p:spPr>
          <a:xfrm>
            <a:off x="720000" y="1275900"/>
            <a:ext cx="3718800" cy="3328200"/>
          </a:xfrm>
          <a:prstGeom prst="rect">
            <a:avLst/>
          </a:prstGeom>
        </p:spPr>
        <p:txBody>
          <a:bodyPr spcFirstLastPara="1" wrap="square" lIns="91425" tIns="91425" rIns="91425" bIns="91425" anchor="t" anchorCtr="0">
            <a:noAutofit/>
          </a:bodyPr>
          <a:lstStyle>
            <a:lvl1pPr marL="457200" lvl="0" indent="-317500" rtl="0">
              <a:lnSpc>
                <a:spcPct val="100000"/>
              </a:lnSpc>
              <a:spcBef>
                <a:spcPts val="300"/>
              </a:spcBef>
              <a:spcAft>
                <a:spcPts val="0"/>
              </a:spcAft>
              <a:buSzPts val="1400"/>
              <a:buChar char="●"/>
              <a:defRPr sz="1400"/>
            </a:lvl1pPr>
            <a:lvl2pPr marL="914400" lvl="1" indent="-317500" rtl="0">
              <a:lnSpc>
                <a:spcPct val="100000"/>
              </a:lnSpc>
              <a:spcBef>
                <a:spcPts val="16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930" name="Google Shape;930;p23"/>
          <p:cNvSpPr txBox="1">
            <a:spLocks noGrp="1"/>
          </p:cNvSpPr>
          <p:nvPr>
            <p:ph type="body" idx="2"/>
          </p:nvPr>
        </p:nvSpPr>
        <p:spPr>
          <a:xfrm>
            <a:off x="4710100" y="600400"/>
            <a:ext cx="3718800" cy="4004100"/>
          </a:xfrm>
          <a:prstGeom prst="rect">
            <a:avLst/>
          </a:prstGeom>
        </p:spPr>
        <p:txBody>
          <a:bodyPr spcFirstLastPara="1" wrap="square" lIns="91425" tIns="91425" rIns="91425" bIns="91425" anchor="t" anchorCtr="0">
            <a:noAutofit/>
          </a:bodyPr>
          <a:lstStyle>
            <a:lvl1pPr marL="457200" lvl="0" indent="-317500" rtl="0">
              <a:spcBef>
                <a:spcPts val="300"/>
              </a:spcBef>
              <a:spcAft>
                <a:spcPts val="0"/>
              </a:spcAft>
              <a:buSzPts val="1400"/>
              <a:buChar char="●"/>
              <a:defRPr sz="1100"/>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931" name="Google Shape;931;p23"/>
          <p:cNvSpPr txBox="1">
            <a:spLocks noGrp="1"/>
          </p:cNvSpPr>
          <p:nvPr>
            <p:ph type="title"/>
          </p:nvPr>
        </p:nvSpPr>
        <p:spPr>
          <a:xfrm>
            <a:off x="720000" y="445025"/>
            <a:ext cx="39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32" name="Google Shape;932;p23"/>
          <p:cNvSpPr/>
          <p:nvPr/>
        </p:nvSpPr>
        <p:spPr>
          <a:xfrm rot="6365965">
            <a:off x="8479514" y="4451936"/>
            <a:ext cx="412352" cy="425731"/>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rot="-1117037" flipH="1">
            <a:off x="5780362" y="54666"/>
            <a:ext cx="412313" cy="42569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rot="-9493138">
            <a:off x="7284092" y="-358707"/>
            <a:ext cx="755021" cy="779474"/>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rot="7395545">
            <a:off x="-406331" y="2948674"/>
            <a:ext cx="809349" cy="779382"/>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23"/>
          <p:cNvGrpSpPr/>
          <p:nvPr/>
        </p:nvGrpSpPr>
        <p:grpSpPr>
          <a:xfrm flipH="1">
            <a:off x="0" y="4604000"/>
            <a:ext cx="9144213" cy="1221279"/>
            <a:chOff x="0" y="4488950"/>
            <a:chExt cx="9144213" cy="1221279"/>
          </a:xfrm>
        </p:grpSpPr>
        <p:sp>
          <p:nvSpPr>
            <p:cNvPr id="937" name="Google Shape;937;p23"/>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23"/>
            <p:cNvGrpSpPr/>
            <p:nvPr/>
          </p:nvGrpSpPr>
          <p:grpSpPr>
            <a:xfrm>
              <a:off x="792585" y="4744536"/>
              <a:ext cx="8083445" cy="799692"/>
              <a:chOff x="792585" y="4177836"/>
              <a:chExt cx="8083445" cy="799692"/>
            </a:xfrm>
          </p:grpSpPr>
          <p:sp>
            <p:nvSpPr>
              <p:cNvPr id="940" name="Google Shape;940;p23"/>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6"/>
        <p:cNvGrpSpPr/>
        <p:nvPr/>
      </p:nvGrpSpPr>
      <p:grpSpPr>
        <a:xfrm>
          <a:off x="0" y="0"/>
          <a:ext cx="0" cy="0"/>
          <a:chOff x="0" y="0"/>
          <a:chExt cx="0" cy="0"/>
        </a:xfrm>
      </p:grpSpPr>
      <p:sp>
        <p:nvSpPr>
          <p:cNvPr id="997" name="Google Shape;99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98" name="Google Shape;998;p25"/>
          <p:cNvSpPr txBox="1">
            <a:spLocks noGrp="1"/>
          </p:cNvSpPr>
          <p:nvPr>
            <p:ph type="subTitle" idx="1"/>
          </p:nvPr>
        </p:nvSpPr>
        <p:spPr>
          <a:xfrm>
            <a:off x="937626" y="29069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9" name="Google Shape;999;p25"/>
          <p:cNvSpPr txBox="1">
            <a:spLocks noGrp="1"/>
          </p:cNvSpPr>
          <p:nvPr>
            <p:ph type="subTitle" idx="2"/>
          </p:nvPr>
        </p:nvSpPr>
        <p:spPr>
          <a:xfrm>
            <a:off x="3484347" y="29069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0" name="Google Shape;1000;p25"/>
          <p:cNvSpPr txBox="1">
            <a:spLocks noGrp="1"/>
          </p:cNvSpPr>
          <p:nvPr>
            <p:ph type="subTitle" idx="3"/>
          </p:nvPr>
        </p:nvSpPr>
        <p:spPr>
          <a:xfrm>
            <a:off x="6031074" y="29069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1" name="Google Shape;1001;p25"/>
          <p:cNvSpPr txBox="1">
            <a:spLocks noGrp="1"/>
          </p:cNvSpPr>
          <p:nvPr>
            <p:ph type="subTitle" idx="4"/>
          </p:nvPr>
        </p:nvSpPr>
        <p:spPr>
          <a:xfrm>
            <a:off x="937625" y="2424225"/>
            <a:ext cx="2175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2" name="Google Shape;1002;p25"/>
          <p:cNvSpPr txBox="1">
            <a:spLocks noGrp="1"/>
          </p:cNvSpPr>
          <p:nvPr>
            <p:ph type="subTitle" idx="5"/>
          </p:nvPr>
        </p:nvSpPr>
        <p:spPr>
          <a:xfrm>
            <a:off x="3484350" y="2424225"/>
            <a:ext cx="2175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3" name="Google Shape;1003;p25"/>
          <p:cNvSpPr txBox="1">
            <a:spLocks noGrp="1"/>
          </p:cNvSpPr>
          <p:nvPr>
            <p:ph type="subTitle" idx="6"/>
          </p:nvPr>
        </p:nvSpPr>
        <p:spPr>
          <a:xfrm>
            <a:off x="6031075" y="2424225"/>
            <a:ext cx="2175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4" name="Google Shape;1004;p25"/>
          <p:cNvSpPr/>
          <p:nvPr/>
        </p:nvSpPr>
        <p:spPr>
          <a:xfrm rot="2287419">
            <a:off x="4166152" y="4471485"/>
            <a:ext cx="412305" cy="425682"/>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5"/>
          <p:cNvSpPr/>
          <p:nvPr/>
        </p:nvSpPr>
        <p:spPr>
          <a:xfrm rot="5039165">
            <a:off x="7533843" y="-270419"/>
            <a:ext cx="558059" cy="641139"/>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5"/>
          <p:cNvSpPr/>
          <p:nvPr/>
        </p:nvSpPr>
        <p:spPr>
          <a:xfrm rot="-5244311">
            <a:off x="-400893" y="2707506"/>
            <a:ext cx="755032" cy="77948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 name="Google Shape;1007;p25"/>
          <p:cNvGrpSpPr/>
          <p:nvPr/>
        </p:nvGrpSpPr>
        <p:grpSpPr>
          <a:xfrm flipH="1">
            <a:off x="-125272" y="3700760"/>
            <a:ext cx="9269197" cy="2140228"/>
            <a:chOff x="0" y="3548340"/>
            <a:chExt cx="9143925" cy="2111303"/>
          </a:xfrm>
        </p:grpSpPr>
        <p:sp>
          <p:nvSpPr>
            <p:cNvPr id="1008" name="Google Shape;1008;p25"/>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25"/>
            <p:cNvGrpSpPr/>
            <p:nvPr/>
          </p:nvGrpSpPr>
          <p:grpSpPr>
            <a:xfrm>
              <a:off x="157025" y="3548340"/>
              <a:ext cx="8727868" cy="2000746"/>
              <a:chOff x="157025" y="3548340"/>
              <a:chExt cx="8727868" cy="2000746"/>
            </a:xfrm>
          </p:grpSpPr>
          <p:sp>
            <p:nvSpPr>
              <p:cNvPr id="1010" name="Google Shape;1010;p25"/>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5"/>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5"/>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5"/>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5"/>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5"/>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5"/>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5"/>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5"/>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5"/>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5"/>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5"/>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5"/>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5"/>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5"/>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5"/>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5"/>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5"/>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5"/>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5"/>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4"/>
        <p:cNvGrpSpPr/>
        <p:nvPr/>
      </p:nvGrpSpPr>
      <p:grpSpPr>
        <a:xfrm>
          <a:off x="0" y="0"/>
          <a:ext cx="0" cy="0"/>
          <a:chOff x="0" y="0"/>
          <a:chExt cx="0" cy="0"/>
        </a:xfrm>
      </p:grpSpPr>
      <p:grpSp>
        <p:nvGrpSpPr>
          <p:cNvPr id="1295" name="Google Shape;1295;p32"/>
          <p:cNvGrpSpPr/>
          <p:nvPr/>
        </p:nvGrpSpPr>
        <p:grpSpPr>
          <a:xfrm flipH="1">
            <a:off x="-1107011" y="3920725"/>
            <a:ext cx="11358026" cy="1516950"/>
            <a:chOff x="0" y="4488950"/>
            <a:chExt cx="9144213" cy="1221279"/>
          </a:xfrm>
        </p:grpSpPr>
        <p:sp>
          <p:nvSpPr>
            <p:cNvPr id="1296" name="Google Shape;1296;p32"/>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32"/>
            <p:cNvGrpSpPr/>
            <p:nvPr/>
          </p:nvGrpSpPr>
          <p:grpSpPr>
            <a:xfrm>
              <a:off x="792585" y="4744536"/>
              <a:ext cx="8083445" cy="799692"/>
              <a:chOff x="792585" y="4177836"/>
              <a:chExt cx="8083445" cy="799692"/>
            </a:xfrm>
          </p:grpSpPr>
          <p:sp>
            <p:nvSpPr>
              <p:cNvPr id="1299" name="Google Shape;1299;p32"/>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0" name="Google Shape;1320;p32"/>
          <p:cNvSpPr/>
          <p:nvPr/>
        </p:nvSpPr>
        <p:spPr>
          <a:xfrm>
            <a:off x="3544575" y="3770325"/>
            <a:ext cx="412320" cy="42569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rot="-5244311">
            <a:off x="-253943" y="505206"/>
            <a:ext cx="755032" cy="77948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rot="7395545">
            <a:off x="7526819" y="-402301"/>
            <a:ext cx="809349" cy="779382"/>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rot="8749925" flipH="1">
            <a:off x="8801235" y="845958"/>
            <a:ext cx="564583" cy="582912"/>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24"/>
        <p:cNvGrpSpPr/>
        <p:nvPr/>
      </p:nvGrpSpPr>
      <p:grpSpPr>
        <a:xfrm>
          <a:off x="0" y="0"/>
          <a:ext cx="0" cy="0"/>
          <a:chOff x="0" y="0"/>
          <a:chExt cx="0" cy="0"/>
        </a:xfrm>
      </p:grpSpPr>
      <p:grpSp>
        <p:nvGrpSpPr>
          <p:cNvPr id="1325" name="Google Shape;1325;p33"/>
          <p:cNvGrpSpPr/>
          <p:nvPr/>
        </p:nvGrpSpPr>
        <p:grpSpPr>
          <a:xfrm flipH="1">
            <a:off x="-77029" y="3040211"/>
            <a:ext cx="11742629" cy="2711336"/>
            <a:chOff x="0" y="3548340"/>
            <a:chExt cx="9143925" cy="2111303"/>
          </a:xfrm>
        </p:grpSpPr>
        <p:sp>
          <p:nvSpPr>
            <p:cNvPr id="1326" name="Google Shape;1326;p33"/>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157025" y="3548340"/>
              <a:ext cx="8727868" cy="2000746"/>
              <a:chOff x="157025" y="3548340"/>
              <a:chExt cx="8727868" cy="2000746"/>
            </a:xfrm>
          </p:grpSpPr>
          <p:sp>
            <p:nvSpPr>
              <p:cNvPr id="1331" name="Google Shape;1331;p33"/>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3"/>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3"/>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3"/>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3"/>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3"/>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3"/>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3"/>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3"/>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8" name="Google Shape;1388;p33"/>
          <p:cNvSpPr/>
          <p:nvPr/>
        </p:nvSpPr>
        <p:spPr>
          <a:xfrm rot="4744183" flipH="1">
            <a:off x="1304271" y="-174731"/>
            <a:ext cx="412340" cy="42571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3"/>
          <p:cNvSpPr/>
          <p:nvPr/>
        </p:nvSpPr>
        <p:spPr>
          <a:xfrm rot="1037247">
            <a:off x="4008160" y="4326845"/>
            <a:ext cx="412333" cy="425711"/>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3"/>
          <p:cNvSpPr/>
          <p:nvPr/>
        </p:nvSpPr>
        <p:spPr>
          <a:xfrm rot="4269655">
            <a:off x="-248601" y="898486"/>
            <a:ext cx="558047" cy="641151"/>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3"/>
          <p:cNvSpPr/>
          <p:nvPr/>
        </p:nvSpPr>
        <p:spPr>
          <a:xfrm rot="-8479708">
            <a:off x="8742970" y="2182015"/>
            <a:ext cx="755019" cy="77946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70"/>
        <p:cNvGrpSpPr/>
        <p:nvPr/>
      </p:nvGrpSpPr>
      <p:grpSpPr>
        <a:xfrm>
          <a:off x="0" y="0"/>
          <a:ext cx="0" cy="0"/>
          <a:chOff x="0" y="0"/>
          <a:chExt cx="0" cy="0"/>
        </a:xfrm>
      </p:grpSpPr>
      <p:sp>
        <p:nvSpPr>
          <p:cNvPr id="1071" name="Google Shape;107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72" name="Google Shape;1072;p26"/>
          <p:cNvSpPr txBox="1">
            <a:spLocks noGrp="1"/>
          </p:cNvSpPr>
          <p:nvPr>
            <p:ph type="subTitle" idx="1"/>
          </p:nvPr>
        </p:nvSpPr>
        <p:spPr>
          <a:xfrm>
            <a:off x="2187238" y="20765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3" name="Google Shape;1073;p26"/>
          <p:cNvSpPr txBox="1">
            <a:spLocks noGrp="1"/>
          </p:cNvSpPr>
          <p:nvPr>
            <p:ph type="subTitle" idx="2"/>
          </p:nvPr>
        </p:nvSpPr>
        <p:spPr>
          <a:xfrm>
            <a:off x="4978566" y="20765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4" name="Google Shape;1074;p26"/>
          <p:cNvSpPr txBox="1">
            <a:spLocks noGrp="1"/>
          </p:cNvSpPr>
          <p:nvPr>
            <p:ph type="subTitle" idx="3"/>
          </p:nvPr>
        </p:nvSpPr>
        <p:spPr>
          <a:xfrm>
            <a:off x="2187238" y="35099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5" name="Google Shape;1075;p26"/>
          <p:cNvSpPr txBox="1">
            <a:spLocks noGrp="1"/>
          </p:cNvSpPr>
          <p:nvPr>
            <p:ph type="subTitle" idx="4"/>
          </p:nvPr>
        </p:nvSpPr>
        <p:spPr>
          <a:xfrm>
            <a:off x="4978566" y="35099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6" name="Google Shape;1076;p26"/>
          <p:cNvSpPr txBox="1">
            <a:spLocks noGrp="1"/>
          </p:cNvSpPr>
          <p:nvPr>
            <p:ph type="subTitle" idx="5"/>
          </p:nvPr>
        </p:nvSpPr>
        <p:spPr>
          <a:xfrm>
            <a:off x="2187238" y="1549425"/>
            <a:ext cx="19782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7" name="Google Shape;1077;p26"/>
          <p:cNvSpPr txBox="1">
            <a:spLocks noGrp="1"/>
          </p:cNvSpPr>
          <p:nvPr>
            <p:ph type="subTitle" idx="6"/>
          </p:nvPr>
        </p:nvSpPr>
        <p:spPr>
          <a:xfrm>
            <a:off x="2187238" y="2982875"/>
            <a:ext cx="19782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8" name="Google Shape;1078;p26"/>
          <p:cNvSpPr txBox="1">
            <a:spLocks noGrp="1"/>
          </p:cNvSpPr>
          <p:nvPr>
            <p:ph type="subTitle" idx="7"/>
          </p:nvPr>
        </p:nvSpPr>
        <p:spPr>
          <a:xfrm>
            <a:off x="4978563" y="1549425"/>
            <a:ext cx="19782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9" name="Google Shape;1079;p26"/>
          <p:cNvSpPr txBox="1">
            <a:spLocks noGrp="1"/>
          </p:cNvSpPr>
          <p:nvPr>
            <p:ph type="subTitle" idx="8"/>
          </p:nvPr>
        </p:nvSpPr>
        <p:spPr>
          <a:xfrm>
            <a:off x="4978563" y="2982875"/>
            <a:ext cx="1978200" cy="52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080" name="Google Shape;1080;p26"/>
          <p:cNvGrpSpPr/>
          <p:nvPr/>
        </p:nvGrpSpPr>
        <p:grpSpPr>
          <a:xfrm flipH="1">
            <a:off x="0" y="4488950"/>
            <a:ext cx="9144213" cy="1221279"/>
            <a:chOff x="0" y="4488950"/>
            <a:chExt cx="9144213" cy="1221279"/>
          </a:xfrm>
        </p:grpSpPr>
        <p:sp>
          <p:nvSpPr>
            <p:cNvPr id="1081" name="Google Shape;1081;p26"/>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26"/>
            <p:cNvGrpSpPr/>
            <p:nvPr/>
          </p:nvGrpSpPr>
          <p:grpSpPr>
            <a:xfrm>
              <a:off x="792585" y="4744536"/>
              <a:ext cx="8083445" cy="799692"/>
              <a:chOff x="792585" y="4177836"/>
              <a:chExt cx="8083445" cy="799692"/>
            </a:xfrm>
          </p:grpSpPr>
          <p:sp>
            <p:nvSpPr>
              <p:cNvPr id="1084" name="Google Shape;1084;p26"/>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5" name="Google Shape;1105;p26"/>
          <p:cNvSpPr/>
          <p:nvPr/>
        </p:nvSpPr>
        <p:spPr>
          <a:xfrm>
            <a:off x="-451275" y="3352275"/>
            <a:ext cx="932325" cy="434475"/>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2261925" y="-185075"/>
            <a:ext cx="380650" cy="39300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rot="-1189645" flipH="1">
            <a:off x="8681885" y="964548"/>
            <a:ext cx="801327" cy="505339"/>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390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862"/>
        <p:cNvGrpSpPr/>
        <p:nvPr/>
      </p:nvGrpSpPr>
      <p:grpSpPr>
        <a:xfrm>
          <a:off x="0" y="0"/>
          <a:ext cx="0" cy="0"/>
          <a:chOff x="0" y="0"/>
          <a:chExt cx="0" cy="0"/>
        </a:xfrm>
      </p:grpSpPr>
      <p:sp>
        <p:nvSpPr>
          <p:cNvPr id="863" name="Google Shape;86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64" name="Google Shape;864;p21"/>
          <p:cNvSpPr txBox="1">
            <a:spLocks noGrp="1"/>
          </p:cNvSpPr>
          <p:nvPr>
            <p:ph type="subTitle" idx="1"/>
          </p:nvPr>
        </p:nvSpPr>
        <p:spPr>
          <a:xfrm>
            <a:off x="4964625" y="2906925"/>
            <a:ext cx="2801400" cy="10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5" name="Google Shape;865;p21"/>
          <p:cNvSpPr txBox="1">
            <a:spLocks noGrp="1"/>
          </p:cNvSpPr>
          <p:nvPr>
            <p:ph type="subTitle" idx="2"/>
          </p:nvPr>
        </p:nvSpPr>
        <p:spPr>
          <a:xfrm>
            <a:off x="1377950" y="2906925"/>
            <a:ext cx="2801400" cy="10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6" name="Google Shape;866;p21"/>
          <p:cNvSpPr txBox="1">
            <a:spLocks noGrp="1"/>
          </p:cNvSpPr>
          <p:nvPr>
            <p:ph type="subTitle" idx="3"/>
          </p:nvPr>
        </p:nvSpPr>
        <p:spPr>
          <a:xfrm>
            <a:off x="1377950" y="2424225"/>
            <a:ext cx="28014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7" name="Google Shape;867;p21"/>
          <p:cNvSpPr txBox="1">
            <a:spLocks noGrp="1"/>
          </p:cNvSpPr>
          <p:nvPr>
            <p:ph type="subTitle" idx="4"/>
          </p:nvPr>
        </p:nvSpPr>
        <p:spPr>
          <a:xfrm>
            <a:off x="4964629" y="2424225"/>
            <a:ext cx="28014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868" name="Google Shape;868;p21"/>
          <p:cNvGrpSpPr/>
          <p:nvPr/>
        </p:nvGrpSpPr>
        <p:grpSpPr>
          <a:xfrm>
            <a:off x="0" y="4488950"/>
            <a:ext cx="9144213" cy="1221279"/>
            <a:chOff x="0" y="4488950"/>
            <a:chExt cx="9144213" cy="1221279"/>
          </a:xfrm>
        </p:grpSpPr>
        <p:sp>
          <p:nvSpPr>
            <p:cNvPr id="869" name="Google Shape;869;p21"/>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1"/>
            <p:cNvGrpSpPr/>
            <p:nvPr/>
          </p:nvGrpSpPr>
          <p:grpSpPr>
            <a:xfrm>
              <a:off x="792585" y="4744536"/>
              <a:ext cx="8083445" cy="799692"/>
              <a:chOff x="792585" y="4177836"/>
              <a:chExt cx="8083445" cy="799692"/>
            </a:xfrm>
          </p:grpSpPr>
          <p:sp>
            <p:nvSpPr>
              <p:cNvPr id="872" name="Google Shape;872;p21"/>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3" name="Google Shape;893;p21"/>
          <p:cNvSpPr/>
          <p:nvPr/>
        </p:nvSpPr>
        <p:spPr>
          <a:xfrm rot="-9243454">
            <a:off x="1271662" y="-171543"/>
            <a:ext cx="932393" cy="434507"/>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1"/>
          <p:cNvSpPr/>
          <p:nvPr/>
        </p:nvSpPr>
        <p:spPr>
          <a:xfrm rot="1751390">
            <a:off x="-186127" y="1768000"/>
            <a:ext cx="380646" cy="392996"/>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rot="9597325">
            <a:off x="8804957" y="2871641"/>
            <a:ext cx="809330" cy="779362"/>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30636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86"/>
        <p:cNvGrpSpPr/>
        <p:nvPr/>
      </p:nvGrpSpPr>
      <p:grpSpPr>
        <a:xfrm>
          <a:off x="0" y="0"/>
          <a:ext cx="0" cy="0"/>
          <a:chOff x="0" y="0"/>
          <a:chExt cx="0" cy="0"/>
        </a:xfrm>
      </p:grpSpPr>
      <p:sp>
        <p:nvSpPr>
          <p:cNvPr id="587" name="Google Shape;587;p16"/>
          <p:cNvSpPr txBox="1">
            <a:spLocks noGrp="1"/>
          </p:cNvSpPr>
          <p:nvPr>
            <p:ph type="title"/>
          </p:nvPr>
        </p:nvSpPr>
        <p:spPr>
          <a:xfrm>
            <a:off x="720000" y="1822650"/>
            <a:ext cx="3582900" cy="693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8" name="Google Shape;588;p16"/>
          <p:cNvSpPr txBox="1">
            <a:spLocks noGrp="1"/>
          </p:cNvSpPr>
          <p:nvPr>
            <p:ph type="subTitle" idx="1"/>
          </p:nvPr>
        </p:nvSpPr>
        <p:spPr>
          <a:xfrm>
            <a:off x="720000" y="2515650"/>
            <a:ext cx="35829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89" name="Google Shape;589;p16"/>
          <p:cNvGrpSpPr/>
          <p:nvPr/>
        </p:nvGrpSpPr>
        <p:grpSpPr>
          <a:xfrm flipH="1">
            <a:off x="-125272" y="3610972"/>
            <a:ext cx="9269197" cy="2140228"/>
            <a:chOff x="0" y="3548340"/>
            <a:chExt cx="9143925" cy="2111303"/>
          </a:xfrm>
        </p:grpSpPr>
        <p:sp>
          <p:nvSpPr>
            <p:cNvPr id="590" name="Google Shape;590;p16"/>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16"/>
            <p:cNvGrpSpPr/>
            <p:nvPr/>
          </p:nvGrpSpPr>
          <p:grpSpPr>
            <a:xfrm>
              <a:off x="157025" y="3548340"/>
              <a:ext cx="8727868" cy="2000746"/>
              <a:chOff x="157025" y="3548340"/>
              <a:chExt cx="8727868" cy="2000746"/>
            </a:xfrm>
          </p:grpSpPr>
          <p:sp>
            <p:nvSpPr>
              <p:cNvPr id="595" name="Google Shape;595;p16"/>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390803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rchivo"/>
              <a:buNone/>
              <a:defRPr sz="3200" b="1">
                <a:solidFill>
                  <a:schemeClr val="dk1"/>
                </a:solidFill>
                <a:latin typeface="Archivo"/>
                <a:ea typeface="Archivo"/>
                <a:cs typeface="Archivo"/>
                <a:sym typeface="Archivo"/>
              </a:defRPr>
            </a:lvl1pPr>
            <a:lvl2pPr lvl="1"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Figtree"/>
              <a:buChar char="●"/>
              <a:defRPr>
                <a:solidFill>
                  <a:schemeClr val="dk1"/>
                </a:solidFill>
                <a:latin typeface="Figtree"/>
                <a:ea typeface="Figtree"/>
                <a:cs typeface="Figtree"/>
                <a:sym typeface="Figtree"/>
              </a:defRPr>
            </a:lvl1pPr>
            <a:lvl2pPr marL="914400" lvl="1"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2pPr>
            <a:lvl3pPr marL="1371600" lvl="2"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3pPr>
            <a:lvl4pPr marL="1828800" lvl="3"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4pPr>
            <a:lvl5pPr marL="2286000" lvl="4"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5pPr>
            <a:lvl6pPr marL="2743200" lvl="5"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6pPr>
            <a:lvl7pPr marL="3200400" lvl="6"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7pPr>
            <a:lvl8pPr marL="3657600" lvl="7" indent="-317500">
              <a:lnSpc>
                <a:spcPct val="100000"/>
              </a:lnSpc>
              <a:spcBef>
                <a:spcPts val="1600"/>
              </a:spcBef>
              <a:spcAft>
                <a:spcPts val="0"/>
              </a:spcAft>
              <a:buClr>
                <a:schemeClr val="dk1"/>
              </a:buClr>
              <a:buSzPts val="1400"/>
              <a:buFont typeface="Figtree"/>
              <a:buChar char="○"/>
              <a:defRPr>
                <a:solidFill>
                  <a:schemeClr val="dk1"/>
                </a:solidFill>
                <a:latin typeface="Figtree"/>
                <a:ea typeface="Figtree"/>
                <a:cs typeface="Figtree"/>
                <a:sym typeface="Figtree"/>
              </a:defRPr>
            </a:lvl8pPr>
            <a:lvl9pPr marL="4114800" lvl="8" indent="-317500">
              <a:lnSpc>
                <a:spcPct val="100000"/>
              </a:lnSpc>
              <a:spcBef>
                <a:spcPts val="1600"/>
              </a:spcBef>
              <a:spcAft>
                <a:spcPts val="1600"/>
              </a:spcAft>
              <a:buClr>
                <a:schemeClr val="dk1"/>
              </a:buClr>
              <a:buSzPts val="1400"/>
              <a:buFont typeface="Figtree"/>
              <a:buChar char="■"/>
              <a:defRPr>
                <a:solidFill>
                  <a:schemeClr val="dk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9" r:id="rId3"/>
    <p:sldLayoutId id="2147483671" r:id="rId4"/>
    <p:sldLayoutId id="2147483678" r:id="rId5"/>
    <p:sldLayoutId id="2147483679" r:id="rId6"/>
    <p:sldLayoutId id="2147483684" r:id="rId7"/>
    <p:sldLayoutId id="2147483685" r:id="rId8"/>
    <p:sldLayoutId id="2147483686" r:id="rId9"/>
    <p:sldLayoutId id="2147483687" r:id="rId10"/>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hyperlink" Target="https://flood-predictor.iccntsd.in/" TargetMode="External"/><Relationship Id="rId4" Type="http://schemas.openxmlformats.org/officeDocument/2006/relationships/hyperlink" Target="https://github.com/SaurabhTiwari4093/Flood-Forecasti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flask.palletsprojects.com/en/3.0.x/" TargetMode="External"/><Relationship Id="rId4" Type="http://schemas.openxmlformats.org/officeDocument/2006/relationships/hyperlink" Target="https://pypi.org/project/beautifulsoup4/"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hart-studio.plotly.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public.opendatasoft.com/" TargetMode="External"/><Relationship Id="rId4" Type="http://schemas.openxmlformats.org/officeDocument/2006/relationships/hyperlink" Target="https://www.python.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37"/>
          <p:cNvSpPr txBox="1">
            <a:spLocks noGrp="1"/>
          </p:cNvSpPr>
          <p:nvPr>
            <p:ph type="ctrTitle"/>
          </p:nvPr>
        </p:nvSpPr>
        <p:spPr>
          <a:xfrm>
            <a:off x="713225" y="862633"/>
            <a:ext cx="5063700" cy="19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0" dirty="0">
                <a:latin typeface="Archivo Light"/>
                <a:ea typeface="Archivo SemiBold"/>
                <a:cs typeface="Archivo Light"/>
                <a:sym typeface="Archivo Light"/>
              </a:rPr>
              <a:t>Flood Forecasting </a:t>
            </a:r>
            <a:br>
              <a:rPr lang="en" sz="4000" b="0" dirty="0">
                <a:latin typeface="Archivo Light"/>
                <a:ea typeface="Archivo SemiBold"/>
                <a:cs typeface="Archivo Light"/>
                <a:sym typeface="Archivo Light"/>
              </a:rPr>
            </a:br>
            <a:r>
              <a:rPr lang="en" sz="4000" b="0" dirty="0">
                <a:latin typeface="Archivo Light"/>
                <a:ea typeface="Archivo SemiBold"/>
                <a:cs typeface="Archivo Light"/>
                <a:sym typeface="Archivo Light"/>
              </a:rPr>
              <a:t>using </a:t>
            </a:r>
            <a:br>
              <a:rPr lang="en" sz="4000" b="0" dirty="0">
                <a:latin typeface="Archivo Light"/>
                <a:ea typeface="Archivo SemiBold"/>
                <a:cs typeface="Archivo Light"/>
                <a:sym typeface="Archivo Light"/>
              </a:rPr>
            </a:br>
            <a:r>
              <a:rPr lang="en" sz="4000" dirty="0">
                <a:latin typeface="Archivo Light"/>
                <a:ea typeface="Archivo SemiBold"/>
                <a:cs typeface="Archivo Light"/>
                <a:sym typeface="Archivo Light"/>
              </a:rPr>
              <a:t>Machine Learning</a:t>
            </a:r>
            <a:endParaRPr sz="4000" dirty="0"/>
          </a:p>
        </p:txBody>
      </p:sp>
      <p:sp>
        <p:nvSpPr>
          <p:cNvPr id="1403" name="Google Shape;1403;p37"/>
          <p:cNvSpPr txBox="1">
            <a:spLocks noGrp="1"/>
          </p:cNvSpPr>
          <p:nvPr>
            <p:ph type="subTitle" idx="1"/>
          </p:nvPr>
        </p:nvSpPr>
        <p:spPr>
          <a:xfrm>
            <a:off x="763324" y="2989439"/>
            <a:ext cx="5094353" cy="8817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B.Tech. Project</a:t>
            </a:r>
            <a:br>
              <a:rPr lang="en-GB" dirty="0"/>
            </a:br>
            <a:r>
              <a:rPr lang="en-GB" dirty="0"/>
              <a:t>Presented By: Saurabh Tiwari (2020CE10295)</a:t>
            </a:r>
          </a:p>
          <a:p>
            <a:pPr marL="0" lvl="0" indent="0" algn="l" rtl="0">
              <a:spcBef>
                <a:spcPts val="0"/>
              </a:spcBef>
              <a:spcAft>
                <a:spcPts val="0"/>
              </a:spcAft>
              <a:buNone/>
            </a:pPr>
            <a:r>
              <a:rPr lang="en-GB" dirty="0"/>
              <a:t>Supervised By: Prof. A. K. Keshari</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br>
              <a:rPr lang="en-GB" dirty="0"/>
            </a:br>
            <a:endParaRPr lang="en-GB" dirty="0"/>
          </a:p>
          <a:p>
            <a:pPr marL="0" lvl="0" indent="0" algn="l" rtl="0">
              <a:spcBef>
                <a:spcPts val="0"/>
              </a:spcBef>
              <a:spcAft>
                <a:spcPts val="0"/>
              </a:spcAft>
              <a:buNone/>
            </a:pPr>
            <a:endParaRPr dirty="0"/>
          </a:p>
        </p:txBody>
      </p:sp>
      <p:grpSp>
        <p:nvGrpSpPr>
          <p:cNvPr id="1404" name="Google Shape;1404;p37"/>
          <p:cNvGrpSpPr/>
          <p:nvPr/>
        </p:nvGrpSpPr>
        <p:grpSpPr>
          <a:xfrm>
            <a:off x="5183682" y="519151"/>
            <a:ext cx="4564180" cy="4278073"/>
            <a:chOff x="4579825" y="364600"/>
            <a:chExt cx="4564180" cy="4278073"/>
          </a:xfrm>
        </p:grpSpPr>
        <p:sp>
          <p:nvSpPr>
            <p:cNvPr id="1405" name="Google Shape;1405;p37"/>
            <p:cNvSpPr/>
            <p:nvPr/>
          </p:nvSpPr>
          <p:spPr>
            <a:xfrm>
              <a:off x="4579825" y="364600"/>
              <a:ext cx="4554039" cy="4278073"/>
            </a:xfrm>
            <a:custGeom>
              <a:avLst/>
              <a:gdLst/>
              <a:ahLst/>
              <a:cxnLst/>
              <a:rect l="l" t="t" r="r" b="b"/>
              <a:pathLst>
                <a:path w="107198" h="100702" extrusionOk="0">
                  <a:moveTo>
                    <a:pt x="34788" y="0"/>
                  </a:moveTo>
                  <a:cubicBezTo>
                    <a:pt x="30916" y="0"/>
                    <a:pt x="27374" y="1058"/>
                    <a:pt x="24349" y="3465"/>
                  </a:cubicBezTo>
                  <a:cubicBezTo>
                    <a:pt x="9690" y="15161"/>
                    <a:pt x="28616" y="27595"/>
                    <a:pt x="19229" y="36598"/>
                  </a:cubicBezTo>
                  <a:cubicBezTo>
                    <a:pt x="13104" y="42488"/>
                    <a:pt x="1" y="56226"/>
                    <a:pt x="12200" y="76440"/>
                  </a:cubicBezTo>
                  <a:cubicBezTo>
                    <a:pt x="24399" y="96672"/>
                    <a:pt x="43961" y="98160"/>
                    <a:pt x="56612" y="99684"/>
                  </a:cubicBezTo>
                  <a:cubicBezTo>
                    <a:pt x="60084" y="100094"/>
                    <a:pt x="64481" y="100702"/>
                    <a:pt x="69238" y="100702"/>
                  </a:cubicBezTo>
                  <a:cubicBezTo>
                    <a:pt x="78628" y="100702"/>
                    <a:pt x="89422" y="98335"/>
                    <a:pt x="97275" y="87417"/>
                  </a:cubicBezTo>
                  <a:cubicBezTo>
                    <a:pt x="107197" y="73613"/>
                    <a:pt x="106226" y="56544"/>
                    <a:pt x="89259" y="36748"/>
                  </a:cubicBezTo>
                  <a:cubicBezTo>
                    <a:pt x="75411" y="20621"/>
                    <a:pt x="51884" y="0"/>
                    <a:pt x="3478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5846648" y="4319972"/>
              <a:ext cx="2645300" cy="322527"/>
            </a:xfrm>
            <a:custGeom>
              <a:avLst/>
              <a:gdLst/>
              <a:ahLst/>
              <a:cxnLst/>
              <a:rect l="l" t="t" r="r" b="b"/>
              <a:pathLst>
                <a:path w="62268" h="7592" extrusionOk="0">
                  <a:moveTo>
                    <a:pt x="0" y="1"/>
                  </a:moveTo>
                  <a:cubicBezTo>
                    <a:pt x="9389" y="4786"/>
                    <a:pt x="19295" y="5674"/>
                    <a:pt x="26792" y="6578"/>
                  </a:cubicBezTo>
                  <a:cubicBezTo>
                    <a:pt x="30259" y="6987"/>
                    <a:pt x="34646" y="7591"/>
                    <a:pt x="39392" y="7591"/>
                  </a:cubicBezTo>
                  <a:cubicBezTo>
                    <a:pt x="46857" y="7591"/>
                    <a:pt x="55209" y="6097"/>
                    <a:pt x="62267" y="1"/>
                  </a:cubicBezTo>
                  <a:close/>
                </a:path>
              </a:pathLst>
            </a:custGeom>
            <a:solidFill>
              <a:srgbClr val="1B3A4E">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5043350" y="2047075"/>
              <a:ext cx="3690285" cy="444579"/>
            </a:xfrm>
            <a:custGeom>
              <a:avLst/>
              <a:gdLst/>
              <a:ahLst/>
              <a:cxnLst/>
              <a:rect l="l" t="t" r="r" b="b"/>
              <a:pathLst>
                <a:path w="86866" h="10465" extrusionOk="0">
                  <a:moveTo>
                    <a:pt x="43153" y="1"/>
                  </a:moveTo>
                  <a:cubicBezTo>
                    <a:pt x="39868" y="1"/>
                    <a:pt x="36281" y="299"/>
                    <a:pt x="32296" y="1010"/>
                  </a:cubicBezTo>
                  <a:cubicBezTo>
                    <a:pt x="27762" y="1829"/>
                    <a:pt x="18358" y="5561"/>
                    <a:pt x="13822" y="6347"/>
                  </a:cubicBezTo>
                  <a:cubicBezTo>
                    <a:pt x="11929" y="6682"/>
                    <a:pt x="9969" y="6812"/>
                    <a:pt x="7979" y="6812"/>
                  </a:cubicBezTo>
                  <a:cubicBezTo>
                    <a:pt x="5487" y="6812"/>
                    <a:pt x="2948" y="6608"/>
                    <a:pt x="435" y="6347"/>
                  </a:cubicBezTo>
                  <a:cubicBezTo>
                    <a:pt x="285" y="6581"/>
                    <a:pt x="152" y="6816"/>
                    <a:pt x="0" y="7050"/>
                  </a:cubicBezTo>
                  <a:cubicBezTo>
                    <a:pt x="7497" y="7774"/>
                    <a:pt x="11511" y="9907"/>
                    <a:pt x="18115" y="9907"/>
                  </a:cubicBezTo>
                  <a:cubicBezTo>
                    <a:pt x="19752" y="9907"/>
                    <a:pt x="21547" y="9776"/>
                    <a:pt x="23595" y="9460"/>
                  </a:cubicBezTo>
                  <a:cubicBezTo>
                    <a:pt x="28247" y="8741"/>
                    <a:pt x="32849" y="7770"/>
                    <a:pt x="37535" y="7385"/>
                  </a:cubicBezTo>
                  <a:cubicBezTo>
                    <a:pt x="39747" y="7202"/>
                    <a:pt x="41635" y="7123"/>
                    <a:pt x="43284" y="7123"/>
                  </a:cubicBezTo>
                  <a:cubicBezTo>
                    <a:pt x="54003" y="7123"/>
                    <a:pt x="54629" y="10465"/>
                    <a:pt x="68818" y="10465"/>
                  </a:cubicBezTo>
                  <a:cubicBezTo>
                    <a:pt x="73261" y="10465"/>
                    <a:pt x="79035" y="10137"/>
                    <a:pt x="86866" y="9276"/>
                  </a:cubicBezTo>
                  <a:cubicBezTo>
                    <a:pt x="86681" y="8924"/>
                    <a:pt x="86480" y="8573"/>
                    <a:pt x="86279" y="8239"/>
                  </a:cubicBezTo>
                  <a:cubicBezTo>
                    <a:pt x="85543" y="8279"/>
                    <a:pt x="84821" y="8298"/>
                    <a:pt x="84113" y="8298"/>
                  </a:cubicBezTo>
                  <a:cubicBezTo>
                    <a:pt x="69412" y="8298"/>
                    <a:pt x="60473" y="1"/>
                    <a:pt x="43153"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5442854" y="1618342"/>
              <a:ext cx="2908989" cy="290368"/>
            </a:xfrm>
            <a:custGeom>
              <a:avLst/>
              <a:gdLst/>
              <a:ahLst/>
              <a:cxnLst/>
              <a:rect l="l" t="t" r="r" b="b"/>
              <a:pathLst>
                <a:path w="68475" h="6835" extrusionOk="0">
                  <a:moveTo>
                    <a:pt x="15419" y="1"/>
                  </a:moveTo>
                  <a:cubicBezTo>
                    <a:pt x="13591" y="1"/>
                    <a:pt x="11765" y="91"/>
                    <a:pt x="9940" y="308"/>
                  </a:cubicBezTo>
                  <a:cubicBezTo>
                    <a:pt x="7670" y="580"/>
                    <a:pt x="5427" y="1045"/>
                    <a:pt x="3162" y="1045"/>
                  </a:cubicBezTo>
                  <a:cubicBezTo>
                    <a:pt x="2923" y="1045"/>
                    <a:pt x="2684" y="1039"/>
                    <a:pt x="2444" y="1028"/>
                  </a:cubicBezTo>
                  <a:cubicBezTo>
                    <a:pt x="2160" y="1011"/>
                    <a:pt x="1859" y="995"/>
                    <a:pt x="1574" y="961"/>
                  </a:cubicBezTo>
                  <a:cubicBezTo>
                    <a:pt x="1540" y="2651"/>
                    <a:pt x="1122" y="4275"/>
                    <a:pt x="1" y="5797"/>
                  </a:cubicBezTo>
                  <a:cubicBezTo>
                    <a:pt x="770" y="5714"/>
                    <a:pt x="1540" y="5613"/>
                    <a:pt x="2327" y="5479"/>
                  </a:cubicBezTo>
                  <a:cubicBezTo>
                    <a:pt x="7799" y="4542"/>
                    <a:pt x="13003" y="2149"/>
                    <a:pt x="18559" y="1680"/>
                  </a:cubicBezTo>
                  <a:cubicBezTo>
                    <a:pt x="19292" y="1617"/>
                    <a:pt x="20024" y="1588"/>
                    <a:pt x="20753" y="1588"/>
                  </a:cubicBezTo>
                  <a:cubicBezTo>
                    <a:pt x="28165" y="1588"/>
                    <a:pt x="35406" y="4578"/>
                    <a:pt x="42856" y="5279"/>
                  </a:cubicBezTo>
                  <a:cubicBezTo>
                    <a:pt x="44360" y="5417"/>
                    <a:pt x="45869" y="5462"/>
                    <a:pt x="47379" y="5462"/>
                  </a:cubicBezTo>
                  <a:cubicBezTo>
                    <a:pt x="50010" y="5462"/>
                    <a:pt x="52648" y="5328"/>
                    <a:pt x="55283" y="5328"/>
                  </a:cubicBezTo>
                  <a:cubicBezTo>
                    <a:pt x="56603" y="5328"/>
                    <a:pt x="57921" y="5361"/>
                    <a:pt x="59238" y="5462"/>
                  </a:cubicBezTo>
                  <a:cubicBezTo>
                    <a:pt x="62334" y="5696"/>
                    <a:pt x="65413" y="6316"/>
                    <a:pt x="68475" y="6834"/>
                  </a:cubicBezTo>
                  <a:cubicBezTo>
                    <a:pt x="67002" y="5127"/>
                    <a:pt x="65429" y="3387"/>
                    <a:pt x="63756" y="1613"/>
                  </a:cubicBezTo>
                  <a:cubicBezTo>
                    <a:pt x="63205" y="1546"/>
                    <a:pt x="62652" y="1479"/>
                    <a:pt x="62116" y="1430"/>
                  </a:cubicBezTo>
                  <a:cubicBezTo>
                    <a:pt x="60963" y="1333"/>
                    <a:pt x="59810" y="1293"/>
                    <a:pt x="58656" y="1293"/>
                  </a:cubicBezTo>
                  <a:cubicBezTo>
                    <a:pt x="53434" y="1293"/>
                    <a:pt x="48209" y="2111"/>
                    <a:pt x="42973" y="2166"/>
                  </a:cubicBezTo>
                  <a:cubicBezTo>
                    <a:pt x="42779" y="2168"/>
                    <a:pt x="42586" y="2169"/>
                    <a:pt x="42393" y="2169"/>
                  </a:cubicBezTo>
                  <a:cubicBezTo>
                    <a:pt x="33381" y="2169"/>
                    <a:pt x="24381" y="1"/>
                    <a:pt x="15419"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5681732" y="1978296"/>
              <a:ext cx="524616" cy="1812134"/>
            </a:xfrm>
            <a:custGeom>
              <a:avLst/>
              <a:gdLst/>
              <a:ahLst/>
              <a:cxnLst/>
              <a:rect l="l" t="t" r="r" b="b"/>
              <a:pathLst>
                <a:path w="12349" h="42656" extrusionOk="0">
                  <a:moveTo>
                    <a:pt x="6778" y="0"/>
                  </a:moveTo>
                  <a:cubicBezTo>
                    <a:pt x="4079" y="0"/>
                    <a:pt x="2941" y="7568"/>
                    <a:pt x="2376" y="12886"/>
                  </a:cubicBezTo>
                  <a:cubicBezTo>
                    <a:pt x="1707" y="18977"/>
                    <a:pt x="0" y="23847"/>
                    <a:pt x="1524" y="33118"/>
                  </a:cubicBezTo>
                  <a:cubicBezTo>
                    <a:pt x="2093" y="36632"/>
                    <a:pt x="3514" y="40396"/>
                    <a:pt x="6292" y="42656"/>
                  </a:cubicBezTo>
                  <a:cubicBezTo>
                    <a:pt x="8585" y="41567"/>
                    <a:pt x="11330" y="38254"/>
                    <a:pt x="11731" y="32732"/>
                  </a:cubicBezTo>
                  <a:cubicBezTo>
                    <a:pt x="12348" y="24583"/>
                    <a:pt x="10534" y="34"/>
                    <a:pt x="7116" y="34"/>
                  </a:cubicBezTo>
                  <a:cubicBezTo>
                    <a:pt x="7109" y="34"/>
                    <a:pt x="7102" y="34"/>
                    <a:pt x="7095" y="34"/>
                  </a:cubicBezTo>
                  <a:cubicBezTo>
                    <a:pt x="6987" y="12"/>
                    <a:pt x="6881" y="0"/>
                    <a:pt x="6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5369657" y="3098870"/>
              <a:ext cx="229660" cy="986061"/>
            </a:xfrm>
            <a:custGeom>
              <a:avLst/>
              <a:gdLst/>
              <a:ahLst/>
              <a:cxnLst/>
              <a:rect l="l" t="t" r="r" b="b"/>
              <a:pathLst>
                <a:path w="5406" h="23211" extrusionOk="0">
                  <a:moveTo>
                    <a:pt x="2444" y="0"/>
                  </a:moveTo>
                  <a:lnTo>
                    <a:pt x="2076" y="17"/>
                  </a:lnTo>
                  <a:cubicBezTo>
                    <a:pt x="2076" y="17"/>
                    <a:pt x="1958" y="1758"/>
                    <a:pt x="1908" y="4368"/>
                  </a:cubicBezTo>
                  <a:cubicBezTo>
                    <a:pt x="1908" y="5104"/>
                    <a:pt x="1891" y="5924"/>
                    <a:pt x="1908" y="6778"/>
                  </a:cubicBezTo>
                  <a:lnTo>
                    <a:pt x="418" y="2979"/>
                  </a:lnTo>
                  <a:lnTo>
                    <a:pt x="1" y="3130"/>
                  </a:lnTo>
                  <a:lnTo>
                    <a:pt x="1924" y="8819"/>
                  </a:lnTo>
                  <a:cubicBezTo>
                    <a:pt x="1942" y="10459"/>
                    <a:pt x="1991" y="12216"/>
                    <a:pt x="2076" y="13973"/>
                  </a:cubicBezTo>
                  <a:cubicBezTo>
                    <a:pt x="2092" y="14609"/>
                    <a:pt x="2109" y="15261"/>
                    <a:pt x="2125" y="15914"/>
                  </a:cubicBezTo>
                  <a:cubicBezTo>
                    <a:pt x="2176" y="18291"/>
                    <a:pt x="2176" y="20582"/>
                    <a:pt x="2159" y="22524"/>
                  </a:cubicBezTo>
                  <a:cubicBezTo>
                    <a:pt x="2426" y="22758"/>
                    <a:pt x="2694" y="22992"/>
                    <a:pt x="2962" y="23210"/>
                  </a:cubicBezTo>
                  <a:cubicBezTo>
                    <a:pt x="2879" y="21269"/>
                    <a:pt x="2812" y="18893"/>
                    <a:pt x="2812" y="16399"/>
                  </a:cubicBezTo>
                  <a:cubicBezTo>
                    <a:pt x="2795" y="15596"/>
                    <a:pt x="2795" y="14777"/>
                    <a:pt x="2812" y="13956"/>
                  </a:cubicBezTo>
                  <a:lnTo>
                    <a:pt x="2812" y="12969"/>
                  </a:lnTo>
                  <a:lnTo>
                    <a:pt x="2962" y="13052"/>
                  </a:lnTo>
                  <a:lnTo>
                    <a:pt x="5405" y="8568"/>
                  </a:lnTo>
                  <a:lnTo>
                    <a:pt x="5054" y="8367"/>
                  </a:lnTo>
                  <a:lnTo>
                    <a:pt x="2828" y="11898"/>
                  </a:lnTo>
                  <a:cubicBezTo>
                    <a:pt x="2845" y="9121"/>
                    <a:pt x="2812" y="6459"/>
                    <a:pt x="2728" y="4368"/>
                  </a:cubicBezTo>
                  <a:cubicBezTo>
                    <a:pt x="2611" y="1740"/>
                    <a:pt x="2444" y="0"/>
                    <a:pt x="2444" y="0"/>
                  </a:cubicBezTo>
                  <a:close/>
                </a:path>
              </a:pathLst>
            </a:custGeom>
            <a:solidFill>
              <a:srgbClr val="846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5227765" y="2235570"/>
              <a:ext cx="461105" cy="1568326"/>
            </a:xfrm>
            <a:custGeom>
              <a:avLst/>
              <a:gdLst/>
              <a:ahLst/>
              <a:cxnLst/>
              <a:rect l="l" t="t" r="r" b="b"/>
              <a:pathLst>
                <a:path w="10854" h="36917" extrusionOk="0">
                  <a:moveTo>
                    <a:pt x="5710" y="0"/>
                  </a:moveTo>
                  <a:cubicBezTo>
                    <a:pt x="2770" y="0"/>
                    <a:pt x="0" y="19291"/>
                    <a:pt x="998" y="26325"/>
                  </a:cubicBezTo>
                  <a:cubicBezTo>
                    <a:pt x="1516" y="30023"/>
                    <a:pt x="2872" y="33738"/>
                    <a:pt x="5465" y="36432"/>
                  </a:cubicBezTo>
                  <a:cubicBezTo>
                    <a:pt x="5449" y="35779"/>
                    <a:pt x="5432" y="35127"/>
                    <a:pt x="5416" y="34491"/>
                  </a:cubicBezTo>
                  <a:cubicBezTo>
                    <a:pt x="5331" y="32734"/>
                    <a:pt x="5282" y="30977"/>
                    <a:pt x="5264" y="29337"/>
                  </a:cubicBezTo>
                  <a:lnTo>
                    <a:pt x="3341" y="23648"/>
                  </a:lnTo>
                  <a:lnTo>
                    <a:pt x="3758" y="23497"/>
                  </a:lnTo>
                  <a:lnTo>
                    <a:pt x="5248" y="27296"/>
                  </a:lnTo>
                  <a:cubicBezTo>
                    <a:pt x="5231" y="26442"/>
                    <a:pt x="5248" y="25622"/>
                    <a:pt x="5248" y="24886"/>
                  </a:cubicBezTo>
                  <a:cubicBezTo>
                    <a:pt x="5298" y="22276"/>
                    <a:pt x="5416" y="20535"/>
                    <a:pt x="5416" y="20535"/>
                  </a:cubicBezTo>
                  <a:lnTo>
                    <a:pt x="5784" y="20518"/>
                  </a:lnTo>
                  <a:cubicBezTo>
                    <a:pt x="5784" y="20518"/>
                    <a:pt x="5951" y="22258"/>
                    <a:pt x="6068" y="24886"/>
                  </a:cubicBezTo>
                  <a:cubicBezTo>
                    <a:pt x="6152" y="26977"/>
                    <a:pt x="6185" y="29639"/>
                    <a:pt x="6168" y="32416"/>
                  </a:cubicBezTo>
                  <a:lnTo>
                    <a:pt x="8394" y="28885"/>
                  </a:lnTo>
                  <a:lnTo>
                    <a:pt x="8745" y="29086"/>
                  </a:lnTo>
                  <a:lnTo>
                    <a:pt x="6302" y="33570"/>
                  </a:lnTo>
                  <a:lnTo>
                    <a:pt x="6152" y="33487"/>
                  </a:lnTo>
                  <a:lnTo>
                    <a:pt x="6152" y="34474"/>
                  </a:lnTo>
                  <a:cubicBezTo>
                    <a:pt x="6135" y="35295"/>
                    <a:pt x="6135" y="36114"/>
                    <a:pt x="6152" y="36917"/>
                  </a:cubicBezTo>
                  <a:cubicBezTo>
                    <a:pt x="8277" y="35797"/>
                    <a:pt x="9900" y="33436"/>
                    <a:pt x="10352" y="31060"/>
                  </a:cubicBezTo>
                  <a:cubicBezTo>
                    <a:pt x="10820" y="28651"/>
                    <a:pt x="10854" y="23630"/>
                    <a:pt x="10570" y="21171"/>
                  </a:cubicBezTo>
                  <a:cubicBezTo>
                    <a:pt x="8696" y="4371"/>
                    <a:pt x="8410" y="237"/>
                    <a:pt x="5766" y="3"/>
                  </a:cubicBezTo>
                  <a:cubicBezTo>
                    <a:pt x="5748" y="1"/>
                    <a:pt x="5729" y="0"/>
                    <a:pt x="57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5260180" y="2246361"/>
              <a:ext cx="290793" cy="961846"/>
            </a:xfrm>
            <a:custGeom>
              <a:avLst/>
              <a:gdLst/>
              <a:ahLst/>
              <a:cxnLst/>
              <a:rect l="l" t="t" r="r" b="b"/>
              <a:pathLst>
                <a:path w="6845" h="22641" extrusionOk="0">
                  <a:moveTo>
                    <a:pt x="4385" y="0"/>
                  </a:moveTo>
                  <a:cubicBezTo>
                    <a:pt x="2058" y="1857"/>
                    <a:pt x="1" y="14809"/>
                    <a:pt x="34" y="22640"/>
                  </a:cubicBezTo>
                  <a:cubicBezTo>
                    <a:pt x="2560" y="22490"/>
                    <a:pt x="5222" y="17754"/>
                    <a:pt x="6092" y="11596"/>
                  </a:cubicBezTo>
                  <a:cubicBezTo>
                    <a:pt x="6844" y="6393"/>
                    <a:pt x="6074" y="1824"/>
                    <a:pt x="4385"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5681732" y="1978509"/>
              <a:ext cx="398146" cy="1406723"/>
            </a:xfrm>
            <a:custGeom>
              <a:avLst/>
              <a:gdLst/>
              <a:ahLst/>
              <a:cxnLst/>
              <a:rect l="l" t="t" r="r" b="b"/>
              <a:pathLst>
                <a:path w="9372" h="33113" extrusionOk="0">
                  <a:moveTo>
                    <a:pt x="6786" y="0"/>
                  </a:moveTo>
                  <a:cubicBezTo>
                    <a:pt x="4086" y="0"/>
                    <a:pt x="2943" y="7564"/>
                    <a:pt x="2376" y="12865"/>
                  </a:cubicBezTo>
                  <a:cubicBezTo>
                    <a:pt x="1724" y="18972"/>
                    <a:pt x="0" y="23842"/>
                    <a:pt x="1524" y="33113"/>
                  </a:cubicBezTo>
                  <a:lnTo>
                    <a:pt x="1524" y="33095"/>
                  </a:lnTo>
                  <a:cubicBezTo>
                    <a:pt x="4953" y="32961"/>
                    <a:pt x="8217" y="25649"/>
                    <a:pt x="8869" y="16362"/>
                  </a:cubicBezTo>
                  <a:cubicBezTo>
                    <a:pt x="9371" y="9200"/>
                    <a:pt x="8184" y="2959"/>
                    <a:pt x="6075" y="197"/>
                  </a:cubicBezTo>
                  <a:cubicBezTo>
                    <a:pt x="6299" y="73"/>
                    <a:pt x="6540" y="4"/>
                    <a:pt x="6801" y="4"/>
                  </a:cubicBezTo>
                  <a:cubicBezTo>
                    <a:pt x="6891" y="4"/>
                    <a:pt x="6984" y="12"/>
                    <a:pt x="7079" y="29"/>
                  </a:cubicBezTo>
                  <a:cubicBezTo>
                    <a:pt x="6979" y="10"/>
                    <a:pt x="6882" y="0"/>
                    <a:pt x="6786"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5772729" y="3503204"/>
              <a:ext cx="624195" cy="797651"/>
            </a:xfrm>
            <a:custGeom>
              <a:avLst/>
              <a:gdLst/>
              <a:ahLst/>
              <a:cxnLst/>
              <a:rect l="l" t="t" r="r" b="b"/>
              <a:pathLst>
                <a:path w="14693" h="18776" extrusionOk="0">
                  <a:moveTo>
                    <a:pt x="14692" y="0"/>
                  </a:moveTo>
                  <a:lnTo>
                    <a:pt x="536" y="134"/>
                  </a:lnTo>
                  <a:lnTo>
                    <a:pt x="0" y="18356"/>
                  </a:lnTo>
                  <a:cubicBezTo>
                    <a:pt x="268" y="18490"/>
                    <a:pt x="536" y="18642"/>
                    <a:pt x="803" y="18775"/>
                  </a:cubicBezTo>
                  <a:lnTo>
                    <a:pt x="14391" y="18524"/>
                  </a:lnTo>
                  <a:lnTo>
                    <a:pt x="14475" y="14659"/>
                  </a:lnTo>
                  <a:lnTo>
                    <a:pt x="146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6384815" y="4281611"/>
              <a:ext cx="722" cy="9304"/>
            </a:xfrm>
            <a:custGeom>
              <a:avLst/>
              <a:gdLst/>
              <a:ahLst/>
              <a:cxnLst/>
              <a:rect l="l" t="t" r="r" b="b"/>
              <a:pathLst>
                <a:path w="17" h="219" extrusionOk="0">
                  <a:moveTo>
                    <a:pt x="17" y="0"/>
                  </a:moveTo>
                  <a:lnTo>
                    <a:pt x="0" y="218"/>
                  </a:lnTo>
                  <a:lnTo>
                    <a:pt x="17" y="218"/>
                  </a:lnTo>
                  <a:lnTo>
                    <a:pt x="17" y="0"/>
                  </a:lnTo>
                  <a:close/>
                </a:path>
              </a:pathLst>
            </a:custGeom>
            <a:solidFill>
              <a:srgbClr val="737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5808244" y="4290872"/>
              <a:ext cx="575893" cy="14232"/>
            </a:xfrm>
            <a:custGeom>
              <a:avLst/>
              <a:gdLst/>
              <a:ahLst/>
              <a:cxnLst/>
              <a:rect l="l" t="t" r="r" b="b"/>
              <a:pathLst>
                <a:path w="13556" h="335" extrusionOk="0">
                  <a:moveTo>
                    <a:pt x="13555" y="0"/>
                  </a:moveTo>
                  <a:lnTo>
                    <a:pt x="1" y="251"/>
                  </a:lnTo>
                  <a:cubicBezTo>
                    <a:pt x="52" y="284"/>
                    <a:pt x="101" y="317"/>
                    <a:pt x="152" y="335"/>
                  </a:cubicBezTo>
                  <a:lnTo>
                    <a:pt x="13555" y="0"/>
                  </a:lnTo>
                  <a:close/>
                </a:path>
              </a:pathLst>
            </a:custGeom>
            <a:solidFill>
              <a:srgbClr val="737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5466346" y="3105101"/>
              <a:ext cx="936272" cy="1152380"/>
            </a:xfrm>
            <a:custGeom>
              <a:avLst/>
              <a:gdLst/>
              <a:ahLst/>
              <a:cxnLst/>
              <a:rect l="l" t="t" r="r" b="b"/>
              <a:pathLst>
                <a:path w="22039" h="27126" extrusionOk="0">
                  <a:moveTo>
                    <a:pt x="17085" y="2828"/>
                  </a:moveTo>
                  <a:lnTo>
                    <a:pt x="17085" y="4686"/>
                  </a:lnTo>
                  <a:lnTo>
                    <a:pt x="13254" y="4753"/>
                  </a:lnTo>
                  <a:lnTo>
                    <a:pt x="13254" y="2912"/>
                  </a:lnTo>
                  <a:lnTo>
                    <a:pt x="17085" y="2828"/>
                  </a:lnTo>
                  <a:close/>
                  <a:moveTo>
                    <a:pt x="5690" y="4970"/>
                  </a:moveTo>
                  <a:lnTo>
                    <a:pt x="9873" y="5104"/>
                  </a:lnTo>
                  <a:lnTo>
                    <a:pt x="9873" y="6828"/>
                  </a:lnTo>
                  <a:lnTo>
                    <a:pt x="5690" y="6743"/>
                  </a:lnTo>
                  <a:lnTo>
                    <a:pt x="5690" y="4970"/>
                  </a:lnTo>
                  <a:close/>
                  <a:moveTo>
                    <a:pt x="18876" y="5924"/>
                  </a:moveTo>
                  <a:lnTo>
                    <a:pt x="18809" y="7430"/>
                  </a:lnTo>
                  <a:lnTo>
                    <a:pt x="16483" y="7363"/>
                  </a:lnTo>
                  <a:lnTo>
                    <a:pt x="16400" y="5991"/>
                  </a:lnTo>
                  <a:lnTo>
                    <a:pt x="18876" y="5924"/>
                  </a:lnTo>
                  <a:close/>
                  <a:moveTo>
                    <a:pt x="5003" y="9438"/>
                  </a:moveTo>
                  <a:lnTo>
                    <a:pt x="4936" y="11496"/>
                  </a:lnTo>
                  <a:lnTo>
                    <a:pt x="1707" y="11429"/>
                  </a:lnTo>
                  <a:lnTo>
                    <a:pt x="1489" y="9505"/>
                  </a:lnTo>
                  <a:lnTo>
                    <a:pt x="5003" y="9438"/>
                  </a:lnTo>
                  <a:close/>
                  <a:moveTo>
                    <a:pt x="5070" y="18642"/>
                  </a:moveTo>
                  <a:lnTo>
                    <a:pt x="4936" y="20699"/>
                  </a:lnTo>
                  <a:lnTo>
                    <a:pt x="2259" y="20632"/>
                  </a:lnTo>
                  <a:lnTo>
                    <a:pt x="2326" y="18642"/>
                  </a:lnTo>
                  <a:close/>
                  <a:moveTo>
                    <a:pt x="652" y="0"/>
                  </a:moveTo>
                  <a:lnTo>
                    <a:pt x="1" y="22591"/>
                  </a:lnTo>
                  <a:cubicBezTo>
                    <a:pt x="101" y="22674"/>
                    <a:pt x="217" y="22758"/>
                    <a:pt x="318" y="22859"/>
                  </a:cubicBezTo>
                  <a:lnTo>
                    <a:pt x="4033" y="22959"/>
                  </a:lnTo>
                  <a:lnTo>
                    <a:pt x="3966" y="25235"/>
                  </a:lnTo>
                  <a:lnTo>
                    <a:pt x="3347" y="25235"/>
                  </a:lnTo>
                  <a:cubicBezTo>
                    <a:pt x="4284" y="25920"/>
                    <a:pt x="5238" y="26540"/>
                    <a:pt x="6208" y="27125"/>
                  </a:cubicBezTo>
                  <a:lnTo>
                    <a:pt x="6761" y="8602"/>
                  </a:lnTo>
                  <a:lnTo>
                    <a:pt x="21922" y="8468"/>
                  </a:lnTo>
                  <a:lnTo>
                    <a:pt x="22038" y="284"/>
                  </a:lnTo>
                  <a:lnTo>
                    <a:pt x="6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5479813" y="4076166"/>
              <a:ext cx="157865" cy="100981"/>
            </a:xfrm>
            <a:custGeom>
              <a:avLst/>
              <a:gdLst/>
              <a:ahLst/>
              <a:cxnLst/>
              <a:rect l="l" t="t" r="r" b="b"/>
              <a:pathLst>
                <a:path w="3716" h="2377" extrusionOk="0">
                  <a:moveTo>
                    <a:pt x="1" y="1"/>
                  </a:moveTo>
                  <a:cubicBezTo>
                    <a:pt x="989" y="853"/>
                    <a:pt x="1993" y="1657"/>
                    <a:pt x="3030" y="2377"/>
                  </a:cubicBezTo>
                  <a:lnTo>
                    <a:pt x="3649" y="2377"/>
                  </a:lnTo>
                  <a:lnTo>
                    <a:pt x="3716" y="10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5562272" y="3897017"/>
              <a:ext cx="119503" cy="87471"/>
            </a:xfrm>
            <a:custGeom>
              <a:avLst/>
              <a:gdLst/>
              <a:ahLst/>
              <a:cxnLst/>
              <a:rect l="l" t="t" r="r" b="b"/>
              <a:pathLst>
                <a:path w="2813" h="2059" extrusionOk="0">
                  <a:moveTo>
                    <a:pt x="68" y="1"/>
                  </a:moveTo>
                  <a:lnTo>
                    <a:pt x="1" y="1991"/>
                  </a:lnTo>
                  <a:lnTo>
                    <a:pt x="2678" y="2058"/>
                  </a:lnTo>
                  <a:lnTo>
                    <a:pt x="28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5529603" y="3506051"/>
              <a:ext cx="149326" cy="87429"/>
            </a:xfrm>
            <a:custGeom>
              <a:avLst/>
              <a:gdLst/>
              <a:ahLst/>
              <a:cxnLst/>
              <a:rect l="l" t="t" r="r" b="b"/>
              <a:pathLst>
                <a:path w="3515" h="2058" extrusionOk="0">
                  <a:moveTo>
                    <a:pt x="3514" y="0"/>
                  </a:moveTo>
                  <a:lnTo>
                    <a:pt x="0" y="67"/>
                  </a:lnTo>
                  <a:lnTo>
                    <a:pt x="218" y="1991"/>
                  </a:lnTo>
                  <a:lnTo>
                    <a:pt x="3447" y="2058"/>
                  </a:lnTo>
                  <a:lnTo>
                    <a:pt x="3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5708071" y="3316197"/>
              <a:ext cx="177747" cy="78975"/>
            </a:xfrm>
            <a:custGeom>
              <a:avLst/>
              <a:gdLst/>
              <a:ahLst/>
              <a:cxnLst/>
              <a:rect l="l" t="t" r="r" b="b"/>
              <a:pathLst>
                <a:path w="4184" h="1859" extrusionOk="0">
                  <a:moveTo>
                    <a:pt x="0" y="1"/>
                  </a:moveTo>
                  <a:lnTo>
                    <a:pt x="0" y="1774"/>
                  </a:lnTo>
                  <a:lnTo>
                    <a:pt x="4183" y="1859"/>
                  </a:lnTo>
                  <a:lnTo>
                    <a:pt x="4183" y="13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6029365" y="3225199"/>
              <a:ext cx="162793" cy="81821"/>
            </a:xfrm>
            <a:custGeom>
              <a:avLst/>
              <a:gdLst/>
              <a:ahLst/>
              <a:cxnLst/>
              <a:rect l="l" t="t" r="r" b="b"/>
              <a:pathLst>
                <a:path w="3832" h="1926" extrusionOk="0">
                  <a:moveTo>
                    <a:pt x="3832" y="1"/>
                  </a:moveTo>
                  <a:lnTo>
                    <a:pt x="1" y="85"/>
                  </a:lnTo>
                  <a:lnTo>
                    <a:pt x="1" y="1926"/>
                  </a:lnTo>
                  <a:lnTo>
                    <a:pt x="3832" y="1859"/>
                  </a:lnTo>
                  <a:lnTo>
                    <a:pt x="38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6163015" y="3356767"/>
              <a:ext cx="105272" cy="64021"/>
            </a:xfrm>
            <a:custGeom>
              <a:avLst/>
              <a:gdLst/>
              <a:ahLst/>
              <a:cxnLst/>
              <a:rect l="l" t="t" r="r" b="b"/>
              <a:pathLst>
                <a:path w="2478" h="1507" extrusionOk="0">
                  <a:moveTo>
                    <a:pt x="2477" y="0"/>
                  </a:moveTo>
                  <a:lnTo>
                    <a:pt x="1" y="67"/>
                  </a:lnTo>
                  <a:lnTo>
                    <a:pt x="84" y="1439"/>
                  </a:lnTo>
                  <a:lnTo>
                    <a:pt x="2410" y="1506"/>
                  </a:lnTo>
                  <a:lnTo>
                    <a:pt x="24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6396880" y="3464800"/>
              <a:ext cx="5735" cy="38447"/>
            </a:xfrm>
            <a:custGeom>
              <a:avLst/>
              <a:gdLst/>
              <a:ahLst/>
              <a:cxnLst/>
              <a:rect l="l" t="t" r="r" b="b"/>
              <a:pathLst>
                <a:path w="135" h="905" extrusionOk="0">
                  <a:moveTo>
                    <a:pt x="18" y="1"/>
                  </a:moveTo>
                  <a:lnTo>
                    <a:pt x="0" y="904"/>
                  </a:lnTo>
                  <a:lnTo>
                    <a:pt x="118" y="887"/>
                  </a:lnTo>
                  <a:lnTo>
                    <a:pt x="134" y="1"/>
                  </a:lnTo>
                  <a:close/>
                </a:path>
              </a:pathLst>
            </a:custGeom>
            <a:solidFill>
              <a:srgbClr val="595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5730077" y="3464800"/>
              <a:ext cx="667570" cy="818255"/>
            </a:xfrm>
            <a:custGeom>
              <a:avLst/>
              <a:gdLst/>
              <a:ahLst/>
              <a:cxnLst/>
              <a:rect l="l" t="t" r="r" b="b"/>
              <a:pathLst>
                <a:path w="15714" h="19261" extrusionOk="0">
                  <a:moveTo>
                    <a:pt x="15714" y="1"/>
                  </a:moveTo>
                  <a:lnTo>
                    <a:pt x="553" y="135"/>
                  </a:lnTo>
                  <a:lnTo>
                    <a:pt x="0" y="18658"/>
                  </a:lnTo>
                  <a:lnTo>
                    <a:pt x="1004" y="19260"/>
                  </a:lnTo>
                  <a:lnTo>
                    <a:pt x="1540" y="1038"/>
                  </a:lnTo>
                  <a:lnTo>
                    <a:pt x="15696" y="904"/>
                  </a:lnTo>
                  <a:lnTo>
                    <a:pt x="15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6384093" y="4290872"/>
              <a:ext cx="765" cy="42"/>
            </a:xfrm>
            <a:custGeom>
              <a:avLst/>
              <a:gdLst/>
              <a:ahLst/>
              <a:cxnLst/>
              <a:rect l="l" t="t" r="r" b="b"/>
              <a:pathLst>
                <a:path w="18" h="1" extrusionOk="0">
                  <a:moveTo>
                    <a:pt x="17" y="0"/>
                  </a:moveTo>
                  <a:lnTo>
                    <a:pt x="17" y="0"/>
                  </a:lnTo>
                  <a:lnTo>
                    <a:pt x="0" y="0"/>
                  </a:lnTo>
                  <a:close/>
                </a:path>
              </a:pathLst>
            </a:custGeom>
            <a:solidFill>
              <a:srgbClr val="DCC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6385495" y="3502440"/>
              <a:ext cx="17120" cy="779172"/>
            </a:xfrm>
            <a:custGeom>
              <a:avLst/>
              <a:gdLst/>
              <a:ahLst/>
              <a:cxnLst/>
              <a:rect l="l" t="t" r="r" b="b"/>
              <a:pathLst>
                <a:path w="403" h="18341" extrusionOk="0">
                  <a:moveTo>
                    <a:pt x="386" y="1"/>
                  </a:moveTo>
                  <a:lnTo>
                    <a:pt x="51" y="14677"/>
                  </a:lnTo>
                  <a:lnTo>
                    <a:pt x="1" y="18341"/>
                  </a:lnTo>
                  <a:lnTo>
                    <a:pt x="402" y="1"/>
                  </a:lnTo>
                  <a:close/>
                </a:path>
              </a:pathLst>
            </a:custGeom>
            <a:solidFill>
              <a:srgbClr val="DCC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5806842" y="4125955"/>
              <a:ext cx="580863" cy="175580"/>
            </a:xfrm>
            <a:custGeom>
              <a:avLst/>
              <a:gdLst/>
              <a:ahLst/>
              <a:cxnLst/>
              <a:rect l="l" t="t" r="r" b="b"/>
              <a:pathLst>
                <a:path w="13673" h="4133" extrusionOk="0">
                  <a:moveTo>
                    <a:pt x="13672" y="0"/>
                  </a:moveTo>
                  <a:lnTo>
                    <a:pt x="13588" y="3865"/>
                  </a:lnTo>
                  <a:lnTo>
                    <a:pt x="0" y="4116"/>
                  </a:lnTo>
                  <a:cubicBezTo>
                    <a:pt x="0" y="4133"/>
                    <a:pt x="18" y="4133"/>
                    <a:pt x="34" y="4133"/>
                  </a:cubicBezTo>
                  <a:lnTo>
                    <a:pt x="13588" y="3882"/>
                  </a:lnTo>
                  <a:lnTo>
                    <a:pt x="13605" y="3882"/>
                  </a:lnTo>
                  <a:lnTo>
                    <a:pt x="13622" y="3664"/>
                  </a:lnTo>
                  <a:lnTo>
                    <a:pt x="13672" y="0"/>
                  </a:lnTo>
                  <a:close/>
                </a:path>
              </a:pathLst>
            </a:custGeom>
            <a:solidFill>
              <a:srgbClr val="DCC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6387661" y="3502440"/>
              <a:ext cx="14274" cy="623516"/>
            </a:xfrm>
            <a:custGeom>
              <a:avLst/>
              <a:gdLst/>
              <a:ahLst/>
              <a:cxnLst/>
              <a:rect l="l" t="t" r="r" b="b"/>
              <a:pathLst>
                <a:path w="336" h="14677" extrusionOk="0">
                  <a:moveTo>
                    <a:pt x="335" y="1"/>
                  </a:moveTo>
                  <a:lnTo>
                    <a:pt x="217" y="18"/>
                  </a:lnTo>
                  <a:lnTo>
                    <a:pt x="0" y="14677"/>
                  </a:lnTo>
                  <a:lnTo>
                    <a:pt x="335" y="1"/>
                  </a:lnTo>
                  <a:close/>
                </a:path>
              </a:pathLst>
            </a:custGeom>
            <a:solidFill>
              <a:srgbClr val="DCC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5777700" y="3503204"/>
              <a:ext cx="623473" cy="642335"/>
            </a:xfrm>
            <a:custGeom>
              <a:avLst/>
              <a:gdLst/>
              <a:ahLst/>
              <a:cxnLst/>
              <a:rect l="l" t="t" r="r" b="b"/>
              <a:pathLst>
                <a:path w="14676" h="15120" extrusionOk="0">
                  <a:moveTo>
                    <a:pt x="14542" y="0"/>
                  </a:moveTo>
                  <a:lnTo>
                    <a:pt x="419" y="134"/>
                  </a:lnTo>
                  <a:lnTo>
                    <a:pt x="1" y="14291"/>
                  </a:lnTo>
                  <a:lnTo>
                    <a:pt x="101" y="14340"/>
                  </a:lnTo>
                  <a:cubicBezTo>
                    <a:pt x="1094" y="14869"/>
                    <a:pt x="2177" y="15119"/>
                    <a:pt x="3290" y="15119"/>
                  </a:cubicBezTo>
                  <a:cubicBezTo>
                    <a:pt x="6866" y="15119"/>
                    <a:pt x="10756" y="12537"/>
                    <a:pt x="13002" y="8300"/>
                  </a:cubicBezTo>
                  <a:cubicBezTo>
                    <a:pt x="13990" y="6426"/>
                    <a:pt x="14526" y="4468"/>
                    <a:pt x="14660" y="2611"/>
                  </a:cubicBezTo>
                  <a:lnTo>
                    <a:pt x="14676" y="1540"/>
                  </a:lnTo>
                  <a:cubicBezTo>
                    <a:pt x="14660" y="1004"/>
                    <a:pt x="14626" y="485"/>
                    <a:pt x="1454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5791931" y="3601297"/>
              <a:ext cx="608562" cy="53316"/>
            </a:xfrm>
            <a:custGeom>
              <a:avLst/>
              <a:gdLst/>
              <a:ahLst/>
              <a:cxnLst/>
              <a:rect l="l" t="t" r="r" b="b"/>
              <a:pathLst>
                <a:path w="14325" h="1255" extrusionOk="0">
                  <a:moveTo>
                    <a:pt x="17" y="1"/>
                  </a:moveTo>
                  <a:lnTo>
                    <a:pt x="1" y="536"/>
                  </a:lnTo>
                  <a:lnTo>
                    <a:pt x="14291" y="1255"/>
                  </a:lnTo>
                  <a:lnTo>
                    <a:pt x="14325" y="351"/>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5786918" y="3762645"/>
              <a:ext cx="610006" cy="27061"/>
            </a:xfrm>
            <a:custGeom>
              <a:avLst/>
              <a:gdLst/>
              <a:ahLst/>
              <a:cxnLst/>
              <a:rect l="l" t="t" r="r" b="b"/>
              <a:pathLst>
                <a:path w="14359" h="637" extrusionOk="0">
                  <a:moveTo>
                    <a:pt x="34" y="0"/>
                  </a:moveTo>
                  <a:lnTo>
                    <a:pt x="1" y="636"/>
                  </a:lnTo>
                  <a:lnTo>
                    <a:pt x="14342" y="353"/>
                  </a:lnTo>
                  <a:lnTo>
                    <a:pt x="14358" y="67"/>
                  </a:lnTo>
                  <a:lnTo>
                    <a:pt x="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5774131" y="4201956"/>
              <a:ext cx="612853" cy="27061"/>
            </a:xfrm>
            <a:custGeom>
              <a:avLst/>
              <a:gdLst/>
              <a:ahLst/>
              <a:cxnLst/>
              <a:rect l="l" t="t" r="r" b="b"/>
              <a:pathLst>
                <a:path w="14426" h="637" extrusionOk="0">
                  <a:moveTo>
                    <a:pt x="18" y="1"/>
                  </a:moveTo>
                  <a:lnTo>
                    <a:pt x="1" y="637"/>
                  </a:lnTo>
                  <a:lnTo>
                    <a:pt x="1" y="637"/>
                  </a:lnTo>
                  <a:lnTo>
                    <a:pt x="14409" y="587"/>
                  </a:lnTo>
                  <a:lnTo>
                    <a:pt x="14425" y="302"/>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5782670" y="3888478"/>
              <a:ext cx="611408" cy="47665"/>
            </a:xfrm>
            <a:custGeom>
              <a:avLst/>
              <a:gdLst/>
              <a:ahLst/>
              <a:cxnLst/>
              <a:rect l="l" t="t" r="r" b="b"/>
              <a:pathLst>
                <a:path w="14392" h="1122" extrusionOk="0">
                  <a:moveTo>
                    <a:pt x="14391" y="1"/>
                  </a:moveTo>
                  <a:lnTo>
                    <a:pt x="18" y="586"/>
                  </a:lnTo>
                  <a:lnTo>
                    <a:pt x="0" y="1121"/>
                  </a:lnTo>
                  <a:lnTo>
                    <a:pt x="14375" y="887"/>
                  </a:lnTo>
                  <a:lnTo>
                    <a:pt x="143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5778379" y="4057686"/>
              <a:ext cx="612173" cy="27061"/>
            </a:xfrm>
            <a:custGeom>
              <a:avLst/>
              <a:gdLst/>
              <a:ahLst/>
              <a:cxnLst/>
              <a:rect l="l" t="t" r="r" b="b"/>
              <a:pathLst>
                <a:path w="14410" h="637" extrusionOk="0">
                  <a:moveTo>
                    <a:pt x="18" y="1"/>
                  </a:moveTo>
                  <a:lnTo>
                    <a:pt x="1" y="636"/>
                  </a:lnTo>
                  <a:lnTo>
                    <a:pt x="14392" y="351"/>
                  </a:lnTo>
                  <a:lnTo>
                    <a:pt x="14409" y="68"/>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5386734" y="2588982"/>
              <a:ext cx="1775089" cy="484895"/>
            </a:xfrm>
            <a:custGeom>
              <a:avLst/>
              <a:gdLst/>
              <a:ahLst/>
              <a:cxnLst/>
              <a:rect l="l" t="t" r="r" b="b"/>
              <a:pathLst>
                <a:path w="41784" h="11414" extrusionOk="0">
                  <a:moveTo>
                    <a:pt x="41784" y="1"/>
                  </a:moveTo>
                  <a:lnTo>
                    <a:pt x="8249" y="419"/>
                  </a:lnTo>
                  <a:lnTo>
                    <a:pt x="0" y="11413"/>
                  </a:lnTo>
                  <a:lnTo>
                    <a:pt x="25284" y="11413"/>
                  </a:lnTo>
                  <a:lnTo>
                    <a:pt x="417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5386734" y="2588982"/>
              <a:ext cx="1775089" cy="484895"/>
            </a:xfrm>
            <a:custGeom>
              <a:avLst/>
              <a:gdLst/>
              <a:ahLst/>
              <a:cxnLst/>
              <a:rect l="l" t="t" r="r" b="b"/>
              <a:pathLst>
                <a:path w="41784" h="11414" extrusionOk="0">
                  <a:moveTo>
                    <a:pt x="41784" y="1"/>
                  </a:moveTo>
                  <a:lnTo>
                    <a:pt x="21603" y="251"/>
                  </a:lnTo>
                  <a:cubicBezTo>
                    <a:pt x="20282" y="3431"/>
                    <a:pt x="14893" y="6878"/>
                    <a:pt x="7915" y="8685"/>
                  </a:cubicBezTo>
                  <a:cubicBezTo>
                    <a:pt x="5589" y="9287"/>
                    <a:pt x="3314" y="9656"/>
                    <a:pt x="1239" y="9773"/>
                  </a:cubicBezTo>
                  <a:lnTo>
                    <a:pt x="0" y="11413"/>
                  </a:lnTo>
                  <a:lnTo>
                    <a:pt x="25284" y="11413"/>
                  </a:lnTo>
                  <a:lnTo>
                    <a:pt x="41784"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5670347" y="2661499"/>
              <a:ext cx="882956" cy="42695"/>
            </a:xfrm>
            <a:custGeom>
              <a:avLst/>
              <a:gdLst/>
              <a:ahLst/>
              <a:cxnLst/>
              <a:rect l="l" t="t" r="r" b="b"/>
              <a:pathLst>
                <a:path w="20784" h="1005" extrusionOk="0">
                  <a:moveTo>
                    <a:pt x="603" y="1"/>
                  </a:moveTo>
                  <a:lnTo>
                    <a:pt x="0" y="804"/>
                  </a:lnTo>
                  <a:lnTo>
                    <a:pt x="20784" y="1005"/>
                  </a:lnTo>
                  <a:lnTo>
                    <a:pt x="20784" y="84"/>
                  </a:lnTo>
                  <a:lnTo>
                    <a:pt x="6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5567284" y="2816475"/>
              <a:ext cx="984617" cy="16356"/>
            </a:xfrm>
            <a:custGeom>
              <a:avLst/>
              <a:gdLst/>
              <a:ahLst/>
              <a:cxnLst/>
              <a:rect l="l" t="t" r="r" b="b"/>
              <a:pathLst>
                <a:path w="23177" h="385" extrusionOk="0">
                  <a:moveTo>
                    <a:pt x="302" y="1"/>
                  </a:moveTo>
                  <a:lnTo>
                    <a:pt x="1" y="385"/>
                  </a:lnTo>
                  <a:lnTo>
                    <a:pt x="23176" y="302"/>
                  </a:lnTo>
                  <a:lnTo>
                    <a:pt x="23176" y="17"/>
                  </a:lnTo>
                  <a:lnTo>
                    <a:pt x="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5454239" y="2942266"/>
              <a:ext cx="1096218" cy="42015"/>
            </a:xfrm>
            <a:custGeom>
              <a:avLst/>
              <a:gdLst/>
              <a:ahLst/>
              <a:cxnLst/>
              <a:rect l="l" t="t" r="r" b="b"/>
              <a:pathLst>
                <a:path w="25804" h="989" extrusionOk="0">
                  <a:moveTo>
                    <a:pt x="25804" y="1"/>
                  </a:moveTo>
                  <a:lnTo>
                    <a:pt x="587" y="202"/>
                  </a:lnTo>
                  <a:lnTo>
                    <a:pt x="0" y="989"/>
                  </a:lnTo>
                  <a:lnTo>
                    <a:pt x="25788" y="904"/>
                  </a:lnTo>
                  <a:lnTo>
                    <a:pt x="258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5489117" y="3115722"/>
              <a:ext cx="920596" cy="142954"/>
            </a:xfrm>
            <a:custGeom>
              <a:avLst/>
              <a:gdLst/>
              <a:ahLst/>
              <a:cxnLst/>
              <a:rect l="l" t="t" r="r" b="b"/>
              <a:pathLst>
                <a:path w="21670" h="3365" extrusionOk="0">
                  <a:moveTo>
                    <a:pt x="284" y="1"/>
                  </a:moveTo>
                  <a:lnTo>
                    <a:pt x="83" y="269"/>
                  </a:lnTo>
                  <a:lnTo>
                    <a:pt x="0" y="3365"/>
                  </a:lnTo>
                  <a:lnTo>
                    <a:pt x="21620" y="3365"/>
                  </a:lnTo>
                  <a:lnTo>
                    <a:pt x="21669" y="286"/>
                  </a:lnTo>
                  <a:lnTo>
                    <a:pt x="284" y="1"/>
                  </a:lnTo>
                  <a:close/>
                </a:path>
              </a:pathLst>
            </a:custGeom>
            <a:solidFill>
              <a:srgbClr val="A7A696">
                <a:alpha val="4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5366810" y="3061727"/>
              <a:ext cx="1050762" cy="73282"/>
            </a:xfrm>
            <a:custGeom>
              <a:avLst/>
              <a:gdLst/>
              <a:ahLst/>
              <a:cxnLst/>
              <a:rect l="l" t="t" r="r" b="b"/>
              <a:pathLst>
                <a:path w="24734" h="1725" extrusionOk="0">
                  <a:moveTo>
                    <a:pt x="24733" y="0"/>
                  </a:moveTo>
                  <a:lnTo>
                    <a:pt x="12601" y="84"/>
                  </a:lnTo>
                  <a:lnTo>
                    <a:pt x="135" y="167"/>
                  </a:lnTo>
                  <a:lnTo>
                    <a:pt x="1" y="1724"/>
                  </a:lnTo>
                  <a:lnTo>
                    <a:pt x="24649" y="1724"/>
                  </a:lnTo>
                  <a:lnTo>
                    <a:pt x="247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6374109" y="2744638"/>
              <a:ext cx="2692923" cy="1563993"/>
            </a:xfrm>
            <a:custGeom>
              <a:avLst/>
              <a:gdLst/>
              <a:ahLst/>
              <a:cxnLst/>
              <a:rect l="l" t="t" r="r" b="b"/>
              <a:pathLst>
                <a:path w="63389" h="36815" extrusionOk="0">
                  <a:moveTo>
                    <a:pt x="59004" y="1"/>
                  </a:moveTo>
                  <a:lnTo>
                    <a:pt x="269" y="688"/>
                  </a:lnTo>
                  <a:lnTo>
                    <a:pt x="1" y="36815"/>
                  </a:lnTo>
                  <a:lnTo>
                    <a:pt x="50403" y="36614"/>
                  </a:lnTo>
                  <a:cubicBezTo>
                    <a:pt x="52027" y="35142"/>
                    <a:pt x="53582" y="33419"/>
                    <a:pt x="55039" y="31393"/>
                  </a:cubicBezTo>
                  <a:cubicBezTo>
                    <a:pt x="61581" y="22290"/>
                    <a:pt x="63388" y="11781"/>
                    <a:pt x="590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6248319" y="2100603"/>
              <a:ext cx="2653075" cy="705210"/>
            </a:xfrm>
            <a:custGeom>
              <a:avLst/>
              <a:gdLst/>
              <a:ahLst/>
              <a:cxnLst/>
              <a:rect l="l" t="t" r="r" b="b"/>
              <a:pathLst>
                <a:path w="62451" h="16600" extrusionOk="0">
                  <a:moveTo>
                    <a:pt x="53297" y="0"/>
                  </a:moveTo>
                  <a:lnTo>
                    <a:pt x="7446" y="151"/>
                  </a:lnTo>
                  <a:lnTo>
                    <a:pt x="1" y="16600"/>
                  </a:lnTo>
                  <a:lnTo>
                    <a:pt x="62451" y="16533"/>
                  </a:lnTo>
                  <a:cubicBezTo>
                    <a:pt x="60677" y="11279"/>
                    <a:pt x="57681" y="5757"/>
                    <a:pt x="5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5208988" y="366766"/>
              <a:ext cx="2698616" cy="1125404"/>
            </a:xfrm>
            <a:custGeom>
              <a:avLst/>
              <a:gdLst/>
              <a:ahLst/>
              <a:cxnLst/>
              <a:rect l="l" t="t" r="r" b="b"/>
              <a:pathLst>
                <a:path w="63523" h="26491" extrusionOk="0">
                  <a:moveTo>
                    <a:pt x="19862" y="1"/>
                  </a:moveTo>
                  <a:cubicBezTo>
                    <a:pt x="15995" y="1"/>
                    <a:pt x="12460" y="1057"/>
                    <a:pt x="9439" y="3464"/>
                  </a:cubicBezTo>
                  <a:cubicBezTo>
                    <a:pt x="9388" y="3515"/>
                    <a:pt x="9338" y="3548"/>
                    <a:pt x="9305" y="3582"/>
                  </a:cubicBezTo>
                  <a:cubicBezTo>
                    <a:pt x="1" y="11112"/>
                    <a:pt x="4519" y="18926"/>
                    <a:pt x="6393" y="25938"/>
                  </a:cubicBezTo>
                  <a:cubicBezTo>
                    <a:pt x="6656" y="25961"/>
                    <a:pt x="6920" y="25973"/>
                    <a:pt x="7184" y="25973"/>
                  </a:cubicBezTo>
                  <a:cubicBezTo>
                    <a:pt x="8216" y="25973"/>
                    <a:pt x="9249" y="25791"/>
                    <a:pt x="10209" y="25418"/>
                  </a:cubicBezTo>
                  <a:cubicBezTo>
                    <a:pt x="11931" y="24766"/>
                    <a:pt x="13337" y="23644"/>
                    <a:pt x="14191" y="22038"/>
                  </a:cubicBezTo>
                  <a:cubicBezTo>
                    <a:pt x="14291" y="22083"/>
                    <a:pt x="14405" y="22105"/>
                    <a:pt x="14531" y="22105"/>
                  </a:cubicBezTo>
                  <a:cubicBezTo>
                    <a:pt x="15977" y="22105"/>
                    <a:pt x="18939" y="19288"/>
                    <a:pt x="19662" y="18256"/>
                  </a:cubicBezTo>
                  <a:cubicBezTo>
                    <a:pt x="21804" y="24983"/>
                    <a:pt x="24180" y="26422"/>
                    <a:pt x="27243" y="26489"/>
                  </a:cubicBezTo>
                  <a:cubicBezTo>
                    <a:pt x="27304" y="26490"/>
                    <a:pt x="27364" y="26491"/>
                    <a:pt x="27424" y="26491"/>
                  </a:cubicBezTo>
                  <a:cubicBezTo>
                    <a:pt x="29554" y="26491"/>
                    <a:pt x="31647" y="25908"/>
                    <a:pt x="32966" y="24280"/>
                  </a:cubicBezTo>
                  <a:cubicBezTo>
                    <a:pt x="33646" y="25063"/>
                    <a:pt x="34488" y="25420"/>
                    <a:pt x="35273" y="25420"/>
                  </a:cubicBezTo>
                  <a:cubicBezTo>
                    <a:pt x="36285" y="25420"/>
                    <a:pt x="37202" y="24825"/>
                    <a:pt x="37551" y="23778"/>
                  </a:cubicBezTo>
                  <a:cubicBezTo>
                    <a:pt x="38999" y="24966"/>
                    <a:pt x="40674" y="25479"/>
                    <a:pt x="42431" y="25479"/>
                  </a:cubicBezTo>
                  <a:cubicBezTo>
                    <a:pt x="43496" y="25479"/>
                    <a:pt x="44591" y="25291"/>
                    <a:pt x="45684" y="24950"/>
                  </a:cubicBezTo>
                  <a:cubicBezTo>
                    <a:pt x="49381" y="23812"/>
                    <a:pt x="51273" y="21051"/>
                    <a:pt x="51775" y="18809"/>
                  </a:cubicBezTo>
                  <a:lnTo>
                    <a:pt x="51775" y="18809"/>
                  </a:lnTo>
                  <a:cubicBezTo>
                    <a:pt x="51657" y="19461"/>
                    <a:pt x="51541" y="21436"/>
                    <a:pt x="54167" y="22557"/>
                  </a:cubicBezTo>
                  <a:cubicBezTo>
                    <a:pt x="54537" y="22714"/>
                    <a:pt x="55015" y="22803"/>
                    <a:pt x="55518" y="22803"/>
                  </a:cubicBezTo>
                  <a:cubicBezTo>
                    <a:pt x="56521" y="22803"/>
                    <a:pt x="57626" y="22450"/>
                    <a:pt x="58183" y="21570"/>
                  </a:cubicBezTo>
                  <a:cubicBezTo>
                    <a:pt x="58368" y="23109"/>
                    <a:pt x="59406" y="24347"/>
                    <a:pt x="60644" y="24766"/>
                  </a:cubicBezTo>
                  <a:cubicBezTo>
                    <a:pt x="61564" y="25068"/>
                    <a:pt x="62534" y="25251"/>
                    <a:pt x="63522" y="25284"/>
                  </a:cubicBezTo>
                  <a:cubicBezTo>
                    <a:pt x="53415" y="15512"/>
                    <a:pt x="41316" y="6158"/>
                    <a:pt x="30322" y="2109"/>
                  </a:cubicBezTo>
                  <a:cubicBezTo>
                    <a:pt x="26671" y="763"/>
                    <a:pt x="23147" y="1"/>
                    <a:pt x="19862" y="1"/>
                  </a:cubicBezTo>
                  <a:close/>
                </a:path>
              </a:pathLst>
            </a:custGeom>
            <a:solidFill>
              <a:srgbClr val="1B3A4E">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5344082" y="364600"/>
              <a:ext cx="2104286" cy="1062955"/>
            </a:xfrm>
            <a:custGeom>
              <a:avLst/>
              <a:gdLst/>
              <a:ahLst/>
              <a:cxnLst/>
              <a:rect l="l" t="t" r="r" b="b"/>
              <a:pathLst>
                <a:path w="49533" h="25021" extrusionOk="0">
                  <a:moveTo>
                    <a:pt x="16692" y="0"/>
                  </a:moveTo>
                  <a:cubicBezTo>
                    <a:pt x="12821" y="0"/>
                    <a:pt x="9281" y="1058"/>
                    <a:pt x="6259" y="3465"/>
                  </a:cubicBezTo>
                  <a:cubicBezTo>
                    <a:pt x="5456" y="4101"/>
                    <a:pt x="4769" y="4737"/>
                    <a:pt x="4166" y="5389"/>
                  </a:cubicBezTo>
                  <a:cubicBezTo>
                    <a:pt x="101" y="9657"/>
                    <a:pt x="0" y="13990"/>
                    <a:pt x="954" y="18191"/>
                  </a:cubicBezTo>
                  <a:cubicBezTo>
                    <a:pt x="1288" y="18023"/>
                    <a:pt x="1623" y="17839"/>
                    <a:pt x="1941" y="17604"/>
                  </a:cubicBezTo>
                  <a:cubicBezTo>
                    <a:pt x="2024" y="18559"/>
                    <a:pt x="2727" y="19378"/>
                    <a:pt x="3597" y="19746"/>
                  </a:cubicBezTo>
                  <a:cubicBezTo>
                    <a:pt x="4009" y="19924"/>
                    <a:pt x="4459" y="20004"/>
                    <a:pt x="4915" y="20004"/>
                  </a:cubicBezTo>
                  <a:cubicBezTo>
                    <a:pt x="5404" y="20004"/>
                    <a:pt x="5899" y="19911"/>
                    <a:pt x="6359" y="19746"/>
                  </a:cubicBezTo>
                  <a:cubicBezTo>
                    <a:pt x="6911" y="19563"/>
                    <a:pt x="7212" y="19228"/>
                    <a:pt x="7397" y="18675"/>
                  </a:cubicBezTo>
                  <a:cubicBezTo>
                    <a:pt x="7564" y="20616"/>
                    <a:pt x="8769" y="22374"/>
                    <a:pt x="10391" y="23445"/>
                  </a:cubicBezTo>
                  <a:cubicBezTo>
                    <a:pt x="12015" y="24532"/>
                    <a:pt x="13972" y="24985"/>
                    <a:pt x="15913" y="25018"/>
                  </a:cubicBezTo>
                  <a:cubicBezTo>
                    <a:pt x="15988" y="25019"/>
                    <a:pt x="16062" y="25020"/>
                    <a:pt x="16136" y="25020"/>
                  </a:cubicBezTo>
                  <a:cubicBezTo>
                    <a:pt x="19687" y="25020"/>
                    <a:pt x="23076" y="23446"/>
                    <a:pt x="24715" y="20282"/>
                  </a:cubicBezTo>
                  <a:cubicBezTo>
                    <a:pt x="25865" y="20942"/>
                    <a:pt x="27160" y="21245"/>
                    <a:pt x="28469" y="21245"/>
                  </a:cubicBezTo>
                  <a:cubicBezTo>
                    <a:pt x="30781" y="21245"/>
                    <a:pt x="33141" y="20301"/>
                    <a:pt x="34840" y="18709"/>
                  </a:cubicBezTo>
                  <a:cubicBezTo>
                    <a:pt x="35726" y="17872"/>
                    <a:pt x="36446" y="16902"/>
                    <a:pt x="37015" y="15831"/>
                  </a:cubicBezTo>
                  <a:cubicBezTo>
                    <a:pt x="37216" y="15965"/>
                    <a:pt x="37400" y="16082"/>
                    <a:pt x="37600" y="16183"/>
                  </a:cubicBezTo>
                  <a:cubicBezTo>
                    <a:pt x="39200" y="17043"/>
                    <a:pt x="41114" y="17410"/>
                    <a:pt x="42990" y="17410"/>
                  </a:cubicBezTo>
                  <a:cubicBezTo>
                    <a:pt x="45530" y="17410"/>
                    <a:pt x="48001" y="16736"/>
                    <a:pt x="49532" y="15697"/>
                  </a:cubicBezTo>
                  <a:cubicBezTo>
                    <a:pt x="45967" y="12836"/>
                    <a:pt x="42319" y="10192"/>
                    <a:pt x="38671" y="7916"/>
                  </a:cubicBezTo>
                  <a:cubicBezTo>
                    <a:pt x="37835" y="7397"/>
                    <a:pt x="37015" y="6895"/>
                    <a:pt x="36179" y="6426"/>
                  </a:cubicBezTo>
                  <a:cubicBezTo>
                    <a:pt x="35659" y="6125"/>
                    <a:pt x="35157" y="5841"/>
                    <a:pt x="34639" y="5556"/>
                  </a:cubicBezTo>
                  <a:cubicBezTo>
                    <a:pt x="28346" y="2131"/>
                    <a:pt x="22186" y="0"/>
                    <a:pt x="16692" y="0"/>
                  </a:cubicBezTo>
                  <a:close/>
                </a:path>
              </a:pathLst>
            </a:custGeom>
            <a:solidFill>
              <a:srgbClr val="AAE4E9">
                <a:alpha val="6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5378196" y="649699"/>
              <a:ext cx="2086486" cy="789325"/>
            </a:xfrm>
            <a:custGeom>
              <a:avLst/>
              <a:gdLst/>
              <a:ahLst/>
              <a:cxnLst/>
              <a:rect l="l" t="t" r="r" b="b"/>
              <a:pathLst>
                <a:path w="49114" h="18580" extrusionOk="0">
                  <a:moveTo>
                    <a:pt x="22992" y="7680"/>
                  </a:moveTo>
                  <a:cubicBezTo>
                    <a:pt x="22998" y="7680"/>
                    <a:pt x="23003" y="7680"/>
                    <a:pt x="23009" y="7681"/>
                  </a:cubicBezTo>
                  <a:cubicBezTo>
                    <a:pt x="23477" y="7731"/>
                    <a:pt x="23528" y="10476"/>
                    <a:pt x="25971" y="10659"/>
                  </a:cubicBezTo>
                  <a:cubicBezTo>
                    <a:pt x="26117" y="10671"/>
                    <a:pt x="26253" y="10677"/>
                    <a:pt x="26379" y="10677"/>
                  </a:cubicBezTo>
                  <a:cubicBezTo>
                    <a:pt x="28365" y="10677"/>
                    <a:pt x="28004" y="9276"/>
                    <a:pt x="28397" y="9104"/>
                  </a:cubicBezTo>
                  <a:cubicBezTo>
                    <a:pt x="28409" y="9098"/>
                    <a:pt x="28425" y="9095"/>
                    <a:pt x="28443" y="9095"/>
                  </a:cubicBezTo>
                  <a:cubicBezTo>
                    <a:pt x="28888" y="9095"/>
                    <a:pt x="31074" y="10644"/>
                    <a:pt x="34017" y="10644"/>
                  </a:cubicBezTo>
                  <a:cubicBezTo>
                    <a:pt x="34264" y="10644"/>
                    <a:pt x="34516" y="10633"/>
                    <a:pt x="34773" y="10610"/>
                  </a:cubicBezTo>
                  <a:lnTo>
                    <a:pt x="34773" y="10610"/>
                  </a:lnTo>
                  <a:cubicBezTo>
                    <a:pt x="32945" y="13115"/>
                    <a:pt x="30845" y="13851"/>
                    <a:pt x="28949" y="13851"/>
                  </a:cubicBezTo>
                  <a:cubicBezTo>
                    <a:pt x="26254" y="13851"/>
                    <a:pt x="23972" y="12365"/>
                    <a:pt x="23467" y="12365"/>
                  </a:cubicBezTo>
                  <a:cubicBezTo>
                    <a:pt x="23459" y="12365"/>
                    <a:pt x="23451" y="12365"/>
                    <a:pt x="23444" y="12366"/>
                  </a:cubicBezTo>
                  <a:cubicBezTo>
                    <a:pt x="22742" y="12458"/>
                    <a:pt x="20971" y="17971"/>
                    <a:pt x="15366" y="17971"/>
                  </a:cubicBezTo>
                  <a:cubicBezTo>
                    <a:pt x="14821" y="17971"/>
                    <a:pt x="14241" y="17919"/>
                    <a:pt x="13622" y="17805"/>
                  </a:cubicBezTo>
                  <a:cubicBezTo>
                    <a:pt x="8836" y="16935"/>
                    <a:pt x="7614" y="13069"/>
                    <a:pt x="7363" y="11948"/>
                  </a:cubicBezTo>
                  <a:cubicBezTo>
                    <a:pt x="8300" y="11931"/>
                    <a:pt x="13839" y="11714"/>
                    <a:pt x="14994" y="8015"/>
                  </a:cubicBezTo>
                  <a:cubicBezTo>
                    <a:pt x="15144" y="8066"/>
                    <a:pt x="15311" y="8116"/>
                    <a:pt x="15463" y="8167"/>
                  </a:cubicBezTo>
                  <a:cubicBezTo>
                    <a:pt x="16889" y="8584"/>
                    <a:pt x="18064" y="8736"/>
                    <a:pt x="19027" y="8736"/>
                  </a:cubicBezTo>
                  <a:cubicBezTo>
                    <a:pt x="21572" y="8736"/>
                    <a:pt x="22645" y="7680"/>
                    <a:pt x="22992" y="7680"/>
                  </a:cubicBezTo>
                  <a:close/>
                  <a:moveTo>
                    <a:pt x="9271" y="1"/>
                  </a:moveTo>
                  <a:cubicBezTo>
                    <a:pt x="9271" y="1"/>
                    <a:pt x="10007" y="5188"/>
                    <a:pt x="13823" y="7446"/>
                  </a:cubicBezTo>
                  <a:cubicBezTo>
                    <a:pt x="13513" y="8342"/>
                    <a:pt x="12159" y="11185"/>
                    <a:pt x="7248" y="11185"/>
                  </a:cubicBezTo>
                  <a:cubicBezTo>
                    <a:pt x="7111" y="11185"/>
                    <a:pt x="6971" y="11183"/>
                    <a:pt x="6828" y="11179"/>
                  </a:cubicBezTo>
                  <a:cubicBezTo>
                    <a:pt x="6828" y="11179"/>
                    <a:pt x="6087" y="12903"/>
                    <a:pt x="4292" y="12903"/>
                  </a:cubicBezTo>
                  <a:cubicBezTo>
                    <a:pt x="4033" y="12903"/>
                    <a:pt x="3752" y="12867"/>
                    <a:pt x="3448" y="12785"/>
                  </a:cubicBezTo>
                  <a:cubicBezTo>
                    <a:pt x="1021" y="12132"/>
                    <a:pt x="1456" y="10258"/>
                    <a:pt x="1456" y="10258"/>
                  </a:cubicBezTo>
                  <a:lnTo>
                    <a:pt x="1456" y="10258"/>
                  </a:lnTo>
                  <a:cubicBezTo>
                    <a:pt x="1456" y="10258"/>
                    <a:pt x="887" y="10525"/>
                    <a:pt x="1" y="10777"/>
                  </a:cubicBezTo>
                  <a:cubicBezTo>
                    <a:pt x="68" y="11112"/>
                    <a:pt x="134" y="11429"/>
                    <a:pt x="217" y="11748"/>
                  </a:cubicBezTo>
                  <a:cubicBezTo>
                    <a:pt x="719" y="11529"/>
                    <a:pt x="1021" y="11346"/>
                    <a:pt x="1021" y="11346"/>
                  </a:cubicBezTo>
                  <a:lnTo>
                    <a:pt x="1021" y="11346"/>
                  </a:lnTo>
                  <a:cubicBezTo>
                    <a:pt x="1021" y="11346"/>
                    <a:pt x="971" y="13756"/>
                    <a:pt x="3765" y="13872"/>
                  </a:cubicBezTo>
                  <a:cubicBezTo>
                    <a:pt x="3829" y="13874"/>
                    <a:pt x="3892" y="13875"/>
                    <a:pt x="3954" y="13875"/>
                  </a:cubicBezTo>
                  <a:cubicBezTo>
                    <a:pt x="5331" y="13875"/>
                    <a:pt x="6163" y="13348"/>
                    <a:pt x="6643" y="12852"/>
                  </a:cubicBezTo>
                  <a:cubicBezTo>
                    <a:pt x="6962" y="14106"/>
                    <a:pt x="8267" y="17337"/>
                    <a:pt x="13388" y="18357"/>
                  </a:cubicBezTo>
                  <a:cubicBezTo>
                    <a:pt x="14168" y="18511"/>
                    <a:pt x="14905" y="18580"/>
                    <a:pt x="15599" y="18580"/>
                  </a:cubicBezTo>
                  <a:cubicBezTo>
                    <a:pt x="21216" y="18580"/>
                    <a:pt x="24013" y="14073"/>
                    <a:pt x="24013" y="14073"/>
                  </a:cubicBezTo>
                  <a:cubicBezTo>
                    <a:pt x="25434" y="14544"/>
                    <a:pt x="26705" y="14737"/>
                    <a:pt x="27835" y="14737"/>
                  </a:cubicBezTo>
                  <a:cubicBezTo>
                    <a:pt x="33092" y="14737"/>
                    <a:pt x="35291" y="10543"/>
                    <a:pt x="35291" y="10543"/>
                  </a:cubicBezTo>
                  <a:lnTo>
                    <a:pt x="35275" y="10543"/>
                  </a:lnTo>
                  <a:cubicBezTo>
                    <a:pt x="35693" y="10476"/>
                    <a:pt x="36112" y="10391"/>
                    <a:pt x="36547" y="10258"/>
                  </a:cubicBezTo>
                  <a:cubicBezTo>
                    <a:pt x="36547" y="10258"/>
                    <a:pt x="38380" y="11211"/>
                    <a:pt x="41735" y="11211"/>
                  </a:cubicBezTo>
                  <a:cubicBezTo>
                    <a:pt x="42281" y="11211"/>
                    <a:pt x="42866" y="11186"/>
                    <a:pt x="43491" y="11128"/>
                  </a:cubicBezTo>
                  <a:cubicBezTo>
                    <a:pt x="47540" y="10743"/>
                    <a:pt x="48896" y="9505"/>
                    <a:pt x="49113" y="9271"/>
                  </a:cubicBezTo>
                  <a:cubicBezTo>
                    <a:pt x="48879" y="9070"/>
                    <a:pt x="48645" y="8885"/>
                    <a:pt x="48394" y="8685"/>
                  </a:cubicBezTo>
                  <a:cubicBezTo>
                    <a:pt x="47540" y="9405"/>
                    <a:pt x="46119" y="10275"/>
                    <a:pt x="43542" y="10543"/>
                  </a:cubicBezTo>
                  <a:cubicBezTo>
                    <a:pt x="43167" y="10581"/>
                    <a:pt x="42814" y="10598"/>
                    <a:pt x="42482" y="10598"/>
                  </a:cubicBezTo>
                  <a:cubicBezTo>
                    <a:pt x="40201" y="10598"/>
                    <a:pt x="38905" y="9787"/>
                    <a:pt x="38437" y="9421"/>
                  </a:cubicBezTo>
                  <a:cubicBezTo>
                    <a:pt x="41416" y="7665"/>
                    <a:pt x="41851" y="4869"/>
                    <a:pt x="41902" y="3832"/>
                  </a:cubicBezTo>
                  <a:cubicBezTo>
                    <a:pt x="41884" y="3816"/>
                    <a:pt x="41851" y="3798"/>
                    <a:pt x="41835" y="3782"/>
                  </a:cubicBezTo>
                  <a:cubicBezTo>
                    <a:pt x="41583" y="4836"/>
                    <a:pt x="40496" y="7948"/>
                    <a:pt x="36295" y="8970"/>
                  </a:cubicBezTo>
                  <a:cubicBezTo>
                    <a:pt x="35421" y="9185"/>
                    <a:pt x="34616" y="9274"/>
                    <a:pt x="33881" y="9274"/>
                  </a:cubicBezTo>
                  <a:cubicBezTo>
                    <a:pt x="30384" y="9274"/>
                    <a:pt x="28452" y="7262"/>
                    <a:pt x="28029" y="7262"/>
                  </a:cubicBezTo>
                  <a:cubicBezTo>
                    <a:pt x="28023" y="7262"/>
                    <a:pt x="28018" y="7262"/>
                    <a:pt x="28013" y="7263"/>
                  </a:cubicBezTo>
                  <a:cubicBezTo>
                    <a:pt x="27574" y="7309"/>
                    <a:pt x="27781" y="8587"/>
                    <a:pt x="26178" y="8587"/>
                  </a:cubicBezTo>
                  <a:cubicBezTo>
                    <a:pt x="26067" y="8587"/>
                    <a:pt x="25948" y="8581"/>
                    <a:pt x="25820" y="8568"/>
                  </a:cubicBezTo>
                  <a:cubicBezTo>
                    <a:pt x="23845" y="8367"/>
                    <a:pt x="24164" y="6677"/>
                    <a:pt x="23578" y="6509"/>
                  </a:cubicBezTo>
                  <a:cubicBezTo>
                    <a:pt x="23552" y="6502"/>
                    <a:pt x="23522" y="6498"/>
                    <a:pt x="23489" y="6498"/>
                  </a:cubicBezTo>
                  <a:cubicBezTo>
                    <a:pt x="23005" y="6498"/>
                    <a:pt x="21720" y="7230"/>
                    <a:pt x="19610" y="7230"/>
                  </a:cubicBezTo>
                  <a:cubicBezTo>
                    <a:pt x="18573" y="7230"/>
                    <a:pt x="17336" y="7054"/>
                    <a:pt x="15898" y="6527"/>
                  </a:cubicBezTo>
                  <a:cubicBezTo>
                    <a:pt x="11329" y="4853"/>
                    <a:pt x="9974" y="1"/>
                    <a:pt x="9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6352783" y="4253148"/>
              <a:ext cx="2211639" cy="57649"/>
            </a:xfrm>
            <a:custGeom>
              <a:avLst/>
              <a:gdLst/>
              <a:ahLst/>
              <a:cxnLst/>
              <a:rect l="l" t="t" r="r" b="b"/>
              <a:pathLst>
                <a:path w="52060" h="1357" extrusionOk="0">
                  <a:moveTo>
                    <a:pt x="52060" y="1"/>
                  </a:moveTo>
                  <a:lnTo>
                    <a:pt x="35728" y="18"/>
                  </a:lnTo>
                  <a:lnTo>
                    <a:pt x="52" y="85"/>
                  </a:lnTo>
                  <a:lnTo>
                    <a:pt x="1" y="1357"/>
                  </a:lnTo>
                  <a:lnTo>
                    <a:pt x="50621" y="1357"/>
                  </a:lnTo>
                  <a:cubicBezTo>
                    <a:pt x="51106" y="922"/>
                    <a:pt x="51591" y="469"/>
                    <a:pt x="52060" y="1"/>
                  </a:cubicBezTo>
                  <a:close/>
                </a:path>
              </a:pathLst>
            </a:custGeom>
            <a:solidFill>
              <a:srgbClr val="F1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6248319" y="2405585"/>
              <a:ext cx="2653075" cy="400228"/>
            </a:xfrm>
            <a:custGeom>
              <a:avLst/>
              <a:gdLst/>
              <a:ahLst/>
              <a:cxnLst/>
              <a:rect l="l" t="t" r="r" b="b"/>
              <a:pathLst>
                <a:path w="62451" h="9421" extrusionOk="0">
                  <a:moveTo>
                    <a:pt x="58133" y="1"/>
                  </a:moveTo>
                  <a:cubicBezTo>
                    <a:pt x="47037" y="4390"/>
                    <a:pt x="29942" y="7097"/>
                    <a:pt x="14853" y="7097"/>
                  </a:cubicBezTo>
                  <a:cubicBezTo>
                    <a:pt x="10099" y="7097"/>
                    <a:pt x="5545" y="6828"/>
                    <a:pt x="1440" y="6259"/>
                  </a:cubicBezTo>
                  <a:lnTo>
                    <a:pt x="1" y="9421"/>
                  </a:lnTo>
                  <a:lnTo>
                    <a:pt x="1" y="9421"/>
                  </a:lnTo>
                  <a:lnTo>
                    <a:pt x="62451" y="9354"/>
                  </a:lnTo>
                  <a:cubicBezTo>
                    <a:pt x="61429" y="6326"/>
                    <a:pt x="59990" y="3196"/>
                    <a:pt x="58133" y="1"/>
                  </a:cubicBezTo>
                  <a:close/>
                </a:path>
              </a:pathLst>
            </a:custGeom>
            <a:solidFill>
              <a:srgbClr val="A7A696">
                <a:alpha val="4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6516298" y="2190156"/>
              <a:ext cx="2092900" cy="44139"/>
            </a:xfrm>
            <a:custGeom>
              <a:avLst/>
              <a:gdLst/>
              <a:ahLst/>
              <a:cxnLst/>
              <a:rect l="l" t="t" r="r" b="b"/>
              <a:pathLst>
                <a:path w="49265" h="1039" extrusionOk="0">
                  <a:moveTo>
                    <a:pt x="252" y="1"/>
                  </a:moveTo>
                  <a:lnTo>
                    <a:pt x="1" y="587"/>
                  </a:lnTo>
                  <a:lnTo>
                    <a:pt x="49265" y="1038"/>
                  </a:lnTo>
                  <a:cubicBezTo>
                    <a:pt x="49081" y="770"/>
                    <a:pt x="48880" y="503"/>
                    <a:pt x="48696" y="235"/>
                  </a:cubicBez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6440934" y="2353671"/>
              <a:ext cx="2257138" cy="26382"/>
            </a:xfrm>
            <a:custGeom>
              <a:avLst/>
              <a:gdLst/>
              <a:ahLst/>
              <a:cxnLst/>
              <a:rect l="l" t="t" r="r" b="b"/>
              <a:pathLst>
                <a:path w="53131" h="621" extrusionOk="0">
                  <a:moveTo>
                    <a:pt x="286" y="0"/>
                  </a:moveTo>
                  <a:lnTo>
                    <a:pt x="1" y="620"/>
                  </a:lnTo>
                  <a:lnTo>
                    <a:pt x="53131" y="419"/>
                  </a:lnTo>
                  <a:cubicBezTo>
                    <a:pt x="53047" y="302"/>
                    <a:pt x="52964" y="168"/>
                    <a:pt x="52879" y="34"/>
                  </a:cubicBezTo>
                  <a:lnTo>
                    <a:pt x="2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6373430" y="2488043"/>
              <a:ext cx="2408545" cy="41293"/>
            </a:xfrm>
            <a:custGeom>
              <a:avLst/>
              <a:gdLst/>
              <a:ahLst/>
              <a:cxnLst/>
              <a:rect l="l" t="t" r="r" b="b"/>
              <a:pathLst>
                <a:path w="56695" h="972" extrusionOk="0">
                  <a:moveTo>
                    <a:pt x="56259" y="1"/>
                  </a:moveTo>
                  <a:lnTo>
                    <a:pt x="251" y="418"/>
                  </a:lnTo>
                  <a:lnTo>
                    <a:pt x="1" y="971"/>
                  </a:lnTo>
                  <a:lnTo>
                    <a:pt x="56695" y="804"/>
                  </a:lnTo>
                  <a:cubicBezTo>
                    <a:pt x="56561" y="536"/>
                    <a:pt x="56409" y="268"/>
                    <a:pt x="562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6305203" y="2653640"/>
              <a:ext cx="2546444" cy="27061"/>
            </a:xfrm>
            <a:custGeom>
              <a:avLst/>
              <a:gdLst/>
              <a:ahLst/>
              <a:cxnLst/>
              <a:rect l="l" t="t" r="r" b="b"/>
              <a:pathLst>
                <a:path w="59941" h="637" extrusionOk="0">
                  <a:moveTo>
                    <a:pt x="284" y="1"/>
                  </a:moveTo>
                  <a:lnTo>
                    <a:pt x="0" y="637"/>
                  </a:lnTo>
                  <a:lnTo>
                    <a:pt x="59940" y="420"/>
                  </a:lnTo>
                  <a:cubicBezTo>
                    <a:pt x="59890" y="302"/>
                    <a:pt x="59823" y="168"/>
                    <a:pt x="59773" y="52"/>
                  </a:cubicBezTo>
                  <a:lnTo>
                    <a:pt x="2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6384093" y="2855559"/>
              <a:ext cx="2560633" cy="120905"/>
            </a:xfrm>
            <a:custGeom>
              <a:avLst/>
              <a:gdLst/>
              <a:ahLst/>
              <a:cxnLst/>
              <a:rect l="l" t="t" r="r" b="b"/>
              <a:pathLst>
                <a:path w="60275" h="2846" extrusionOk="0">
                  <a:moveTo>
                    <a:pt x="59639" y="0"/>
                  </a:moveTo>
                  <a:lnTo>
                    <a:pt x="35308" y="85"/>
                  </a:lnTo>
                  <a:lnTo>
                    <a:pt x="17" y="201"/>
                  </a:lnTo>
                  <a:lnTo>
                    <a:pt x="0" y="2845"/>
                  </a:lnTo>
                  <a:cubicBezTo>
                    <a:pt x="11737" y="2225"/>
                    <a:pt x="23413" y="1914"/>
                    <a:pt x="35024" y="1914"/>
                  </a:cubicBezTo>
                  <a:cubicBezTo>
                    <a:pt x="43476" y="1914"/>
                    <a:pt x="51893" y="2079"/>
                    <a:pt x="60275" y="2410"/>
                  </a:cubicBezTo>
                  <a:cubicBezTo>
                    <a:pt x="60091" y="1607"/>
                    <a:pt x="59873" y="804"/>
                    <a:pt x="59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6202821" y="2783042"/>
              <a:ext cx="2714887" cy="71880"/>
            </a:xfrm>
            <a:custGeom>
              <a:avLst/>
              <a:gdLst/>
              <a:ahLst/>
              <a:cxnLst/>
              <a:rect l="l" t="t" r="r" b="b"/>
              <a:pathLst>
                <a:path w="63906" h="1692" extrusionOk="0">
                  <a:moveTo>
                    <a:pt x="63354" y="0"/>
                  </a:moveTo>
                  <a:lnTo>
                    <a:pt x="39575" y="51"/>
                  </a:lnTo>
                  <a:lnTo>
                    <a:pt x="452" y="134"/>
                  </a:lnTo>
                  <a:lnTo>
                    <a:pt x="1" y="1691"/>
                  </a:lnTo>
                  <a:lnTo>
                    <a:pt x="63906" y="1691"/>
                  </a:lnTo>
                  <a:cubicBezTo>
                    <a:pt x="63739" y="1138"/>
                    <a:pt x="63555" y="569"/>
                    <a:pt x="63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8765526" y="3098007"/>
              <a:ext cx="245336" cy="843150"/>
            </a:xfrm>
            <a:custGeom>
              <a:avLst/>
              <a:gdLst/>
              <a:ahLst/>
              <a:cxnLst/>
              <a:rect l="l" t="t" r="r" b="b"/>
              <a:pathLst>
                <a:path w="5775" h="19847" extrusionOk="0">
                  <a:moveTo>
                    <a:pt x="4820" y="0"/>
                  </a:moveTo>
                  <a:lnTo>
                    <a:pt x="1" y="83"/>
                  </a:lnTo>
                  <a:lnTo>
                    <a:pt x="1" y="19846"/>
                  </a:lnTo>
                  <a:lnTo>
                    <a:pt x="822" y="19846"/>
                  </a:lnTo>
                  <a:cubicBezTo>
                    <a:pt x="4302" y="13805"/>
                    <a:pt x="5775" y="7178"/>
                    <a:pt x="48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8811025" y="3508897"/>
              <a:ext cx="150770" cy="324864"/>
            </a:xfrm>
            <a:custGeom>
              <a:avLst/>
              <a:gdLst/>
              <a:ahLst/>
              <a:cxnLst/>
              <a:rect l="l" t="t" r="r" b="b"/>
              <a:pathLst>
                <a:path w="3549" h="7647" extrusionOk="0">
                  <a:moveTo>
                    <a:pt x="1" y="0"/>
                  </a:moveTo>
                  <a:lnTo>
                    <a:pt x="1" y="7647"/>
                  </a:lnTo>
                  <a:lnTo>
                    <a:pt x="1072" y="7647"/>
                  </a:lnTo>
                  <a:cubicBezTo>
                    <a:pt x="2227" y="5188"/>
                    <a:pt x="3064" y="2627"/>
                    <a:pt x="3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811025" y="3173328"/>
              <a:ext cx="167169" cy="3569"/>
            </a:xfrm>
            <a:custGeom>
              <a:avLst/>
              <a:gdLst/>
              <a:ahLst/>
              <a:cxnLst/>
              <a:rect l="l" t="t" r="r" b="b"/>
              <a:pathLst>
                <a:path w="3935" h="84" extrusionOk="0">
                  <a:moveTo>
                    <a:pt x="3934" y="1"/>
                  </a:moveTo>
                  <a:lnTo>
                    <a:pt x="1" y="34"/>
                  </a:lnTo>
                  <a:lnTo>
                    <a:pt x="1" y="84"/>
                  </a:lnTo>
                  <a:lnTo>
                    <a:pt x="3934" y="17"/>
                  </a:lnTo>
                  <a:lnTo>
                    <a:pt x="3934" y="1"/>
                  </a:lnTo>
                  <a:close/>
                </a:path>
              </a:pathLst>
            </a:custGeom>
            <a:solidFill>
              <a:srgbClr val="88CB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8811025" y="3174008"/>
              <a:ext cx="176345" cy="334932"/>
            </a:xfrm>
            <a:custGeom>
              <a:avLst/>
              <a:gdLst/>
              <a:ahLst/>
              <a:cxnLst/>
              <a:rect l="l" t="t" r="r" b="b"/>
              <a:pathLst>
                <a:path w="4151" h="7884" extrusionOk="0">
                  <a:moveTo>
                    <a:pt x="3934" y="1"/>
                  </a:moveTo>
                  <a:lnTo>
                    <a:pt x="1" y="68"/>
                  </a:lnTo>
                  <a:lnTo>
                    <a:pt x="1" y="7883"/>
                  </a:lnTo>
                  <a:lnTo>
                    <a:pt x="3548" y="7883"/>
                  </a:lnTo>
                  <a:cubicBezTo>
                    <a:pt x="4001" y="5340"/>
                    <a:pt x="4151" y="2712"/>
                    <a:pt x="3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8765526" y="3098007"/>
              <a:ext cx="209821" cy="804024"/>
            </a:xfrm>
            <a:custGeom>
              <a:avLst/>
              <a:gdLst/>
              <a:ahLst/>
              <a:cxnLst/>
              <a:rect l="l" t="t" r="r" b="b"/>
              <a:pathLst>
                <a:path w="4939" h="18926" extrusionOk="0">
                  <a:moveTo>
                    <a:pt x="4034" y="987"/>
                  </a:moveTo>
                  <a:lnTo>
                    <a:pt x="4034" y="9320"/>
                  </a:lnTo>
                  <a:lnTo>
                    <a:pt x="688" y="9320"/>
                  </a:lnTo>
                  <a:lnTo>
                    <a:pt x="688" y="1054"/>
                  </a:lnTo>
                  <a:lnTo>
                    <a:pt x="4034" y="987"/>
                  </a:lnTo>
                  <a:close/>
                  <a:moveTo>
                    <a:pt x="4820" y="0"/>
                  </a:moveTo>
                  <a:lnTo>
                    <a:pt x="1" y="67"/>
                  </a:lnTo>
                  <a:lnTo>
                    <a:pt x="1" y="18925"/>
                  </a:lnTo>
                  <a:lnTo>
                    <a:pt x="1340" y="18925"/>
                  </a:lnTo>
                  <a:cubicBezTo>
                    <a:pt x="1474" y="18658"/>
                    <a:pt x="1607" y="18407"/>
                    <a:pt x="1741" y="18139"/>
                  </a:cubicBezTo>
                  <a:lnTo>
                    <a:pt x="688" y="18139"/>
                  </a:lnTo>
                  <a:lnTo>
                    <a:pt x="688" y="9973"/>
                  </a:lnTo>
                  <a:lnTo>
                    <a:pt x="4034" y="9973"/>
                  </a:lnTo>
                  <a:lnTo>
                    <a:pt x="4034" y="12232"/>
                  </a:lnTo>
                  <a:cubicBezTo>
                    <a:pt x="4235" y="11479"/>
                    <a:pt x="4403" y="10726"/>
                    <a:pt x="4553" y="9973"/>
                  </a:cubicBezTo>
                  <a:cubicBezTo>
                    <a:pt x="4603" y="9755"/>
                    <a:pt x="4637" y="9538"/>
                    <a:pt x="4686" y="9320"/>
                  </a:cubicBezTo>
                  <a:lnTo>
                    <a:pt x="4686" y="9287"/>
                  </a:lnTo>
                  <a:lnTo>
                    <a:pt x="4686" y="987"/>
                  </a:lnTo>
                  <a:lnTo>
                    <a:pt x="4938" y="971"/>
                  </a:lnTo>
                  <a:cubicBezTo>
                    <a:pt x="4905" y="652"/>
                    <a:pt x="4871" y="317"/>
                    <a:pt x="4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7242151" y="3247290"/>
              <a:ext cx="643355" cy="1062785"/>
            </a:xfrm>
            <a:custGeom>
              <a:avLst/>
              <a:gdLst/>
              <a:ahLst/>
              <a:cxnLst/>
              <a:rect l="l" t="t" r="r" b="b"/>
              <a:pathLst>
                <a:path w="15144" h="25017" extrusionOk="0">
                  <a:moveTo>
                    <a:pt x="15144" y="0"/>
                  </a:moveTo>
                  <a:lnTo>
                    <a:pt x="368" y="301"/>
                  </a:lnTo>
                  <a:lnTo>
                    <a:pt x="0" y="25016"/>
                  </a:lnTo>
                  <a:lnTo>
                    <a:pt x="14776" y="25016"/>
                  </a:lnTo>
                  <a:lnTo>
                    <a:pt x="15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8117968" y="3079527"/>
              <a:ext cx="412335" cy="878666"/>
            </a:xfrm>
            <a:custGeom>
              <a:avLst/>
              <a:gdLst/>
              <a:ahLst/>
              <a:cxnLst/>
              <a:rect l="l" t="t" r="r" b="b"/>
              <a:pathLst>
                <a:path w="9706" h="20683" extrusionOk="0">
                  <a:moveTo>
                    <a:pt x="0" y="0"/>
                  </a:moveTo>
                  <a:lnTo>
                    <a:pt x="150" y="20683"/>
                  </a:lnTo>
                  <a:lnTo>
                    <a:pt x="9371" y="20683"/>
                  </a:lnTo>
                  <a:lnTo>
                    <a:pt x="9706" y="30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8164146" y="3141339"/>
              <a:ext cx="286544" cy="727300"/>
            </a:xfrm>
            <a:custGeom>
              <a:avLst/>
              <a:gdLst/>
              <a:ahLst/>
              <a:cxnLst/>
              <a:rect l="l" t="t" r="r" b="b"/>
              <a:pathLst>
                <a:path w="6745" h="17120" extrusionOk="0">
                  <a:moveTo>
                    <a:pt x="0" y="0"/>
                  </a:moveTo>
                  <a:lnTo>
                    <a:pt x="101" y="17119"/>
                  </a:lnTo>
                  <a:lnTo>
                    <a:pt x="6526" y="17119"/>
                  </a:lnTo>
                  <a:lnTo>
                    <a:pt x="6745" y="23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8164146" y="3141339"/>
              <a:ext cx="286544" cy="359062"/>
            </a:xfrm>
            <a:custGeom>
              <a:avLst/>
              <a:gdLst/>
              <a:ahLst/>
              <a:cxnLst/>
              <a:rect l="l" t="t" r="r" b="b"/>
              <a:pathLst>
                <a:path w="6745" h="8452" extrusionOk="0">
                  <a:moveTo>
                    <a:pt x="0" y="0"/>
                  </a:moveTo>
                  <a:lnTo>
                    <a:pt x="51" y="8451"/>
                  </a:lnTo>
                  <a:lnTo>
                    <a:pt x="6660" y="8451"/>
                  </a:lnTo>
                  <a:lnTo>
                    <a:pt x="6745" y="1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8117968" y="3079527"/>
              <a:ext cx="378901" cy="841706"/>
            </a:xfrm>
            <a:custGeom>
              <a:avLst/>
              <a:gdLst/>
              <a:ahLst/>
              <a:cxnLst/>
              <a:rect l="l" t="t" r="r" b="b"/>
              <a:pathLst>
                <a:path w="8919" h="19813" extrusionOk="0">
                  <a:moveTo>
                    <a:pt x="585" y="819"/>
                  </a:moveTo>
                  <a:lnTo>
                    <a:pt x="4300" y="953"/>
                  </a:lnTo>
                  <a:lnTo>
                    <a:pt x="4300" y="9755"/>
                  </a:lnTo>
                  <a:lnTo>
                    <a:pt x="652" y="9755"/>
                  </a:lnTo>
                  <a:lnTo>
                    <a:pt x="585" y="819"/>
                  </a:lnTo>
                  <a:close/>
                  <a:moveTo>
                    <a:pt x="4953" y="971"/>
                  </a:moveTo>
                  <a:lnTo>
                    <a:pt x="8334" y="1087"/>
                  </a:lnTo>
                  <a:lnTo>
                    <a:pt x="8216" y="9755"/>
                  </a:lnTo>
                  <a:lnTo>
                    <a:pt x="4953" y="9755"/>
                  </a:lnTo>
                  <a:lnTo>
                    <a:pt x="4953" y="971"/>
                  </a:lnTo>
                  <a:close/>
                  <a:moveTo>
                    <a:pt x="4300" y="10408"/>
                  </a:moveTo>
                  <a:lnTo>
                    <a:pt x="4300" y="19210"/>
                  </a:lnTo>
                  <a:lnTo>
                    <a:pt x="703" y="19210"/>
                  </a:lnTo>
                  <a:lnTo>
                    <a:pt x="652" y="10408"/>
                  </a:lnTo>
                  <a:close/>
                  <a:moveTo>
                    <a:pt x="8200" y="10408"/>
                  </a:moveTo>
                  <a:lnTo>
                    <a:pt x="8082" y="19210"/>
                  </a:lnTo>
                  <a:lnTo>
                    <a:pt x="4953" y="19210"/>
                  </a:lnTo>
                  <a:lnTo>
                    <a:pt x="4953" y="10408"/>
                  </a:lnTo>
                  <a:close/>
                  <a:moveTo>
                    <a:pt x="0" y="0"/>
                  </a:moveTo>
                  <a:lnTo>
                    <a:pt x="134" y="19813"/>
                  </a:lnTo>
                  <a:lnTo>
                    <a:pt x="8617" y="19813"/>
                  </a:lnTo>
                  <a:lnTo>
                    <a:pt x="8919" y="28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a:off x="6617236" y="3070988"/>
              <a:ext cx="398868" cy="892897"/>
            </a:xfrm>
            <a:custGeom>
              <a:avLst/>
              <a:gdLst/>
              <a:ahLst/>
              <a:cxnLst/>
              <a:rect l="l" t="t" r="r" b="b"/>
              <a:pathLst>
                <a:path w="9389" h="21018" extrusionOk="0">
                  <a:moveTo>
                    <a:pt x="9389" y="0"/>
                  </a:moveTo>
                  <a:lnTo>
                    <a:pt x="1" y="134"/>
                  </a:lnTo>
                  <a:lnTo>
                    <a:pt x="168" y="20565"/>
                  </a:lnTo>
                  <a:lnTo>
                    <a:pt x="8920" y="21018"/>
                  </a:lnTo>
                  <a:lnTo>
                    <a:pt x="93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6667025" y="3134966"/>
              <a:ext cx="268744" cy="730104"/>
            </a:xfrm>
            <a:custGeom>
              <a:avLst/>
              <a:gdLst/>
              <a:ahLst/>
              <a:cxnLst/>
              <a:rect l="l" t="t" r="r" b="b"/>
              <a:pathLst>
                <a:path w="6326" h="17186" extrusionOk="0">
                  <a:moveTo>
                    <a:pt x="6325" y="0"/>
                  </a:moveTo>
                  <a:lnTo>
                    <a:pt x="0" y="117"/>
                  </a:lnTo>
                  <a:lnTo>
                    <a:pt x="118" y="16801"/>
                  </a:lnTo>
                  <a:lnTo>
                    <a:pt x="6008" y="17185"/>
                  </a:lnTo>
                  <a:lnTo>
                    <a:pt x="6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6667025" y="3134966"/>
              <a:ext cx="268744" cy="363990"/>
            </a:xfrm>
            <a:custGeom>
              <a:avLst/>
              <a:gdLst/>
              <a:ahLst/>
              <a:cxnLst/>
              <a:rect l="l" t="t" r="r" b="b"/>
              <a:pathLst>
                <a:path w="6326" h="8568" extrusionOk="0">
                  <a:moveTo>
                    <a:pt x="6325" y="0"/>
                  </a:moveTo>
                  <a:lnTo>
                    <a:pt x="0" y="67"/>
                  </a:lnTo>
                  <a:lnTo>
                    <a:pt x="84" y="8450"/>
                  </a:lnTo>
                  <a:lnTo>
                    <a:pt x="6158" y="8568"/>
                  </a:lnTo>
                  <a:lnTo>
                    <a:pt x="6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6617236" y="3070988"/>
              <a:ext cx="368281" cy="858062"/>
            </a:xfrm>
            <a:custGeom>
              <a:avLst/>
              <a:gdLst/>
              <a:ahLst/>
              <a:cxnLst/>
              <a:rect l="l" t="t" r="r" b="b"/>
              <a:pathLst>
                <a:path w="8669" h="20198" extrusionOk="0">
                  <a:moveTo>
                    <a:pt x="3916" y="803"/>
                  </a:moveTo>
                  <a:lnTo>
                    <a:pt x="3867" y="9822"/>
                  </a:lnTo>
                  <a:lnTo>
                    <a:pt x="587" y="9822"/>
                  </a:lnTo>
                  <a:lnTo>
                    <a:pt x="520" y="853"/>
                  </a:lnTo>
                  <a:lnTo>
                    <a:pt x="3916" y="803"/>
                  </a:lnTo>
                  <a:close/>
                  <a:moveTo>
                    <a:pt x="8151" y="737"/>
                  </a:moveTo>
                  <a:lnTo>
                    <a:pt x="7966" y="9822"/>
                  </a:lnTo>
                  <a:lnTo>
                    <a:pt x="4519" y="9822"/>
                  </a:lnTo>
                  <a:lnTo>
                    <a:pt x="4570" y="786"/>
                  </a:lnTo>
                  <a:lnTo>
                    <a:pt x="8151" y="737"/>
                  </a:lnTo>
                  <a:close/>
                  <a:moveTo>
                    <a:pt x="3867" y="10476"/>
                  </a:moveTo>
                  <a:lnTo>
                    <a:pt x="3816" y="19244"/>
                  </a:lnTo>
                  <a:lnTo>
                    <a:pt x="654" y="19059"/>
                  </a:lnTo>
                  <a:lnTo>
                    <a:pt x="587" y="10476"/>
                  </a:lnTo>
                  <a:close/>
                  <a:moveTo>
                    <a:pt x="7950" y="10476"/>
                  </a:moveTo>
                  <a:lnTo>
                    <a:pt x="7765" y="19478"/>
                  </a:lnTo>
                  <a:lnTo>
                    <a:pt x="4469" y="19277"/>
                  </a:lnTo>
                  <a:lnTo>
                    <a:pt x="4519" y="10476"/>
                  </a:lnTo>
                  <a:close/>
                  <a:moveTo>
                    <a:pt x="8669" y="0"/>
                  </a:moveTo>
                  <a:lnTo>
                    <a:pt x="1" y="134"/>
                  </a:lnTo>
                  <a:lnTo>
                    <a:pt x="152" y="19746"/>
                  </a:lnTo>
                  <a:lnTo>
                    <a:pt x="8234" y="20197"/>
                  </a:lnTo>
                  <a:lnTo>
                    <a:pt x="86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37"/>
            <p:cNvGrpSpPr/>
            <p:nvPr/>
          </p:nvGrpSpPr>
          <p:grpSpPr>
            <a:xfrm>
              <a:off x="6439510" y="2901766"/>
              <a:ext cx="2445487" cy="1341461"/>
              <a:chOff x="6737128" y="2810071"/>
              <a:chExt cx="2520082" cy="1382379"/>
            </a:xfrm>
          </p:grpSpPr>
          <p:sp>
            <p:nvSpPr>
              <p:cNvPr id="1471" name="Google Shape;1471;p37"/>
              <p:cNvSpPr/>
              <p:nvPr/>
            </p:nvSpPr>
            <p:spPr>
              <a:xfrm>
                <a:off x="6795746" y="3996851"/>
                <a:ext cx="198575" cy="107693"/>
              </a:xfrm>
              <a:custGeom>
                <a:avLst/>
                <a:gdLst/>
                <a:ahLst/>
                <a:cxnLst/>
                <a:rect l="l" t="t" r="r" b="b"/>
                <a:pathLst>
                  <a:path w="4536" h="2460" extrusionOk="0">
                    <a:moveTo>
                      <a:pt x="0" y="0"/>
                    </a:moveTo>
                    <a:lnTo>
                      <a:pt x="0" y="2459"/>
                    </a:lnTo>
                    <a:lnTo>
                      <a:pt x="4469" y="2392"/>
                    </a:lnTo>
                    <a:lnTo>
                      <a:pt x="4536" y="134"/>
                    </a:lnTo>
                    <a:lnTo>
                      <a:pt x="0"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7675554" y="2900167"/>
                <a:ext cx="198531" cy="108437"/>
              </a:xfrm>
              <a:custGeom>
                <a:avLst/>
                <a:gdLst/>
                <a:ahLst/>
                <a:cxnLst/>
                <a:rect l="l" t="t" r="r" b="b"/>
                <a:pathLst>
                  <a:path w="4535" h="2477" extrusionOk="0">
                    <a:moveTo>
                      <a:pt x="1" y="0"/>
                    </a:moveTo>
                    <a:lnTo>
                      <a:pt x="1" y="2477"/>
                    </a:lnTo>
                    <a:lnTo>
                      <a:pt x="4468" y="2410"/>
                    </a:lnTo>
                    <a:lnTo>
                      <a:pt x="4535" y="134"/>
                    </a:lnTo>
                    <a:lnTo>
                      <a:pt x="1"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8334107" y="3933066"/>
                <a:ext cx="198619" cy="108481"/>
              </a:xfrm>
              <a:custGeom>
                <a:avLst/>
                <a:gdLst/>
                <a:ahLst/>
                <a:cxnLst/>
                <a:rect l="l" t="t" r="r" b="b"/>
                <a:pathLst>
                  <a:path w="4537" h="2478" extrusionOk="0">
                    <a:moveTo>
                      <a:pt x="1" y="1"/>
                    </a:moveTo>
                    <a:lnTo>
                      <a:pt x="1" y="2477"/>
                    </a:lnTo>
                    <a:lnTo>
                      <a:pt x="4469" y="2410"/>
                    </a:lnTo>
                    <a:lnTo>
                      <a:pt x="4536" y="152"/>
                    </a:lnTo>
                    <a:lnTo>
                      <a:pt x="1"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7028689" y="4101568"/>
                <a:ext cx="123102" cy="90882"/>
              </a:xfrm>
              <a:custGeom>
                <a:avLst/>
                <a:gdLst/>
                <a:ahLst/>
                <a:cxnLst/>
                <a:rect l="l" t="t" r="r" b="b"/>
                <a:pathLst>
                  <a:path w="2812" h="2076" extrusionOk="0">
                    <a:moveTo>
                      <a:pt x="67" y="0"/>
                    </a:moveTo>
                    <a:lnTo>
                      <a:pt x="0" y="1992"/>
                    </a:lnTo>
                    <a:lnTo>
                      <a:pt x="2678" y="2075"/>
                    </a:lnTo>
                    <a:lnTo>
                      <a:pt x="2812"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a:off x="8955317" y="3853959"/>
                <a:ext cx="123146" cy="90182"/>
              </a:xfrm>
              <a:custGeom>
                <a:avLst/>
                <a:gdLst/>
                <a:ahLst/>
                <a:cxnLst/>
                <a:rect l="l" t="t" r="r" b="b"/>
                <a:pathLst>
                  <a:path w="2813" h="2060" extrusionOk="0">
                    <a:moveTo>
                      <a:pt x="68" y="0"/>
                    </a:moveTo>
                    <a:lnTo>
                      <a:pt x="1" y="1992"/>
                    </a:lnTo>
                    <a:lnTo>
                      <a:pt x="2678" y="2059"/>
                    </a:lnTo>
                    <a:lnTo>
                      <a:pt x="2812"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a:off x="9134063" y="2884056"/>
                <a:ext cx="123146" cy="90138"/>
              </a:xfrm>
              <a:custGeom>
                <a:avLst/>
                <a:gdLst/>
                <a:ahLst/>
                <a:cxnLst/>
                <a:rect l="l" t="t" r="r" b="b"/>
                <a:pathLst>
                  <a:path w="2813" h="2059" extrusionOk="0">
                    <a:moveTo>
                      <a:pt x="68" y="0"/>
                    </a:moveTo>
                    <a:lnTo>
                      <a:pt x="1" y="1992"/>
                    </a:lnTo>
                    <a:lnTo>
                      <a:pt x="2678" y="2059"/>
                    </a:lnTo>
                    <a:lnTo>
                      <a:pt x="2812"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a:off x="7365649" y="3599784"/>
                <a:ext cx="153177" cy="90138"/>
              </a:xfrm>
              <a:custGeom>
                <a:avLst/>
                <a:gdLst/>
                <a:ahLst/>
                <a:cxnLst/>
                <a:rect l="l" t="t" r="r" b="b"/>
                <a:pathLst>
                  <a:path w="3499" h="2059" extrusionOk="0">
                    <a:moveTo>
                      <a:pt x="3499" y="1"/>
                    </a:moveTo>
                    <a:lnTo>
                      <a:pt x="1" y="67"/>
                    </a:lnTo>
                    <a:lnTo>
                      <a:pt x="202" y="1991"/>
                    </a:lnTo>
                    <a:lnTo>
                      <a:pt x="3432" y="2058"/>
                    </a:lnTo>
                    <a:lnTo>
                      <a:pt x="3499"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a:off x="7244077" y="2810071"/>
                <a:ext cx="153177" cy="90138"/>
              </a:xfrm>
              <a:custGeom>
                <a:avLst/>
                <a:gdLst/>
                <a:ahLst/>
                <a:cxnLst/>
                <a:rect l="l" t="t" r="r" b="b"/>
                <a:pathLst>
                  <a:path w="3499" h="2059" extrusionOk="0">
                    <a:moveTo>
                      <a:pt x="3498" y="1"/>
                    </a:moveTo>
                    <a:lnTo>
                      <a:pt x="0" y="68"/>
                    </a:lnTo>
                    <a:lnTo>
                      <a:pt x="201" y="1991"/>
                    </a:lnTo>
                    <a:lnTo>
                      <a:pt x="3431" y="2058"/>
                    </a:lnTo>
                    <a:lnTo>
                      <a:pt x="3498"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a:off x="8687221" y="2814493"/>
                <a:ext cx="153878" cy="90094"/>
              </a:xfrm>
              <a:custGeom>
                <a:avLst/>
                <a:gdLst/>
                <a:ahLst/>
                <a:cxnLst/>
                <a:rect l="l" t="t" r="r" b="b"/>
                <a:pathLst>
                  <a:path w="3515" h="2058" extrusionOk="0">
                    <a:moveTo>
                      <a:pt x="3514" y="0"/>
                    </a:moveTo>
                    <a:lnTo>
                      <a:pt x="0" y="67"/>
                    </a:lnTo>
                    <a:lnTo>
                      <a:pt x="219" y="1991"/>
                    </a:lnTo>
                    <a:lnTo>
                      <a:pt x="3448" y="2058"/>
                    </a:lnTo>
                    <a:lnTo>
                      <a:pt x="3514"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a:off x="6737128" y="3268647"/>
                <a:ext cx="145823" cy="81339"/>
              </a:xfrm>
              <a:custGeom>
                <a:avLst/>
                <a:gdLst/>
                <a:ahLst/>
                <a:cxnLst/>
                <a:rect l="l" t="t" r="r" b="b"/>
                <a:pathLst>
                  <a:path w="3331" h="1858" extrusionOk="0">
                    <a:moveTo>
                      <a:pt x="0" y="1"/>
                    </a:moveTo>
                    <a:lnTo>
                      <a:pt x="0" y="1791"/>
                    </a:lnTo>
                    <a:lnTo>
                      <a:pt x="3331" y="1858"/>
                    </a:lnTo>
                    <a:lnTo>
                      <a:pt x="3331" y="135"/>
                    </a:lnTo>
                    <a:lnTo>
                      <a:pt x="0"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7914407" y="3015916"/>
                <a:ext cx="165567" cy="81382"/>
              </a:xfrm>
              <a:custGeom>
                <a:avLst/>
                <a:gdLst/>
                <a:ahLst/>
                <a:cxnLst/>
                <a:rect l="l" t="t" r="r" b="b"/>
                <a:pathLst>
                  <a:path w="3782" h="1859" extrusionOk="0">
                    <a:moveTo>
                      <a:pt x="0" y="0"/>
                    </a:moveTo>
                    <a:lnTo>
                      <a:pt x="0" y="1791"/>
                    </a:lnTo>
                    <a:lnTo>
                      <a:pt x="3782" y="1858"/>
                    </a:lnTo>
                    <a:lnTo>
                      <a:pt x="3782" y="134"/>
                    </a:lnTo>
                    <a:lnTo>
                      <a:pt x="0"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a:off x="6751750" y="2859891"/>
                <a:ext cx="168543" cy="84272"/>
              </a:xfrm>
              <a:custGeom>
                <a:avLst/>
                <a:gdLst/>
                <a:ahLst/>
                <a:cxnLst/>
                <a:rect l="l" t="t" r="r" b="b"/>
                <a:pathLst>
                  <a:path w="3850" h="1925" extrusionOk="0">
                    <a:moveTo>
                      <a:pt x="3850" y="1"/>
                    </a:moveTo>
                    <a:lnTo>
                      <a:pt x="1" y="67"/>
                    </a:lnTo>
                    <a:lnTo>
                      <a:pt x="1" y="1924"/>
                    </a:lnTo>
                    <a:lnTo>
                      <a:pt x="3850" y="1857"/>
                    </a:lnTo>
                    <a:lnTo>
                      <a:pt x="3850"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a:off x="8737040" y="4086903"/>
                <a:ext cx="168543" cy="84315"/>
              </a:xfrm>
              <a:custGeom>
                <a:avLst/>
                <a:gdLst/>
                <a:ahLst/>
                <a:cxnLst/>
                <a:rect l="l" t="t" r="r" b="b"/>
                <a:pathLst>
                  <a:path w="3850" h="1926" extrusionOk="0">
                    <a:moveTo>
                      <a:pt x="3849" y="1"/>
                    </a:moveTo>
                    <a:lnTo>
                      <a:pt x="0" y="68"/>
                    </a:lnTo>
                    <a:lnTo>
                      <a:pt x="0" y="1926"/>
                    </a:lnTo>
                    <a:lnTo>
                      <a:pt x="3849" y="1859"/>
                    </a:lnTo>
                    <a:lnTo>
                      <a:pt x="3849"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a:off x="6764270" y="3490601"/>
                <a:ext cx="107693" cy="66717"/>
              </a:xfrm>
              <a:custGeom>
                <a:avLst/>
                <a:gdLst/>
                <a:ahLst/>
                <a:cxnLst/>
                <a:rect l="l" t="t" r="r" b="b"/>
                <a:pathLst>
                  <a:path w="2460" h="1524" extrusionOk="0">
                    <a:moveTo>
                      <a:pt x="2459" y="1"/>
                    </a:moveTo>
                    <a:lnTo>
                      <a:pt x="0" y="85"/>
                    </a:lnTo>
                    <a:lnTo>
                      <a:pt x="67" y="1457"/>
                    </a:lnTo>
                    <a:lnTo>
                      <a:pt x="2392" y="1524"/>
                    </a:lnTo>
                    <a:lnTo>
                      <a:pt x="2459"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7477020" y="3062102"/>
                <a:ext cx="107736" cy="66673"/>
              </a:xfrm>
              <a:custGeom>
                <a:avLst/>
                <a:gdLst/>
                <a:ahLst/>
                <a:cxnLst/>
                <a:rect l="l" t="t" r="r" b="b"/>
                <a:pathLst>
                  <a:path w="2461" h="1523" extrusionOk="0">
                    <a:moveTo>
                      <a:pt x="2461" y="0"/>
                    </a:moveTo>
                    <a:lnTo>
                      <a:pt x="0" y="83"/>
                    </a:lnTo>
                    <a:lnTo>
                      <a:pt x="67" y="1455"/>
                    </a:lnTo>
                    <a:lnTo>
                      <a:pt x="2394" y="1522"/>
                    </a:lnTo>
                    <a:lnTo>
                      <a:pt x="2461"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7"/>
              <p:cNvSpPr/>
              <p:nvPr/>
            </p:nvSpPr>
            <p:spPr>
              <a:xfrm>
                <a:off x="8252855" y="2854725"/>
                <a:ext cx="107693" cy="65973"/>
              </a:xfrm>
              <a:custGeom>
                <a:avLst/>
                <a:gdLst/>
                <a:ahLst/>
                <a:cxnLst/>
                <a:rect l="l" t="t" r="r" b="b"/>
                <a:pathLst>
                  <a:path w="2460" h="1507" extrusionOk="0">
                    <a:moveTo>
                      <a:pt x="2459" y="1"/>
                    </a:moveTo>
                    <a:lnTo>
                      <a:pt x="0" y="85"/>
                    </a:lnTo>
                    <a:lnTo>
                      <a:pt x="67" y="1457"/>
                    </a:lnTo>
                    <a:lnTo>
                      <a:pt x="2392" y="1507"/>
                    </a:lnTo>
                    <a:lnTo>
                      <a:pt x="2459"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7"/>
              <p:cNvSpPr/>
              <p:nvPr/>
            </p:nvSpPr>
            <p:spPr>
              <a:xfrm>
                <a:off x="8261610" y="3774852"/>
                <a:ext cx="108481" cy="66717"/>
              </a:xfrm>
              <a:custGeom>
                <a:avLst/>
                <a:gdLst/>
                <a:ahLst/>
                <a:cxnLst/>
                <a:rect l="l" t="t" r="r" b="b"/>
                <a:pathLst>
                  <a:path w="2478" h="1524" extrusionOk="0">
                    <a:moveTo>
                      <a:pt x="2477" y="0"/>
                    </a:moveTo>
                    <a:lnTo>
                      <a:pt x="1" y="85"/>
                    </a:lnTo>
                    <a:lnTo>
                      <a:pt x="68" y="1457"/>
                    </a:lnTo>
                    <a:lnTo>
                      <a:pt x="2410" y="1524"/>
                    </a:lnTo>
                    <a:lnTo>
                      <a:pt x="2477"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7"/>
              <p:cNvSpPr/>
              <p:nvPr/>
            </p:nvSpPr>
            <p:spPr>
              <a:xfrm>
                <a:off x="8983948" y="3423227"/>
                <a:ext cx="107693" cy="65973"/>
              </a:xfrm>
              <a:custGeom>
                <a:avLst/>
                <a:gdLst/>
                <a:ahLst/>
                <a:cxnLst/>
                <a:rect l="l" t="t" r="r" b="b"/>
                <a:pathLst>
                  <a:path w="2460" h="1507" extrusionOk="0">
                    <a:moveTo>
                      <a:pt x="2459" y="0"/>
                    </a:moveTo>
                    <a:lnTo>
                      <a:pt x="0" y="84"/>
                    </a:lnTo>
                    <a:lnTo>
                      <a:pt x="67" y="1457"/>
                    </a:lnTo>
                    <a:lnTo>
                      <a:pt x="2392" y="1506"/>
                    </a:lnTo>
                    <a:lnTo>
                      <a:pt x="2459" y="0"/>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37"/>
            <p:cNvSpPr/>
            <p:nvPr/>
          </p:nvSpPr>
          <p:spPr>
            <a:xfrm>
              <a:off x="7242151" y="4253912"/>
              <a:ext cx="628444" cy="56162"/>
            </a:xfrm>
            <a:custGeom>
              <a:avLst/>
              <a:gdLst/>
              <a:ahLst/>
              <a:cxnLst/>
              <a:rect l="l" t="t" r="r" b="b"/>
              <a:pathLst>
                <a:path w="14793" h="1322" extrusionOk="0">
                  <a:moveTo>
                    <a:pt x="14793" y="0"/>
                  </a:moveTo>
                  <a:lnTo>
                    <a:pt x="16" y="34"/>
                  </a:lnTo>
                  <a:lnTo>
                    <a:pt x="0" y="1321"/>
                  </a:lnTo>
                  <a:lnTo>
                    <a:pt x="14776" y="1321"/>
                  </a:lnTo>
                  <a:lnTo>
                    <a:pt x="14793" y="0"/>
                  </a:lnTo>
                  <a:close/>
                </a:path>
              </a:pathLst>
            </a:custGeom>
            <a:solidFill>
              <a:srgbClr val="C8A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a:off x="7242151" y="3247290"/>
              <a:ext cx="604271" cy="1062785"/>
            </a:xfrm>
            <a:custGeom>
              <a:avLst/>
              <a:gdLst/>
              <a:ahLst/>
              <a:cxnLst/>
              <a:rect l="l" t="t" r="r" b="b"/>
              <a:pathLst>
                <a:path w="14224" h="25017" extrusionOk="0">
                  <a:moveTo>
                    <a:pt x="14224" y="0"/>
                  </a:moveTo>
                  <a:lnTo>
                    <a:pt x="335" y="301"/>
                  </a:lnTo>
                  <a:lnTo>
                    <a:pt x="0" y="25016"/>
                  </a:lnTo>
                  <a:lnTo>
                    <a:pt x="13872" y="25016"/>
                  </a:lnTo>
                  <a:lnTo>
                    <a:pt x="142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a:off x="7299035" y="3307658"/>
              <a:ext cx="490545" cy="955474"/>
            </a:xfrm>
            <a:custGeom>
              <a:avLst/>
              <a:gdLst/>
              <a:ahLst/>
              <a:cxnLst/>
              <a:rect l="l" t="t" r="r" b="b"/>
              <a:pathLst>
                <a:path w="11547" h="22491" extrusionOk="0">
                  <a:moveTo>
                    <a:pt x="11546" y="1"/>
                  </a:moveTo>
                  <a:lnTo>
                    <a:pt x="284" y="286"/>
                  </a:lnTo>
                  <a:lnTo>
                    <a:pt x="0" y="22491"/>
                  </a:lnTo>
                  <a:lnTo>
                    <a:pt x="11261" y="22491"/>
                  </a:lnTo>
                  <a:lnTo>
                    <a:pt x="11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a:off x="7385020" y="3403668"/>
              <a:ext cx="335569" cy="331321"/>
            </a:xfrm>
            <a:custGeom>
              <a:avLst/>
              <a:gdLst/>
              <a:ahLst/>
              <a:cxnLst/>
              <a:rect l="l" t="t" r="r" b="b"/>
              <a:pathLst>
                <a:path w="7899" h="7799" extrusionOk="0">
                  <a:moveTo>
                    <a:pt x="7898" y="1"/>
                  </a:moveTo>
                  <a:lnTo>
                    <a:pt x="185" y="101"/>
                  </a:lnTo>
                  <a:lnTo>
                    <a:pt x="0" y="7799"/>
                  </a:lnTo>
                  <a:lnTo>
                    <a:pt x="7715" y="7799"/>
                  </a:lnTo>
                  <a:lnTo>
                    <a:pt x="78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a:off x="7385020" y="3872122"/>
              <a:ext cx="335569" cy="328475"/>
            </a:xfrm>
            <a:custGeom>
              <a:avLst/>
              <a:gdLst/>
              <a:ahLst/>
              <a:cxnLst/>
              <a:rect l="l" t="t" r="r" b="b"/>
              <a:pathLst>
                <a:path w="7899" h="7732" extrusionOk="0">
                  <a:moveTo>
                    <a:pt x="7898" y="0"/>
                  </a:moveTo>
                  <a:lnTo>
                    <a:pt x="185" y="101"/>
                  </a:lnTo>
                  <a:lnTo>
                    <a:pt x="0" y="7731"/>
                  </a:lnTo>
                  <a:lnTo>
                    <a:pt x="7715" y="7731"/>
                  </a:lnTo>
                  <a:lnTo>
                    <a:pt x="78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7385020" y="3403668"/>
              <a:ext cx="317812" cy="307828"/>
            </a:xfrm>
            <a:custGeom>
              <a:avLst/>
              <a:gdLst/>
              <a:ahLst/>
              <a:cxnLst/>
              <a:rect l="l" t="t" r="r" b="b"/>
              <a:pathLst>
                <a:path w="7481" h="7246" extrusionOk="0">
                  <a:moveTo>
                    <a:pt x="7481" y="1"/>
                  </a:moveTo>
                  <a:lnTo>
                    <a:pt x="185" y="101"/>
                  </a:lnTo>
                  <a:lnTo>
                    <a:pt x="0" y="7246"/>
                  </a:lnTo>
                  <a:lnTo>
                    <a:pt x="7313" y="7246"/>
                  </a:lnTo>
                  <a:lnTo>
                    <a:pt x="74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a:off x="7385020" y="3872122"/>
              <a:ext cx="317812" cy="307871"/>
            </a:xfrm>
            <a:custGeom>
              <a:avLst/>
              <a:gdLst/>
              <a:ahLst/>
              <a:cxnLst/>
              <a:rect l="l" t="t" r="r" b="b"/>
              <a:pathLst>
                <a:path w="7481" h="7247" extrusionOk="0">
                  <a:moveTo>
                    <a:pt x="7481" y="0"/>
                  </a:moveTo>
                  <a:lnTo>
                    <a:pt x="185" y="85"/>
                  </a:lnTo>
                  <a:lnTo>
                    <a:pt x="0" y="7247"/>
                  </a:lnTo>
                  <a:lnTo>
                    <a:pt x="7313" y="7247"/>
                  </a:lnTo>
                  <a:lnTo>
                    <a:pt x="7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a:off x="7299715" y="3319043"/>
              <a:ext cx="25617" cy="944089"/>
            </a:xfrm>
            <a:custGeom>
              <a:avLst/>
              <a:gdLst/>
              <a:ahLst/>
              <a:cxnLst/>
              <a:rect l="l" t="t" r="r" b="b"/>
              <a:pathLst>
                <a:path w="603" h="22223" extrusionOk="0">
                  <a:moveTo>
                    <a:pt x="285" y="1"/>
                  </a:moveTo>
                  <a:lnTo>
                    <a:pt x="0" y="22223"/>
                  </a:lnTo>
                  <a:lnTo>
                    <a:pt x="301" y="22223"/>
                  </a:lnTo>
                  <a:lnTo>
                    <a:pt x="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a:off x="7308976" y="3781847"/>
              <a:ext cx="70394" cy="104549"/>
            </a:xfrm>
            <a:custGeom>
              <a:avLst/>
              <a:gdLst/>
              <a:ahLst/>
              <a:cxnLst/>
              <a:rect l="l" t="t" r="r" b="b"/>
              <a:pathLst>
                <a:path w="1657" h="2461" extrusionOk="0">
                  <a:moveTo>
                    <a:pt x="837" y="1"/>
                  </a:moveTo>
                  <a:cubicBezTo>
                    <a:pt x="368" y="1"/>
                    <a:pt x="0" y="552"/>
                    <a:pt x="0" y="1239"/>
                  </a:cubicBezTo>
                  <a:cubicBezTo>
                    <a:pt x="0" y="1909"/>
                    <a:pt x="368" y="2460"/>
                    <a:pt x="837" y="2460"/>
                  </a:cubicBezTo>
                  <a:cubicBezTo>
                    <a:pt x="1288" y="2460"/>
                    <a:pt x="1656" y="1909"/>
                    <a:pt x="1656" y="1239"/>
                  </a:cubicBezTo>
                  <a:cubicBezTo>
                    <a:pt x="1656" y="552"/>
                    <a:pt x="1288"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a:off x="7303963" y="3782612"/>
              <a:ext cx="80419" cy="72305"/>
            </a:xfrm>
            <a:custGeom>
              <a:avLst/>
              <a:gdLst/>
              <a:ahLst/>
              <a:cxnLst/>
              <a:rect l="l" t="t" r="r" b="b"/>
              <a:pathLst>
                <a:path w="1893" h="1702" extrusionOk="0">
                  <a:moveTo>
                    <a:pt x="892" y="1"/>
                  </a:moveTo>
                  <a:cubicBezTo>
                    <a:pt x="705" y="1"/>
                    <a:pt x="520" y="61"/>
                    <a:pt x="369" y="184"/>
                  </a:cubicBezTo>
                  <a:cubicBezTo>
                    <a:pt x="34" y="485"/>
                    <a:pt x="0" y="1020"/>
                    <a:pt x="319" y="1389"/>
                  </a:cubicBezTo>
                  <a:cubicBezTo>
                    <a:pt x="497" y="1595"/>
                    <a:pt x="744" y="1702"/>
                    <a:pt x="989" y="1702"/>
                  </a:cubicBezTo>
                  <a:cubicBezTo>
                    <a:pt x="1180" y="1702"/>
                    <a:pt x="1370" y="1637"/>
                    <a:pt x="1524" y="1505"/>
                  </a:cubicBezTo>
                  <a:cubicBezTo>
                    <a:pt x="1859" y="1221"/>
                    <a:pt x="1892" y="668"/>
                    <a:pt x="1573" y="318"/>
                  </a:cubicBezTo>
                  <a:cubicBezTo>
                    <a:pt x="1392" y="108"/>
                    <a:pt x="1140" y="1"/>
                    <a:pt x="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7"/>
            <p:cNvSpPr/>
            <p:nvPr/>
          </p:nvSpPr>
          <p:spPr>
            <a:xfrm>
              <a:off x="5765592" y="4276640"/>
              <a:ext cx="2773258" cy="68269"/>
            </a:xfrm>
            <a:custGeom>
              <a:avLst/>
              <a:gdLst/>
              <a:ahLst/>
              <a:cxnLst/>
              <a:rect l="l" t="t" r="r" b="b"/>
              <a:pathLst>
                <a:path w="65280" h="1607" extrusionOk="0">
                  <a:moveTo>
                    <a:pt x="1" y="1"/>
                  </a:moveTo>
                  <a:cubicBezTo>
                    <a:pt x="1022" y="586"/>
                    <a:pt x="2042" y="1121"/>
                    <a:pt x="3080" y="1607"/>
                  </a:cubicBezTo>
                  <a:lnTo>
                    <a:pt x="63472" y="1607"/>
                  </a:lnTo>
                  <a:cubicBezTo>
                    <a:pt x="64091" y="1105"/>
                    <a:pt x="64677" y="569"/>
                    <a:pt x="65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7"/>
            <p:cNvSpPr/>
            <p:nvPr/>
          </p:nvSpPr>
          <p:spPr>
            <a:xfrm>
              <a:off x="5863726" y="4329234"/>
              <a:ext cx="2616837" cy="59773"/>
            </a:xfrm>
            <a:custGeom>
              <a:avLst/>
              <a:gdLst/>
              <a:ahLst/>
              <a:cxnLst/>
              <a:rect l="l" t="t" r="r" b="b"/>
              <a:pathLst>
                <a:path w="61598" h="1407" extrusionOk="0">
                  <a:moveTo>
                    <a:pt x="0" y="1"/>
                  </a:moveTo>
                  <a:cubicBezTo>
                    <a:pt x="1038" y="503"/>
                    <a:pt x="2092" y="971"/>
                    <a:pt x="3130" y="1406"/>
                  </a:cubicBezTo>
                  <a:lnTo>
                    <a:pt x="59806" y="1406"/>
                  </a:lnTo>
                  <a:cubicBezTo>
                    <a:pt x="60409" y="971"/>
                    <a:pt x="61011" y="485"/>
                    <a:pt x="61597" y="1"/>
                  </a:cubicBezTo>
                  <a:close/>
                </a:path>
              </a:pathLst>
            </a:custGeom>
            <a:solidFill>
              <a:srgbClr val="1B3A4E">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7"/>
            <p:cNvSpPr/>
            <p:nvPr/>
          </p:nvSpPr>
          <p:spPr>
            <a:xfrm>
              <a:off x="4998262" y="3307656"/>
              <a:ext cx="3989122" cy="1091364"/>
            </a:xfrm>
            <a:custGeom>
              <a:avLst/>
              <a:gdLst/>
              <a:ahLst/>
              <a:cxnLst/>
              <a:rect l="l" t="t" r="r" b="b"/>
              <a:pathLst>
                <a:path w="94011" h="25720" extrusionOk="0">
                  <a:moveTo>
                    <a:pt x="94010" y="1"/>
                  </a:moveTo>
                  <a:cubicBezTo>
                    <a:pt x="92203" y="117"/>
                    <a:pt x="89642" y="637"/>
                    <a:pt x="86346" y="1842"/>
                  </a:cubicBezTo>
                  <a:cubicBezTo>
                    <a:pt x="79586" y="4318"/>
                    <a:pt x="67504" y="14425"/>
                    <a:pt x="54853" y="14727"/>
                  </a:cubicBezTo>
                  <a:cubicBezTo>
                    <a:pt x="54652" y="14731"/>
                    <a:pt x="54449" y="14734"/>
                    <a:pt x="54243" y="14734"/>
                  </a:cubicBezTo>
                  <a:cubicBezTo>
                    <a:pt x="41513" y="14734"/>
                    <a:pt x="20279" y="5692"/>
                    <a:pt x="11864" y="3698"/>
                  </a:cubicBezTo>
                  <a:cubicBezTo>
                    <a:pt x="7430" y="2645"/>
                    <a:pt x="3447" y="2277"/>
                    <a:pt x="0" y="2259"/>
                  </a:cubicBezTo>
                  <a:lnTo>
                    <a:pt x="0" y="2259"/>
                  </a:lnTo>
                  <a:cubicBezTo>
                    <a:pt x="703" y="3883"/>
                    <a:pt x="1540" y="5557"/>
                    <a:pt x="2577" y="7279"/>
                  </a:cubicBezTo>
                  <a:cubicBezTo>
                    <a:pt x="8568" y="17186"/>
                    <a:pt x="16315" y="22591"/>
                    <a:pt x="24164" y="25720"/>
                  </a:cubicBezTo>
                  <a:lnTo>
                    <a:pt x="80204" y="25720"/>
                  </a:lnTo>
                  <a:cubicBezTo>
                    <a:pt x="82865" y="23846"/>
                    <a:pt x="85392" y="21403"/>
                    <a:pt x="87651" y="18241"/>
                  </a:cubicBezTo>
                  <a:cubicBezTo>
                    <a:pt x="91650" y="12685"/>
                    <a:pt x="93892" y="6594"/>
                    <a:pt x="94010" y="1"/>
                  </a:cubicBezTo>
                  <a:close/>
                </a:path>
              </a:pathLst>
            </a:custGeom>
            <a:solidFill>
              <a:srgbClr val="40AAB3">
                <a:alpha val="52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7"/>
            <p:cNvSpPr/>
            <p:nvPr/>
          </p:nvSpPr>
          <p:spPr>
            <a:xfrm>
              <a:off x="5193625" y="3654837"/>
              <a:ext cx="1418731" cy="557393"/>
            </a:xfrm>
            <a:custGeom>
              <a:avLst/>
              <a:gdLst/>
              <a:ahLst/>
              <a:cxnLst/>
              <a:rect l="l" t="t" r="r" b="b"/>
              <a:pathLst>
                <a:path w="33435" h="13136" extrusionOk="0">
                  <a:moveTo>
                    <a:pt x="21052" y="1"/>
                  </a:moveTo>
                  <a:cubicBezTo>
                    <a:pt x="13120" y="1891"/>
                    <a:pt x="7497" y="503"/>
                    <a:pt x="1" y="2426"/>
                  </a:cubicBezTo>
                  <a:cubicBezTo>
                    <a:pt x="3296" y="7029"/>
                    <a:pt x="7011" y="10509"/>
                    <a:pt x="10927" y="13136"/>
                  </a:cubicBezTo>
                  <a:cubicBezTo>
                    <a:pt x="18256" y="8919"/>
                    <a:pt x="30405" y="6543"/>
                    <a:pt x="33435" y="3849"/>
                  </a:cubicBezTo>
                  <a:cubicBezTo>
                    <a:pt x="29234" y="2694"/>
                    <a:pt x="24983" y="1306"/>
                    <a:pt x="21052"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a:off x="6210207" y="3908353"/>
              <a:ext cx="1163117" cy="490647"/>
            </a:xfrm>
            <a:custGeom>
              <a:avLst/>
              <a:gdLst/>
              <a:ahLst/>
              <a:cxnLst/>
              <a:rect l="l" t="t" r="r" b="b"/>
              <a:pathLst>
                <a:path w="27411" h="11563" extrusionOk="0">
                  <a:moveTo>
                    <a:pt x="19312" y="1"/>
                  </a:moveTo>
                  <a:cubicBezTo>
                    <a:pt x="14225" y="3330"/>
                    <a:pt x="9539" y="7212"/>
                    <a:pt x="1" y="11563"/>
                  </a:cubicBezTo>
                  <a:lnTo>
                    <a:pt x="13187" y="11563"/>
                  </a:lnTo>
                  <a:cubicBezTo>
                    <a:pt x="19680" y="9956"/>
                    <a:pt x="25487" y="2460"/>
                    <a:pt x="27411" y="519"/>
                  </a:cubicBezTo>
                  <a:lnTo>
                    <a:pt x="27411" y="519"/>
                  </a:lnTo>
                  <a:cubicBezTo>
                    <a:pt x="27027" y="536"/>
                    <a:pt x="26658" y="552"/>
                    <a:pt x="26290" y="570"/>
                  </a:cubicBezTo>
                  <a:cubicBezTo>
                    <a:pt x="26091" y="574"/>
                    <a:pt x="25890" y="577"/>
                    <a:pt x="25687" y="577"/>
                  </a:cubicBezTo>
                  <a:cubicBezTo>
                    <a:pt x="23735" y="577"/>
                    <a:pt x="21585" y="364"/>
                    <a:pt x="19312"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a:off x="7330629" y="3307656"/>
              <a:ext cx="1656650" cy="1091364"/>
            </a:xfrm>
            <a:custGeom>
              <a:avLst/>
              <a:gdLst/>
              <a:ahLst/>
              <a:cxnLst/>
              <a:rect l="l" t="t" r="r" b="b"/>
              <a:pathLst>
                <a:path w="39042" h="25720" extrusionOk="0">
                  <a:moveTo>
                    <a:pt x="39041" y="1"/>
                  </a:moveTo>
                  <a:lnTo>
                    <a:pt x="39041" y="1"/>
                  </a:lnTo>
                  <a:cubicBezTo>
                    <a:pt x="37234" y="117"/>
                    <a:pt x="34673" y="637"/>
                    <a:pt x="31377" y="1842"/>
                  </a:cubicBezTo>
                  <a:cubicBezTo>
                    <a:pt x="29619" y="2478"/>
                    <a:pt x="27528" y="3632"/>
                    <a:pt x="25168" y="4988"/>
                  </a:cubicBezTo>
                  <a:cubicBezTo>
                    <a:pt x="24650" y="5958"/>
                    <a:pt x="6678" y="15028"/>
                    <a:pt x="1" y="25720"/>
                  </a:cubicBezTo>
                  <a:lnTo>
                    <a:pt x="18994" y="25720"/>
                  </a:lnTo>
                  <a:cubicBezTo>
                    <a:pt x="25938" y="13823"/>
                    <a:pt x="34004" y="7313"/>
                    <a:pt x="38656" y="4267"/>
                  </a:cubicBezTo>
                  <a:cubicBezTo>
                    <a:pt x="38890" y="2879"/>
                    <a:pt x="39008" y="1456"/>
                    <a:pt x="39041"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4989906" y="3307656"/>
              <a:ext cx="3989122" cy="742951"/>
            </a:xfrm>
            <a:custGeom>
              <a:avLst/>
              <a:gdLst/>
              <a:ahLst/>
              <a:cxnLst/>
              <a:rect l="l" t="t" r="r" b="b"/>
              <a:pathLst>
                <a:path w="94011" h="17509" extrusionOk="0">
                  <a:moveTo>
                    <a:pt x="5505" y="5271"/>
                  </a:moveTo>
                  <a:cubicBezTo>
                    <a:pt x="7865" y="5271"/>
                    <a:pt x="10275" y="5423"/>
                    <a:pt x="12651" y="5840"/>
                  </a:cubicBezTo>
                  <a:cubicBezTo>
                    <a:pt x="23283" y="7670"/>
                    <a:pt x="37969" y="15524"/>
                    <a:pt x="52788" y="15524"/>
                  </a:cubicBezTo>
                  <a:cubicBezTo>
                    <a:pt x="53292" y="15524"/>
                    <a:pt x="53796" y="15515"/>
                    <a:pt x="54300" y="15496"/>
                  </a:cubicBezTo>
                  <a:lnTo>
                    <a:pt x="54300" y="15496"/>
                  </a:lnTo>
                  <a:cubicBezTo>
                    <a:pt x="52034" y="15725"/>
                    <a:pt x="49831" y="15834"/>
                    <a:pt x="47695" y="15834"/>
                  </a:cubicBezTo>
                  <a:cubicBezTo>
                    <a:pt x="38758" y="15834"/>
                    <a:pt x="30983" y="13938"/>
                    <a:pt x="24581" y="11061"/>
                  </a:cubicBezTo>
                  <a:cubicBezTo>
                    <a:pt x="15344" y="6929"/>
                    <a:pt x="9655" y="5606"/>
                    <a:pt x="5505" y="5271"/>
                  </a:cubicBezTo>
                  <a:close/>
                  <a:moveTo>
                    <a:pt x="94010" y="1"/>
                  </a:moveTo>
                  <a:lnTo>
                    <a:pt x="94010" y="1"/>
                  </a:lnTo>
                  <a:cubicBezTo>
                    <a:pt x="92203" y="117"/>
                    <a:pt x="89642" y="637"/>
                    <a:pt x="86346" y="1842"/>
                  </a:cubicBezTo>
                  <a:cubicBezTo>
                    <a:pt x="79586" y="4318"/>
                    <a:pt x="67504" y="14425"/>
                    <a:pt x="54853" y="14727"/>
                  </a:cubicBezTo>
                  <a:cubicBezTo>
                    <a:pt x="54652" y="14731"/>
                    <a:pt x="54449" y="14734"/>
                    <a:pt x="54243" y="14734"/>
                  </a:cubicBezTo>
                  <a:cubicBezTo>
                    <a:pt x="41513" y="14734"/>
                    <a:pt x="20279" y="5692"/>
                    <a:pt x="11864" y="3698"/>
                  </a:cubicBezTo>
                  <a:cubicBezTo>
                    <a:pt x="7430" y="2645"/>
                    <a:pt x="3447" y="2277"/>
                    <a:pt x="0" y="2259"/>
                  </a:cubicBezTo>
                  <a:lnTo>
                    <a:pt x="0" y="2259"/>
                  </a:lnTo>
                  <a:cubicBezTo>
                    <a:pt x="451" y="3297"/>
                    <a:pt x="953" y="4352"/>
                    <a:pt x="1522" y="5423"/>
                  </a:cubicBezTo>
                  <a:cubicBezTo>
                    <a:pt x="1623" y="5405"/>
                    <a:pt x="1741" y="5405"/>
                    <a:pt x="1841" y="5389"/>
                  </a:cubicBezTo>
                  <a:cubicBezTo>
                    <a:pt x="5824" y="5690"/>
                    <a:pt x="14675" y="6962"/>
                    <a:pt x="25469" y="12116"/>
                  </a:cubicBezTo>
                  <a:cubicBezTo>
                    <a:pt x="34062" y="16215"/>
                    <a:pt x="41623" y="17508"/>
                    <a:pt x="47744" y="17508"/>
                  </a:cubicBezTo>
                  <a:cubicBezTo>
                    <a:pt x="58216" y="17508"/>
                    <a:pt x="64474" y="13723"/>
                    <a:pt x="64474" y="13723"/>
                  </a:cubicBezTo>
                  <a:lnTo>
                    <a:pt x="64458" y="13723"/>
                  </a:lnTo>
                  <a:cubicBezTo>
                    <a:pt x="73662" y="10978"/>
                    <a:pt x="82647" y="5941"/>
                    <a:pt x="87149" y="4100"/>
                  </a:cubicBezTo>
                  <a:cubicBezTo>
                    <a:pt x="89684" y="3067"/>
                    <a:pt x="91142" y="2714"/>
                    <a:pt x="91983" y="2714"/>
                  </a:cubicBezTo>
                  <a:cubicBezTo>
                    <a:pt x="93609" y="2714"/>
                    <a:pt x="92937" y="4032"/>
                    <a:pt x="93290" y="4318"/>
                  </a:cubicBezTo>
                  <a:cubicBezTo>
                    <a:pt x="93328" y="4355"/>
                    <a:pt x="93403" y="4374"/>
                    <a:pt x="93501" y="4374"/>
                  </a:cubicBezTo>
                  <a:cubicBezTo>
                    <a:pt x="93534" y="4374"/>
                    <a:pt x="93570" y="4372"/>
                    <a:pt x="93609" y="4368"/>
                  </a:cubicBezTo>
                  <a:cubicBezTo>
                    <a:pt x="93859" y="2946"/>
                    <a:pt x="93977" y="1490"/>
                    <a:pt x="94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6" name="Google Shape;1506;p37"/>
            <p:cNvGrpSpPr/>
            <p:nvPr/>
          </p:nvGrpSpPr>
          <p:grpSpPr>
            <a:xfrm>
              <a:off x="4842421" y="3452852"/>
              <a:ext cx="4301584" cy="986105"/>
              <a:chOff x="5603738" y="3485650"/>
              <a:chExt cx="3012525" cy="690550"/>
            </a:xfrm>
          </p:grpSpPr>
          <p:sp>
            <p:nvSpPr>
              <p:cNvPr id="1507" name="Google Shape;1507;p37"/>
              <p:cNvSpPr/>
              <p:nvPr/>
            </p:nvSpPr>
            <p:spPr>
              <a:xfrm>
                <a:off x="5971863" y="4020950"/>
                <a:ext cx="20550" cy="19275"/>
              </a:xfrm>
              <a:custGeom>
                <a:avLst/>
                <a:gdLst/>
                <a:ahLst/>
                <a:cxnLst/>
                <a:rect l="l" t="t" r="r" b="b"/>
                <a:pathLst>
                  <a:path w="822" h="771" extrusionOk="0">
                    <a:moveTo>
                      <a:pt x="469" y="1"/>
                    </a:moveTo>
                    <a:cubicBezTo>
                      <a:pt x="252" y="1"/>
                      <a:pt x="68" y="168"/>
                      <a:pt x="34" y="387"/>
                    </a:cubicBezTo>
                    <a:cubicBezTo>
                      <a:pt x="1" y="603"/>
                      <a:pt x="135" y="771"/>
                      <a:pt x="335" y="771"/>
                    </a:cubicBezTo>
                    <a:cubicBezTo>
                      <a:pt x="554" y="771"/>
                      <a:pt x="754" y="603"/>
                      <a:pt x="788" y="387"/>
                    </a:cubicBezTo>
                    <a:cubicBezTo>
                      <a:pt x="821" y="168"/>
                      <a:pt x="670"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6184388" y="4054875"/>
                <a:ext cx="23450" cy="19650"/>
              </a:xfrm>
              <a:custGeom>
                <a:avLst/>
                <a:gdLst/>
                <a:ahLst/>
                <a:cxnLst/>
                <a:rect l="l" t="t" r="r" b="b"/>
                <a:pathLst>
                  <a:path w="938" h="786" extrusionOk="0">
                    <a:moveTo>
                      <a:pt x="536" y="0"/>
                    </a:moveTo>
                    <a:cubicBezTo>
                      <a:pt x="302" y="0"/>
                      <a:pt x="85" y="183"/>
                      <a:pt x="34" y="402"/>
                    </a:cubicBezTo>
                    <a:cubicBezTo>
                      <a:pt x="1" y="619"/>
                      <a:pt x="168" y="786"/>
                      <a:pt x="420" y="786"/>
                    </a:cubicBezTo>
                    <a:cubicBezTo>
                      <a:pt x="654" y="786"/>
                      <a:pt x="871" y="619"/>
                      <a:pt x="904" y="402"/>
                    </a:cubicBezTo>
                    <a:cubicBezTo>
                      <a:pt x="938" y="183"/>
                      <a:pt x="770"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6306138" y="3979125"/>
                <a:ext cx="27650" cy="26400"/>
              </a:xfrm>
              <a:custGeom>
                <a:avLst/>
                <a:gdLst/>
                <a:ahLst/>
                <a:cxnLst/>
                <a:rect l="l" t="t" r="r" b="b"/>
                <a:pathLst>
                  <a:path w="1106" h="1056" extrusionOk="0">
                    <a:moveTo>
                      <a:pt x="637" y="1"/>
                    </a:moveTo>
                    <a:cubicBezTo>
                      <a:pt x="351" y="1"/>
                      <a:pt x="101" y="235"/>
                      <a:pt x="50" y="520"/>
                    </a:cubicBezTo>
                    <a:cubicBezTo>
                      <a:pt x="1" y="821"/>
                      <a:pt x="201" y="1056"/>
                      <a:pt x="469" y="1056"/>
                    </a:cubicBezTo>
                    <a:cubicBezTo>
                      <a:pt x="753" y="1056"/>
                      <a:pt x="1005" y="821"/>
                      <a:pt x="1054" y="520"/>
                    </a:cubicBezTo>
                    <a:cubicBezTo>
                      <a:pt x="1105" y="235"/>
                      <a:pt x="920"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6336263" y="4127225"/>
                <a:ext cx="17600" cy="14675"/>
              </a:xfrm>
              <a:custGeom>
                <a:avLst/>
                <a:gdLst/>
                <a:ahLst/>
                <a:cxnLst/>
                <a:rect l="l" t="t" r="r" b="b"/>
                <a:pathLst>
                  <a:path w="704" h="587" extrusionOk="0">
                    <a:moveTo>
                      <a:pt x="402" y="0"/>
                    </a:moveTo>
                    <a:cubicBezTo>
                      <a:pt x="217" y="0"/>
                      <a:pt x="50" y="134"/>
                      <a:pt x="34" y="302"/>
                    </a:cubicBezTo>
                    <a:cubicBezTo>
                      <a:pt x="1" y="469"/>
                      <a:pt x="117" y="587"/>
                      <a:pt x="302" y="587"/>
                    </a:cubicBezTo>
                    <a:cubicBezTo>
                      <a:pt x="485" y="587"/>
                      <a:pt x="652" y="469"/>
                      <a:pt x="670" y="302"/>
                    </a:cubicBezTo>
                    <a:cubicBezTo>
                      <a:pt x="703" y="134"/>
                      <a:pt x="569"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5735088" y="4146900"/>
                <a:ext cx="33100" cy="25950"/>
              </a:xfrm>
              <a:custGeom>
                <a:avLst/>
                <a:gdLst/>
                <a:ahLst/>
                <a:cxnLst/>
                <a:rect l="l" t="t" r="r" b="b"/>
                <a:pathLst>
                  <a:path w="1324" h="1038" extrusionOk="0">
                    <a:moveTo>
                      <a:pt x="737" y="0"/>
                    </a:moveTo>
                    <a:cubicBezTo>
                      <a:pt x="402" y="0"/>
                      <a:pt x="101" y="235"/>
                      <a:pt x="51" y="519"/>
                    </a:cubicBezTo>
                    <a:cubicBezTo>
                      <a:pt x="1" y="804"/>
                      <a:pt x="235" y="1038"/>
                      <a:pt x="587" y="1038"/>
                    </a:cubicBezTo>
                    <a:cubicBezTo>
                      <a:pt x="922" y="1038"/>
                      <a:pt x="1223" y="804"/>
                      <a:pt x="1272" y="519"/>
                    </a:cubicBezTo>
                    <a:cubicBezTo>
                      <a:pt x="1323" y="235"/>
                      <a:pt x="1089"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5739263" y="3841075"/>
                <a:ext cx="41025" cy="35600"/>
              </a:xfrm>
              <a:custGeom>
                <a:avLst/>
                <a:gdLst/>
                <a:ahLst/>
                <a:cxnLst/>
                <a:rect l="l" t="t" r="r" b="b"/>
                <a:pathLst>
                  <a:path w="1641" h="1424" extrusionOk="0">
                    <a:moveTo>
                      <a:pt x="938" y="1"/>
                    </a:moveTo>
                    <a:cubicBezTo>
                      <a:pt x="520" y="1"/>
                      <a:pt x="135" y="319"/>
                      <a:pt x="68" y="703"/>
                    </a:cubicBezTo>
                    <a:cubicBezTo>
                      <a:pt x="1" y="1105"/>
                      <a:pt x="302" y="1424"/>
                      <a:pt x="721" y="1424"/>
                    </a:cubicBezTo>
                    <a:cubicBezTo>
                      <a:pt x="1123" y="1424"/>
                      <a:pt x="1524" y="1105"/>
                      <a:pt x="1574" y="703"/>
                    </a:cubicBezTo>
                    <a:cubicBezTo>
                      <a:pt x="1641" y="319"/>
                      <a:pt x="1357" y="1"/>
                      <a:pt x="9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5902413" y="3801750"/>
                <a:ext cx="23075" cy="18025"/>
              </a:xfrm>
              <a:custGeom>
                <a:avLst/>
                <a:gdLst/>
                <a:ahLst/>
                <a:cxnLst/>
                <a:rect l="l" t="t" r="r" b="b"/>
                <a:pathLst>
                  <a:path w="923" h="721" extrusionOk="0">
                    <a:moveTo>
                      <a:pt x="520" y="1"/>
                    </a:moveTo>
                    <a:cubicBezTo>
                      <a:pt x="286" y="1"/>
                      <a:pt x="68" y="168"/>
                      <a:pt x="34" y="369"/>
                    </a:cubicBezTo>
                    <a:cubicBezTo>
                      <a:pt x="1" y="553"/>
                      <a:pt x="168" y="721"/>
                      <a:pt x="403" y="721"/>
                    </a:cubicBezTo>
                    <a:cubicBezTo>
                      <a:pt x="637" y="721"/>
                      <a:pt x="855" y="553"/>
                      <a:pt x="889" y="369"/>
                    </a:cubicBezTo>
                    <a:cubicBezTo>
                      <a:pt x="922" y="168"/>
                      <a:pt x="75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5994063" y="3743175"/>
                <a:ext cx="46050" cy="34325"/>
              </a:xfrm>
              <a:custGeom>
                <a:avLst/>
                <a:gdLst/>
                <a:ahLst/>
                <a:cxnLst/>
                <a:rect l="l" t="t" r="r" b="b"/>
                <a:pathLst>
                  <a:path w="1842" h="1373" extrusionOk="0">
                    <a:moveTo>
                      <a:pt x="1038" y="1"/>
                    </a:moveTo>
                    <a:cubicBezTo>
                      <a:pt x="552" y="1"/>
                      <a:pt x="117" y="302"/>
                      <a:pt x="67" y="688"/>
                    </a:cubicBezTo>
                    <a:cubicBezTo>
                      <a:pt x="0" y="1072"/>
                      <a:pt x="335" y="1373"/>
                      <a:pt x="820" y="1373"/>
                    </a:cubicBezTo>
                    <a:cubicBezTo>
                      <a:pt x="1288" y="1373"/>
                      <a:pt x="1723" y="1072"/>
                      <a:pt x="1790" y="688"/>
                    </a:cubicBezTo>
                    <a:cubicBezTo>
                      <a:pt x="1841" y="302"/>
                      <a:pt x="1506" y="1"/>
                      <a:pt x="1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6457988" y="4054025"/>
                <a:ext cx="44800" cy="39350"/>
              </a:xfrm>
              <a:custGeom>
                <a:avLst/>
                <a:gdLst/>
                <a:ahLst/>
                <a:cxnLst/>
                <a:rect l="l" t="t" r="r" b="b"/>
                <a:pathLst>
                  <a:path w="1792" h="1574" extrusionOk="0">
                    <a:moveTo>
                      <a:pt x="1022" y="1"/>
                    </a:moveTo>
                    <a:cubicBezTo>
                      <a:pt x="569" y="1"/>
                      <a:pt x="134" y="351"/>
                      <a:pt x="67" y="786"/>
                    </a:cubicBezTo>
                    <a:cubicBezTo>
                      <a:pt x="0" y="1221"/>
                      <a:pt x="319" y="1574"/>
                      <a:pt x="770" y="1574"/>
                    </a:cubicBezTo>
                    <a:cubicBezTo>
                      <a:pt x="1239" y="1574"/>
                      <a:pt x="1658" y="1221"/>
                      <a:pt x="1725" y="786"/>
                    </a:cubicBezTo>
                    <a:cubicBezTo>
                      <a:pt x="1792" y="351"/>
                      <a:pt x="1473" y="1"/>
                      <a:pt x="10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a:off x="6539588" y="4155275"/>
                <a:ext cx="26800" cy="20925"/>
              </a:xfrm>
              <a:custGeom>
                <a:avLst/>
                <a:gdLst/>
                <a:ahLst/>
                <a:cxnLst/>
                <a:rect l="l" t="t" r="r" b="b"/>
                <a:pathLst>
                  <a:path w="1072" h="837" extrusionOk="0">
                    <a:moveTo>
                      <a:pt x="603" y="0"/>
                    </a:moveTo>
                    <a:cubicBezTo>
                      <a:pt x="335" y="0"/>
                      <a:pt x="67" y="184"/>
                      <a:pt x="34" y="418"/>
                    </a:cubicBezTo>
                    <a:cubicBezTo>
                      <a:pt x="0" y="652"/>
                      <a:pt x="201" y="837"/>
                      <a:pt x="469" y="837"/>
                    </a:cubicBezTo>
                    <a:cubicBezTo>
                      <a:pt x="752" y="837"/>
                      <a:pt x="1004" y="652"/>
                      <a:pt x="1038" y="418"/>
                    </a:cubicBezTo>
                    <a:cubicBezTo>
                      <a:pt x="1071" y="184"/>
                      <a:pt x="886" y="0"/>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6607338" y="3997125"/>
                <a:ext cx="25550" cy="23025"/>
              </a:xfrm>
              <a:custGeom>
                <a:avLst/>
                <a:gdLst/>
                <a:ahLst/>
                <a:cxnLst/>
                <a:rect l="l" t="t" r="r" b="b"/>
                <a:pathLst>
                  <a:path w="1022" h="921" extrusionOk="0">
                    <a:moveTo>
                      <a:pt x="586" y="1"/>
                    </a:moveTo>
                    <a:cubicBezTo>
                      <a:pt x="336" y="1"/>
                      <a:pt x="84" y="202"/>
                      <a:pt x="50" y="452"/>
                    </a:cubicBezTo>
                    <a:cubicBezTo>
                      <a:pt x="1" y="704"/>
                      <a:pt x="184" y="921"/>
                      <a:pt x="436" y="921"/>
                    </a:cubicBezTo>
                    <a:cubicBezTo>
                      <a:pt x="704" y="921"/>
                      <a:pt x="938" y="704"/>
                      <a:pt x="988" y="452"/>
                    </a:cubicBezTo>
                    <a:cubicBezTo>
                      <a:pt x="1021" y="202"/>
                      <a:pt x="838" y="1"/>
                      <a:pt x="5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6970038" y="4016775"/>
                <a:ext cx="38500" cy="29300"/>
              </a:xfrm>
              <a:custGeom>
                <a:avLst/>
                <a:gdLst/>
                <a:ahLst/>
                <a:cxnLst/>
                <a:rect l="l" t="t" r="r" b="b"/>
                <a:pathLst>
                  <a:path w="1540" h="1172" extrusionOk="0">
                    <a:moveTo>
                      <a:pt x="871" y="1"/>
                    </a:moveTo>
                    <a:cubicBezTo>
                      <a:pt x="469" y="1"/>
                      <a:pt x="101" y="268"/>
                      <a:pt x="51" y="587"/>
                    </a:cubicBezTo>
                    <a:cubicBezTo>
                      <a:pt x="0" y="904"/>
                      <a:pt x="286" y="1172"/>
                      <a:pt x="687" y="1172"/>
                    </a:cubicBezTo>
                    <a:cubicBezTo>
                      <a:pt x="1089" y="1172"/>
                      <a:pt x="1439" y="904"/>
                      <a:pt x="1490" y="587"/>
                    </a:cubicBezTo>
                    <a:cubicBezTo>
                      <a:pt x="1540" y="268"/>
                      <a:pt x="1272" y="1"/>
                      <a:pt x="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7337763" y="3995450"/>
                <a:ext cx="40600" cy="34350"/>
              </a:xfrm>
              <a:custGeom>
                <a:avLst/>
                <a:gdLst/>
                <a:ahLst/>
                <a:cxnLst/>
                <a:rect l="l" t="t" r="r" b="b"/>
                <a:pathLst>
                  <a:path w="1624" h="1374" extrusionOk="0">
                    <a:moveTo>
                      <a:pt x="921" y="1"/>
                    </a:moveTo>
                    <a:cubicBezTo>
                      <a:pt x="503" y="1"/>
                      <a:pt x="117" y="318"/>
                      <a:pt x="51" y="686"/>
                    </a:cubicBezTo>
                    <a:cubicBezTo>
                      <a:pt x="1" y="1072"/>
                      <a:pt x="285" y="1373"/>
                      <a:pt x="704" y="1373"/>
                    </a:cubicBezTo>
                    <a:cubicBezTo>
                      <a:pt x="1121" y="1373"/>
                      <a:pt x="1507" y="1072"/>
                      <a:pt x="1574" y="686"/>
                    </a:cubicBezTo>
                    <a:cubicBezTo>
                      <a:pt x="1623" y="318"/>
                      <a:pt x="1340" y="1"/>
                      <a:pt x="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7365388" y="4081650"/>
                <a:ext cx="19675" cy="19650"/>
              </a:xfrm>
              <a:custGeom>
                <a:avLst/>
                <a:gdLst/>
                <a:ahLst/>
                <a:cxnLst/>
                <a:rect l="l" t="t" r="r" b="b"/>
                <a:pathLst>
                  <a:path w="787" h="786" extrusionOk="0">
                    <a:moveTo>
                      <a:pt x="452" y="0"/>
                    </a:moveTo>
                    <a:cubicBezTo>
                      <a:pt x="251" y="0"/>
                      <a:pt x="67" y="183"/>
                      <a:pt x="34" y="402"/>
                    </a:cubicBezTo>
                    <a:cubicBezTo>
                      <a:pt x="0" y="619"/>
                      <a:pt x="134" y="786"/>
                      <a:pt x="335" y="786"/>
                    </a:cubicBezTo>
                    <a:cubicBezTo>
                      <a:pt x="536" y="786"/>
                      <a:pt x="719" y="619"/>
                      <a:pt x="753" y="402"/>
                    </a:cubicBezTo>
                    <a:cubicBezTo>
                      <a:pt x="786" y="183"/>
                      <a:pt x="652"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7596713" y="4077025"/>
                <a:ext cx="17600" cy="13000"/>
              </a:xfrm>
              <a:custGeom>
                <a:avLst/>
                <a:gdLst/>
                <a:ahLst/>
                <a:cxnLst/>
                <a:rect l="l" t="t" r="r" b="b"/>
                <a:pathLst>
                  <a:path w="704" h="520" extrusionOk="0">
                    <a:moveTo>
                      <a:pt x="402" y="0"/>
                    </a:moveTo>
                    <a:cubicBezTo>
                      <a:pt x="219" y="0"/>
                      <a:pt x="51" y="118"/>
                      <a:pt x="34" y="252"/>
                    </a:cubicBezTo>
                    <a:cubicBezTo>
                      <a:pt x="0" y="402"/>
                      <a:pt x="134" y="520"/>
                      <a:pt x="319" y="520"/>
                    </a:cubicBezTo>
                    <a:cubicBezTo>
                      <a:pt x="486" y="520"/>
                      <a:pt x="654" y="402"/>
                      <a:pt x="687" y="252"/>
                    </a:cubicBezTo>
                    <a:cubicBezTo>
                      <a:pt x="703" y="118"/>
                      <a:pt x="569"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7663638" y="3941900"/>
                <a:ext cx="23900" cy="25975"/>
              </a:xfrm>
              <a:custGeom>
                <a:avLst/>
                <a:gdLst/>
                <a:ahLst/>
                <a:cxnLst/>
                <a:rect l="l" t="t" r="r" b="b"/>
                <a:pathLst>
                  <a:path w="956" h="1039" extrusionOk="0">
                    <a:moveTo>
                      <a:pt x="554" y="1"/>
                    </a:moveTo>
                    <a:cubicBezTo>
                      <a:pt x="319" y="1"/>
                      <a:pt x="85" y="235"/>
                      <a:pt x="34" y="519"/>
                    </a:cubicBezTo>
                    <a:cubicBezTo>
                      <a:pt x="1" y="804"/>
                      <a:pt x="152" y="1038"/>
                      <a:pt x="386" y="1038"/>
                    </a:cubicBezTo>
                    <a:cubicBezTo>
                      <a:pt x="621" y="1038"/>
                      <a:pt x="855" y="804"/>
                      <a:pt x="904" y="519"/>
                    </a:cubicBezTo>
                    <a:cubicBezTo>
                      <a:pt x="955" y="235"/>
                      <a:pt x="788" y="1"/>
                      <a:pt x="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7"/>
              <p:cNvSpPr/>
              <p:nvPr/>
            </p:nvSpPr>
            <p:spPr>
              <a:xfrm>
                <a:off x="7816763" y="3907600"/>
                <a:ext cx="32650" cy="23025"/>
              </a:xfrm>
              <a:custGeom>
                <a:avLst/>
                <a:gdLst/>
                <a:ahLst/>
                <a:cxnLst/>
                <a:rect l="l" t="t" r="r" b="b"/>
                <a:pathLst>
                  <a:path w="1306" h="921" extrusionOk="0">
                    <a:moveTo>
                      <a:pt x="721" y="1"/>
                    </a:moveTo>
                    <a:cubicBezTo>
                      <a:pt x="386" y="1"/>
                      <a:pt x="85" y="202"/>
                      <a:pt x="34" y="452"/>
                    </a:cubicBezTo>
                    <a:cubicBezTo>
                      <a:pt x="0" y="704"/>
                      <a:pt x="235" y="921"/>
                      <a:pt x="569" y="921"/>
                    </a:cubicBezTo>
                    <a:cubicBezTo>
                      <a:pt x="904" y="921"/>
                      <a:pt x="1223" y="704"/>
                      <a:pt x="1256" y="452"/>
                    </a:cubicBezTo>
                    <a:cubicBezTo>
                      <a:pt x="1306" y="202"/>
                      <a:pt x="1055" y="1"/>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7"/>
              <p:cNvSpPr/>
              <p:nvPr/>
            </p:nvSpPr>
            <p:spPr>
              <a:xfrm>
                <a:off x="7787488" y="4097925"/>
                <a:ext cx="19250" cy="14700"/>
              </a:xfrm>
              <a:custGeom>
                <a:avLst/>
                <a:gdLst/>
                <a:ahLst/>
                <a:cxnLst/>
                <a:rect l="l" t="t" r="r" b="b"/>
                <a:pathLst>
                  <a:path w="770" h="588" extrusionOk="0">
                    <a:moveTo>
                      <a:pt x="435" y="1"/>
                    </a:moveTo>
                    <a:cubicBezTo>
                      <a:pt x="234" y="1"/>
                      <a:pt x="51" y="135"/>
                      <a:pt x="17" y="302"/>
                    </a:cubicBezTo>
                    <a:cubicBezTo>
                      <a:pt x="0" y="470"/>
                      <a:pt x="134" y="587"/>
                      <a:pt x="335" y="587"/>
                    </a:cubicBezTo>
                    <a:cubicBezTo>
                      <a:pt x="536" y="587"/>
                      <a:pt x="720" y="470"/>
                      <a:pt x="736" y="302"/>
                    </a:cubicBezTo>
                    <a:cubicBezTo>
                      <a:pt x="770" y="135"/>
                      <a:pt x="636" y="1"/>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7807988" y="4137250"/>
                <a:ext cx="35175" cy="29325"/>
              </a:xfrm>
              <a:custGeom>
                <a:avLst/>
                <a:gdLst/>
                <a:ahLst/>
                <a:cxnLst/>
                <a:rect l="l" t="t" r="r" b="b"/>
                <a:pathLst>
                  <a:path w="1407" h="1173" extrusionOk="0">
                    <a:moveTo>
                      <a:pt x="804" y="1"/>
                    </a:moveTo>
                    <a:cubicBezTo>
                      <a:pt x="436" y="1"/>
                      <a:pt x="117" y="253"/>
                      <a:pt x="68" y="587"/>
                    </a:cubicBezTo>
                    <a:cubicBezTo>
                      <a:pt x="1" y="905"/>
                      <a:pt x="251" y="1172"/>
                      <a:pt x="619" y="1172"/>
                    </a:cubicBezTo>
                    <a:cubicBezTo>
                      <a:pt x="971" y="1172"/>
                      <a:pt x="1306" y="905"/>
                      <a:pt x="1355" y="587"/>
                    </a:cubicBezTo>
                    <a:cubicBezTo>
                      <a:pt x="1406" y="253"/>
                      <a:pt x="1155"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8087438" y="4083300"/>
                <a:ext cx="23025" cy="21350"/>
              </a:xfrm>
              <a:custGeom>
                <a:avLst/>
                <a:gdLst/>
                <a:ahLst/>
                <a:cxnLst/>
                <a:rect l="l" t="t" r="r" b="b"/>
                <a:pathLst>
                  <a:path w="921" h="854" extrusionOk="0">
                    <a:moveTo>
                      <a:pt x="536" y="1"/>
                    </a:moveTo>
                    <a:cubicBezTo>
                      <a:pt x="285" y="1"/>
                      <a:pt x="68" y="202"/>
                      <a:pt x="34" y="436"/>
                    </a:cubicBezTo>
                    <a:cubicBezTo>
                      <a:pt x="1" y="670"/>
                      <a:pt x="151" y="854"/>
                      <a:pt x="385" y="854"/>
                    </a:cubicBezTo>
                    <a:cubicBezTo>
                      <a:pt x="637" y="854"/>
                      <a:pt x="854" y="670"/>
                      <a:pt x="887" y="436"/>
                    </a:cubicBezTo>
                    <a:cubicBezTo>
                      <a:pt x="920" y="202"/>
                      <a:pt x="771" y="1"/>
                      <a:pt x="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7"/>
              <p:cNvSpPr/>
              <p:nvPr/>
            </p:nvSpPr>
            <p:spPr>
              <a:xfrm>
                <a:off x="8118813" y="3777500"/>
                <a:ext cx="29300" cy="27625"/>
              </a:xfrm>
              <a:custGeom>
                <a:avLst/>
                <a:gdLst/>
                <a:ahLst/>
                <a:cxnLst/>
                <a:rect l="l" t="t" r="r" b="b"/>
                <a:pathLst>
                  <a:path w="1172" h="1105" extrusionOk="0">
                    <a:moveTo>
                      <a:pt x="669" y="0"/>
                    </a:moveTo>
                    <a:cubicBezTo>
                      <a:pt x="386" y="0"/>
                      <a:pt x="101" y="252"/>
                      <a:pt x="51" y="553"/>
                    </a:cubicBezTo>
                    <a:cubicBezTo>
                      <a:pt x="0" y="854"/>
                      <a:pt x="201" y="1104"/>
                      <a:pt x="502" y="1104"/>
                    </a:cubicBezTo>
                    <a:cubicBezTo>
                      <a:pt x="803" y="1104"/>
                      <a:pt x="1071" y="854"/>
                      <a:pt x="1122" y="553"/>
                    </a:cubicBezTo>
                    <a:cubicBezTo>
                      <a:pt x="1171" y="252"/>
                      <a:pt x="971"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7"/>
              <p:cNvSpPr/>
              <p:nvPr/>
            </p:nvSpPr>
            <p:spPr>
              <a:xfrm>
                <a:off x="8195788" y="3847375"/>
                <a:ext cx="11725" cy="12975"/>
              </a:xfrm>
              <a:custGeom>
                <a:avLst/>
                <a:gdLst/>
                <a:ahLst/>
                <a:cxnLst/>
                <a:rect l="l" t="t" r="r" b="b"/>
                <a:pathLst>
                  <a:path w="469" h="519" extrusionOk="0">
                    <a:moveTo>
                      <a:pt x="285" y="0"/>
                    </a:moveTo>
                    <a:cubicBezTo>
                      <a:pt x="167" y="0"/>
                      <a:pt x="51" y="117"/>
                      <a:pt x="18" y="268"/>
                    </a:cubicBezTo>
                    <a:cubicBezTo>
                      <a:pt x="0" y="402"/>
                      <a:pt x="84" y="518"/>
                      <a:pt x="201" y="518"/>
                    </a:cubicBezTo>
                    <a:cubicBezTo>
                      <a:pt x="319" y="518"/>
                      <a:pt x="435" y="402"/>
                      <a:pt x="453" y="268"/>
                    </a:cubicBezTo>
                    <a:cubicBezTo>
                      <a:pt x="469" y="117"/>
                      <a:pt x="402"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8386538" y="3712225"/>
                <a:ext cx="28900" cy="24725"/>
              </a:xfrm>
              <a:custGeom>
                <a:avLst/>
                <a:gdLst/>
                <a:ahLst/>
                <a:cxnLst/>
                <a:rect l="l" t="t" r="r" b="b"/>
                <a:pathLst>
                  <a:path w="1156" h="989" extrusionOk="0">
                    <a:moveTo>
                      <a:pt x="654" y="1"/>
                    </a:moveTo>
                    <a:cubicBezTo>
                      <a:pt x="369" y="1"/>
                      <a:pt x="85" y="219"/>
                      <a:pt x="34" y="486"/>
                    </a:cubicBezTo>
                    <a:cubicBezTo>
                      <a:pt x="1" y="770"/>
                      <a:pt x="202" y="989"/>
                      <a:pt x="503" y="989"/>
                    </a:cubicBezTo>
                    <a:cubicBezTo>
                      <a:pt x="804" y="989"/>
                      <a:pt x="1072" y="770"/>
                      <a:pt x="1123" y="486"/>
                    </a:cubicBezTo>
                    <a:cubicBezTo>
                      <a:pt x="1156" y="219"/>
                      <a:pt x="955"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7"/>
              <p:cNvSpPr/>
              <p:nvPr/>
            </p:nvSpPr>
            <p:spPr>
              <a:xfrm>
                <a:off x="8568938" y="3743175"/>
                <a:ext cx="21775" cy="19700"/>
              </a:xfrm>
              <a:custGeom>
                <a:avLst/>
                <a:gdLst/>
                <a:ahLst/>
                <a:cxnLst/>
                <a:rect l="l" t="t" r="r" b="b"/>
                <a:pathLst>
                  <a:path w="871" h="788" extrusionOk="0">
                    <a:moveTo>
                      <a:pt x="503" y="1"/>
                    </a:moveTo>
                    <a:cubicBezTo>
                      <a:pt x="286" y="1"/>
                      <a:pt x="68" y="186"/>
                      <a:pt x="34" y="402"/>
                    </a:cubicBezTo>
                    <a:cubicBezTo>
                      <a:pt x="1" y="603"/>
                      <a:pt x="152" y="788"/>
                      <a:pt x="369" y="788"/>
                    </a:cubicBezTo>
                    <a:cubicBezTo>
                      <a:pt x="587" y="788"/>
                      <a:pt x="804" y="603"/>
                      <a:pt x="837" y="402"/>
                    </a:cubicBezTo>
                    <a:cubicBezTo>
                      <a:pt x="871" y="186"/>
                      <a:pt x="721"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7"/>
              <p:cNvSpPr/>
              <p:nvPr/>
            </p:nvSpPr>
            <p:spPr>
              <a:xfrm>
                <a:off x="8577313" y="3953200"/>
                <a:ext cx="38950" cy="32650"/>
              </a:xfrm>
              <a:custGeom>
                <a:avLst/>
                <a:gdLst/>
                <a:ahLst/>
                <a:cxnLst/>
                <a:rect l="l" t="t" r="r" b="b"/>
                <a:pathLst>
                  <a:path w="1558" h="1306" extrusionOk="0">
                    <a:moveTo>
                      <a:pt x="870" y="0"/>
                    </a:moveTo>
                    <a:cubicBezTo>
                      <a:pt x="486" y="0"/>
                      <a:pt x="118" y="301"/>
                      <a:pt x="51" y="653"/>
                    </a:cubicBezTo>
                    <a:cubicBezTo>
                      <a:pt x="0" y="1004"/>
                      <a:pt x="268" y="1305"/>
                      <a:pt x="670" y="1305"/>
                    </a:cubicBezTo>
                    <a:cubicBezTo>
                      <a:pt x="1071" y="1305"/>
                      <a:pt x="1439" y="1004"/>
                      <a:pt x="1490" y="653"/>
                    </a:cubicBezTo>
                    <a:cubicBezTo>
                      <a:pt x="1557" y="301"/>
                      <a:pt x="1272" y="0"/>
                      <a:pt x="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7"/>
              <p:cNvSpPr/>
              <p:nvPr/>
            </p:nvSpPr>
            <p:spPr>
              <a:xfrm>
                <a:off x="8591138" y="4044400"/>
                <a:ext cx="23450" cy="22600"/>
              </a:xfrm>
              <a:custGeom>
                <a:avLst/>
                <a:gdLst/>
                <a:ahLst/>
                <a:cxnLst/>
                <a:rect l="l" t="t" r="r" b="b"/>
                <a:pathLst>
                  <a:path w="938" h="904" extrusionOk="0">
                    <a:moveTo>
                      <a:pt x="536" y="0"/>
                    </a:moveTo>
                    <a:cubicBezTo>
                      <a:pt x="301" y="0"/>
                      <a:pt x="67" y="201"/>
                      <a:pt x="34" y="453"/>
                    </a:cubicBezTo>
                    <a:cubicBezTo>
                      <a:pt x="0" y="703"/>
                      <a:pt x="150" y="904"/>
                      <a:pt x="384" y="904"/>
                    </a:cubicBezTo>
                    <a:cubicBezTo>
                      <a:pt x="636" y="904"/>
                      <a:pt x="853" y="703"/>
                      <a:pt x="904" y="453"/>
                    </a:cubicBezTo>
                    <a:cubicBezTo>
                      <a:pt x="937" y="201"/>
                      <a:pt x="770"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7"/>
              <p:cNvSpPr/>
              <p:nvPr/>
            </p:nvSpPr>
            <p:spPr>
              <a:xfrm>
                <a:off x="8458488" y="4060725"/>
                <a:ext cx="17200" cy="12975"/>
              </a:xfrm>
              <a:custGeom>
                <a:avLst/>
                <a:gdLst/>
                <a:ahLst/>
                <a:cxnLst/>
                <a:rect l="l" t="t" r="r" b="b"/>
                <a:pathLst>
                  <a:path w="688" h="519" extrusionOk="0">
                    <a:moveTo>
                      <a:pt x="386" y="0"/>
                    </a:moveTo>
                    <a:cubicBezTo>
                      <a:pt x="202" y="0"/>
                      <a:pt x="52" y="117"/>
                      <a:pt x="18" y="251"/>
                    </a:cubicBezTo>
                    <a:cubicBezTo>
                      <a:pt x="1" y="402"/>
                      <a:pt x="119" y="518"/>
                      <a:pt x="302" y="518"/>
                    </a:cubicBezTo>
                    <a:cubicBezTo>
                      <a:pt x="487" y="518"/>
                      <a:pt x="637" y="402"/>
                      <a:pt x="670" y="251"/>
                    </a:cubicBezTo>
                    <a:cubicBezTo>
                      <a:pt x="688" y="117"/>
                      <a:pt x="570" y="0"/>
                      <a:pt x="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8352663" y="4070325"/>
                <a:ext cx="31400" cy="25975"/>
              </a:xfrm>
              <a:custGeom>
                <a:avLst/>
                <a:gdLst/>
                <a:ahLst/>
                <a:cxnLst/>
                <a:rect l="l" t="t" r="r" b="b"/>
                <a:pathLst>
                  <a:path w="1256" h="1039" extrusionOk="0">
                    <a:moveTo>
                      <a:pt x="704" y="1"/>
                    </a:moveTo>
                    <a:cubicBezTo>
                      <a:pt x="385" y="1"/>
                      <a:pt x="101" y="235"/>
                      <a:pt x="50" y="520"/>
                    </a:cubicBezTo>
                    <a:cubicBezTo>
                      <a:pt x="1" y="821"/>
                      <a:pt x="235" y="1038"/>
                      <a:pt x="552" y="1038"/>
                    </a:cubicBezTo>
                    <a:cubicBezTo>
                      <a:pt x="871" y="1038"/>
                      <a:pt x="1155" y="821"/>
                      <a:pt x="1206" y="520"/>
                    </a:cubicBezTo>
                    <a:cubicBezTo>
                      <a:pt x="1255" y="235"/>
                      <a:pt x="1021" y="1"/>
                      <a:pt x="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8303313" y="4000475"/>
                <a:ext cx="41025" cy="37250"/>
              </a:xfrm>
              <a:custGeom>
                <a:avLst/>
                <a:gdLst/>
                <a:ahLst/>
                <a:cxnLst/>
                <a:rect l="l" t="t" r="r" b="b"/>
                <a:pathLst>
                  <a:path w="1641" h="1490" extrusionOk="0">
                    <a:moveTo>
                      <a:pt x="937" y="1"/>
                    </a:moveTo>
                    <a:cubicBezTo>
                      <a:pt x="518" y="1"/>
                      <a:pt x="134" y="335"/>
                      <a:pt x="67" y="753"/>
                    </a:cubicBezTo>
                    <a:cubicBezTo>
                      <a:pt x="0" y="1155"/>
                      <a:pt x="284" y="1489"/>
                      <a:pt x="703" y="1489"/>
                    </a:cubicBezTo>
                    <a:cubicBezTo>
                      <a:pt x="1121" y="1489"/>
                      <a:pt x="1506" y="1155"/>
                      <a:pt x="1573" y="753"/>
                    </a:cubicBezTo>
                    <a:cubicBezTo>
                      <a:pt x="1640" y="335"/>
                      <a:pt x="1355" y="1"/>
                      <a:pt x="9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8306663" y="4120950"/>
                <a:ext cx="15925" cy="14650"/>
              </a:xfrm>
              <a:custGeom>
                <a:avLst/>
                <a:gdLst/>
                <a:ahLst/>
                <a:cxnLst/>
                <a:rect l="l" t="t" r="r" b="b"/>
                <a:pathLst>
                  <a:path w="637" h="586" extrusionOk="0">
                    <a:moveTo>
                      <a:pt x="368" y="1"/>
                    </a:moveTo>
                    <a:cubicBezTo>
                      <a:pt x="201" y="1"/>
                      <a:pt x="50" y="135"/>
                      <a:pt x="34" y="285"/>
                    </a:cubicBezTo>
                    <a:cubicBezTo>
                      <a:pt x="0" y="452"/>
                      <a:pt x="117" y="586"/>
                      <a:pt x="268" y="586"/>
                    </a:cubicBezTo>
                    <a:cubicBezTo>
                      <a:pt x="435" y="586"/>
                      <a:pt x="569" y="452"/>
                      <a:pt x="603" y="285"/>
                    </a:cubicBezTo>
                    <a:cubicBezTo>
                      <a:pt x="636" y="135"/>
                      <a:pt x="518"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8171513" y="4153600"/>
                <a:ext cx="23450" cy="19250"/>
              </a:xfrm>
              <a:custGeom>
                <a:avLst/>
                <a:gdLst/>
                <a:ahLst/>
                <a:cxnLst/>
                <a:rect l="l" t="t" r="r" b="b"/>
                <a:pathLst>
                  <a:path w="938" h="770" extrusionOk="0">
                    <a:moveTo>
                      <a:pt x="536" y="0"/>
                    </a:moveTo>
                    <a:cubicBezTo>
                      <a:pt x="286" y="0"/>
                      <a:pt x="68" y="168"/>
                      <a:pt x="34" y="384"/>
                    </a:cubicBezTo>
                    <a:cubicBezTo>
                      <a:pt x="1" y="603"/>
                      <a:pt x="168" y="770"/>
                      <a:pt x="402" y="770"/>
                    </a:cubicBezTo>
                    <a:cubicBezTo>
                      <a:pt x="636" y="770"/>
                      <a:pt x="871" y="603"/>
                      <a:pt x="904" y="384"/>
                    </a:cubicBezTo>
                    <a:cubicBezTo>
                      <a:pt x="938" y="168"/>
                      <a:pt x="770"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8536313" y="4148575"/>
                <a:ext cx="27625" cy="25950"/>
              </a:xfrm>
              <a:custGeom>
                <a:avLst/>
                <a:gdLst/>
                <a:ahLst/>
                <a:cxnLst/>
                <a:rect l="l" t="t" r="r" b="b"/>
                <a:pathLst>
                  <a:path w="1105" h="1038" extrusionOk="0">
                    <a:moveTo>
                      <a:pt x="636" y="0"/>
                    </a:moveTo>
                    <a:cubicBezTo>
                      <a:pt x="352" y="0"/>
                      <a:pt x="85" y="235"/>
                      <a:pt x="51" y="518"/>
                    </a:cubicBezTo>
                    <a:cubicBezTo>
                      <a:pt x="0" y="804"/>
                      <a:pt x="185" y="1038"/>
                      <a:pt x="469" y="1038"/>
                    </a:cubicBezTo>
                    <a:cubicBezTo>
                      <a:pt x="737" y="1038"/>
                      <a:pt x="1004" y="804"/>
                      <a:pt x="1055" y="518"/>
                    </a:cubicBezTo>
                    <a:cubicBezTo>
                      <a:pt x="1105" y="235"/>
                      <a:pt x="904"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8009188" y="3717250"/>
                <a:ext cx="19725" cy="18025"/>
              </a:xfrm>
              <a:custGeom>
                <a:avLst/>
                <a:gdLst/>
                <a:ahLst/>
                <a:cxnLst/>
                <a:rect l="l" t="t" r="r" b="b"/>
                <a:pathLst>
                  <a:path w="789" h="721" extrusionOk="0">
                    <a:moveTo>
                      <a:pt x="453" y="0"/>
                    </a:moveTo>
                    <a:cubicBezTo>
                      <a:pt x="253" y="0"/>
                      <a:pt x="68" y="152"/>
                      <a:pt x="34" y="352"/>
                    </a:cubicBezTo>
                    <a:cubicBezTo>
                      <a:pt x="1" y="553"/>
                      <a:pt x="135" y="721"/>
                      <a:pt x="336" y="721"/>
                    </a:cubicBezTo>
                    <a:cubicBezTo>
                      <a:pt x="536" y="721"/>
                      <a:pt x="721" y="553"/>
                      <a:pt x="755" y="352"/>
                    </a:cubicBezTo>
                    <a:cubicBezTo>
                      <a:pt x="788" y="152"/>
                      <a:pt x="654"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8310013" y="3678350"/>
                <a:ext cx="19650" cy="17600"/>
              </a:xfrm>
              <a:custGeom>
                <a:avLst/>
                <a:gdLst/>
                <a:ahLst/>
                <a:cxnLst/>
                <a:rect l="l" t="t" r="r" b="b"/>
                <a:pathLst>
                  <a:path w="786" h="704" extrusionOk="0">
                    <a:moveTo>
                      <a:pt x="451" y="1"/>
                    </a:moveTo>
                    <a:cubicBezTo>
                      <a:pt x="250" y="1"/>
                      <a:pt x="67" y="151"/>
                      <a:pt x="34" y="352"/>
                    </a:cubicBezTo>
                    <a:cubicBezTo>
                      <a:pt x="0" y="552"/>
                      <a:pt x="134" y="704"/>
                      <a:pt x="335" y="704"/>
                    </a:cubicBezTo>
                    <a:cubicBezTo>
                      <a:pt x="536" y="704"/>
                      <a:pt x="719" y="552"/>
                      <a:pt x="752" y="352"/>
                    </a:cubicBezTo>
                    <a:cubicBezTo>
                      <a:pt x="786" y="151"/>
                      <a:pt x="65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7482088" y="3910950"/>
                <a:ext cx="25125" cy="21350"/>
              </a:xfrm>
              <a:custGeom>
                <a:avLst/>
                <a:gdLst/>
                <a:ahLst/>
                <a:cxnLst/>
                <a:rect l="l" t="t" r="r" b="b"/>
                <a:pathLst>
                  <a:path w="1005" h="854" extrusionOk="0">
                    <a:moveTo>
                      <a:pt x="569" y="1"/>
                    </a:moveTo>
                    <a:cubicBezTo>
                      <a:pt x="319" y="1"/>
                      <a:pt x="67" y="184"/>
                      <a:pt x="34" y="418"/>
                    </a:cubicBezTo>
                    <a:cubicBezTo>
                      <a:pt x="0" y="653"/>
                      <a:pt x="185" y="853"/>
                      <a:pt x="436" y="853"/>
                    </a:cubicBezTo>
                    <a:cubicBezTo>
                      <a:pt x="703" y="853"/>
                      <a:pt x="938" y="653"/>
                      <a:pt x="971" y="418"/>
                    </a:cubicBezTo>
                    <a:cubicBezTo>
                      <a:pt x="1004" y="184"/>
                      <a:pt x="837"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6734513" y="3889600"/>
                <a:ext cx="21350" cy="21375"/>
              </a:xfrm>
              <a:custGeom>
                <a:avLst/>
                <a:gdLst/>
                <a:ahLst/>
                <a:cxnLst/>
                <a:rect l="l" t="t" r="r" b="b"/>
                <a:pathLst>
                  <a:path w="854" h="855" extrusionOk="0">
                    <a:moveTo>
                      <a:pt x="503" y="1"/>
                    </a:moveTo>
                    <a:cubicBezTo>
                      <a:pt x="269" y="1"/>
                      <a:pt x="68" y="201"/>
                      <a:pt x="34" y="436"/>
                    </a:cubicBezTo>
                    <a:cubicBezTo>
                      <a:pt x="1" y="670"/>
                      <a:pt x="135" y="855"/>
                      <a:pt x="369" y="855"/>
                    </a:cubicBezTo>
                    <a:cubicBezTo>
                      <a:pt x="586" y="855"/>
                      <a:pt x="787" y="670"/>
                      <a:pt x="820" y="436"/>
                    </a:cubicBezTo>
                    <a:cubicBezTo>
                      <a:pt x="854" y="201"/>
                      <a:pt x="720" y="1"/>
                      <a:pt x="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6354663" y="3805100"/>
                <a:ext cx="23025" cy="19700"/>
              </a:xfrm>
              <a:custGeom>
                <a:avLst/>
                <a:gdLst/>
                <a:ahLst/>
                <a:cxnLst/>
                <a:rect l="l" t="t" r="r" b="b"/>
                <a:pathLst>
                  <a:path w="921" h="788" extrusionOk="0">
                    <a:moveTo>
                      <a:pt x="519" y="0"/>
                    </a:moveTo>
                    <a:cubicBezTo>
                      <a:pt x="285" y="0"/>
                      <a:pt x="68" y="168"/>
                      <a:pt x="34" y="386"/>
                    </a:cubicBezTo>
                    <a:cubicBezTo>
                      <a:pt x="1" y="603"/>
                      <a:pt x="151" y="788"/>
                      <a:pt x="402" y="788"/>
                    </a:cubicBezTo>
                    <a:cubicBezTo>
                      <a:pt x="637" y="788"/>
                      <a:pt x="854" y="603"/>
                      <a:pt x="887" y="386"/>
                    </a:cubicBezTo>
                    <a:cubicBezTo>
                      <a:pt x="920" y="168"/>
                      <a:pt x="753"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6139213" y="3819750"/>
                <a:ext cx="15525" cy="12975"/>
              </a:xfrm>
              <a:custGeom>
                <a:avLst/>
                <a:gdLst/>
                <a:ahLst/>
                <a:cxnLst/>
                <a:rect l="l" t="t" r="r" b="b"/>
                <a:pathLst>
                  <a:path w="621" h="519" extrusionOk="0">
                    <a:moveTo>
                      <a:pt x="352" y="1"/>
                    </a:moveTo>
                    <a:cubicBezTo>
                      <a:pt x="185" y="1"/>
                      <a:pt x="51" y="117"/>
                      <a:pt x="18" y="269"/>
                    </a:cubicBezTo>
                    <a:cubicBezTo>
                      <a:pt x="0" y="402"/>
                      <a:pt x="101" y="519"/>
                      <a:pt x="268" y="519"/>
                    </a:cubicBezTo>
                    <a:cubicBezTo>
                      <a:pt x="419" y="519"/>
                      <a:pt x="569" y="402"/>
                      <a:pt x="603" y="269"/>
                    </a:cubicBezTo>
                    <a:cubicBezTo>
                      <a:pt x="620" y="117"/>
                      <a:pt x="502"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5751813" y="3736925"/>
                <a:ext cx="31000" cy="25950"/>
              </a:xfrm>
              <a:custGeom>
                <a:avLst/>
                <a:gdLst/>
                <a:ahLst/>
                <a:cxnLst/>
                <a:rect l="l" t="t" r="r" b="b"/>
                <a:pathLst>
                  <a:path w="1240" h="1038" extrusionOk="0">
                    <a:moveTo>
                      <a:pt x="704" y="1"/>
                    </a:moveTo>
                    <a:cubicBezTo>
                      <a:pt x="386" y="1"/>
                      <a:pt x="85" y="235"/>
                      <a:pt x="52" y="519"/>
                    </a:cubicBezTo>
                    <a:cubicBezTo>
                      <a:pt x="1" y="804"/>
                      <a:pt x="219" y="1038"/>
                      <a:pt x="536" y="1038"/>
                    </a:cubicBezTo>
                    <a:cubicBezTo>
                      <a:pt x="855" y="1038"/>
                      <a:pt x="1156" y="804"/>
                      <a:pt x="1190" y="519"/>
                    </a:cubicBezTo>
                    <a:cubicBezTo>
                      <a:pt x="1239" y="235"/>
                      <a:pt x="1022" y="1"/>
                      <a:pt x="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5603738" y="3918875"/>
                <a:ext cx="17575" cy="16375"/>
              </a:xfrm>
              <a:custGeom>
                <a:avLst/>
                <a:gdLst/>
                <a:ahLst/>
                <a:cxnLst/>
                <a:rect l="l" t="t" r="r" b="b"/>
                <a:pathLst>
                  <a:path w="703" h="655" extrusionOk="0">
                    <a:moveTo>
                      <a:pt x="402" y="1"/>
                    </a:moveTo>
                    <a:cubicBezTo>
                      <a:pt x="218" y="1"/>
                      <a:pt x="51" y="152"/>
                      <a:pt x="34" y="336"/>
                    </a:cubicBezTo>
                    <a:cubicBezTo>
                      <a:pt x="0" y="520"/>
                      <a:pt x="118" y="654"/>
                      <a:pt x="301" y="654"/>
                    </a:cubicBezTo>
                    <a:cubicBezTo>
                      <a:pt x="486" y="654"/>
                      <a:pt x="653" y="520"/>
                      <a:pt x="669" y="336"/>
                    </a:cubicBezTo>
                    <a:cubicBezTo>
                      <a:pt x="703" y="152"/>
                      <a:pt x="586" y="1"/>
                      <a:pt x="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7361513" y="3871225"/>
                <a:ext cx="48050" cy="31925"/>
              </a:xfrm>
              <a:custGeom>
                <a:avLst/>
                <a:gdLst/>
                <a:ahLst/>
                <a:cxnLst/>
                <a:rect l="l" t="t" r="r" b="b"/>
                <a:pathLst>
                  <a:path w="1922" h="1277" extrusionOk="0">
                    <a:moveTo>
                      <a:pt x="1084" y="1"/>
                    </a:moveTo>
                    <a:cubicBezTo>
                      <a:pt x="496" y="1"/>
                      <a:pt x="1" y="879"/>
                      <a:pt x="323" y="1188"/>
                    </a:cubicBezTo>
                    <a:cubicBezTo>
                      <a:pt x="387" y="1249"/>
                      <a:pt x="473" y="1276"/>
                      <a:pt x="571" y="1276"/>
                    </a:cubicBezTo>
                    <a:cubicBezTo>
                      <a:pt x="1086" y="1276"/>
                      <a:pt x="1921" y="535"/>
                      <a:pt x="1528" y="184"/>
                    </a:cubicBezTo>
                    <a:cubicBezTo>
                      <a:pt x="1381" y="54"/>
                      <a:pt x="123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7672388" y="3698500"/>
                <a:ext cx="45550" cy="34750"/>
              </a:xfrm>
              <a:custGeom>
                <a:avLst/>
                <a:gdLst/>
                <a:ahLst/>
                <a:cxnLst/>
                <a:rect l="l" t="t" r="r" b="b"/>
                <a:pathLst>
                  <a:path w="1822" h="1390" extrusionOk="0">
                    <a:moveTo>
                      <a:pt x="976" y="0"/>
                    </a:moveTo>
                    <a:cubicBezTo>
                      <a:pt x="312" y="0"/>
                      <a:pt x="1" y="1135"/>
                      <a:pt x="438" y="1353"/>
                    </a:cubicBezTo>
                    <a:cubicBezTo>
                      <a:pt x="484" y="1378"/>
                      <a:pt x="535" y="1390"/>
                      <a:pt x="588" y="1390"/>
                    </a:cubicBezTo>
                    <a:cubicBezTo>
                      <a:pt x="1091" y="1390"/>
                      <a:pt x="1821" y="339"/>
                      <a:pt x="1291" y="81"/>
                    </a:cubicBezTo>
                    <a:cubicBezTo>
                      <a:pt x="1179" y="25"/>
                      <a:pt x="1073" y="0"/>
                      <a:pt x="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8074163" y="3535625"/>
                <a:ext cx="46775" cy="33700"/>
              </a:xfrm>
              <a:custGeom>
                <a:avLst/>
                <a:gdLst/>
                <a:ahLst/>
                <a:cxnLst/>
                <a:rect l="l" t="t" r="r" b="b"/>
                <a:pathLst>
                  <a:path w="1871" h="1348" extrusionOk="0">
                    <a:moveTo>
                      <a:pt x="1015" y="0"/>
                    </a:moveTo>
                    <a:cubicBezTo>
                      <a:pt x="392" y="0"/>
                      <a:pt x="0" y="1038"/>
                      <a:pt x="381" y="1292"/>
                    </a:cubicBezTo>
                    <a:cubicBezTo>
                      <a:pt x="435" y="1330"/>
                      <a:pt x="499" y="1347"/>
                      <a:pt x="568" y="1347"/>
                    </a:cubicBezTo>
                    <a:cubicBezTo>
                      <a:pt x="1074" y="1347"/>
                      <a:pt x="1871" y="429"/>
                      <a:pt x="1385" y="121"/>
                    </a:cubicBezTo>
                    <a:cubicBezTo>
                      <a:pt x="1256" y="37"/>
                      <a:pt x="1131" y="0"/>
                      <a:pt x="1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8373338" y="3558825"/>
                <a:ext cx="45150" cy="26325"/>
              </a:xfrm>
              <a:custGeom>
                <a:avLst/>
                <a:gdLst/>
                <a:ahLst/>
                <a:cxnLst/>
                <a:rect l="l" t="t" r="r" b="b"/>
                <a:pathLst>
                  <a:path w="1806" h="1053" extrusionOk="0">
                    <a:moveTo>
                      <a:pt x="1075" y="0"/>
                    </a:moveTo>
                    <a:cubicBezTo>
                      <a:pt x="579" y="0"/>
                      <a:pt x="0" y="439"/>
                      <a:pt x="111" y="782"/>
                    </a:cubicBezTo>
                    <a:cubicBezTo>
                      <a:pt x="172" y="970"/>
                      <a:pt x="422" y="1053"/>
                      <a:pt x="705" y="1053"/>
                    </a:cubicBezTo>
                    <a:cubicBezTo>
                      <a:pt x="1203" y="1053"/>
                      <a:pt x="1806" y="798"/>
                      <a:pt x="1667" y="414"/>
                    </a:cubicBezTo>
                    <a:cubicBezTo>
                      <a:pt x="1559" y="114"/>
                      <a:pt x="1328" y="0"/>
                      <a:pt x="10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7611563" y="3765700"/>
                <a:ext cx="38700" cy="28700"/>
              </a:xfrm>
              <a:custGeom>
                <a:avLst/>
                <a:gdLst/>
                <a:ahLst/>
                <a:cxnLst/>
                <a:rect l="l" t="t" r="r" b="b"/>
                <a:pathLst>
                  <a:path w="1548" h="1148" extrusionOk="0">
                    <a:moveTo>
                      <a:pt x="833" y="0"/>
                    </a:moveTo>
                    <a:cubicBezTo>
                      <a:pt x="292" y="0"/>
                      <a:pt x="1" y="908"/>
                      <a:pt x="344" y="1108"/>
                    </a:cubicBezTo>
                    <a:cubicBezTo>
                      <a:pt x="386" y="1136"/>
                      <a:pt x="434" y="1148"/>
                      <a:pt x="486" y="1148"/>
                    </a:cubicBezTo>
                    <a:cubicBezTo>
                      <a:pt x="904" y="1148"/>
                      <a:pt x="1548" y="326"/>
                      <a:pt x="1131" y="88"/>
                    </a:cubicBezTo>
                    <a:cubicBezTo>
                      <a:pt x="1026" y="27"/>
                      <a:pt x="926" y="0"/>
                      <a:pt x="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7911488" y="3604350"/>
                <a:ext cx="39175" cy="28900"/>
              </a:xfrm>
              <a:custGeom>
                <a:avLst/>
                <a:gdLst/>
                <a:ahLst/>
                <a:cxnLst/>
                <a:rect l="l" t="t" r="r" b="b"/>
                <a:pathLst>
                  <a:path w="1567" h="1156" extrusionOk="0">
                    <a:moveTo>
                      <a:pt x="846" y="0"/>
                    </a:moveTo>
                    <a:cubicBezTo>
                      <a:pt x="308" y="0"/>
                      <a:pt x="1" y="904"/>
                      <a:pt x="345" y="1120"/>
                    </a:cubicBezTo>
                    <a:cubicBezTo>
                      <a:pt x="387" y="1144"/>
                      <a:pt x="433" y="1155"/>
                      <a:pt x="482" y="1155"/>
                    </a:cubicBezTo>
                    <a:cubicBezTo>
                      <a:pt x="912" y="1155"/>
                      <a:pt x="1567" y="323"/>
                      <a:pt x="1131" y="83"/>
                    </a:cubicBezTo>
                    <a:cubicBezTo>
                      <a:pt x="1031" y="25"/>
                      <a:pt x="935"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8277063" y="3536050"/>
                <a:ext cx="38350" cy="22300"/>
              </a:xfrm>
              <a:custGeom>
                <a:avLst/>
                <a:gdLst/>
                <a:ahLst/>
                <a:cxnLst/>
                <a:rect l="l" t="t" r="r" b="b"/>
                <a:pathLst>
                  <a:path w="1534" h="892" extrusionOk="0">
                    <a:moveTo>
                      <a:pt x="907" y="1"/>
                    </a:moveTo>
                    <a:cubicBezTo>
                      <a:pt x="484" y="1"/>
                      <a:pt x="0" y="406"/>
                      <a:pt x="113" y="689"/>
                    </a:cubicBezTo>
                    <a:cubicBezTo>
                      <a:pt x="164" y="831"/>
                      <a:pt x="351" y="892"/>
                      <a:pt x="569" y="892"/>
                    </a:cubicBezTo>
                    <a:cubicBezTo>
                      <a:pt x="993" y="892"/>
                      <a:pt x="1534" y="659"/>
                      <a:pt x="1401" y="338"/>
                    </a:cubicBezTo>
                    <a:cubicBezTo>
                      <a:pt x="1298" y="94"/>
                      <a:pt x="1110" y="1"/>
                      <a:pt x="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7464838" y="3857550"/>
                <a:ext cx="26000" cy="17950"/>
              </a:xfrm>
              <a:custGeom>
                <a:avLst/>
                <a:gdLst/>
                <a:ahLst/>
                <a:cxnLst/>
                <a:rect l="l" t="t" r="r" b="b"/>
                <a:pathLst>
                  <a:path w="1040" h="718" extrusionOk="0">
                    <a:moveTo>
                      <a:pt x="548" y="1"/>
                    </a:moveTo>
                    <a:cubicBezTo>
                      <a:pt x="260" y="1"/>
                      <a:pt x="1" y="353"/>
                      <a:pt x="155" y="597"/>
                    </a:cubicBezTo>
                    <a:cubicBezTo>
                      <a:pt x="213" y="682"/>
                      <a:pt x="296" y="717"/>
                      <a:pt x="384" y="717"/>
                    </a:cubicBezTo>
                    <a:cubicBezTo>
                      <a:pt x="678" y="717"/>
                      <a:pt x="1040" y="330"/>
                      <a:pt x="808" y="111"/>
                    </a:cubicBezTo>
                    <a:cubicBezTo>
                      <a:pt x="726" y="33"/>
                      <a:pt x="636"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7627163" y="3656250"/>
                <a:ext cx="25975" cy="18325"/>
              </a:xfrm>
              <a:custGeom>
                <a:avLst/>
                <a:gdLst/>
                <a:ahLst/>
                <a:cxnLst/>
                <a:rect l="l" t="t" r="r" b="b"/>
                <a:pathLst>
                  <a:path w="1039" h="733" extrusionOk="0">
                    <a:moveTo>
                      <a:pt x="546" y="0"/>
                    </a:moveTo>
                    <a:cubicBezTo>
                      <a:pt x="252" y="0"/>
                      <a:pt x="1" y="381"/>
                      <a:pt x="172" y="617"/>
                    </a:cubicBezTo>
                    <a:cubicBezTo>
                      <a:pt x="232" y="699"/>
                      <a:pt x="311" y="733"/>
                      <a:pt x="395" y="733"/>
                    </a:cubicBezTo>
                    <a:cubicBezTo>
                      <a:pt x="689" y="733"/>
                      <a:pt x="1038" y="319"/>
                      <a:pt x="791" y="98"/>
                    </a:cubicBezTo>
                    <a:cubicBezTo>
                      <a:pt x="711" y="29"/>
                      <a:pt x="627" y="0"/>
                      <a:pt x="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7335013" y="3849850"/>
                <a:ext cx="22825" cy="16550"/>
              </a:xfrm>
              <a:custGeom>
                <a:avLst/>
                <a:gdLst/>
                <a:ahLst/>
                <a:cxnLst/>
                <a:rect l="l" t="t" r="r" b="b"/>
                <a:pathLst>
                  <a:path w="913" h="662" extrusionOk="0">
                    <a:moveTo>
                      <a:pt x="473" y="0"/>
                    </a:moveTo>
                    <a:cubicBezTo>
                      <a:pt x="190" y="0"/>
                      <a:pt x="1" y="408"/>
                      <a:pt x="211" y="604"/>
                    </a:cubicBezTo>
                    <a:cubicBezTo>
                      <a:pt x="257" y="644"/>
                      <a:pt x="308" y="662"/>
                      <a:pt x="359" y="662"/>
                    </a:cubicBezTo>
                    <a:cubicBezTo>
                      <a:pt x="626" y="662"/>
                      <a:pt x="913" y="192"/>
                      <a:pt x="646" y="51"/>
                    </a:cubicBezTo>
                    <a:cubicBezTo>
                      <a:pt x="587" y="16"/>
                      <a:pt x="528"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7717913" y="3638750"/>
                <a:ext cx="22950" cy="15900"/>
              </a:xfrm>
              <a:custGeom>
                <a:avLst/>
                <a:gdLst/>
                <a:ahLst/>
                <a:cxnLst/>
                <a:rect l="l" t="t" r="r" b="b"/>
                <a:pathLst>
                  <a:path w="918" h="636" extrusionOk="0">
                    <a:moveTo>
                      <a:pt x="483" y="0"/>
                    </a:moveTo>
                    <a:cubicBezTo>
                      <a:pt x="218" y="0"/>
                      <a:pt x="0" y="347"/>
                      <a:pt x="173" y="547"/>
                    </a:cubicBezTo>
                    <a:cubicBezTo>
                      <a:pt x="221" y="609"/>
                      <a:pt x="283" y="635"/>
                      <a:pt x="349" y="635"/>
                    </a:cubicBezTo>
                    <a:cubicBezTo>
                      <a:pt x="605" y="635"/>
                      <a:pt x="917" y="251"/>
                      <a:pt x="692" y="79"/>
                    </a:cubicBezTo>
                    <a:cubicBezTo>
                      <a:pt x="623" y="24"/>
                      <a:pt x="552" y="0"/>
                      <a:pt x="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8080938" y="3485650"/>
                <a:ext cx="22625" cy="16275"/>
              </a:xfrm>
              <a:custGeom>
                <a:avLst/>
                <a:gdLst/>
                <a:ahLst/>
                <a:cxnLst/>
                <a:rect l="l" t="t" r="r" b="b"/>
                <a:pathLst>
                  <a:path w="905" h="651" extrusionOk="0">
                    <a:moveTo>
                      <a:pt x="472" y="0"/>
                    </a:moveTo>
                    <a:cubicBezTo>
                      <a:pt x="211" y="0"/>
                      <a:pt x="1" y="350"/>
                      <a:pt x="160" y="563"/>
                    </a:cubicBezTo>
                    <a:cubicBezTo>
                      <a:pt x="209" y="625"/>
                      <a:pt x="271" y="651"/>
                      <a:pt x="337" y="651"/>
                    </a:cubicBezTo>
                    <a:cubicBezTo>
                      <a:pt x="593" y="651"/>
                      <a:pt x="905" y="264"/>
                      <a:pt x="678" y="78"/>
                    </a:cubicBezTo>
                    <a:cubicBezTo>
                      <a:pt x="610" y="23"/>
                      <a:pt x="539"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8434038" y="3516600"/>
                <a:ext cx="22600" cy="16050"/>
              </a:xfrm>
              <a:custGeom>
                <a:avLst/>
                <a:gdLst/>
                <a:ahLst/>
                <a:cxnLst/>
                <a:rect l="l" t="t" r="r" b="b"/>
                <a:pathLst>
                  <a:path w="904" h="642" extrusionOk="0">
                    <a:moveTo>
                      <a:pt x="470" y="0"/>
                    </a:moveTo>
                    <a:cubicBezTo>
                      <a:pt x="210" y="0"/>
                      <a:pt x="0" y="347"/>
                      <a:pt x="160" y="547"/>
                    </a:cubicBezTo>
                    <a:cubicBezTo>
                      <a:pt x="209" y="614"/>
                      <a:pt x="273" y="641"/>
                      <a:pt x="340" y="641"/>
                    </a:cubicBezTo>
                    <a:cubicBezTo>
                      <a:pt x="595" y="641"/>
                      <a:pt x="903" y="250"/>
                      <a:pt x="678" y="79"/>
                    </a:cubicBezTo>
                    <a:cubicBezTo>
                      <a:pt x="609" y="23"/>
                      <a:pt x="538" y="0"/>
                      <a:pt x="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7682063" y="3766425"/>
                <a:ext cx="17275" cy="12000"/>
              </a:xfrm>
              <a:custGeom>
                <a:avLst/>
                <a:gdLst/>
                <a:ahLst/>
                <a:cxnLst/>
                <a:rect l="l" t="t" r="r" b="b"/>
                <a:pathLst>
                  <a:path w="691" h="480" extrusionOk="0">
                    <a:moveTo>
                      <a:pt x="364" y="1"/>
                    </a:moveTo>
                    <a:cubicBezTo>
                      <a:pt x="164" y="1"/>
                      <a:pt x="1" y="264"/>
                      <a:pt x="134" y="410"/>
                    </a:cubicBezTo>
                    <a:cubicBezTo>
                      <a:pt x="169" y="459"/>
                      <a:pt x="216" y="479"/>
                      <a:pt x="267" y="479"/>
                    </a:cubicBezTo>
                    <a:cubicBezTo>
                      <a:pt x="455" y="479"/>
                      <a:pt x="691" y="191"/>
                      <a:pt x="520" y="59"/>
                    </a:cubicBezTo>
                    <a:cubicBezTo>
                      <a:pt x="468" y="18"/>
                      <a:pt x="41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7856438" y="3666850"/>
                <a:ext cx="17375" cy="12000"/>
              </a:xfrm>
              <a:custGeom>
                <a:avLst/>
                <a:gdLst/>
                <a:ahLst/>
                <a:cxnLst/>
                <a:rect l="l" t="t" r="r" b="b"/>
                <a:pathLst>
                  <a:path w="695" h="480" extrusionOk="0">
                    <a:moveTo>
                      <a:pt x="367" y="1"/>
                    </a:moveTo>
                    <a:cubicBezTo>
                      <a:pt x="167" y="1"/>
                      <a:pt x="1" y="264"/>
                      <a:pt x="120" y="410"/>
                    </a:cubicBezTo>
                    <a:cubicBezTo>
                      <a:pt x="159" y="459"/>
                      <a:pt x="209" y="480"/>
                      <a:pt x="262" y="480"/>
                    </a:cubicBezTo>
                    <a:cubicBezTo>
                      <a:pt x="459" y="480"/>
                      <a:pt x="694" y="191"/>
                      <a:pt x="522" y="59"/>
                    </a:cubicBezTo>
                    <a:cubicBezTo>
                      <a:pt x="471" y="18"/>
                      <a:pt x="418"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8040638" y="3582300"/>
                <a:ext cx="17225" cy="12050"/>
              </a:xfrm>
              <a:custGeom>
                <a:avLst/>
                <a:gdLst/>
                <a:ahLst/>
                <a:cxnLst/>
                <a:rect l="l" t="t" r="r" b="b"/>
                <a:pathLst>
                  <a:path w="689" h="482" extrusionOk="0">
                    <a:moveTo>
                      <a:pt x="357" y="1"/>
                    </a:moveTo>
                    <a:cubicBezTo>
                      <a:pt x="160" y="1"/>
                      <a:pt x="0" y="253"/>
                      <a:pt x="132" y="412"/>
                    </a:cubicBezTo>
                    <a:cubicBezTo>
                      <a:pt x="168" y="461"/>
                      <a:pt x="215" y="481"/>
                      <a:pt x="265" y="481"/>
                    </a:cubicBezTo>
                    <a:cubicBezTo>
                      <a:pt x="454" y="481"/>
                      <a:pt x="689" y="193"/>
                      <a:pt x="517" y="61"/>
                    </a:cubicBezTo>
                    <a:cubicBezTo>
                      <a:pt x="464" y="19"/>
                      <a:pt x="40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8442113" y="3590300"/>
                <a:ext cx="17425" cy="12200"/>
              </a:xfrm>
              <a:custGeom>
                <a:avLst/>
                <a:gdLst/>
                <a:ahLst/>
                <a:cxnLst/>
                <a:rect l="l" t="t" r="r" b="b"/>
                <a:pathLst>
                  <a:path w="697" h="488" extrusionOk="0">
                    <a:moveTo>
                      <a:pt x="367" y="0"/>
                    </a:moveTo>
                    <a:cubicBezTo>
                      <a:pt x="168" y="0"/>
                      <a:pt x="1" y="266"/>
                      <a:pt x="120" y="426"/>
                    </a:cubicBezTo>
                    <a:cubicBezTo>
                      <a:pt x="157" y="470"/>
                      <a:pt x="204" y="488"/>
                      <a:pt x="253" y="488"/>
                    </a:cubicBezTo>
                    <a:cubicBezTo>
                      <a:pt x="452" y="488"/>
                      <a:pt x="697" y="192"/>
                      <a:pt x="522" y="58"/>
                    </a:cubicBezTo>
                    <a:cubicBezTo>
                      <a:pt x="471" y="17"/>
                      <a:pt x="418"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4" name="Google Shape;1564;p37"/>
          <p:cNvSpPr/>
          <p:nvPr/>
        </p:nvSpPr>
        <p:spPr>
          <a:xfrm>
            <a:off x="5452025" y="1644575"/>
            <a:ext cx="412320" cy="42569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rot="4269655">
            <a:off x="8367849" y="801111"/>
            <a:ext cx="558047" cy="641151"/>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rot="-5244311">
            <a:off x="4918032" y="524181"/>
            <a:ext cx="755032" cy="77948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7" name="Google Shape;1567;p37"/>
          <p:cNvGrpSpPr/>
          <p:nvPr/>
        </p:nvGrpSpPr>
        <p:grpSpPr>
          <a:xfrm>
            <a:off x="5113344" y="926823"/>
            <a:ext cx="4476324" cy="2119650"/>
            <a:chOff x="238125" y="1166025"/>
            <a:chExt cx="7141550" cy="3381700"/>
          </a:xfrm>
        </p:grpSpPr>
        <p:sp>
          <p:nvSpPr>
            <p:cNvPr id="1568" name="Google Shape;1568;p37"/>
            <p:cNvSpPr/>
            <p:nvPr/>
          </p:nvSpPr>
          <p:spPr>
            <a:xfrm>
              <a:off x="238125" y="2949400"/>
              <a:ext cx="11300" cy="404375"/>
            </a:xfrm>
            <a:custGeom>
              <a:avLst/>
              <a:gdLst/>
              <a:ahLst/>
              <a:cxnLst/>
              <a:rect l="l" t="t" r="r" b="b"/>
              <a:pathLst>
                <a:path w="452" h="16175" extrusionOk="0">
                  <a:moveTo>
                    <a:pt x="204" y="1"/>
                  </a:moveTo>
                  <a:cubicBezTo>
                    <a:pt x="181" y="1"/>
                    <a:pt x="181" y="1"/>
                    <a:pt x="181" y="24"/>
                  </a:cubicBezTo>
                  <a:cubicBezTo>
                    <a:pt x="181" y="24"/>
                    <a:pt x="114" y="4043"/>
                    <a:pt x="45" y="8083"/>
                  </a:cubicBezTo>
                  <a:cubicBezTo>
                    <a:pt x="23" y="9099"/>
                    <a:pt x="0" y="10114"/>
                    <a:pt x="0" y="11041"/>
                  </a:cubicBezTo>
                  <a:cubicBezTo>
                    <a:pt x="0" y="11989"/>
                    <a:pt x="23" y="12869"/>
                    <a:pt x="69" y="13636"/>
                  </a:cubicBezTo>
                  <a:cubicBezTo>
                    <a:pt x="114" y="15149"/>
                    <a:pt x="226" y="16164"/>
                    <a:pt x="226" y="16164"/>
                  </a:cubicBezTo>
                  <a:lnTo>
                    <a:pt x="249" y="16164"/>
                  </a:lnTo>
                  <a:cubicBezTo>
                    <a:pt x="249" y="16172"/>
                    <a:pt x="252" y="16175"/>
                    <a:pt x="255" y="16175"/>
                  </a:cubicBezTo>
                  <a:cubicBezTo>
                    <a:pt x="261" y="16175"/>
                    <a:pt x="271" y="16164"/>
                    <a:pt x="271" y="16164"/>
                  </a:cubicBezTo>
                  <a:cubicBezTo>
                    <a:pt x="271" y="16164"/>
                    <a:pt x="361" y="15149"/>
                    <a:pt x="406" y="13636"/>
                  </a:cubicBezTo>
                  <a:cubicBezTo>
                    <a:pt x="430" y="12869"/>
                    <a:pt x="451" y="11989"/>
                    <a:pt x="451" y="11041"/>
                  </a:cubicBezTo>
                  <a:cubicBezTo>
                    <a:pt x="430" y="10114"/>
                    <a:pt x="406" y="9099"/>
                    <a:pt x="385" y="8083"/>
                  </a:cubicBezTo>
                  <a:cubicBezTo>
                    <a:pt x="316" y="4043"/>
                    <a:pt x="226" y="24"/>
                    <a:pt x="226" y="24"/>
                  </a:cubicBezTo>
                  <a:lnTo>
                    <a:pt x="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704875" y="2216325"/>
              <a:ext cx="11850" cy="267525"/>
            </a:xfrm>
            <a:custGeom>
              <a:avLst/>
              <a:gdLst/>
              <a:ahLst/>
              <a:cxnLst/>
              <a:rect l="l" t="t" r="r" b="b"/>
              <a:pathLst>
                <a:path w="474" h="10701" extrusionOk="0">
                  <a:moveTo>
                    <a:pt x="181" y="0"/>
                  </a:moveTo>
                  <a:cubicBezTo>
                    <a:pt x="181" y="0"/>
                    <a:pt x="112" y="2686"/>
                    <a:pt x="45" y="5350"/>
                  </a:cubicBezTo>
                  <a:cubicBezTo>
                    <a:pt x="45" y="6005"/>
                    <a:pt x="22" y="6682"/>
                    <a:pt x="0" y="7291"/>
                  </a:cubicBezTo>
                  <a:cubicBezTo>
                    <a:pt x="22" y="7923"/>
                    <a:pt x="45" y="8510"/>
                    <a:pt x="67" y="9007"/>
                  </a:cubicBezTo>
                  <a:cubicBezTo>
                    <a:pt x="136" y="10000"/>
                    <a:pt x="226" y="10677"/>
                    <a:pt x="226" y="10677"/>
                  </a:cubicBezTo>
                  <a:cubicBezTo>
                    <a:pt x="226" y="10677"/>
                    <a:pt x="248" y="10677"/>
                    <a:pt x="248" y="10701"/>
                  </a:cubicBezTo>
                  <a:cubicBezTo>
                    <a:pt x="271" y="10701"/>
                    <a:pt x="271" y="10677"/>
                    <a:pt x="271" y="10677"/>
                  </a:cubicBezTo>
                  <a:cubicBezTo>
                    <a:pt x="271" y="10677"/>
                    <a:pt x="361" y="10000"/>
                    <a:pt x="428" y="9007"/>
                  </a:cubicBezTo>
                  <a:cubicBezTo>
                    <a:pt x="452" y="8510"/>
                    <a:pt x="473" y="7923"/>
                    <a:pt x="473" y="7291"/>
                  </a:cubicBezTo>
                  <a:cubicBezTo>
                    <a:pt x="452" y="6682"/>
                    <a:pt x="428" y="6005"/>
                    <a:pt x="407" y="5350"/>
                  </a:cubicBezTo>
                  <a:cubicBezTo>
                    <a:pt x="316" y="2686"/>
                    <a:pt x="226"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640525" y="1512525"/>
              <a:ext cx="11325" cy="267550"/>
            </a:xfrm>
            <a:custGeom>
              <a:avLst/>
              <a:gdLst/>
              <a:ahLst/>
              <a:cxnLst/>
              <a:rect l="l" t="t" r="r" b="b"/>
              <a:pathLst>
                <a:path w="453" h="10702" extrusionOk="0">
                  <a:moveTo>
                    <a:pt x="181" y="1"/>
                  </a:moveTo>
                  <a:lnTo>
                    <a:pt x="158" y="24"/>
                  </a:lnTo>
                  <a:cubicBezTo>
                    <a:pt x="158" y="24"/>
                    <a:pt x="91" y="2688"/>
                    <a:pt x="46" y="5352"/>
                  </a:cubicBezTo>
                  <a:cubicBezTo>
                    <a:pt x="22" y="6029"/>
                    <a:pt x="1" y="6683"/>
                    <a:pt x="1" y="7315"/>
                  </a:cubicBezTo>
                  <a:cubicBezTo>
                    <a:pt x="1" y="7947"/>
                    <a:pt x="22" y="8512"/>
                    <a:pt x="46" y="9031"/>
                  </a:cubicBezTo>
                  <a:cubicBezTo>
                    <a:pt x="113" y="10024"/>
                    <a:pt x="226" y="10680"/>
                    <a:pt x="226" y="10680"/>
                  </a:cubicBezTo>
                  <a:lnTo>
                    <a:pt x="226" y="10701"/>
                  </a:lnTo>
                  <a:cubicBezTo>
                    <a:pt x="248" y="10701"/>
                    <a:pt x="248" y="10701"/>
                    <a:pt x="272" y="10680"/>
                  </a:cubicBezTo>
                  <a:cubicBezTo>
                    <a:pt x="272" y="10680"/>
                    <a:pt x="362" y="10024"/>
                    <a:pt x="407" y="9009"/>
                  </a:cubicBezTo>
                  <a:cubicBezTo>
                    <a:pt x="429" y="8512"/>
                    <a:pt x="452" y="7925"/>
                    <a:pt x="452" y="7315"/>
                  </a:cubicBezTo>
                  <a:cubicBezTo>
                    <a:pt x="429" y="6683"/>
                    <a:pt x="407" y="6029"/>
                    <a:pt x="384" y="5352"/>
                  </a:cubicBezTo>
                  <a:lnTo>
                    <a:pt x="203" y="24"/>
                  </a:lnTo>
                  <a:cubicBezTo>
                    <a:pt x="203" y="24"/>
                    <a:pt x="203"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a:off x="297925" y="1166025"/>
              <a:ext cx="11900" cy="267525"/>
            </a:xfrm>
            <a:custGeom>
              <a:avLst/>
              <a:gdLst/>
              <a:ahLst/>
              <a:cxnLst/>
              <a:rect l="l" t="t" r="r" b="b"/>
              <a:pathLst>
                <a:path w="476" h="10701" extrusionOk="0">
                  <a:moveTo>
                    <a:pt x="205" y="0"/>
                  </a:moveTo>
                  <a:cubicBezTo>
                    <a:pt x="182" y="0"/>
                    <a:pt x="182" y="0"/>
                    <a:pt x="182" y="23"/>
                  </a:cubicBezTo>
                  <a:lnTo>
                    <a:pt x="46" y="5351"/>
                  </a:lnTo>
                  <a:cubicBezTo>
                    <a:pt x="24" y="6005"/>
                    <a:pt x="24" y="6682"/>
                    <a:pt x="1" y="7314"/>
                  </a:cubicBezTo>
                  <a:cubicBezTo>
                    <a:pt x="1" y="7925"/>
                    <a:pt x="46" y="8512"/>
                    <a:pt x="70" y="9008"/>
                  </a:cubicBezTo>
                  <a:cubicBezTo>
                    <a:pt x="115" y="10001"/>
                    <a:pt x="227" y="10679"/>
                    <a:pt x="227" y="10679"/>
                  </a:cubicBezTo>
                  <a:cubicBezTo>
                    <a:pt x="227" y="10679"/>
                    <a:pt x="227" y="10700"/>
                    <a:pt x="250" y="10700"/>
                  </a:cubicBezTo>
                  <a:lnTo>
                    <a:pt x="272" y="10679"/>
                  </a:lnTo>
                  <a:cubicBezTo>
                    <a:pt x="272" y="10679"/>
                    <a:pt x="362" y="10001"/>
                    <a:pt x="407" y="9008"/>
                  </a:cubicBezTo>
                  <a:cubicBezTo>
                    <a:pt x="431" y="8512"/>
                    <a:pt x="476" y="7925"/>
                    <a:pt x="452" y="7293"/>
                  </a:cubicBezTo>
                  <a:cubicBezTo>
                    <a:pt x="452" y="6682"/>
                    <a:pt x="431" y="6005"/>
                    <a:pt x="407" y="5351"/>
                  </a:cubicBezTo>
                  <a:lnTo>
                    <a:pt x="227" y="23"/>
                  </a:lnTo>
                  <a:cubicBezTo>
                    <a:pt x="227" y="0"/>
                    <a:pt x="22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a:off x="249975" y="1997350"/>
              <a:ext cx="11875" cy="138275"/>
            </a:xfrm>
            <a:custGeom>
              <a:avLst/>
              <a:gdLst/>
              <a:ahLst/>
              <a:cxnLst/>
              <a:rect l="l" t="t" r="r" b="b"/>
              <a:pathLst>
                <a:path w="475" h="5531" extrusionOk="0">
                  <a:moveTo>
                    <a:pt x="227" y="0"/>
                  </a:moveTo>
                  <a:cubicBezTo>
                    <a:pt x="203" y="0"/>
                    <a:pt x="203" y="0"/>
                    <a:pt x="203" y="22"/>
                  </a:cubicBezTo>
                  <a:cubicBezTo>
                    <a:pt x="203" y="22"/>
                    <a:pt x="113" y="1400"/>
                    <a:pt x="68" y="2755"/>
                  </a:cubicBezTo>
                  <a:cubicBezTo>
                    <a:pt x="46" y="3116"/>
                    <a:pt x="23" y="3453"/>
                    <a:pt x="1" y="3769"/>
                  </a:cubicBezTo>
                  <a:cubicBezTo>
                    <a:pt x="23" y="4086"/>
                    <a:pt x="46" y="4402"/>
                    <a:pt x="68" y="4651"/>
                  </a:cubicBezTo>
                  <a:cubicBezTo>
                    <a:pt x="136" y="5169"/>
                    <a:pt x="227" y="5509"/>
                    <a:pt x="227" y="5509"/>
                  </a:cubicBezTo>
                  <a:lnTo>
                    <a:pt x="248" y="5530"/>
                  </a:lnTo>
                  <a:cubicBezTo>
                    <a:pt x="248" y="5530"/>
                    <a:pt x="272" y="5530"/>
                    <a:pt x="272" y="5509"/>
                  </a:cubicBezTo>
                  <a:cubicBezTo>
                    <a:pt x="272" y="5509"/>
                    <a:pt x="362" y="5169"/>
                    <a:pt x="429" y="4651"/>
                  </a:cubicBezTo>
                  <a:cubicBezTo>
                    <a:pt x="452" y="4402"/>
                    <a:pt x="474" y="4086"/>
                    <a:pt x="474" y="3769"/>
                  </a:cubicBezTo>
                  <a:cubicBezTo>
                    <a:pt x="474" y="3453"/>
                    <a:pt x="429" y="3116"/>
                    <a:pt x="407" y="2755"/>
                  </a:cubicBezTo>
                  <a:cubicBezTo>
                    <a:pt x="339" y="1400"/>
                    <a:pt x="248" y="22"/>
                    <a:pt x="248" y="22"/>
                  </a:cubicBezTo>
                  <a:cubicBezTo>
                    <a:pt x="248" y="0"/>
                    <a:pt x="2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a:off x="545125" y="2728500"/>
              <a:ext cx="11900" cy="138250"/>
            </a:xfrm>
            <a:custGeom>
              <a:avLst/>
              <a:gdLst/>
              <a:ahLst/>
              <a:cxnLst/>
              <a:rect l="l" t="t" r="r" b="b"/>
              <a:pathLst>
                <a:path w="476" h="5530" extrusionOk="0">
                  <a:moveTo>
                    <a:pt x="221" y="1"/>
                  </a:moveTo>
                  <a:cubicBezTo>
                    <a:pt x="214" y="1"/>
                    <a:pt x="205" y="11"/>
                    <a:pt x="205" y="11"/>
                  </a:cubicBezTo>
                  <a:cubicBezTo>
                    <a:pt x="205" y="11"/>
                    <a:pt x="114" y="1387"/>
                    <a:pt x="69" y="2765"/>
                  </a:cubicBezTo>
                  <a:cubicBezTo>
                    <a:pt x="46" y="3103"/>
                    <a:pt x="24" y="3464"/>
                    <a:pt x="1" y="3780"/>
                  </a:cubicBezTo>
                  <a:cubicBezTo>
                    <a:pt x="24" y="4096"/>
                    <a:pt x="46" y="4391"/>
                    <a:pt x="69" y="4662"/>
                  </a:cubicBezTo>
                  <a:cubicBezTo>
                    <a:pt x="136" y="5180"/>
                    <a:pt x="226" y="5519"/>
                    <a:pt x="226" y="5519"/>
                  </a:cubicBezTo>
                  <a:lnTo>
                    <a:pt x="250" y="5519"/>
                  </a:lnTo>
                  <a:cubicBezTo>
                    <a:pt x="250" y="5527"/>
                    <a:pt x="252" y="5529"/>
                    <a:pt x="256" y="5529"/>
                  </a:cubicBezTo>
                  <a:cubicBezTo>
                    <a:pt x="262" y="5529"/>
                    <a:pt x="272" y="5519"/>
                    <a:pt x="272" y="5519"/>
                  </a:cubicBezTo>
                  <a:cubicBezTo>
                    <a:pt x="272" y="5519"/>
                    <a:pt x="362" y="5158"/>
                    <a:pt x="431" y="4662"/>
                  </a:cubicBezTo>
                  <a:cubicBezTo>
                    <a:pt x="452" y="4391"/>
                    <a:pt x="476" y="4096"/>
                    <a:pt x="476" y="3780"/>
                  </a:cubicBezTo>
                  <a:cubicBezTo>
                    <a:pt x="476" y="3443"/>
                    <a:pt x="431" y="3103"/>
                    <a:pt x="407" y="2765"/>
                  </a:cubicBezTo>
                  <a:cubicBezTo>
                    <a:pt x="362" y="1387"/>
                    <a:pt x="250" y="11"/>
                    <a:pt x="250" y="11"/>
                  </a:cubicBezTo>
                  <a:lnTo>
                    <a:pt x="226" y="11"/>
                  </a:lnTo>
                  <a:cubicBezTo>
                    <a:pt x="226" y="3"/>
                    <a:pt x="22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a:off x="537225" y="3561775"/>
              <a:ext cx="11900" cy="138275"/>
            </a:xfrm>
            <a:custGeom>
              <a:avLst/>
              <a:gdLst/>
              <a:ahLst/>
              <a:cxnLst/>
              <a:rect l="l" t="t" r="r" b="b"/>
              <a:pathLst>
                <a:path w="476" h="5531" extrusionOk="0">
                  <a:moveTo>
                    <a:pt x="226" y="0"/>
                  </a:moveTo>
                  <a:cubicBezTo>
                    <a:pt x="205" y="0"/>
                    <a:pt x="205" y="22"/>
                    <a:pt x="205" y="22"/>
                  </a:cubicBezTo>
                  <a:cubicBezTo>
                    <a:pt x="205" y="22"/>
                    <a:pt x="114" y="1400"/>
                    <a:pt x="46" y="2776"/>
                  </a:cubicBezTo>
                  <a:cubicBezTo>
                    <a:pt x="24" y="3116"/>
                    <a:pt x="1" y="3453"/>
                    <a:pt x="1" y="3793"/>
                  </a:cubicBezTo>
                  <a:cubicBezTo>
                    <a:pt x="1" y="4109"/>
                    <a:pt x="46" y="4402"/>
                    <a:pt x="69" y="4672"/>
                  </a:cubicBezTo>
                  <a:cubicBezTo>
                    <a:pt x="114" y="5169"/>
                    <a:pt x="226" y="5530"/>
                    <a:pt x="226" y="5530"/>
                  </a:cubicBezTo>
                  <a:lnTo>
                    <a:pt x="272" y="5530"/>
                  </a:lnTo>
                  <a:cubicBezTo>
                    <a:pt x="272" y="5530"/>
                    <a:pt x="362" y="5169"/>
                    <a:pt x="407" y="4651"/>
                  </a:cubicBezTo>
                  <a:cubicBezTo>
                    <a:pt x="430" y="4402"/>
                    <a:pt x="476" y="4109"/>
                    <a:pt x="476" y="3793"/>
                  </a:cubicBezTo>
                  <a:lnTo>
                    <a:pt x="407" y="2776"/>
                  </a:lnTo>
                  <a:cubicBezTo>
                    <a:pt x="340" y="1400"/>
                    <a:pt x="250" y="22"/>
                    <a:pt x="250" y="22"/>
                  </a:cubicBez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1098800" y="3097275"/>
              <a:ext cx="11850" cy="404700"/>
            </a:xfrm>
            <a:custGeom>
              <a:avLst/>
              <a:gdLst/>
              <a:ahLst/>
              <a:cxnLst/>
              <a:rect l="l" t="t" r="r" b="b"/>
              <a:pathLst>
                <a:path w="474" h="16188" extrusionOk="0">
                  <a:moveTo>
                    <a:pt x="203" y="1"/>
                  </a:moveTo>
                  <a:cubicBezTo>
                    <a:pt x="181" y="1"/>
                    <a:pt x="181" y="24"/>
                    <a:pt x="181" y="24"/>
                  </a:cubicBezTo>
                  <a:lnTo>
                    <a:pt x="46" y="8106"/>
                  </a:lnTo>
                  <a:cubicBezTo>
                    <a:pt x="22" y="9099"/>
                    <a:pt x="22" y="10114"/>
                    <a:pt x="0" y="11062"/>
                  </a:cubicBezTo>
                  <a:cubicBezTo>
                    <a:pt x="0" y="12010"/>
                    <a:pt x="46" y="12892"/>
                    <a:pt x="67" y="13636"/>
                  </a:cubicBezTo>
                  <a:cubicBezTo>
                    <a:pt x="136" y="15149"/>
                    <a:pt x="226" y="16164"/>
                    <a:pt x="226" y="16164"/>
                  </a:cubicBezTo>
                  <a:cubicBezTo>
                    <a:pt x="226" y="16164"/>
                    <a:pt x="226" y="16187"/>
                    <a:pt x="248" y="16187"/>
                  </a:cubicBezTo>
                  <a:cubicBezTo>
                    <a:pt x="248" y="16187"/>
                    <a:pt x="271" y="16187"/>
                    <a:pt x="271" y="16164"/>
                  </a:cubicBezTo>
                  <a:cubicBezTo>
                    <a:pt x="271" y="16164"/>
                    <a:pt x="362" y="15149"/>
                    <a:pt x="407" y="13636"/>
                  </a:cubicBezTo>
                  <a:cubicBezTo>
                    <a:pt x="428" y="12892"/>
                    <a:pt x="474" y="12010"/>
                    <a:pt x="474" y="11062"/>
                  </a:cubicBezTo>
                  <a:cubicBezTo>
                    <a:pt x="452" y="10114"/>
                    <a:pt x="428" y="9099"/>
                    <a:pt x="407" y="8106"/>
                  </a:cubicBezTo>
                  <a:lnTo>
                    <a:pt x="226" y="24"/>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1602750" y="3234450"/>
              <a:ext cx="11900" cy="267525"/>
            </a:xfrm>
            <a:custGeom>
              <a:avLst/>
              <a:gdLst/>
              <a:ahLst/>
              <a:cxnLst/>
              <a:rect l="l" t="t" r="r" b="b"/>
              <a:pathLst>
                <a:path w="476" h="10701" extrusionOk="0">
                  <a:moveTo>
                    <a:pt x="205" y="0"/>
                  </a:moveTo>
                  <a:cubicBezTo>
                    <a:pt x="181" y="0"/>
                    <a:pt x="181" y="0"/>
                    <a:pt x="181" y="22"/>
                  </a:cubicBezTo>
                  <a:lnTo>
                    <a:pt x="46" y="5349"/>
                  </a:lnTo>
                  <a:cubicBezTo>
                    <a:pt x="46" y="6005"/>
                    <a:pt x="24" y="6682"/>
                    <a:pt x="1" y="7291"/>
                  </a:cubicBezTo>
                  <a:cubicBezTo>
                    <a:pt x="1" y="7923"/>
                    <a:pt x="46" y="8510"/>
                    <a:pt x="69" y="9006"/>
                  </a:cubicBezTo>
                  <a:cubicBezTo>
                    <a:pt x="136" y="10000"/>
                    <a:pt x="227" y="10677"/>
                    <a:pt x="227" y="10677"/>
                  </a:cubicBezTo>
                  <a:lnTo>
                    <a:pt x="250" y="10700"/>
                  </a:lnTo>
                  <a:cubicBezTo>
                    <a:pt x="272" y="10700"/>
                    <a:pt x="272" y="10677"/>
                    <a:pt x="272" y="10677"/>
                  </a:cubicBezTo>
                  <a:cubicBezTo>
                    <a:pt x="272" y="10677"/>
                    <a:pt x="362" y="10000"/>
                    <a:pt x="431" y="9006"/>
                  </a:cubicBezTo>
                  <a:cubicBezTo>
                    <a:pt x="452" y="8510"/>
                    <a:pt x="476" y="7923"/>
                    <a:pt x="476" y="7291"/>
                  </a:cubicBezTo>
                  <a:cubicBezTo>
                    <a:pt x="452" y="6682"/>
                    <a:pt x="431" y="6005"/>
                    <a:pt x="407" y="5349"/>
                  </a:cubicBezTo>
                  <a:lnTo>
                    <a:pt x="227" y="22"/>
                  </a:lnTo>
                  <a:cubicBezTo>
                    <a:pt x="227" y="0"/>
                    <a:pt x="205"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1723000" y="2170050"/>
              <a:ext cx="11850" cy="267525"/>
            </a:xfrm>
            <a:custGeom>
              <a:avLst/>
              <a:gdLst/>
              <a:ahLst/>
              <a:cxnLst/>
              <a:rect l="l" t="t" r="r" b="b"/>
              <a:pathLst>
                <a:path w="474" h="10701" extrusionOk="0">
                  <a:moveTo>
                    <a:pt x="181" y="0"/>
                  </a:moveTo>
                  <a:cubicBezTo>
                    <a:pt x="181" y="0"/>
                    <a:pt x="112" y="2686"/>
                    <a:pt x="45" y="5350"/>
                  </a:cubicBezTo>
                  <a:cubicBezTo>
                    <a:pt x="45" y="6005"/>
                    <a:pt x="22" y="6682"/>
                    <a:pt x="0" y="7291"/>
                  </a:cubicBezTo>
                  <a:cubicBezTo>
                    <a:pt x="22" y="7923"/>
                    <a:pt x="45" y="8510"/>
                    <a:pt x="67" y="9007"/>
                  </a:cubicBezTo>
                  <a:cubicBezTo>
                    <a:pt x="136" y="10000"/>
                    <a:pt x="226" y="10677"/>
                    <a:pt x="226" y="10677"/>
                  </a:cubicBezTo>
                  <a:cubicBezTo>
                    <a:pt x="248" y="10677"/>
                    <a:pt x="248" y="10677"/>
                    <a:pt x="248" y="10701"/>
                  </a:cubicBezTo>
                  <a:cubicBezTo>
                    <a:pt x="271" y="10701"/>
                    <a:pt x="271" y="10677"/>
                    <a:pt x="271" y="10677"/>
                  </a:cubicBezTo>
                  <a:cubicBezTo>
                    <a:pt x="271" y="10677"/>
                    <a:pt x="383" y="10000"/>
                    <a:pt x="428" y="9007"/>
                  </a:cubicBezTo>
                  <a:cubicBezTo>
                    <a:pt x="452" y="8510"/>
                    <a:pt x="473" y="7923"/>
                    <a:pt x="473" y="7291"/>
                  </a:cubicBezTo>
                  <a:cubicBezTo>
                    <a:pt x="452" y="6682"/>
                    <a:pt x="428" y="6005"/>
                    <a:pt x="407" y="5350"/>
                  </a:cubicBezTo>
                  <a:cubicBezTo>
                    <a:pt x="316" y="2686"/>
                    <a:pt x="226"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1158625" y="1313875"/>
              <a:ext cx="11850" cy="267525"/>
            </a:xfrm>
            <a:custGeom>
              <a:avLst/>
              <a:gdLst/>
              <a:ahLst/>
              <a:cxnLst/>
              <a:rect l="l" t="t" r="r" b="b"/>
              <a:pathLst>
                <a:path w="474" h="10701" extrusionOk="0">
                  <a:moveTo>
                    <a:pt x="203" y="1"/>
                  </a:moveTo>
                  <a:lnTo>
                    <a:pt x="181" y="24"/>
                  </a:lnTo>
                  <a:lnTo>
                    <a:pt x="46" y="5352"/>
                  </a:lnTo>
                  <a:cubicBezTo>
                    <a:pt x="46" y="6029"/>
                    <a:pt x="22" y="6683"/>
                    <a:pt x="0" y="7315"/>
                  </a:cubicBezTo>
                  <a:cubicBezTo>
                    <a:pt x="0" y="7947"/>
                    <a:pt x="46" y="8512"/>
                    <a:pt x="67" y="9030"/>
                  </a:cubicBezTo>
                  <a:cubicBezTo>
                    <a:pt x="136" y="10024"/>
                    <a:pt x="226" y="10679"/>
                    <a:pt x="226" y="10679"/>
                  </a:cubicBezTo>
                  <a:cubicBezTo>
                    <a:pt x="226" y="10701"/>
                    <a:pt x="226" y="10701"/>
                    <a:pt x="248" y="10701"/>
                  </a:cubicBezTo>
                  <a:cubicBezTo>
                    <a:pt x="248" y="10701"/>
                    <a:pt x="271" y="10701"/>
                    <a:pt x="271" y="10679"/>
                  </a:cubicBezTo>
                  <a:cubicBezTo>
                    <a:pt x="271" y="10679"/>
                    <a:pt x="362" y="10024"/>
                    <a:pt x="428" y="9030"/>
                  </a:cubicBezTo>
                  <a:cubicBezTo>
                    <a:pt x="428" y="8512"/>
                    <a:pt x="474" y="7947"/>
                    <a:pt x="474" y="7315"/>
                  </a:cubicBezTo>
                  <a:cubicBezTo>
                    <a:pt x="452" y="6683"/>
                    <a:pt x="428" y="6029"/>
                    <a:pt x="407" y="5352"/>
                  </a:cubicBezTo>
                  <a:lnTo>
                    <a:pt x="226" y="24"/>
                  </a:lnTo>
                  <a:cubicBezTo>
                    <a:pt x="226" y="24"/>
                    <a:pt x="226" y="1"/>
                    <a:pt x="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1862375" y="3711300"/>
              <a:ext cx="11300" cy="267550"/>
            </a:xfrm>
            <a:custGeom>
              <a:avLst/>
              <a:gdLst/>
              <a:ahLst/>
              <a:cxnLst/>
              <a:rect l="l" t="t" r="r" b="b"/>
              <a:pathLst>
                <a:path w="452" h="10702" extrusionOk="0">
                  <a:moveTo>
                    <a:pt x="204" y="1"/>
                  </a:moveTo>
                  <a:cubicBezTo>
                    <a:pt x="181" y="1"/>
                    <a:pt x="181" y="1"/>
                    <a:pt x="181" y="24"/>
                  </a:cubicBezTo>
                  <a:lnTo>
                    <a:pt x="45" y="5352"/>
                  </a:lnTo>
                  <a:cubicBezTo>
                    <a:pt x="24" y="6029"/>
                    <a:pt x="0" y="6683"/>
                    <a:pt x="0" y="7315"/>
                  </a:cubicBezTo>
                  <a:cubicBezTo>
                    <a:pt x="0" y="7925"/>
                    <a:pt x="24" y="8512"/>
                    <a:pt x="45" y="9009"/>
                  </a:cubicBezTo>
                  <a:cubicBezTo>
                    <a:pt x="114" y="10024"/>
                    <a:pt x="204" y="10679"/>
                    <a:pt x="204" y="10679"/>
                  </a:cubicBezTo>
                  <a:cubicBezTo>
                    <a:pt x="226" y="10679"/>
                    <a:pt x="226" y="10701"/>
                    <a:pt x="226" y="10701"/>
                  </a:cubicBezTo>
                  <a:cubicBezTo>
                    <a:pt x="250" y="10701"/>
                    <a:pt x="250" y="10701"/>
                    <a:pt x="250" y="10679"/>
                  </a:cubicBezTo>
                  <a:cubicBezTo>
                    <a:pt x="250" y="10679"/>
                    <a:pt x="361" y="10024"/>
                    <a:pt x="407" y="9009"/>
                  </a:cubicBezTo>
                  <a:cubicBezTo>
                    <a:pt x="430" y="8512"/>
                    <a:pt x="452" y="7925"/>
                    <a:pt x="452" y="7315"/>
                  </a:cubicBezTo>
                  <a:cubicBezTo>
                    <a:pt x="430" y="6683"/>
                    <a:pt x="407" y="6006"/>
                    <a:pt x="385" y="5352"/>
                  </a:cubicBezTo>
                  <a:cubicBezTo>
                    <a:pt x="316" y="2688"/>
                    <a:pt x="226" y="24"/>
                    <a:pt x="226" y="24"/>
                  </a:cubicBezTo>
                  <a:cubicBezTo>
                    <a:pt x="226" y="1"/>
                    <a:pt x="204" y="1"/>
                    <a:pt x="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a:off x="1111225" y="2145200"/>
              <a:ext cx="11300" cy="138275"/>
            </a:xfrm>
            <a:custGeom>
              <a:avLst/>
              <a:gdLst/>
              <a:ahLst/>
              <a:cxnLst/>
              <a:rect l="l" t="t" r="r" b="b"/>
              <a:pathLst>
                <a:path w="452" h="5531" extrusionOk="0">
                  <a:moveTo>
                    <a:pt x="202" y="1"/>
                  </a:moveTo>
                  <a:cubicBezTo>
                    <a:pt x="181" y="1"/>
                    <a:pt x="181" y="23"/>
                    <a:pt x="181" y="23"/>
                  </a:cubicBezTo>
                  <a:cubicBezTo>
                    <a:pt x="181" y="23"/>
                    <a:pt x="90" y="1401"/>
                    <a:pt x="45" y="2777"/>
                  </a:cubicBezTo>
                  <a:cubicBezTo>
                    <a:pt x="22" y="3116"/>
                    <a:pt x="0" y="3454"/>
                    <a:pt x="0" y="3794"/>
                  </a:cubicBezTo>
                  <a:cubicBezTo>
                    <a:pt x="0" y="4110"/>
                    <a:pt x="22" y="4402"/>
                    <a:pt x="45" y="4673"/>
                  </a:cubicBezTo>
                  <a:cubicBezTo>
                    <a:pt x="112" y="5170"/>
                    <a:pt x="202" y="5509"/>
                    <a:pt x="202" y="5509"/>
                  </a:cubicBezTo>
                  <a:lnTo>
                    <a:pt x="226" y="5531"/>
                  </a:lnTo>
                  <a:cubicBezTo>
                    <a:pt x="248" y="5531"/>
                    <a:pt x="248" y="5531"/>
                    <a:pt x="248" y="5509"/>
                  </a:cubicBezTo>
                  <a:cubicBezTo>
                    <a:pt x="248" y="5509"/>
                    <a:pt x="361" y="5170"/>
                    <a:pt x="406" y="4651"/>
                  </a:cubicBezTo>
                  <a:cubicBezTo>
                    <a:pt x="428" y="4402"/>
                    <a:pt x="452" y="4110"/>
                    <a:pt x="452" y="3770"/>
                  </a:cubicBezTo>
                  <a:cubicBezTo>
                    <a:pt x="452" y="3454"/>
                    <a:pt x="428" y="3116"/>
                    <a:pt x="406" y="2777"/>
                  </a:cubicBezTo>
                  <a:cubicBezTo>
                    <a:pt x="338" y="1401"/>
                    <a:pt x="226" y="23"/>
                    <a:pt x="226" y="23"/>
                  </a:cubicBezTo>
                  <a:cubicBezTo>
                    <a:pt x="226" y="23"/>
                    <a:pt x="226"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7"/>
            <p:cNvSpPr/>
            <p:nvPr/>
          </p:nvSpPr>
          <p:spPr>
            <a:xfrm>
              <a:off x="2796975" y="1827450"/>
              <a:ext cx="11900" cy="267525"/>
            </a:xfrm>
            <a:custGeom>
              <a:avLst/>
              <a:gdLst/>
              <a:ahLst/>
              <a:cxnLst/>
              <a:rect l="l" t="t" r="r" b="b"/>
              <a:pathLst>
                <a:path w="476" h="10701" extrusionOk="0">
                  <a:moveTo>
                    <a:pt x="204" y="1"/>
                  </a:moveTo>
                  <a:cubicBezTo>
                    <a:pt x="181" y="1"/>
                    <a:pt x="181" y="1"/>
                    <a:pt x="181" y="24"/>
                  </a:cubicBezTo>
                  <a:lnTo>
                    <a:pt x="45" y="5352"/>
                  </a:lnTo>
                  <a:cubicBezTo>
                    <a:pt x="24" y="6005"/>
                    <a:pt x="24" y="6683"/>
                    <a:pt x="0" y="7315"/>
                  </a:cubicBezTo>
                  <a:cubicBezTo>
                    <a:pt x="0" y="7925"/>
                    <a:pt x="45" y="8512"/>
                    <a:pt x="69" y="9009"/>
                  </a:cubicBezTo>
                  <a:cubicBezTo>
                    <a:pt x="114" y="10002"/>
                    <a:pt x="226" y="10679"/>
                    <a:pt x="226" y="10679"/>
                  </a:cubicBezTo>
                  <a:cubicBezTo>
                    <a:pt x="226" y="10679"/>
                    <a:pt x="226" y="10701"/>
                    <a:pt x="249" y="10701"/>
                  </a:cubicBezTo>
                  <a:lnTo>
                    <a:pt x="271" y="10679"/>
                  </a:lnTo>
                  <a:cubicBezTo>
                    <a:pt x="271" y="10679"/>
                    <a:pt x="361" y="10002"/>
                    <a:pt x="406" y="9009"/>
                  </a:cubicBezTo>
                  <a:cubicBezTo>
                    <a:pt x="430" y="8512"/>
                    <a:pt x="475" y="7925"/>
                    <a:pt x="452" y="7293"/>
                  </a:cubicBezTo>
                  <a:cubicBezTo>
                    <a:pt x="452" y="6683"/>
                    <a:pt x="430" y="6005"/>
                    <a:pt x="406" y="5352"/>
                  </a:cubicBezTo>
                  <a:lnTo>
                    <a:pt x="226" y="24"/>
                  </a:lnTo>
                  <a:cubicBezTo>
                    <a:pt x="226" y="1"/>
                    <a:pt x="204" y="1"/>
                    <a:pt x="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2000675" y="1336450"/>
              <a:ext cx="11850" cy="267800"/>
            </a:xfrm>
            <a:custGeom>
              <a:avLst/>
              <a:gdLst/>
              <a:ahLst/>
              <a:cxnLst/>
              <a:rect l="l" t="t" r="r" b="b"/>
              <a:pathLst>
                <a:path w="474" h="10712" extrusionOk="0">
                  <a:moveTo>
                    <a:pt x="202" y="1"/>
                  </a:moveTo>
                  <a:lnTo>
                    <a:pt x="181" y="24"/>
                  </a:lnTo>
                  <a:cubicBezTo>
                    <a:pt x="181" y="24"/>
                    <a:pt x="112" y="2710"/>
                    <a:pt x="45" y="5373"/>
                  </a:cubicBezTo>
                  <a:cubicBezTo>
                    <a:pt x="45" y="6029"/>
                    <a:pt x="22" y="6706"/>
                    <a:pt x="0" y="7315"/>
                  </a:cubicBezTo>
                  <a:cubicBezTo>
                    <a:pt x="22" y="7947"/>
                    <a:pt x="45" y="8534"/>
                    <a:pt x="67" y="9030"/>
                  </a:cubicBezTo>
                  <a:cubicBezTo>
                    <a:pt x="135" y="10024"/>
                    <a:pt x="226" y="10701"/>
                    <a:pt x="226" y="10701"/>
                  </a:cubicBezTo>
                  <a:lnTo>
                    <a:pt x="247" y="10701"/>
                  </a:lnTo>
                  <a:cubicBezTo>
                    <a:pt x="255" y="10709"/>
                    <a:pt x="260" y="10711"/>
                    <a:pt x="264" y="10711"/>
                  </a:cubicBezTo>
                  <a:cubicBezTo>
                    <a:pt x="271" y="10711"/>
                    <a:pt x="271" y="10701"/>
                    <a:pt x="271" y="10701"/>
                  </a:cubicBezTo>
                  <a:cubicBezTo>
                    <a:pt x="271" y="10701"/>
                    <a:pt x="383" y="10024"/>
                    <a:pt x="428" y="9030"/>
                  </a:cubicBezTo>
                  <a:cubicBezTo>
                    <a:pt x="452" y="8534"/>
                    <a:pt x="473" y="7947"/>
                    <a:pt x="473" y="7315"/>
                  </a:cubicBezTo>
                  <a:cubicBezTo>
                    <a:pt x="452" y="6706"/>
                    <a:pt x="428" y="6029"/>
                    <a:pt x="406" y="5373"/>
                  </a:cubicBezTo>
                  <a:cubicBezTo>
                    <a:pt x="316" y="2688"/>
                    <a:pt x="226" y="24"/>
                    <a:pt x="226" y="24"/>
                  </a:cubicBez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2285650" y="4024550"/>
              <a:ext cx="11300" cy="137975"/>
            </a:xfrm>
            <a:custGeom>
              <a:avLst/>
              <a:gdLst/>
              <a:ahLst/>
              <a:cxnLst/>
              <a:rect l="l" t="t" r="r" b="b"/>
              <a:pathLst>
                <a:path w="452" h="5519" extrusionOk="0">
                  <a:moveTo>
                    <a:pt x="181" y="1"/>
                  </a:moveTo>
                  <a:cubicBezTo>
                    <a:pt x="181" y="1"/>
                    <a:pt x="91" y="1377"/>
                    <a:pt x="46" y="2755"/>
                  </a:cubicBezTo>
                  <a:cubicBezTo>
                    <a:pt x="24" y="3092"/>
                    <a:pt x="0" y="3454"/>
                    <a:pt x="0" y="3770"/>
                  </a:cubicBezTo>
                  <a:cubicBezTo>
                    <a:pt x="0" y="4086"/>
                    <a:pt x="24" y="4380"/>
                    <a:pt x="46" y="4651"/>
                  </a:cubicBezTo>
                  <a:cubicBezTo>
                    <a:pt x="114" y="5169"/>
                    <a:pt x="204" y="5509"/>
                    <a:pt x="204" y="5509"/>
                  </a:cubicBezTo>
                  <a:lnTo>
                    <a:pt x="226" y="5509"/>
                  </a:lnTo>
                  <a:cubicBezTo>
                    <a:pt x="234" y="5516"/>
                    <a:pt x="239" y="5518"/>
                    <a:pt x="243" y="5518"/>
                  </a:cubicBezTo>
                  <a:cubicBezTo>
                    <a:pt x="250" y="5518"/>
                    <a:pt x="250" y="5509"/>
                    <a:pt x="250" y="5509"/>
                  </a:cubicBezTo>
                  <a:cubicBezTo>
                    <a:pt x="250" y="5509"/>
                    <a:pt x="362" y="5169"/>
                    <a:pt x="407" y="4651"/>
                  </a:cubicBezTo>
                  <a:cubicBezTo>
                    <a:pt x="430" y="4380"/>
                    <a:pt x="452" y="4086"/>
                    <a:pt x="452" y="3770"/>
                  </a:cubicBezTo>
                  <a:cubicBezTo>
                    <a:pt x="452" y="3432"/>
                    <a:pt x="430" y="3092"/>
                    <a:pt x="407" y="2755"/>
                  </a:cubicBezTo>
                  <a:cubicBezTo>
                    <a:pt x="340" y="1377"/>
                    <a:pt x="226"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2385575" y="3124950"/>
              <a:ext cx="11300" cy="404650"/>
            </a:xfrm>
            <a:custGeom>
              <a:avLst/>
              <a:gdLst/>
              <a:ahLst/>
              <a:cxnLst/>
              <a:rect l="l" t="t" r="r" b="b"/>
              <a:pathLst>
                <a:path w="452" h="16186" extrusionOk="0">
                  <a:moveTo>
                    <a:pt x="181" y="1"/>
                  </a:moveTo>
                  <a:lnTo>
                    <a:pt x="157" y="22"/>
                  </a:lnTo>
                  <a:cubicBezTo>
                    <a:pt x="157" y="22"/>
                    <a:pt x="112" y="4064"/>
                    <a:pt x="45" y="8104"/>
                  </a:cubicBezTo>
                  <a:cubicBezTo>
                    <a:pt x="22" y="9097"/>
                    <a:pt x="0" y="10114"/>
                    <a:pt x="0" y="11062"/>
                  </a:cubicBezTo>
                  <a:cubicBezTo>
                    <a:pt x="0" y="12010"/>
                    <a:pt x="22" y="12890"/>
                    <a:pt x="45" y="13657"/>
                  </a:cubicBezTo>
                  <a:cubicBezTo>
                    <a:pt x="112" y="15171"/>
                    <a:pt x="226" y="16164"/>
                    <a:pt x="226" y="16164"/>
                  </a:cubicBezTo>
                  <a:cubicBezTo>
                    <a:pt x="226" y="16186"/>
                    <a:pt x="226" y="16186"/>
                    <a:pt x="247" y="16186"/>
                  </a:cubicBezTo>
                  <a:cubicBezTo>
                    <a:pt x="247" y="16186"/>
                    <a:pt x="271" y="16186"/>
                    <a:pt x="271" y="16164"/>
                  </a:cubicBezTo>
                  <a:cubicBezTo>
                    <a:pt x="271" y="16164"/>
                    <a:pt x="361" y="15171"/>
                    <a:pt x="406" y="13636"/>
                  </a:cubicBezTo>
                  <a:cubicBezTo>
                    <a:pt x="428" y="12890"/>
                    <a:pt x="452" y="12010"/>
                    <a:pt x="452" y="11062"/>
                  </a:cubicBezTo>
                  <a:cubicBezTo>
                    <a:pt x="428" y="10114"/>
                    <a:pt x="406" y="9097"/>
                    <a:pt x="383" y="8104"/>
                  </a:cubicBezTo>
                  <a:lnTo>
                    <a:pt x="202" y="22"/>
                  </a:lnTo>
                  <a:cubicBezTo>
                    <a:pt x="202" y="22"/>
                    <a:pt x="20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2445375" y="1341550"/>
              <a:ext cx="11325" cy="267550"/>
            </a:xfrm>
            <a:custGeom>
              <a:avLst/>
              <a:gdLst/>
              <a:ahLst/>
              <a:cxnLst/>
              <a:rect l="l" t="t" r="r" b="b"/>
              <a:pathLst>
                <a:path w="453" h="10702" extrusionOk="0">
                  <a:moveTo>
                    <a:pt x="203" y="1"/>
                  </a:moveTo>
                  <a:cubicBezTo>
                    <a:pt x="182" y="1"/>
                    <a:pt x="182" y="22"/>
                    <a:pt x="182" y="22"/>
                  </a:cubicBezTo>
                  <a:lnTo>
                    <a:pt x="46" y="5350"/>
                  </a:lnTo>
                  <a:cubicBezTo>
                    <a:pt x="23" y="6027"/>
                    <a:pt x="23" y="6704"/>
                    <a:pt x="1" y="7315"/>
                  </a:cubicBezTo>
                  <a:cubicBezTo>
                    <a:pt x="1" y="7947"/>
                    <a:pt x="23" y="8534"/>
                    <a:pt x="68" y="9030"/>
                  </a:cubicBezTo>
                  <a:cubicBezTo>
                    <a:pt x="113" y="10024"/>
                    <a:pt x="227" y="10701"/>
                    <a:pt x="227" y="10701"/>
                  </a:cubicBezTo>
                  <a:lnTo>
                    <a:pt x="272" y="10701"/>
                  </a:lnTo>
                  <a:cubicBezTo>
                    <a:pt x="272" y="10701"/>
                    <a:pt x="362" y="10024"/>
                    <a:pt x="407" y="9030"/>
                  </a:cubicBezTo>
                  <a:cubicBezTo>
                    <a:pt x="429" y="8534"/>
                    <a:pt x="452" y="7947"/>
                    <a:pt x="452" y="7315"/>
                  </a:cubicBezTo>
                  <a:cubicBezTo>
                    <a:pt x="429" y="6683"/>
                    <a:pt x="429" y="6027"/>
                    <a:pt x="407" y="5350"/>
                  </a:cubicBezTo>
                  <a:lnTo>
                    <a:pt x="227" y="2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2564450" y="2367575"/>
              <a:ext cx="11300" cy="138275"/>
            </a:xfrm>
            <a:custGeom>
              <a:avLst/>
              <a:gdLst/>
              <a:ahLst/>
              <a:cxnLst/>
              <a:rect l="l" t="t" r="r" b="b"/>
              <a:pathLst>
                <a:path w="452" h="5531" extrusionOk="0">
                  <a:moveTo>
                    <a:pt x="204" y="0"/>
                  </a:moveTo>
                  <a:cubicBezTo>
                    <a:pt x="181" y="0"/>
                    <a:pt x="181" y="0"/>
                    <a:pt x="181" y="22"/>
                  </a:cubicBezTo>
                  <a:cubicBezTo>
                    <a:pt x="181" y="22"/>
                    <a:pt x="91" y="1400"/>
                    <a:pt x="45" y="2754"/>
                  </a:cubicBezTo>
                  <a:cubicBezTo>
                    <a:pt x="24" y="3116"/>
                    <a:pt x="0" y="3453"/>
                    <a:pt x="0" y="3769"/>
                  </a:cubicBezTo>
                  <a:cubicBezTo>
                    <a:pt x="0" y="4085"/>
                    <a:pt x="24" y="4402"/>
                    <a:pt x="45" y="4651"/>
                  </a:cubicBezTo>
                  <a:cubicBezTo>
                    <a:pt x="114" y="5169"/>
                    <a:pt x="204" y="5509"/>
                    <a:pt x="204" y="5509"/>
                  </a:cubicBezTo>
                  <a:lnTo>
                    <a:pt x="226" y="5530"/>
                  </a:lnTo>
                  <a:cubicBezTo>
                    <a:pt x="250" y="5530"/>
                    <a:pt x="250" y="5530"/>
                    <a:pt x="250" y="5509"/>
                  </a:cubicBezTo>
                  <a:cubicBezTo>
                    <a:pt x="250" y="5509"/>
                    <a:pt x="340" y="5169"/>
                    <a:pt x="407" y="4651"/>
                  </a:cubicBezTo>
                  <a:cubicBezTo>
                    <a:pt x="430" y="4402"/>
                    <a:pt x="452" y="4085"/>
                    <a:pt x="452" y="3769"/>
                  </a:cubicBezTo>
                  <a:cubicBezTo>
                    <a:pt x="452" y="3453"/>
                    <a:pt x="407" y="3116"/>
                    <a:pt x="385" y="2754"/>
                  </a:cubicBezTo>
                  <a:cubicBezTo>
                    <a:pt x="316" y="1400"/>
                    <a:pt x="226" y="22"/>
                    <a:pt x="226" y="22"/>
                  </a:cubicBezTo>
                  <a:cubicBezTo>
                    <a:pt x="226" y="0"/>
                    <a:pt x="20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1332450" y="2561725"/>
              <a:ext cx="11300" cy="138250"/>
            </a:xfrm>
            <a:custGeom>
              <a:avLst/>
              <a:gdLst/>
              <a:ahLst/>
              <a:cxnLst/>
              <a:rect l="l" t="t" r="r" b="b"/>
              <a:pathLst>
                <a:path w="452" h="5530" extrusionOk="0">
                  <a:moveTo>
                    <a:pt x="203" y="0"/>
                  </a:moveTo>
                  <a:lnTo>
                    <a:pt x="181" y="22"/>
                  </a:lnTo>
                  <a:cubicBezTo>
                    <a:pt x="181" y="22"/>
                    <a:pt x="91" y="1400"/>
                    <a:pt x="46" y="2776"/>
                  </a:cubicBezTo>
                  <a:cubicBezTo>
                    <a:pt x="22" y="3115"/>
                    <a:pt x="0" y="3453"/>
                    <a:pt x="0" y="3793"/>
                  </a:cubicBezTo>
                  <a:cubicBezTo>
                    <a:pt x="0" y="4109"/>
                    <a:pt x="22" y="4401"/>
                    <a:pt x="46" y="4672"/>
                  </a:cubicBezTo>
                  <a:cubicBezTo>
                    <a:pt x="112" y="5169"/>
                    <a:pt x="203" y="5508"/>
                    <a:pt x="203" y="5508"/>
                  </a:cubicBezTo>
                  <a:cubicBezTo>
                    <a:pt x="203" y="5530"/>
                    <a:pt x="203" y="5530"/>
                    <a:pt x="226" y="5530"/>
                  </a:cubicBezTo>
                  <a:cubicBezTo>
                    <a:pt x="226" y="5530"/>
                    <a:pt x="248" y="5530"/>
                    <a:pt x="248" y="5508"/>
                  </a:cubicBezTo>
                  <a:cubicBezTo>
                    <a:pt x="248" y="5508"/>
                    <a:pt x="338" y="5169"/>
                    <a:pt x="407" y="4650"/>
                  </a:cubicBezTo>
                  <a:cubicBezTo>
                    <a:pt x="428" y="4401"/>
                    <a:pt x="452" y="4109"/>
                    <a:pt x="452" y="3769"/>
                  </a:cubicBezTo>
                  <a:cubicBezTo>
                    <a:pt x="452" y="3453"/>
                    <a:pt x="407" y="3115"/>
                    <a:pt x="383" y="2776"/>
                  </a:cubicBezTo>
                  <a:cubicBezTo>
                    <a:pt x="338" y="1400"/>
                    <a:pt x="226" y="22"/>
                    <a:pt x="226" y="22"/>
                  </a:cubicBezTo>
                  <a:cubicBezTo>
                    <a:pt x="226" y="22"/>
                    <a:pt x="226"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a:off x="3352300" y="3262075"/>
              <a:ext cx="11900" cy="267525"/>
            </a:xfrm>
            <a:custGeom>
              <a:avLst/>
              <a:gdLst/>
              <a:ahLst/>
              <a:cxnLst/>
              <a:rect l="l" t="t" r="r" b="b"/>
              <a:pathLst>
                <a:path w="476" h="10701" extrusionOk="0">
                  <a:moveTo>
                    <a:pt x="205" y="0"/>
                  </a:moveTo>
                  <a:cubicBezTo>
                    <a:pt x="181" y="0"/>
                    <a:pt x="181" y="0"/>
                    <a:pt x="181" y="24"/>
                  </a:cubicBezTo>
                  <a:lnTo>
                    <a:pt x="46" y="5351"/>
                  </a:lnTo>
                  <a:cubicBezTo>
                    <a:pt x="24" y="6005"/>
                    <a:pt x="24" y="6682"/>
                    <a:pt x="1" y="7315"/>
                  </a:cubicBezTo>
                  <a:cubicBezTo>
                    <a:pt x="1" y="7925"/>
                    <a:pt x="46" y="8512"/>
                    <a:pt x="69" y="9009"/>
                  </a:cubicBezTo>
                  <a:cubicBezTo>
                    <a:pt x="136" y="10002"/>
                    <a:pt x="226" y="10679"/>
                    <a:pt x="226" y="10679"/>
                  </a:cubicBezTo>
                  <a:cubicBezTo>
                    <a:pt x="226" y="10679"/>
                    <a:pt x="226" y="10701"/>
                    <a:pt x="250" y="10701"/>
                  </a:cubicBezTo>
                  <a:lnTo>
                    <a:pt x="272" y="10679"/>
                  </a:lnTo>
                  <a:cubicBezTo>
                    <a:pt x="272" y="10679"/>
                    <a:pt x="362" y="10002"/>
                    <a:pt x="407" y="9009"/>
                  </a:cubicBezTo>
                  <a:cubicBezTo>
                    <a:pt x="431" y="8512"/>
                    <a:pt x="476" y="7925"/>
                    <a:pt x="452" y="7293"/>
                  </a:cubicBezTo>
                  <a:cubicBezTo>
                    <a:pt x="452" y="6682"/>
                    <a:pt x="431" y="6005"/>
                    <a:pt x="407" y="5351"/>
                  </a:cubicBezTo>
                  <a:lnTo>
                    <a:pt x="226" y="24"/>
                  </a:lnTo>
                  <a:cubicBezTo>
                    <a:pt x="226" y="0"/>
                    <a:pt x="205"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a:off x="2954450" y="3752525"/>
              <a:ext cx="11300" cy="267550"/>
            </a:xfrm>
            <a:custGeom>
              <a:avLst/>
              <a:gdLst/>
              <a:ahLst/>
              <a:cxnLst/>
              <a:rect l="l" t="t" r="r" b="b"/>
              <a:pathLst>
                <a:path w="452" h="10702" extrusionOk="0">
                  <a:moveTo>
                    <a:pt x="181" y="1"/>
                  </a:moveTo>
                  <a:cubicBezTo>
                    <a:pt x="181" y="1"/>
                    <a:pt x="158" y="1"/>
                    <a:pt x="158" y="22"/>
                  </a:cubicBezTo>
                  <a:cubicBezTo>
                    <a:pt x="158" y="22"/>
                    <a:pt x="112" y="2686"/>
                    <a:pt x="46" y="5350"/>
                  </a:cubicBezTo>
                  <a:cubicBezTo>
                    <a:pt x="22" y="6027"/>
                    <a:pt x="0" y="6683"/>
                    <a:pt x="0" y="7315"/>
                  </a:cubicBezTo>
                  <a:cubicBezTo>
                    <a:pt x="0" y="7923"/>
                    <a:pt x="22" y="8510"/>
                    <a:pt x="67" y="9007"/>
                  </a:cubicBezTo>
                  <a:cubicBezTo>
                    <a:pt x="112" y="10024"/>
                    <a:pt x="226" y="10678"/>
                    <a:pt x="226" y="10678"/>
                  </a:cubicBezTo>
                  <a:cubicBezTo>
                    <a:pt x="226" y="10701"/>
                    <a:pt x="226" y="10701"/>
                    <a:pt x="248" y="10701"/>
                  </a:cubicBezTo>
                  <a:cubicBezTo>
                    <a:pt x="248" y="10701"/>
                    <a:pt x="271" y="10701"/>
                    <a:pt x="271" y="10678"/>
                  </a:cubicBezTo>
                  <a:cubicBezTo>
                    <a:pt x="271" y="10678"/>
                    <a:pt x="362" y="10024"/>
                    <a:pt x="407" y="9007"/>
                  </a:cubicBezTo>
                  <a:cubicBezTo>
                    <a:pt x="428" y="8510"/>
                    <a:pt x="452" y="7923"/>
                    <a:pt x="452" y="7315"/>
                  </a:cubicBezTo>
                  <a:cubicBezTo>
                    <a:pt x="428" y="6683"/>
                    <a:pt x="407" y="6027"/>
                    <a:pt x="383" y="5350"/>
                  </a:cubicBezTo>
                  <a:lnTo>
                    <a:pt x="203" y="22"/>
                  </a:lnTo>
                  <a:cubicBezTo>
                    <a:pt x="203" y="1"/>
                    <a:pt x="203"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a:off x="3746225" y="4143075"/>
              <a:ext cx="11325" cy="404650"/>
            </a:xfrm>
            <a:custGeom>
              <a:avLst/>
              <a:gdLst/>
              <a:ahLst/>
              <a:cxnLst/>
              <a:rect l="l" t="t" r="r" b="b"/>
              <a:pathLst>
                <a:path w="453" h="16186" extrusionOk="0">
                  <a:moveTo>
                    <a:pt x="182" y="0"/>
                  </a:moveTo>
                  <a:lnTo>
                    <a:pt x="160" y="22"/>
                  </a:lnTo>
                  <a:cubicBezTo>
                    <a:pt x="160" y="22"/>
                    <a:pt x="91" y="4064"/>
                    <a:pt x="46" y="8104"/>
                  </a:cubicBezTo>
                  <a:cubicBezTo>
                    <a:pt x="24" y="9120"/>
                    <a:pt x="1" y="10114"/>
                    <a:pt x="1" y="11062"/>
                  </a:cubicBezTo>
                  <a:cubicBezTo>
                    <a:pt x="1" y="12010"/>
                    <a:pt x="24" y="12890"/>
                    <a:pt x="46" y="13657"/>
                  </a:cubicBezTo>
                  <a:cubicBezTo>
                    <a:pt x="115" y="15170"/>
                    <a:pt x="227" y="16164"/>
                    <a:pt x="227" y="16164"/>
                  </a:cubicBezTo>
                  <a:lnTo>
                    <a:pt x="227" y="16185"/>
                  </a:lnTo>
                  <a:cubicBezTo>
                    <a:pt x="250" y="16185"/>
                    <a:pt x="250" y="16185"/>
                    <a:pt x="250" y="16164"/>
                  </a:cubicBezTo>
                  <a:cubicBezTo>
                    <a:pt x="250" y="16164"/>
                    <a:pt x="362" y="15170"/>
                    <a:pt x="407" y="13657"/>
                  </a:cubicBezTo>
                  <a:cubicBezTo>
                    <a:pt x="431" y="12890"/>
                    <a:pt x="452" y="12010"/>
                    <a:pt x="452" y="11062"/>
                  </a:cubicBezTo>
                  <a:cubicBezTo>
                    <a:pt x="431" y="10114"/>
                    <a:pt x="407" y="9097"/>
                    <a:pt x="386" y="8104"/>
                  </a:cubicBezTo>
                  <a:lnTo>
                    <a:pt x="205" y="22"/>
                  </a:lnTo>
                  <a:cubicBezTo>
                    <a:pt x="205" y="22"/>
                    <a:pt x="205"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4351825" y="3956250"/>
              <a:ext cx="11850" cy="267525"/>
            </a:xfrm>
            <a:custGeom>
              <a:avLst/>
              <a:gdLst/>
              <a:ahLst/>
              <a:cxnLst/>
              <a:rect l="l" t="t" r="r" b="b"/>
              <a:pathLst>
                <a:path w="474" h="10701" extrusionOk="0">
                  <a:moveTo>
                    <a:pt x="203" y="0"/>
                  </a:moveTo>
                  <a:cubicBezTo>
                    <a:pt x="181" y="0"/>
                    <a:pt x="181" y="0"/>
                    <a:pt x="181" y="24"/>
                  </a:cubicBezTo>
                  <a:lnTo>
                    <a:pt x="46" y="5351"/>
                  </a:lnTo>
                  <a:cubicBezTo>
                    <a:pt x="22" y="6005"/>
                    <a:pt x="22" y="6682"/>
                    <a:pt x="1" y="7314"/>
                  </a:cubicBezTo>
                  <a:cubicBezTo>
                    <a:pt x="1" y="7925"/>
                    <a:pt x="46" y="8512"/>
                    <a:pt x="67" y="9008"/>
                  </a:cubicBezTo>
                  <a:cubicBezTo>
                    <a:pt x="136" y="10002"/>
                    <a:pt x="226" y="10679"/>
                    <a:pt x="226" y="10679"/>
                  </a:cubicBezTo>
                  <a:lnTo>
                    <a:pt x="248" y="10701"/>
                  </a:lnTo>
                  <a:cubicBezTo>
                    <a:pt x="272" y="10701"/>
                    <a:pt x="272" y="10701"/>
                    <a:pt x="272" y="10679"/>
                  </a:cubicBezTo>
                  <a:cubicBezTo>
                    <a:pt x="272" y="10679"/>
                    <a:pt x="362" y="10002"/>
                    <a:pt x="429" y="9008"/>
                  </a:cubicBezTo>
                  <a:cubicBezTo>
                    <a:pt x="452" y="8512"/>
                    <a:pt x="474" y="7925"/>
                    <a:pt x="474" y="7314"/>
                  </a:cubicBezTo>
                  <a:cubicBezTo>
                    <a:pt x="452" y="6682"/>
                    <a:pt x="429" y="6005"/>
                    <a:pt x="407" y="5351"/>
                  </a:cubicBezTo>
                  <a:lnTo>
                    <a:pt x="226" y="24"/>
                  </a:lnTo>
                  <a:cubicBezTo>
                    <a:pt x="226" y="0"/>
                    <a:pt x="203"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4370425" y="3215800"/>
              <a:ext cx="11900" cy="267525"/>
            </a:xfrm>
            <a:custGeom>
              <a:avLst/>
              <a:gdLst/>
              <a:ahLst/>
              <a:cxnLst/>
              <a:rect l="l" t="t" r="r" b="b"/>
              <a:pathLst>
                <a:path w="476" h="10701" extrusionOk="0">
                  <a:moveTo>
                    <a:pt x="205" y="0"/>
                  </a:moveTo>
                  <a:cubicBezTo>
                    <a:pt x="181" y="0"/>
                    <a:pt x="181" y="0"/>
                    <a:pt x="181" y="24"/>
                  </a:cubicBezTo>
                  <a:lnTo>
                    <a:pt x="46" y="5351"/>
                  </a:lnTo>
                  <a:cubicBezTo>
                    <a:pt x="24" y="6005"/>
                    <a:pt x="24" y="6682"/>
                    <a:pt x="1" y="7314"/>
                  </a:cubicBezTo>
                  <a:cubicBezTo>
                    <a:pt x="1" y="7925"/>
                    <a:pt x="46" y="8512"/>
                    <a:pt x="69" y="9008"/>
                  </a:cubicBezTo>
                  <a:cubicBezTo>
                    <a:pt x="136" y="10002"/>
                    <a:pt x="226" y="10679"/>
                    <a:pt x="226" y="10679"/>
                  </a:cubicBezTo>
                  <a:cubicBezTo>
                    <a:pt x="226" y="10679"/>
                    <a:pt x="226" y="10701"/>
                    <a:pt x="250" y="10701"/>
                  </a:cubicBezTo>
                  <a:lnTo>
                    <a:pt x="272" y="10679"/>
                  </a:lnTo>
                  <a:cubicBezTo>
                    <a:pt x="272" y="10679"/>
                    <a:pt x="362" y="10002"/>
                    <a:pt x="407" y="9008"/>
                  </a:cubicBezTo>
                  <a:cubicBezTo>
                    <a:pt x="431" y="8512"/>
                    <a:pt x="476" y="7925"/>
                    <a:pt x="452" y="7293"/>
                  </a:cubicBezTo>
                  <a:cubicBezTo>
                    <a:pt x="452" y="6682"/>
                    <a:pt x="431" y="6005"/>
                    <a:pt x="407" y="5351"/>
                  </a:cubicBezTo>
                  <a:lnTo>
                    <a:pt x="226" y="24"/>
                  </a:lnTo>
                  <a:cubicBezTo>
                    <a:pt x="226" y="0"/>
                    <a:pt x="205"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3730425" y="2737800"/>
              <a:ext cx="11900" cy="138275"/>
            </a:xfrm>
            <a:custGeom>
              <a:avLst/>
              <a:gdLst/>
              <a:ahLst/>
              <a:cxnLst/>
              <a:rect l="l" t="t" r="r" b="b"/>
              <a:pathLst>
                <a:path w="476" h="5531" extrusionOk="0">
                  <a:moveTo>
                    <a:pt x="205" y="0"/>
                  </a:moveTo>
                  <a:cubicBezTo>
                    <a:pt x="205" y="0"/>
                    <a:pt x="181" y="0"/>
                    <a:pt x="181" y="22"/>
                  </a:cubicBezTo>
                  <a:cubicBezTo>
                    <a:pt x="181" y="22"/>
                    <a:pt x="91" y="1400"/>
                    <a:pt x="46" y="2776"/>
                  </a:cubicBezTo>
                  <a:cubicBezTo>
                    <a:pt x="24" y="3116"/>
                    <a:pt x="1" y="3453"/>
                    <a:pt x="1" y="3769"/>
                  </a:cubicBezTo>
                  <a:cubicBezTo>
                    <a:pt x="1" y="4085"/>
                    <a:pt x="46" y="4402"/>
                    <a:pt x="69" y="4651"/>
                  </a:cubicBezTo>
                  <a:cubicBezTo>
                    <a:pt x="115" y="5169"/>
                    <a:pt x="227" y="5509"/>
                    <a:pt x="227" y="5509"/>
                  </a:cubicBezTo>
                  <a:lnTo>
                    <a:pt x="227" y="5530"/>
                  </a:lnTo>
                  <a:cubicBezTo>
                    <a:pt x="250" y="5530"/>
                    <a:pt x="272" y="5530"/>
                    <a:pt x="272" y="5509"/>
                  </a:cubicBezTo>
                  <a:cubicBezTo>
                    <a:pt x="272" y="5509"/>
                    <a:pt x="362" y="5169"/>
                    <a:pt x="407" y="4651"/>
                  </a:cubicBezTo>
                  <a:cubicBezTo>
                    <a:pt x="431" y="4402"/>
                    <a:pt x="476" y="4085"/>
                    <a:pt x="476" y="3769"/>
                  </a:cubicBezTo>
                  <a:cubicBezTo>
                    <a:pt x="452" y="3453"/>
                    <a:pt x="431" y="3116"/>
                    <a:pt x="407" y="2754"/>
                  </a:cubicBezTo>
                  <a:cubicBezTo>
                    <a:pt x="340" y="1400"/>
                    <a:pt x="227" y="22"/>
                    <a:pt x="227" y="22"/>
                  </a:cubicBezTo>
                  <a:cubicBezTo>
                    <a:pt x="227" y="0"/>
                    <a:pt x="22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3979350" y="3608050"/>
              <a:ext cx="11850" cy="137975"/>
            </a:xfrm>
            <a:custGeom>
              <a:avLst/>
              <a:gdLst/>
              <a:ahLst/>
              <a:cxnLst/>
              <a:rect l="l" t="t" r="r" b="b"/>
              <a:pathLst>
                <a:path w="474" h="5519" extrusionOk="0">
                  <a:moveTo>
                    <a:pt x="203" y="1"/>
                  </a:moveTo>
                  <a:cubicBezTo>
                    <a:pt x="203" y="1"/>
                    <a:pt x="112" y="1377"/>
                    <a:pt x="45" y="2755"/>
                  </a:cubicBezTo>
                  <a:cubicBezTo>
                    <a:pt x="22" y="3092"/>
                    <a:pt x="0" y="3454"/>
                    <a:pt x="0" y="3770"/>
                  </a:cubicBezTo>
                  <a:cubicBezTo>
                    <a:pt x="0" y="4086"/>
                    <a:pt x="45" y="4380"/>
                    <a:pt x="67" y="4651"/>
                  </a:cubicBezTo>
                  <a:cubicBezTo>
                    <a:pt x="112" y="5169"/>
                    <a:pt x="226" y="5509"/>
                    <a:pt x="226" y="5509"/>
                  </a:cubicBezTo>
                  <a:cubicBezTo>
                    <a:pt x="233" y="5516"/>
                    <a:pt x="238" y="5518"/>
                    <a:pt x="242" y="5518"/>
                  </a:cubicBezTo>
                  <a:cubicBezTo>
                    <a:pt x="250" y="5518"/>
                    <a:pt x="255" y="5509"/>
                    <a:pt x="271" y="5509"/>
                  </a:cubicBezTo>
                  <a:cubicBezTo>
                    <a:pt x="271" y="5509"/>
                    <a:pt x="361" y="5169"/>
                    <a:pt x="407" y="4651"/>
                  </a:cubicBezTo>
                  <a:cubicBezTo>
                    <a:pt x="428" y="4380"/>
                    <a:pt x="473" y="4086"/>
                    <a:pt x="473" y="3770"/>
                  </a:cubicBezTo>
                  <a:lnTo>
                    <a:pt x="407" y="2755"/>
                  </a:lnTo>
                  <a:cubicBezTo>
                    <a:pt x="338" y="1377"/>
                    <a:pt x="24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3088775" y="2394075"/>
              <a:ext cx="11850" cy="404375"/>
            </a:xfrm>
            <a:custGeom>
              <a:avLst/>
              <a:gdLst/>
              <a:ahLst/>
              <a:cxnLst/>
              <a:rect l="l" t="t" r="r" b="b"/>
              <a:pathLst>
                <a:path w="474" h="16175" extrusionOk="0">
                  <a:moveTo>
                    <a:pt x="202" y="0"/>
                  </a:moveTo>
                  <a:cubicBezTo>
                    <a:pt x="181" y="0"/>
                    <a:pt x="181" y="0"/>
                    <a:pt x="181" y="24"/>
                  </a:cubicBezTo>
                  <a:cubicBezTo>
                    <a:pt x="181" y="24"/>
                    <a:pt x="112" y="4042"/>
                    <a:pt x="45" y="8082"/>
                  </a:cubicBezTo>
                  <a:cubicBezTo>
                    <a:pt x="22" y="9099"/>
                    <a:pt x="22" y="10114"/>
                    <a:pt x="0" y="11040"/>
                  </a:cubicBezTo>
                  <a:cubicBezTo>
                    <a:pt x="0" y="11989"/>
                    <a:pt x="45" y="12868"/>
                    <a:pt x="67" y="13636"/>
                  </a:cubicBezTo>
                  <a:cubicBezTo>
                    <a:pt x="136" y="15149"/>
                    <a:pt x="226" y="16164"/>
                    <a:pt x="226" y="16164"/>
                  </a:cubicBezTo>
                  <a:lnTo>
                    <a:pt x="248" y="16164"/>
                  </a:lnTo>
                  <a:cubicBezTo>
                    <a:pt x="255" y="16172"/>
                    <a:pt x="261" y="16174"/>
                    <a:pt x="264" y="16174"/>
                  </a:cubicBezTo>
                  <a:cubicBezTo>
                    <a:pt x="271" y="16174"/>
                    <a:pt x="271" y="16164"/>
                    <a:pt x="271" y="16164"/>
                  </a:cubicBezTo>
                  <a:cubicBezTo>
                    <a:pt x="271" y="16164"/>
                    <a:pt x="361" y="15149"/>
                    <a:pt x="428" y="13636"/>
                  </a:cubicBezTo>
                  <a:cubicBezTo>
                    <a:pt x="428" y="12868"/>
                    <a:pt x="473" y="11989"/>
                    <a:pt x="473" y="11040"/>
                  </a:cubicBezTo>
                  <a:cubicBezTo>
                    <a:pt x="452" y="10092"/>
                    <a:pt x="428" y="9099"/>
                    <a:pt x="407" y="8082"/>
                  </a:cubicBezTo>
                  <a:cubicBezTo>
                    <a:pt x="316" y="4042"/>
                    <a:pt x="226" y="24"/>
                    <a:pt x="226" y="24"/>
                  </a:cubicBezTo>
                  <a:cubicBezTo>
                    <a:pt x="226" y="0"/>
                    <a:pt x="202"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3713500" y="1466250"/>
              <a:ext cx="11325" cy="267550"/>
            </a:xfrm>
            <a:custGeom>
              <a:avLst/>
              <a:gdLst/>
              <a:ahLst/>
              <a:cxnLst/>
              <a:rect l="l" t="t" r="r" b="b"/>
              <a:pathLst>
                <a:path w="453" h="10702" extrusionOk="0">
                  <a:moveTo>
                    <a:pt x="181" y="1"/>
                  </a:moveTo>
                  <a:lnTo>
                    <a:pt x="160" y="24"/>
                  </a:lnTo>
                  <a:cubicBezTo>
                    <a:pt x="160" y="24"/>
                    <a:pt x="91" y="2688"/>
                    <a:pt x="46" y="5352"/>
                  </a:cubicBezTo>
                  <a:cubicBezTo>
                    <a:pt x="24" y="6029"/>
                    <a:pt x="1" y="6683"/>
                    <a:pt x="1" y="7315"/>
                  </a:cubicBezTo>
                  <a:cubicBezTo>
                    <a:pt x="1" y="7947"/>
                    <a:pt x="24" y="8512"/>
                    <a:pt x="46" y="9031"/>
                  </a:cubicBezTo>
                  <a:cubicBezTo>
                    <a:pt x="114" y="10024"/>
                    <a:pt x="226" y="10679"/>
                    <a:pt x="226" y="10679"/>
                  </a:cubicBezTo>
                  <a:lnTo>
                    <a:pt x="226" y="10701"/>
                  </a:lnTo>
                  <a:cubicBezTo>
                    <a:pt x="250" y="10701"/>
                    <a:pt x="250" y="10701"/>
                    <a:pt x="272" y="10679"/>
                  </a:cubicBezTo>
                  <a:cubicBezTo>
                    <a:pt x="272" y="10679"/>
                    <a:pt x="362" y="10024"/>
                    <a:pt x="407" y="9009"/>
                  </a:cubicBezTo>
                  <a:cubicBezTo>
                    <a:pt x="430" y="8512"/>
                    <a:pt x="452" y="7925"/>
                    <a:pt x="452" y="7315"/>
                  </a:cubicBezTo>
                  <a:cubicBezTo>
                    <a:pt x="430" y="6683"/>
                    <a:pt x="407" y="6029"/>
                    <a:pt x="385" y="5352"/>
                  </a:cubicBezTo>
                  <a:lnTo>
                    <a:pt x="205" y="24"/>
                  </a:lnTo>
                  <a:cubicBezTo>
                    <a:pt x="205" y="24"/>
                    <a:pt x="205"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3101175" y="1442000"/>
              <a:ext cx="11325" cy="138275"/>
            </a:xfrm>
            <a:custGeom>
              <a:avLst/>
              <a:gdLst/>
              <a:ahLst/>
              <a:cxnLst/>
              <a:rect l="l" t="t" r="r" b="b"/>
              <a:pathLst>
                <a:path w="453" h="5531" extrusionOk="0">
                  <a:moveTo>
                    <a:pt x="203" y="1"/>
                  </a:moveTo>
                  <a:cubicBezTo>
                    <a:pt x="203" y="1"/>
                    <a:pt x="181" y="1"/>
                    <a:pt x="181" y="23"/>
                  </a:cubicBezTo>
                  <a:cubicBezTo>
                    <a:pt x="181" y="23"/>
                    <a:pt x="91" y="1401"/>
                    <a:pt x="46" y="2755"/>
                  </a:cubicBezTo>
                  <a:cubicBezTo>
                    <a:pt x="23" y="3116"/>
                    <a:pt x="1" y="3454"/>
                    <a:pt x="1" y="3770"/>
                  </a:cubicBezTo>
                  <a:cubicBezTo>
                    <a:pt x="1" y="4086"/>
                    <a:pt x="23" y="4402"/>
                    <a:pt x="46" y="4651"/>
                  </a:cubicBezTo>
                  <a:cubicBezTo>
                    <a:pt x="113" y="5170"/>
                    <a:pt x="203" y="5509"/>
                    <a:pt x="203" y="5509"/>
                  </a:cubicBezTo>
                  <a:cubicBezTo>
                    <a:pt x="227" y="5509"/>
                    <a:pt x="227" y="5531"/>
                    <a:pt x="227" y="5531"/>
                  </a:cubicBezTo>
                  <a:cubicBezTo>
                    <a:pt x="248" y="5531"/>
                    <a:pt x="248" y="5531"/>
                    <a:pt x="248" y="5509"/>
                  </a:cubicBezTo>
                  <a:cubicBezTo>
                    <a:pt x="248" y="5509"/>
                    <a:pt x="362" y="5170"/>
                    <a:pt x="407" y="4651"/>
                  </a:cubicBezTo>
                  <a:cubicBezTo>
                    <a:pt x="429" y="4402"/>
                    <a:pt x="452" y="4086"/>
                    <a:pt x="452" y="3770"/>
                  </a:cubicBezTo>
                  <a:cubicBezTo>
                    <a:pt x="452" y="3454"/>
                    <a:pt x="429" y="3116"/>
                    <a:pt x="407" y="2755"/>
                  </a:cubicBezTo>
                  <a:cubicBezTo>
                    <a:pt x="339" y="1401"/>
                    <a:pt x="227" y="23"/>
                    <a:pt x="227" y="23"/>
                  </a:cubicBezTo>
                  <a:cubicBezTo>
                    <a:pt x="227" y="1"/>
                    <a:pt x="227" y="1"/>
                    <a:pt x="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4786925" y="1355100"/>
              <a:ext cx="11900" cy="267525"/>
            </a:xfrm>
            <a:custGeom>
              <a:avLst/>
              <a:gdLst/>
              <a:ahLst/>
              <a:cxnLst/>
              <a:rect l="l" t="t" r="r" b="b"/>
              <a:pathLst>
                <a:path w="476" h="10701" extrusionOk="0">
                  <a:moveTo>
                    <a:pt x="205" y="0"/>
                  </a:moveTo>
                  <a:cubicBezTo>
                    <a:pt x="181" y="0"/>
                    <a:pt x="181" y="22"/>
                    <a:pt x="181" y="22"/>
                  </a:cubicBezTo>
                  <a:lnTo>
                    <a:pt x="46" y="5350"/>
                  </a:lnTo>
                  <a:cubicBezTo>
                    <a:pt x="24" y="6027"/>
                    <a:pt x="24" y="6683"/>
                    <a:pt x="1" y="7315"/>
                  </a:cubicBezTo>
                  <a:cubicBezTo>
                    <a:pt x="1" y="7947"/>
                    <a:pt x="46" y="8534"/>
                    <a:pt x="70" y="9030"/>
                  </a:cubicBezTo>
                  <a:cubicBezTo>
                    <a:pt x="136" y="10024"/>
                    <a:pt x="227" y="10677"/>
                    <a:pt x="227" y="10677"/>
                  </a:cubicBezTo>
                  <a:cubicBezTo>
                    <a:pt x="227" y="10701"/>
                    <a:pt x="227" y="10701"/>
                    <a:pt x="250" y="10701"/>
                  </a:cubicBezTo>
                  <a:cubicBezTo>
                    <a:pt x="250" y="10701"/>
                    <a:pt x="272" y="10701"/>
                    <a:pt x="272" y="10677"/>
                  </a:cubicBezTo>
                  <a:cubicBezTo>
                    <a:pt x="272" y="10677"/>
                    <a:pt x="362" y="10024"/>
                    <a:pt x="407" y="9030"/>
                  </a:cubicBezTo>
                  <a:cubicBezTo>
                    <a:pt x="431" y="8510"/>
                    <a:pt x="476" y="7947"/>
                    <a:pt x="452" y="7315"/>
                  </a:cubicBezTo>
                  <a:cubicBezTo>
                    <a:pt x="452" y="6683"/>
                    <a:pt x="431" y="6027"/>
                    <a:pt x="407" y="5350"/>
                  </a:cubicBezTo>
                  <a:lnTo>
                    <a:pt x="227" y="22"/>
                  </a:ln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4106900" y="1857375"/>
              <a:ext cx="11850" cy="404125"/>
            </a:xfrm>
            <a:custGeom>
              <a:avLst/>
              <a:gdLst/>
              <a:ahLst/>
              <a:cxnLst/>
              <a:rect l="l" t="t" r="r" b="b"/>
              <a:pathLst>
                <a:path w="474" h="16165" extrusionOk="0">
                  <a:moveTo>
                    <a:pt x="202" y="1"/>
                  </a:moveTo>
                  <a:cubicBezTo>
                    <a:pt x="181" y="1"/>
                    <a:pt x="181" y="1"/>
                    <a:pt x="181" y="23"/>
                  </a:cubicBezTo>
                  <a:cubicBezTo>
                    <a:pt x="181" y="23"/>
                    <a:pt x="112" y="4041"/>
                    <a:pt x="45" y="8083"/>
                  </a:cubicBezTo>
                  <a:cubicBezTo>
                    <a:pt x="22" y="9098"/>
                    <a:pt x="22" y="10091"/>
                    <a:pt x="0" y="11039"/>
                  </a:cubicBezTo>
                  <a:cubicBezTo>
                    <a:pt x="0" y="11987"/>
                    <a:pt x="45" y="12868"/>
                    <a:pt x="67" y="13636"/>
                  </a:cubicBezTo>
                  <a:cubicBezTo>
                    <a:pt x="136" y="15148"/>
                    <a:pt x="226" y="16141"/>
                    <a:pt x="226" y="16141"/>
                  </a:cubicBezTo>
                  <a:cubicBezTo>
                    <a:pt x="226" y="16164"/>
                    <a:pt x="248" y="16164"/>
                    <a:pt x="248" y="16164"/>
                  </a:cubicBezTo>
                  <a:cubicBezTo>
                    <a:pt x="271" y="16164"/>
                    <a:pt x="271" y="16164"/>
                    <a:pt x="271" y="16141"/>
                  </a:cubicBezTo>
                  <a:cubicBezTo>
                    <a:pt x="271" y="16141"/>
                    <a:pt x="361" y="15148"/>
                    <a:pt x="428" y="13636"/>
                  </a:cubicBezTo>
                  <a:cubicBezTo>
                    <a:pt x="452" y="12868"/>
                    <a:pt x="473" y="11987"/>
                    <a:pt x="473" y="11039"/>
                  </a:cubicBezTo>
                  <a:cubicBezTo>
                    <a:pt x="452" y="10091"/>
                    <a:pt x="428" y="9098"/>
                    <a:pt x="407" y="8083"/>
                  </a:cubicBezTo>
                  <a:cubicBezTo>
                    <a:pt x="316" y="4041"/>
                    <a:pt x="226" y="23"/>
                    <a:pt x="226" y="23"/>
                  </a:cubicBezTo>
                  <a:cubicBezTo>
                    <a:pt x="226" y="1"/>
                    <a:pt x="202"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5647625" y="1493925"/>
              <a:ext cx="11850" cy="267550"/>
            </a:xfrm>
            <a:custGeom>
              <a:avLst/>
              <a:gdLst/>
              <a:ahLst/>
              <a:cxnLst/>
              <a:rect l="l" t="t" r="r" b="b"/>
              <a:pathLst>
                <a:path w="474" h="10702" extrusionOk="0">
                  <a:moveTo>
                    <a:pt x="203" y="1"/>
                  </a:moveTo>
                  <a:cubicBezTo>
                    <a:pt x="181" y="1"/>
                    <a:pt x="181" y="22"/>
                    <a:pt x="181" y="22"/>
                  </a:cubicBezTo>
                  <a:lnTo>
                    <a:pt x="46" y="5350"/>
                  </a:lnTo>
                  <a:cubicBezTo>
                    <a:pt x="46" y="6027"/>
                    <a:pt x="22" y="6683"/>
                    <a:pt x="0" y="7315"/>
                  </a:cubicBezTo>
                  <a:cubicBezTo>
                    <a:pt x="0" y="7947"/>
                    <a:pt x="46" y="8534"/>
                    <a:pt x="67" y="9031"/>
                  </a:cubicBezTo>
                  <a:cubicBezTo>
                    <a:pt x="136" y="10024"/>
                    <a:pt x="226" y="10678"/>
                    <a:pt x="226" y="10678"/>
                  </a:cubicBezTo>
                  <a:cubicBezTo>
                    <a:pt x="226" y="10701"/>
                    <a:pt x="248" y="10701"/>
                    <a:pt x="248" y="10701"/>
                  </a:cubicBezTo>
                  <a:cubicBezTo>
                    <a:pt x="271" y="10701"/>
                    <a:pt x="271" y="10701"/>
                    <a:pt x="271" y="10678"/>
                  </a:cubicBezTo>
                  <a:cubicBezTo>
                    <a:pt x="271" y="10678"/>
                    <a:pt x="362" y="10024"/>
                    <a:pt x="428" y="9031"/>
                  </a:cubicBezTo>
                  <a:cubicBezTo>
                    <a:pt x="452" y="8511"/>
                    <a:pt x="474" y="7947"/>
                    <a:pt x="474" y="7315"/>
                  </a:cubicBezTo>
                  <a:cubicBezTo>
                    <a:pt x="452" y="6683"/>
                    <a:pt x="428" y="6027"/>
                    <a:pt x="407" y="5350"/>
                  </a:cubicBezTo>
                  <a:lnTo>
                    <a:pt x="226" y="2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6041550" y="1885025"/>
              <a:ext cx="11325" cy="404100"/>
            </a:xfrm>
            <a:custGeom>
              <a:avLst/>
              <a:gdLst/>
              <a:ahLst/>
              <a:cxnLst/>
              <a:rect l="l" t="t" r="r" b="b"/>
              <a:pathLst>
                <a:path w="453" h="16164" extrusionOk="0">
                  <a:moveTo>
                    <a:pt x="203" y="0"/>
                  </a:moveTo>
                  <a:cubicBezTo>
                    <a:pt x="181" y="0"/>
                    <a:pt x="181" y="0"/>
                    <a:pt x="181" y="24"/>
                  </a:cubicBezTo>
                  <a:cubicBezTo>
                    <a:pt x="181" y="24"/>
                    <a:pt x="113" y="4042"/>
                    <a:pt x="46" y="8082"/>
                  </a:cubicBezTo>
                  <a:cubicBezTo>
                    <a:pt x="22" y="9099"/>
                    <a:pt x="1" y="10114"/>
                    <a:pt x="1" y="11040"/>
                  </a:cubicBezTo>
                  <a:cubicBezTo>
                    <a:pt x="1" y="11988"/>
                    <a:pt x="46" y="12868"/>
                    <a:pt x="67" y="13635"/>
                  </a:cubicBezTo>
                  <a:cubicBezTo>
                    <a:pt x="113" y="15149"/>
                    <a:pt x="226" y="16164"/>
                    <a:pt x="226" y="16164"/>
                  </a:cubicBezTo>
                  <a:lnTo>
                    <a:pt x="271" y="16164"/>
                  </a:lnTo>
                  <a:cubicBezTo>
                    <a:pt x="271" y="16164"/>
                    <a:pt x="362" y="15149"/>
                    <a:pt x="407" y="13635"/>
                  </a:cubicBezTo>
                  <a:cubicBezTo>
                    <a:pt x="429" y="12868"/>
                    <a:pt x="452" y="11988"/>
                    <a:pt x="452" y="11040"/>
                  </a:cubicBezTo>
                  <a:cubicBezTo>
                    <a:pt x="429" y="10092"/>
                    <a:pt x="429" y="9099"/>
                    <a:pt x="407" y="8082"/>
                  </a:cubicBezTo>
                  <a:cubicBezTo>
                    <a:pt x="317" y="4042"/>
                    <a:pt x="226" y="24"/>
                    <a:pt x="226" y="24"/>
                  </a:cubicBezTo>
                  <a:cubicBezTo>
                    <a:pt x="226" y="0"/>
                    <a:pt x="203"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4276750" y="1182950"/>
              <a:ext cx="11300" cy="138300"/>
            </a:xfrm>
            <a:custGeom>
              <a:avLst/>
              <a:gdLst/>
              <a:ahLst/>
              <a:cxnLst/>
              <a:rect l="l" t="t" r="r" b="b"/>
              <a:pathLst>
                <a:path w="452" h="5532" extrusionOk="0">
                  <a:moveTo>
                    <a:pt x="204" y="0"/>
                  </a:moveTo>
                  <a:cubicBezTo>
                    <a:pt x="181" y="0"/>
                    <a:pt x="181" y="0"/>
                    <a:pt x="181" y="24"/>
                  </a:cubicBezTo>
                  <a:cubicBezTo>
                    <a:pt x="181" y="24"/>
                    <a:pt x="91" y="1378"/>
                    <a:pt x="45" y="2754"/>
                  </a:cubicBezTo>
                  <a:cubicBezTo>
                    <a:pt x="24" y="3094"/>
                    <a:pt x="0" y="3455"/>
                    <a:pt x="0" y="3771"/>
                  </a:cubicBezTo>
                  <a:cubicBezTo>
                    <a:pt x="0" y="4087"/>
                    <a:pt x="24" y="4380"/>
                    <a:pt x="45" y="4651"/>
                  </a:cubicBezTo>
                  <a:cubicBezTo>
                    <a:pt x="114" y="5171"/>
                    <a:pt x="204" y="5508"/>
                    <a:pt x="204" y="5508"/>
                  </a:cubicBezTo>
                  <a:cubicBezTo>
                    <a:pt x="204" y="5508"/>
                    <a:pt x="226" y="5508"/>
                    <a:pt x="226" y="5532"/>
                  </a:cubicBezTo>
                  <a:cubicBezTo>
                    <a:pt x="249" y="5532"/>
                    <a:pt x="249" y="5508"/>
                    <a:pt x="249" y="5508"/>
                  </a:cubicBezTo>
                  <a:cubicBezTo>
                    <a:pt x="249" y="5508"/>
                    <a:pt x="340" y="5171"/>
                    <a:pt x="407" y="4651"/>
                  </a:cubicBezTo>
                  <a:cubicBezTo>
                    <a:pt x="430" y="4380"/>
                    <a:pt x="452" y="4087"/>
                    <a:pt x="452" y="3771"/>
                  </a:cubicBezTo>
                  <a:cubicBezTo>
                    <a:pt x="452" y="3455"/>
                    <a:pt x="407" y="3094"/>
                    <a:pt x="385" y="2754"/>
                  </a:cubicBezTo>
                  <a:cubicBezTo>
                    <a:pt x="340" y="1378"/>
                    <a:pt x="226" y="24"/>
                    <a:pt x="226" y="24"/>
                  </a:cubicBezTo>
                  <a:cubicBezTo>
                    <a:pt x="226" y="0"/>
                    <a:pt x="20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3322425" y="1858525"/>
              <a:ext cx="11300" cy="138250"/>
            </a:xfrm>
            <a:custGeom>
              <a:avLst/>
              <a:gdLst/>
              <a:ahLst/>
              <a:cxnLst/>
              <a:rect l="l" t="t" r="r" b="b"/>
              <a:pathLst>
                <a:path w="452" h="5530" extrusionOk="0">
                  <a:moveTo>
                    <a:pt x="202" y="0"/>
                  </a:moveTo>
                  <a:cubicBezTo>
                    <a:pt x="202" y="0"/>
                    <a:pt x="181" y="0"/>
                    <a:pt x="181" y="22"/>
                  </a:cubicBezTo>
                  <a:cubicBezTo>
                    <a:pt x="181" y="22"/>
                    <a:pt x="90" y="1400"/>
                    <a:pt x="45" y="2754"/>
                  </a:cubicBezTo>
                  <a:cubicBezTo>
                    <a:pt x="22" y="3115"/>
                    <a:pt x="0" y="3453"/>
                    <a:pt x="0" y="3769"/>
                  </a:cubicBezTo>
                  <a:cubicBezTo>
                    <a:pt x="0" y="4085"/>
                    <a:pt x="22" y="4401"/>
                    <a:pt x="45" y="4650"/>
                  </a:cubicBezTo>
                  <a:cubicBezTo>
                    <a:pt x="112" y="5169"/>
                    <a:pt x="202" y="5508"/>
                    <a:pt x="202" y="5508"/>
                  </a:cubicBezTo>
                  <a:lnTo>
                    <a:pt x="226" y="5530"/>
                  </a:lnTo>
                  <a:cubicBezTo>
                    <a:pt x="226" y="5530"/>
                    <a:pt x="248" y="5530"/>
                    <a:pt x="248" y="5508"/>
                  </a:cubicBezTo>
                  <a:cubicBezTo>
                    <a:pt x="248" y="5508"/>
                    <a:pt x="338" y="5169"/>
                    <a:pt x="407" y="4650"/>
                  </a:cubicBezTo>
                  <a:cubicBezTo>
                    <a:pt x="428" y="4401"/>
                    <a:pt x="452" y="4085"/>
                    <a:pt x="452" y="3769"/>
                  </a:cubicBezTo>
                  <a:cubicBezTo>
                    <a:pt x="452" y="3453"/>
                    <a:pt x="428" y="3115"/>
                    <a:pt x="407" y="2754"/>
                  </a:cubicBezTo>
                  <a:cubicBezTo>
                    <a:pt x="338" y="1400"/>
                    <a:pt x="226" y="22"/>
                    <a:pt x="226" y="22"/>
                  </a:cubicBezTo>
                  <a:cubicBezTo>
                    <a:pt x="226" y="0"/>
                    <a:pt x="226"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6434350" y="1577450"/>
              <a:ext cx="11850" cy="267550"/>
            </a:xfrm>
            <a:custGeom>
              <a:avLst/>
              <a:gdLst/>
              <a:ahLst/>
              <a:cxnLst/>
              <a:rect l="l" t="t" r="r" b="b"/>
              <a:pathLst>
                <a:path w="474" h="10702" extrusionOk="0">
                  <a:moveTo>
                    <a:pt x="203" y="1"/>
                  </a:moveTo>
                  <a:cubicBezTo>
                    <a:pt x="181" y="1"/>
                    <a:pt x="181" y="1"/>
                    <a:pt x="181" y="23"/>
                  </a:cubicBezTo>
                  <a:lnTo>
                    <a:pt x="46" y="5350"/>
                  </a:lnTo>
                  <a:cubicBezTo>
                    <a:pt x="46" y="6027"/>
                    <a:pt x="22" y="6683"/>
                    <a:pt x="1" y="7315"/>
                  </a:cubicBezTo>
                  <a:cubicBezTo>
                    <a:pt x="1" y="7924"/>
                    <a:pt x="46" y="8511"/>
                    <a:pt x="67" y="9007"/>
                  </a:cubicBezTo>
                  <a:cubicBezTo>
                    <a:pt x="136" y="10024"/>
                    <a:pt x="226" y="10678"/>
                    <a:pt x="226" y="10678"/>
                  </a:cubicBezTo>
                  <a:lnTo>
                    <a:pt x="248" y="10701"/>
                  </a:lnTo>
                  <a:cubicBezTo>
                    <a:pt x="272" y="10701"/>
                    <a:pt x="272" y="10701"/>
                    <a:pt x="272" y="10678"/>
                  </a:cubicBezTo>
                  <a:cubicBezTo>
                    <a:pt x="272" y="10678"/>
                    <a:pt x="362" y="10024"/>
                    <a:pt x="429" y="9007"/>
                  </a:cubicBezTo>
                  <a:cubicBezTo>
                    <a:pt x="452" y="8511"/>
                    <a:pt x="474" y="7924"/>
                    <a:pt x="474" y="7315"/>
                  </a:cubicBezTo>
                  <a:cubicBezTo>
                    <a:pt x="452" y="6683"/>
                    <a:pt x="429" y="6006"/>
                    <a:pt x="407" y="5350"/>
                  </a:cubicBezTo>
                  <a:lnTo>
                    <a:pt x="226" y="23"/>
                  </a:lnTo>
                  <a:cubicBezTo>
                    <a:pt x="226" y="1"/>
                    <a:pt x="226" y="1"/>
                    <a:pt x="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6182050" y="1339850"/>
              <a:ext cx="11900" cy="138300"/>
            </a:xfrm>
            <a:custGeom>
              <a:avLst/>
              <a:gdLst/>
              <a:ahLst/>
              <a:cxnLst/>
              <a:rect l="l" t="t" r="r" b="b"/>
              <a:pathLst>
                <a:path w="476" h="5532" extrusionOk="0">
                  <a:moveTo>
                    <a:pt x="227" y="0"/>
                  </a:moveTo>
                  <a:cubicBezTo>
                    <a:pt x="205" y="0"/>
                    <a:pt x="205" y="23"/>
                    <a:pt x="181" y="23"/>
                  </a:cubicBezTo>
                  <a:cubicBezTo>
                    <a:pt x="181" y="23"/>
                    <a:pt x="91" y="1400"/>
                    <a:pt x="46" y="2778"/>
                  </a:cubicBezTo>
                  <a:cubicBezTo>
                    <a:pt x="46" y="3115"/>
                    <a:pt x="1" y="3455"/>
                    <a:pt x="1" y="3793"/>
                  </a:cubicBezTo>
                  <a:cubicBezTo>
                    <a:pt x="1" y="4109"/>
                    <a:pt x="46" y="4403"/>
                    <a:pt x="69" y="4674"/>
                  </a:cubicBezTo>
                  <a:cubicBezTo>
                    <a:pt x="136" y="5171"/>
                    <a:pt x="227" y="5532"/>
                    <a:pt x="227" y="5532"/>
                  </a:cubicBezTo>
                  <a:lnTo>
                    <a:pt x="272" y="5532"/>
                  </a:lnTo>
                  <a:cubicBezTo>
                    <a:pt x="272" y="5532"/>
                    <a:pt x="362" y="5171"/>
                    <a:pt x="407" y="4674"/>
                  </a:cubicBezTo>
                  <a:cubicBezTo>
                    <a:pt x="431" y="4403"/>
                    <a:pt x="476" y="4109"/>
                    <a:pt x="476" y="3793"/>
                  </a:cubicBezTo>
                  <a:lnTo>
                    <a:pt x="407" y="2778"/>
                  </a:lnTo>
                  <a:cubicBezTo>
                    <a:pt x="340" y="1400"/>
                    <a:pt x="227" y="23"/>
                    <a:pt x="227" y="23"/>
                  </a:cubicBezTo>
                  <a:lnTo>
                    <a:pt x="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7367825" y="2487750"/>
              <a:ext cx="11850" cy="138325"/>
            </a:xfrm>
            <a:custGeom>
              <a:avLst/>
              <a:gdLst/>
              <a:ahLst/>
              <a:cxnLst/>
              <a:rect l="l" t="t" r="r" b="b"/>
              <a:pathLst>
                <a:path w="474" h="5533" extrusionOk="0">
                  <a:moveTo>
                    <a:pt x="226" y="1"/>
                  </a:moveTo>
                  <a:cubicBezTo>
                    <a:pt x="203" y="1"/>
                    <a:pt x="203" y="1"/>
                    <a:pt x="203" y="24"/>
                  </a:cubicBezTo>
                  <a:cubicBezTo>
                    <a:pt x="203" y="24"/>
                    <a:pt x="112" y="1401"/>
                    <a:pt x="46" y="2778"/>
                  </a:cubicBezTo>
                  <a:cubicBezTo>
                    <a:pt x="46" y="3116"/>
                    <a:pt x="22" y="3456"/>
                    <a:pt x="0" y="3772"/>
                  </a:cubicBezTo>
                  <a:cubicBezTo>
                    <a:pt x="0" y="4109"/>
                    <a:pt x="46" y="4404"/>
                    <a:pt x="67" y="4651"/>
                  </a:cubicBezTo>
                  <a:cubicBezTo>
                    <a:pt x="136" y="5171"/>
                    <a:pt x="226" y="5509"/>
                    <a:pt x="226" y="5509"/>
                  </a:cubicBezTo>
                  <a:cubicBezTo>
                    <a:pt x="226" y="5533"/>
                    <a:pt x="226" y="5533"/>
                    <a:pt x="248" y="5533"/>
                  </a:cubicBezTo>
                  <a:cubicBezTo>
                    <a:pt x="248" y="5533"/>
                    <a:pt x="271" y="5533"/>
                    <a:pt x="271" y="5509"/>
                  </a:cubicBezTo>
                  <a:cubicBezTo>
                    <a:pt x="271" y="5509"/>
                    <a:pt x="362" y="5171"/>
                    <a:pt x="428" y="4651"/>
                  </a:cubicBezTo>
                  <a:cubicBezTo>
                    <a:pt x="452" y="4404"/>
                    <a:pt x="474" y="4109"/>
                    <a:pt x="474" y="3772"/>
                  </a:cubicBezTo>
                  <a:cubicBezTo>
                    <a:pt x="452" y="3456"/>
                    <a:pt x="428" y="3116"/>
                    <a:pt x="407" y="2778"/>
                  </a:cubicBezTo>
                  <a:cubicBezTo>
                    <a:pt x="338" y="1401"/>
                    <a:pt x="248" y="24"/>
                    <a:pt x="248" y="24"/>
                  </a:cubicBezTo>
                  <a:lnTo>
                    <a:pt x="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6831075" y="3034075"/>
              <a:ext cx="11900" cy="138300"/>
            </a:xfrm>
            <a:custGeom>
              <a:avLst/>
              <a:gdLst/>
              <a:ahLst/>
              <a:cxnLst/>
              <a:rect l="l" t="t" r="r" b="b"/>
              <a:pathLst>
                <a:path w="476" h="5532" extrusionOk="0">
                  <a:moveTo>
                    <a:pt x="205" y="0"/>
                  </a:moveTo>
                  <a:cubicBezTo>
                    <a:pt x="205" y="0"/>
                    <a:pt x="181" y="0"/>
                    <a:pt x="181" y="24"/>
                  </a:cubicBezTo>
                  <a:cubicBezTo>
                    <a:pt x="181" y="24"/>
                    <a:pt x="91" y="1378"/>
                    <a:pt x="46" y="2754"/>
                  </a:cubicBezTo>
                  <a:cubicBezTo>
                    <a:pt x="24" y="3115"/>
                    <a:pt x="1" y="3455"/>
                    <a:pt x="1" y="3771"/>
                  </a:cubicBezTo>
                  <a:cubicBezTo>
                    <a:pt x="1" y="4087"/>
                    <a:pt x="46" y="4403"/>
                    <a:pt x="69" y="4651"/>
                  </a:cubicBezTo>
                  <a:cubicBezTo>
                    <a:pt x="136" y="5171"/>
                    <a:pt x="227" y="5508"/>
                    <a:pt x="227" y="5508"/>
                  </a:cubicBezTo>
                  <a:cubicBezTo>
                    <a:pt x="227" y="5508"/>
                    <a:pt x="227" y="5532"/>
                    <a:pt x="250" y="5532"/>
                  </a:cubicBezTo>
                  <a:lnTo>
                    <a:pt x="272" y="5508"/>
                  </a:lnTo>
                  <a:cubicBezTo>
                    <a:pt x="272" y="5508"/>
                    <a:pt x="362" y="5171"/>
                    <a:pt x="407" y="4651"/>
                  </a:cubicBezTo>
                  <a:cubicBezTo>
                    <a:pt x="431" y="4380"/>
                    <a:pt x="476" y="4087"/>
                    <a:pt x="476" y="3771"/>
                  </a:cubicBezTo>
                  <a:cubicBezTo>
                    <a:pt x="452" y="3455"/>
                    <a:pt x="431" y="3094"/>
                    <a:pt x="407" y="2754"/>
                  </a:cubicBezTo>
                  <a:cubicBezTo>
                    <a:pt x="340" y="1378"/>
                    <a:pt x="227" y="24"/>
                    <a:pt x="227" y="24"/>
                  </a:cubicBezTo>
                  <a:cubicBezTo>
                    <a:pt x="227" y="0"/>
                    <a:pt x="227"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6748150" y="3533550"/>
              <a:ext cx="11300" cy="138275"/>
            </a:xfrm>
            <a:custGeom>
              <a:avLst/>
              <a:gdLst/>
              <a:ahLst/>
              <a:cxnLst/>
              <a:rect l="l" t="t" r="r" b="b"/>
              <a:pathLst>
                <a:path w="452" h="5531" extrusionOk="0">
                  <a:moveTo>
                    <a:pt x="202" y="1"/>
                  </a:moveTo>
                  <a:cubicBezTo>
                    <a:pt x="181" y="1"/>
                    <a:pt x="181" y="22"/>
                    <a:pt x="181" y="22"/>
                  </a:cubicBezTo>
                  <a:cubicBezTo>
                    <a:pt x="181" y="22"/>
                    <a:pt x="91" y="1400"/>
                    <a:pt x="45" y="2776"/>
                  </a:cubicBezTo>
                  <a:cubicBezTo>
                    <a:pt x="22" y="3116"/>
                    <a:pt x="0" y="3454"/>
                    <a:pt x="0" y="3793"/>
                  </a:cubicBezTo>
                  <a:cubicBezTo>
                    <a:pt x="0" y="4109"/>
                    <a:pt x="22" y="4402"/>
                    <a:pt x="45" y="4673"/>
                  </a:cubicBezTo>
                  <a:cubicBezTo>
                    <a:pt x="112" y="5169"/>
                    <a:pt x="202" y="5531"/>
                    <a:pt x="202" y="5531"/>
                  </a:cubicBezTo>
                  <a:lnTo>
                    <a:pt x="248" y="5531"/>
                  </a:lnTo>
                  <a:cubicBezTo>
                    <a:pt x="248" y="5531"/>
                    <a:pt x="338" y="5169"/>
                    <a:pt x="407" y="4651"/>
                  </a:cubicBezTo>
                  <a:cubicBezTo>
                    <a:pt x="428" y="4402"/>
                    <a:pt x="452" y="4109"/>
                    <a:pt x="452" y="3770"/>
                  </a:cubicBezTo>
                  <a:cubicBezTo>
                    <a:pt x="452" y="3454"/>
                    <a:pt x="407" y="3116"/>
                    <a:pt x="383" y="2776"/>
                  </a:cubicBezTo>
                  <a:cubicBezTo>
                    <a:pt x="316" y="1400"/>
                    <a:pt x="226" y="22"/>
                    <a:pt x="226" y="22"/>
                  </a:cubicBez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6726100" y="2144075"/>
              <a:ext cx="11900" cy="404650"/>
            </a:xfrm>
            <a:custGeom>
              <a:avLst/>
              <a:gdLst/>
              <a:ahLst/>
              <a:cxnLst/>
              <a:rect l="l" t="t" r="r" b="b"/>
              <a:pathLst>
                <a:path w="476" h="16186" extrusionOk="0">
                  <a:moveTo>
                    <a:pt x="205" y="1"/>
                  </a:moveTo>
                  <a:cubicBezTo>
                    <a:pt x="205" y="1"/>
                    <a:pt x="182" y="1"/>
                    <a:pt x="182" y="22"/>
                  </a:cubicBezTo>
                  <a:cubicBezTo>
                    <a:pt x="182" y="22"/>
                    <a:pt x="115" y="4064"/>
                    <a:pt x="46" y="8083"/>
                  </a:cubicBezTo>
                  <a:cubicBezTo>
                    <a:pt x="46" y="9098"/>
                    <a:pt x="24" y="10114"/>
                    <a:pt x="1" y="11062"/>
                  </a:cubicBezTo>
                  <a:cubicBezTo>
                    <a:pt x="24" y="11987"/>
                    <a:pt x="46" y="12890"/>
                    <a:pt x="70" y="13636"/>
                  </a:cubicBezTo>
                  <a:cubicBezTo>
                    <a:pt x="136" y="15148"/>
                    <a:pt x="227" y="16164"/>
                    <a:pt x="227" y="16164"/>
                  </a:cubicBezTo>
                  <a:lnTo>
                    <a:pt x="250" y="16186"/>
                  </a:lnTo>
                  <a:cubicBezTo>
                    <a:pt x="272" y="16186"/>
                    <a:pt x="272" y="16164"/>
                    <a:pt x="272" y="16164"/>
                  </a:cubicBezTo>
                  <a:cubicBezTo>
                    <a:pt x="272" y="16164"/>
                    <a:pt x="386" y="15148"/>
                    <a:pt x="431" y="13636"/>
                  </a:cubicBezTo>
                  <a:cubicBezTo>
                    <a:pt x="452" y="12890"/>
                    <a:pt x="476" y="11987"/>
                    <a:pt x="476" y="11062"/>
                  </a:cubicBezTo>
                  <a:cubicBezTo>
                    <a:pt x="452" y="10114"/>
                    <a:pt x="431" y="9098"/>
                    <a:pt x="407" y="8083"/>
                  </a:cubicBezTo>
                  <a:cubicBezTo>
                    <a:pt x="317" y="4064"/>
                    <a:pt x="227" y="22"/>
                    <a:pt x="227" y="22"/>
                  </a:cubicBezTo>
                  <a:cubicBezTo>
                    <a:pt x="227" y="1"/>
                    <a:pt x="227" y="1"/>
                    <a:pt x="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6513375" y="3041975"/>
              <a:ext cx="11850" cy="404375"/>
            </a:xfrm>
            <a:custGeom>
              <a:avLst/>
              <a:gdLst/>
              <a:ahLst/>
              <a:cxnLst/>
              <a:rect l="l" t="t" r="r" b="b"/>
              <a:pathLst>
                <a:path w="474" h="16175" extrusionOk="0">
                  <a:moveTo>
                    <a:pt x="202" y="0"/>
                  </a:moveTo>
                  <a:cubicBezTo>
                    <a:pt x="181" y="0"/>
                    <a:pt x="181" y="0"/>
                    <a:pt x="181" y="24"/>
                  </a:cubicBezTo>
                  <a:cubicBezTo>
                    <a:pt x="181" y="24"/>
                    <a:pt x="112" y="4042"/>
                    <a:pt x="45" y="8082"/>
                  </a:cubicBezTo>
                  <a:cubicBezTo>
                    <a:pt x="45" y="9099"/>
                    <a:pt x="22" y="10114"/>
                    <a:pt x="0" y="11040"/>
                  </a:cubicBezTo>
                  <a:cubicBezTo>
                    <a:pt x="0" y="11988"/>
                    <a:pt x="45" y="12868"/>
                    <a:pt x="67" y="13635"/>
                  </a:cubicBezTo>
                  <a:cubicBezTo>
                    <a:pt x="136" y="15149"/>
                    <a:pt x="226" y="16164"/>
                    <a:pt x="226" y="16164"/>
                  </a:cubicBezTo>
                  <a:lnTo>
                    <a:pt x="248" y="16164"/>
                  </a:lnTo>
                  <a:cubicBezTo>
                    <a:pt x="255" y="16172"/>
                    <a:pt x="261" y="16174"/>
                    <a:pt x="264" y="16174"/>
                  </a:cubicBezTo>
                  <a:cubicBezTo>
                    <a:pt x="271" y="16174"/>
                    <a:pt x="271" y="16164"/>
                    <a:pt x="271" y="16164"/>
                  </a:cubicBezTo>
                  <a:cubicBezTo>
                    <a:pt x="271" y="16164"/>
                    <a:pt x="361" y="15149"/>
                    <a:pt x="428" y="13635"/>
                  </a:cubicBezTo>
                  <a:cubicBezTo>
                    <a:pt x="452" y="12868"/>
                    <a:pt x="473" y="11988"/>
                    <a:pt x="473" y="11040"/>
                  </a:cubicBezTo>
                  <a:cubicBezTo>
                    <a:pt x="452" y="10114"/>
                    <a:pt x="428" y="9099"/>
                    <a:pt x="406" y="8082"/>
                  </a:cubicBezTo>
                  <a:cubicBezTo>
                    <a:pt x="316" y="4042"/>
                    <a:pt x="226" y="24"/>
                    <a:pt x="226" y="24"/>
                  </a:cubicBezTo>
                  <a:cubicBezTo>
                    <a:pt x="226" y="0"/>
                    <a:pt x="226"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7"/>
            <p:cNvSpPr/>
            <p:nvPr/>
          </p:nvSpPr>
          <p:spPr>
            <a:xfrm>
              <a:off x="7328325" y="3208475"/>
              <a:ext cx="11300" cy="404650"/>
            </a:xfrm>
            <a:custGeom>
              <a:avLst/>
              <a:gdLst/>
              <a:ahLst/>
              <a:cxnLst/>
              <a:rect l="l" t="t" r="r" b="b"/>
              <a:pathLst>
                <a:path w="452" h="16186" extrusionOk="0">
                  <a:moveTo>
                    <a:pt x="181" y="1"/>
                  </a:moveTo>
                  <a:cubicBezTo>
                    <a:pt x="181" y="1"/>
                    <a:pt x="157" y="1"/>
                    <a:pt x="157" y="22"/>
                  </a:cubicBezTo>
                  <a:cubicBezTo>
                    <a:pt x="157" y="22"/>
                    <a:pt x="90" y="4064"/>
                    <a:pt x="22" y="8082"/>
                  </a:cubicBezTo>
                  <a:cubicBezTo>
                    <a:pt x="22" y="9097"/>
                    <a:pt x="0" y="10114"/>
                    <a:pt x="0" y="11062"/>
                  </a:cubicBezTo>
                  <a:cubicBezTo>
                    <a:pt x="0" y="12010"/>
                    <a:pt x="22" y="12890"/>
                    <a:pt x="45" y="13636"/>
                  </a:cubicBezTo>
                  <a:cubicBezTo>
                    <a:pt x="112" y="15147"/>
                    <a:pt x="202" y="16164"/>
                    <a:pt x="202" y="16164"/>
                  </a:cubicBezTo>
                  <a:cubicBezTo>
                    <a:pt x="226" y="16164"/>
                    <a:pt x="226" y="16186"/>
                    <a:pt x="226" y="16186"/>
                  </a:cubicBezTo>
                  <a:cubicBezTo>
                    <a:pt x="248" y="16186"/>
                    <a:pt x="248" y="16164"/>
                    <a:pt x="248" y="16164"/>
                  </a:cubicBezTo>
                  <a:cubicBezTo>
                    <a:pt x="248" y="16164"/>
                    <a:pt x="361" y="15147"/>
                    <a:pt x="406" y="13636"/>
                  </a:cubicBezTo>
                  <a:cubicBezTo>
                    <a:pt x="428" y="12890"/>
                    <a:pt x="452" y="11987"/>
                    <a:pt x="452" y="11062"/>
                  </a:cubicBezTo>
                  <a:cubicBezTo>
                    <a:pt x="428" y="10114"/>
                    <a:pt x="406" y="9097"/>
                    <a:pt x="383" y="8082"/>
                  </a:cubicBezTo>
                  <a:cubicBezTo>
                    <a:pt x="293" y="4064"/>
                    <a:pt x="202" y="22"/>
                    <a:pt x="202" y="22"/>
                  </a:cubicBezTo>
                  <a:cubicBezTo>
                    <a:pt x="202" y="1"/>
                    <a:pt x="20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7"/>
            <p:cNvSpPr/>
            <p:nvPr/>
          </p:nvSpPr>
          <p:spPr>
            <a:xfrm>
              <a:off x="7350900" y="1216275"/>
              <a:ext cx="11850" cy="267525"/>
            </a:xfrm>
            <a:custGeom>
              <a:avLst/>
              <a:gdLst/>
              <a:ahLst/>
              <a:cxnLst/>
              <a:rect l="l" t="t" r="r" b="b"/>
              <a:pathLst>
                <a:path w="474" h="10701" extrusionOk="0">
                  <a:moveTo>
                    <a:pt x="202" y="0"/>
                  </a:moveTo>
                  <a:cubicBezTo>
                    <a:pt x="181" y="0"/>
                    <a:pt x="181" y="22"/>
                    <a:pt x="181" y="22"/>
                  </a:cubicBezTo>
                  <a:lnTo>
                    <a:pt x="45" y="5349"/>
                  </a:lnTo>
                  <a:cubicBezTo>
                    <a:pt x="22" y="6027"/>
                    <a:pt x="22" y="6682"/>
                    <a:pt x="0" y="7314"/>
                  </a:cubicBezTo>
                  <a:cubicBezTo>
                    <a:pt x="0" y="7946"/>
                    <a:pt x="45" y="8533"/>
                    <a:pt x="67" y="9030"/>
                  </a:cubicBezTo>
                  <a:cubicBezTo>
                    <a:pt x="112" y="10023"/>
                    <a:pt x="226" y="10677"/>
                    <a:pt x="226" y="10677"/>
                  </a:cubicBezTo>
                  <a:cubicBezTo>
                    <a:pt x="226" y="10700"/>
                    <a:pt x="226" y="10700"/>
                    <a:pt x="248" y="10700"/>
                  </a:cubicBezTo>
                  <a:cubicBezTo>
                    <a:pt x="248" y="10700"/>
                    <a:pt x="271" y="10700"/>
                    <a:pt x="271" y="10677"/>
                  </a:cubicBezTo>
                  <a:cubicBezTo>
                    <a:pt x="271" y="10677"/>
                    <a:pt x="361" y="10023"/>
                    <a:pt x="406" y="9030"/>
                  </a:cubicBezTo>
                  <a:cubicBezTo>
                    <a:pt x="428" y="8510"/>
                    <a:pt x="473" y="7946"/>
                    <a:pt x="452" y="7314"/>
                  </a:cubicBezTo>
                  <a:cubicBezTo>
                    <a:pt x="452" y="6682"/>
                    <a:pt x="428" y="6027"/>
                    <a:pt x="406" y="5349"/>
                  </a:cubicBezTo>
                  <a:lnTo>
                    <a:pt x="226" y="22"/>
                  </a:lnTo>
                  <a:lnTo>
                    <a:pt x="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7"/>
            <p:cNvSpPr/>
            <p:nvPr/>
          </p:nvSpPr>
          <p:spPr>
            <a:xfrm>
              <a:off x="5971575" y="2762050"/>
              <a:ext cx="11850" cy="267525"/>
            </a:xfrm>
            <a:custGeom>
              <a:avLst/>
              <a:gdLst/>
              <a:ahLst/>
              <a:cxnLst/>
              <a:rect l="l" t="t" r="r" b="b"/>
              <a:pathLst>
                <a:path w="474" h="10701" extrusionOk="0">
                  <a:moveTo>
                    <a:pt x="203" y="0"/>
                  </a:moveTo>
                  <a:cubicBezTo>
                    <a:pt x="181" y="0"/>
                    <a:pt x="181" y="24"/>
                    <a:pt x="181" y="24"/>
                  </a:cubicBezTo>
                  <a:lnTo>
                    <a:pt x="45" y="5351"/>
                  </a:lnTo>
                  <a:cubicBezTo>
                    <a:pt x="45" y="6029"/>
                    <a:pt x="22" y="6682"/>
                    <a:pt x="0" y="7314"/>
                  </a:cubicBezTo>
                  <a:cubicBezTo>
                    <a:pt x="0" y="7946"/>
                    <a:pt x="45" y="8512"/>
                    <a:pt x="67" y="9030"/>
                  </a:cubicBezTo>
                  <a:cubicBezTo>
                    <a:pt x="136" y="10023"/>
                    <a:pt x="226" y="10679"/>
                    <a:pt x="226" y="10679"/>
                  </a:cubicBezTo>
                  <a:cubicBezTo>
                    <a:pt x="226" y="10701"/>
                    <a:pt x="248" y="10701"/>
                    <a:pt x="248" y="10701"/>
                  </a:cubicBezTo>
                  <a:cubicBezTo>
                    <a:pt x="271" y="10701"/>
                    <a:pt x="271" y="10701"/>
                    <a:pt x="271" y="10679"/>
                  </a:cubicBezTo>
                  <a:cubicBezTo>
                    <a:pt x="271" y="10679"/>
                    <a:pt x="361" y="10023"/>
                    <a:pt x="428" y="9008"/>
                  </a:cubicBezTo>
                  <a:cubicBezTo>
                    <a:pt x="452" y="8512"/>
                    <a:pt x="473" y="7946"/>
                    <a:pt x="473" y="7314"/>
                  </a:cubicBezTo>
                  <a:cubicBezTo>
                    <a:pt x="452" y="6682"/>
                    <a:pt x="428" y="6029"/>
                    <a:pt x="407" y="5351"/>
                  </a:cubicBezTo>
                  <a:lnTo>
                    <a:pt x="226" y="2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7"/>
            <p:cNvSpPr/>
            <p:nvPr/>
          </p:nvSpPr>
          <p:spPr>
            <a:xfrm>
              <a:off x="6959750" y="1608475"/>
              <a:ext cx="11900" cy="138325"/>
            </a:xfrm>
            <a:custGeom>
              <a:avLst/>
              <a:gdLst/>
              <a:ahLst/>
              <a:cxnLst/>
              <a:rect l="l" t="t" r="r" b="b"/>
              <a:pathLst>
                <a:path w="476" h="5533" extrusionOk="0">
                  <a:moveTo>
                    <a:pt x="227" y="1"/>
                  </a:moveTo>
                  <a:cubicBezTo>
                    <a:pt x="205" y="1"/>
                    <a:pt x="205" y="1"/>
                    <a:pt x="205" y="24"/>
                  </a:cubicBezTo>
                  <a:cubicBezTo>
                    <a:pt x="205" y="24"/>
                    <a:pt x="115" y="1400"/>
                    <a:pt x="46" y="2778"/>
                  </a:cubicBezTo>
                  <a:cubicBezTo>
                    <a:pt x="24" y="3116"/>
                    <a:pt x="1" y="3455"/>
                    <a:pt x="1" y="3771"/>
                  </a:cubicBezTo>
                  <a:cubicBezTo>
                    <a:pt x="1" y="4109"/>
                    <a:pt x="24" y="4404"/>
                    <a:pt x="69" y="4651"/>
                  </a:cubicBezTo>
                  <a:cubicBezTo>
                    <a:pt x="115" y="5171"/>
                    <a:pt x="227" y="5509"/>
                    <a:pt x="227" y="5509"/>
                  </a:cubicBezTo>
                  <a:lnTo>
                    <a:pt x="227" y="5532"/>
                  </a:lnTo>
                  <a:cubicBezTo>
                    <a:pt x="250" y="5532"/>
                    <a:pt x="250" y="5532"/>
                    <a:pt x="272" y="5509"/>
                  </a:cubicBezTo>
                  <a:cubicBezTo>
                    <a:pt x="272" y="5509"/>
                    <a:pt x="362" y="5171"/>
                    <a:pt x="407" y="4651"/>
                  </a:cubicBezTo>
                  <a:cubicBezTo>
                    <a:pt x="431" y="4404"/>
                    <a:pt x="476" y="4087"/>
                    <a:pt x="452" y="3771"/>
                  </a:cubicBezTo>
                  <a:cubicBezTo>
                    <a:pt x="452" y="3455"/>
                    <a:pt x="431" y="3116"/>
                    <a:pt x="407" y="2778"/>
                  </a:cubicBezTo>
                  <a:cubicBezTo>
                    <a:pt x="340" y="1400"/>
                    <a:pt x="250" y="24"/>
                    <a:pt x="250" y="24"/>
                  </a:cubicBezTo>
                  <a:cubicBezTo>
                    <a:pt x="250" y="1"/>
                    <a:pt x="227"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7"/>
            <p:cNvSpPr/>
            <p:nvPr/>
          </p:nvSpPr>
          <p:spPr>
            <a:xfrm>
              <a:off x="5396450" y="3885725"/>
              <a:ext cx="11900" cy="137975"/>
            </a:xfrm>
            <a:custGeom>
              <a:avLst/>
              <a:gdLst/>
              <a:ahLst/>
              <a:cxnLst/>
              <a:rect l="l" t="t" r="r" b="b"/>
              <a:pathLst>
                <a:path w="476" h="5519" extrusionOk="0">
                  <a:moveTo>
                    <a:pt x="181" y="0"/>
                  </a:moveTo>
                  <a:cubicBezTo>
                    <a:pt x="181" y="0"/>
                    <a:pt x="91" y="1376"/>
                    <a:pt x="46" y="2754"/>
                  </a:cubicBezTo>
                  <a:cubicBezTo>
                    <a:pt x="24" y="3092"/>
                    <a:pt x="1" y="3453"/>
                    <a:pt x="1" y="3769"/>
                  </a:cubicBezTo>
                  <a:cubicBezTo>
                    <a:pt x="1" y="4085"/>
                    <a:pt x="46" y="4380"/>
                    <a:pt x="69" y="4651"/>
                  </a:cubicBezTo>
                  <a:cubicBezTo>
                    <a:pt x="114" y="5169"/>
                    <a:pt x="226" y="5508"/>
                    <a:pt x="226" y="5508"/>
                  </a:cubicBezTo>
                  <a:lnTo>
                    <a:pt x="250" y="5508"/>
                  </a:lnTo>
                  <a:cubicBezTo>
                    <a:pt x="250" y="5516"/>
                    <a:pt x="252" y="5518"/>
                    <a:pt x="256" y="5518"/>
                  </a:cubicBezTo>
                  <a:cubicBezTo>
                    <a:pt x="262" y="5518"/>
                    <a:pt x="272" y="5508"/>
                    <a:pt x="272" y="5508"/>
                  </a:cubicBezTo>
                  <a:cubicBezTo>
                    <a:pt x="272" y="5508"/>
                    <a:pt x="362" y="5169"/>
                    <a:pt x="407" y="4651"/>
                  </a:cubicBezTo>
                  <a:cubicBezTo>
                    <a:pt x="430" y="4380"/>
                    <a:pt x="476" y="4085"/>
                    <a:pt x="476" y="3769"/>
                  </a:cubicBezTo>
                  <a:lnTo>
                    <a:pt x="407" y="2754"/>
                  </a:lnTo>
                  <a:cubicBezTo>
                    <a:pt x="340" y="1376"/>
                    <a:pt x="226"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7"/>
            <p:cNvSpPr/>
            <p:nvPr/>
          </p:nvSpPr>
          <p:spPr>
            <a:xfrm>
              <a:off x="4754800" y="3541450"/>
              <a:ext cx="11850" cy="404650"/>
            </a:xfrm>
            <a:custGeom>
              <a:avLst/>
              <a:gdLst/>
              <a:ahLst/>
              <a:cxnLst/>
              <a:rect l="l" t="t" r="r" b="b"/>
              <a:pathLst>
                <a:path w="474" h="16186" extrusionOk="0">
                  <a:moveTo>
                    <a:pt x="202" y="1"/>
                  </a:moveTo>
                  <a:cubicBezTo>
                    <a:pt x="181" y="1"/>
                    <a:pt x="181" y="22"/>
                    <a:pt x="181" y="22"/>
                  </a:cubicBezTo>
                  <a:lnTo>
                    <a:pt x="45" y="8104"/>
                  </a:lnTo>
                  <a:cubicBezTo>
                    <a:pt x="22" y="9121"/>
                    <a:pt x="22" y="10114"/>
                    <a:pt x="0" y="11062"/>
                  </a:cubicBezTo>
                  <a:cubicBezTo>
                    <a:pt x="0" y="12010"/>
                    <a:pt x="45" y="12890"/>
                    <a:pt x="67" y="13657"/>
                  </a:cubicBezTo>
                  <a:cubicBezTo>
                    <a:pt x="135" y="15171"/>
                    <a:pt x="226" y="16164"/>
                    <a:pt x="226" y="16164"/>
                  </a:cubicBezTo>
                  <a:cubicBezTo>
                    <a:pt x="226" y="16186"/>
                    <a:pt x="247" y="16186"/>
                    <a:pt x="247" y="16186"/>
                  </a:cubicBezTo>
                  <a:cubicBezTo>
                    <a:pt x="271" y="16186"/>
                    <a:pt x="271" y="16186"/>
                    <a:pt x="271" y="16164"/>
                  </a:cubicBezTo>
                  <a:cubicBezTo>
                    <a:pt x="271" y="16164"/>
                    <a:pt x="361" y="15171"/>
                    <a:pt x="428" y="13657"/>
                  </a:cubicBezTo>
                  <a:cubicBezTo>
                    <a:pt x="452" y="12890"/>
                    <a:pt x="473" y="12010"/>
                    <a:pt x="473" y="11062"/>
                  </a:cubicBezTo>
                  <a:cubicBezTo>
                    <a:pt x="452" y="10114"/>
                    <a:pt x="428" y="9097"/>
                    <a:pt x="406" y="8104"/>
                  </a:cubicBezTo>
                  <a:lnTo>
                    <a:pt x="226" y="22"/>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7"/>
            <p:cNvSpPr/>
            <p:nvPr/>
          </p:nvSpPr>
          <p:spPr>
            <a:xfrm>
              <a:off x="5379525" y="2614175"/>
              <a:ext cx="11300" cy="267525"/>
            </a:xfrm>
            <a:custGeom>
              <a:avLst/>
              <a:gdLst/>
              <a:ahLst/>
              <a:cxnLst/>
              <a:rect l="l" t="t" r="r" b="b"/>
              <a:pathLst>
                <a:path w="452" h="10701" extrusionOk="0">
                  <a:moveTo>
                    <a:pt x="181" y="1"/>
                  </a:moveTo>
                  <a:cubicBezTo>
                    <a:pt x="181" y="1"/>
                    <a:pt x="159" y="1"/>
                    <a:pt x="159" y="24"/>
                  </a:cubicBezTo>
                  <a:cubicBezTo>
                    <a:pt x="159" y="24"/>
                    <a:pt x="91" y="2688"/>
                    <a:pt x="46" y="5352"/>
                  </a:cubicBezTo>
                  <a:cubicBezTo>
                    <a:pt x="24" y="6005"/>
                    <a:pt x="0" y="6683"/>
                    <a:pt x="0" y="7315"/>
                  </a:cubicBezTo>
                  <a:cubicBezTo>
                    <a:pt x="0" y="7925"/>
                    <a:pt x="24" y="8512"/>
                    <a:pt x="46" y="9009"/>
                  </a:cubicBezTo>
                  <a:cubicBezTo>
                    <a:pt x="114" y="10002"/>
                    <a:pt x="226" y="10679"/>
                    <a:pt x="226" y="10679"/>
                  </a:cubicBezTo>
                  <a:lnTo>
                    <a:pt x="226" y="10701"/>
                  </a:lnTo>
                  <a:cubicBezTo>
                    <a:pt x="250" y="10701"/>
                    <a:pt x="271" y="10679"/>
                    <a:pt x="271" y="10679"/>
                  </a:cubicBezTo>
                  <a:cubicBezTo>
                    <a:pt x="271" y="10679"/>
                    <a:pt x="362" y="10002"/>
                    <a:pt x="407" y="9009"/>
                  </a:cubicBezTo>
                  <a:cubicBezTo>
                    <a:pt x="430" y="8512"/>
                    <a:pt x="452" y="7925"/>
                    <a:pt x="452" y="7293"/>
                  </a:cubicBezTo>
                  <a:cubicBezTo>
                    <a:pt x="430" y="6683"/>
                    <a:pt x="407" y="6005"/>
                    <a:pt x="385" y="5352"/>
                  </a:cubicBezTo>
                  <a:lnTo>
                    <a:pt x="205" y="24"/>
                  </a:lnTo>
                  <a:cubicBezTo>
                    <a:pt x="205" y="1"/>
                    <a:pt x="205"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7"/>
            <p:cNvSpPr/>
            <p:nvPr/>
          </p:nvSpPr>
          <p:spPr>
            <a:xfrm>
              <a:off x="4988425" y="3006175"/>
              <a:ext cx="11325" cy="138225"/>
            </a:xfrm>
            <a:custGeom>
              <a:avLst/>
              <a:gdLst/>
              <a:ahLst/>
              <a:cxnLst/>
              <a:rect l="l" t="t" r="r" b="b"/>
              <a:pathLst>
                <a:path w="453" h="5529" extrusionOk="0">
                  <a:moveTo>
                    <a:pt x="198" y="0"/>
                  </a:moveTo>
                  <a:cubicBezTo>
                    <a:pt x="191" y="0"/>
                    <a:pt x="182" y="11"/>
                    <a:pt x="182" y="11"/>
                  </a:cubicBezTo>
                  <a:cubicBezTo>
                    <a:pt x="182" y="11"/>
                    <a:pt x="91" y="1387"/>
                    <a:pt x="46" y="2765"/>
                  </a:cubicBezTo>
                  <a:cubicBezTo>
                    <a:pt x="23" y="3103"/>
                    <a:pt x="1" y="3464"/>
                    <a:pt x="1" y="3780"/>
                  </a:cubicBezTo>
                  <a:cubicBezTo>
                    <a:pt x="1" y="4096"/>
                    <a:pt x="23" y="4390"/>
                    <a:pt x="46" y="4661"/>
                  </a:cubicBezTo>
                  <a:cubicBezTo>
                    <a:pt x="113" y="5180"/>
                    <a:pt x="203" y="5519"/>
                    <a:pt x="203" y="5519"/>
                  </a:cubicBezTo>
                  <a:lnTo>
                    <a:pt x="227" y="5519"/>
                  </a:lnTo>
                  <a:cubicBezTo>
                    <a:pt x="234" y="5526"/>
                    <a:pt x="239" y="5529"/>
                    <a:pt x="242" y="5529"/>
                  </a:cubicBezTo>
                  <a:cubicBezTo>
                    <a:pt x="248" y="5529"/>
                    <a:pt x="248" y="5519"/>
                    <a:pt x="248" y="5519"/>
                  </a:cubicBezTo>
                  <a:cubicBezTo>
                    <a:pt x="248" y="5519"/>
                    <a:pt x="339" y="5158"/>
                    <a:pt x="407" y="4661"/>
                  </a:cubicBezTo>
                  <a:cubicBezTo>
                    <a:pt x="429" y="4390"/>
                    <a:pt x="452" y="4096"/>
                    <a:pt x="452" y="3780"/>
                  </a:cubicBezTo>
                  <a:cubicBezTo>
                    <a:pt x="452" y="3442"/>
                    <a:pt x="429" y="3103"/>
                    <a:pt x="407" y="2765"/>
                  </a:cubicBezTo>
                  <a:cubicBezTo>
                    <a:pt x="339" y="1387"/>
                    <a:pt x="227" y="11"/>
                    <a:pt x="227" y="11"/>
                  </a:cubicBezTo>
                  <a:lnTo>
                    <a:pt x="203" y="11"/>
                  </a:lnTo>
                  <a:cubicBezTo>
                    <a:pt x="203" y="3"/>
                    <a:pt x="201"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5127275" y="1774975"/>
              <a:ext cx="11300" cy="138275"/>
            </a:xfrm>
            <a:custGeom>
              <a:avLst/>
              <a:gdLst/>
              <a:ahLst/>
              <a:cxnLst/>
              <a:rect l="l" t="t" r="r" b="b"/>
              <a:pathLst>
                <a:path w="452" h="5531" extrusionOk="0">
                  <a:moveTo>
                    <a:pt x="203" y="1"/>
                  </a:moveTo>
                  <a:lnTo>
                    <a:pt x="181" y="23"/>
                  </a:lnTo>
                  <a:cubicBezTo>
                    <a:pt x="181" y="23"/>
                    <a:pt x="91" y="1401"/>
                    <a:pt x="46" y="2777"/>
                  </a:cubicBezTo>
                  <a:cubicBezTo>
                    <a:pt x="22" y="3116"/>
                    <a:pt x="0" y="3454"/>
                    <a:pt x="0" y="3794"/>
                  </a:cubicBezTo>
                  <a:cubicBezTo>
                    <a:pt x="0" y="4110"/>
                    <a:pt x="22" y="4402"/>
                    <a:pt x="46" y="4651"/>
                  </a:cubicBezTo>
                  <a:cubicBezTo>
                    <a:pt x="112" y="5170"/>
                    <a:pt x="203" y="5509"/>
                    <a:pt x="203" y="5509"/>
                  </a:cubicBezTo>
                  <a:cubicBezTo>
                    <a:pt x="203" y="5531"/>
                    <a:pt x="226" y="5531"/>
                    <a:pt x="226" y="5531"/>
                  </a:cubicBezTo>
                  <a:cubicBezTo>
                    <a:pt x="248" y="5531"/>
                    <a:pt x="248" y="5531"/>
                    <a:pt x="248" y="5509"/>
                  </a:cubicBezTo>
                  <a:cubicBezTo>
                    <a:pt x="248" y="5509"/>
                    <a:pt x="338" y="5170"/>
                    <a:pt x="407" y="4651"/>
                  </a:cubicBezTo>
                  <a:cubicBezTo>
                    <a:pt x="428" y="4402"/>
                    <a:pt x="452" y="4110"/>
                    <a:pt x="452" y="3770"/>
                  </a:cubicBezTo>
                  <a:cubicBezTo>
                    <a:pt x="452" y="3454"/>
                    <a:pt x="428" y="3116"/>
                    <a:pt x="407" y="2777"/>
                  </a:cubicBezTo>
                  <a:cubicBezTo>
                    <a:pt x="338" y="1401"/>
                    <a:pt x="226" y="23"/>
                    <a:pt x="226" y="23"/>
                  </a:cubicBezTo>
                  <a:cubicBezTo>
                    <a:pt x="226" y="23"/>
                    <a:pt x="226" y="1"/>
                    <a:pt x="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7"/>
            <p:cNvSpPr/>
            <p:nvPr/>
          </p:nvSpPr>
          <p:spPr>
            <a:xfrm>
              <a:off x="4580950" y="2098925"/>
              <a:ext cx="11875" cy="138275"/>
            </a:xfrm>
            <a:custGeom>
              <a:avLst/>
              <a:gdLst/>
              <a:ahLst/>
              <a:cxnLst/>
              <a:rect l="l" t="t" r="r" b="b"/>
              <a:pathLst>
                <a:path w="475" h="5531" extrusionOk="0">
                  <a:moveTo>
                    <a:pt x="227" y="1"/>
                  </a:moveTo>
                  <a:cubicBezTo>
                    <a:pt x="203" y="1"/>
                    <a:pt x="203" y="23"/>
                    <a:pt x="203" y="23"/>
                  </a:cubicBezTo>
                  <a:cubicBezTo>
                    <a:pt x="203" y="23"/>
                    <a:pt x="113" y="1400"/>
                    <a:pt x="46" y="2777"/>
                  </a:cubicBezTo>
                  <a:cubicBezTo>
                    <a:pt x="23" y="3116"/>
                    <a:pt x="1" y="3454"/>
                    <a:pt x="1" y="3793"/>
                  </a:cubicBezTo>
                  <a:cubicBezTo>
                    <a:pt x="1" y="4109"/>
                    <a:pt x="46" y="4402"/>
                    <a:pt x="68" y="4651"/>
                  </a:cubicBezTo>
                  <a:cubicBezTo>
                    <a:pt x="113" y="5170"/>
                    <a:pt x="227" y="5509"/>
                    <a:pt x="227" y="5509"/>
                  </a:cubicBezTo>
                  <a:lnTo>
                    <a:pt x="227" y="5531"/>
                  </a:lnTo>
                  <a:cubicBezTo>
                    <a:pt x="248" y="5531"/>
                    <a:pt x="248" y="5531"/>
                    <a:pt x="272" y="5509"/>
                  </a:cubicBezTo>
                  <a:cubicBezTo>
                    <a:pt x="272" y="5509"/>
                    <a:pt x="362" y="5170"/>
                    <a:pt x="407" y="4651"/>
                  </a:cubicBezTo>
                  <a:cubicBezTo>
                    <a:pt x="429" y="4402"/>
                    <a:pt x="474" y="4109"/>
                    <a:pt x="474" y="3770"/>
                  </a:cubicBezTo>
                  <a:cubicBezTo>
                    <a:pt x="452" y="3454"/>
                    <a:pt x="429" y="3116"/>
                    <a:pt x="407" y="2777"/>
                  </a:cubicBezTo>
                  <a:cubicBezTo>
                    <a:pt x="339" y="1400"/>
                    <a:pt x="248" y="23"/>
                    <a:pt x="248" y="23"/>
                  </a:cubicBezTo>
                  <a:lnTo>
                    <a:pt x="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7"/>
            <p:cNvSpPr/>
            <p:nvPr/>
          </p:nvSpPr>
          <p:spPr>
            <a:xfrm>
              <a:off x="1397925" y="3710175"/>
              <a:ext cx="11850" cy="138325"/>
            </a:xfrm>
            <a:custGeom>
              <a:avLst/>
              <a:gdLst/>
              <a:ahLst/>
              <a:cxnLst/>
              <a:rect l="l" t="t" r="r" b="b"/>
              <a:pathLst>
                <a:path w="474" h="5533" extrusionOk="0">
                  <a:moveTo>
                    <a:pt x="226" y="1"/>
                  </a:moveTo>
                  <a:cubicBezTo>
                    <a:pt x="202" y="1"/>
                    <a:pt x="202" y="1"/>
                    <a:pt x="202" y="24"/>
                  </a:cubicBezTo>
                  <a:cubicBezTo>
                    <a:pt x="202" y="24"/>
                    <a:pt x="112" y="1379"/>
                    <a:pt x="45" y="2755"/>
                  </a:cubicBezTo>
                  <a:cubicBezTo>
                    <a:pt x="45" y="3116"/>
                    <a:pt x="22" y="3455"/>
                    <a:pt x="0" y="3772"/>
                  </a:cubicBezTo>
                  <a:cubicBezTo>
                    <a:pt x="0" y="4088"/>
                    <a:pt x="45" y="4404"/>
                    <a:pt x="67" y="4651"/>
                  </a:cubicBezTo>
                  <a:cubicBezTo>
                    <a:pt x="112" y="5171"/>
                    <a:pt x="226" y="5509"/>
                    <a:pt x="226" y="5509"/>
                  </a:cubicBezTo>
                  <a:cubicBezTo>
                    <a:pt x="226" y="5509"/>
                    <a:pt x="226" y="5532"/>
                    <a:pt x="248" y="5532"/>
                  </a:cubicBezTo>
                  <a:lnTo>
                    <a:pt x="271" y="5509"/>
                  </a:lnTo>
                  <a:cubicBezTo>
                    <a:pt x="271" y="5509"/>
                    <a:pt x="361" y="5171"/>
                    <a:pt x="406" y="4651"/>
                  </a:cubicBezTo>
                  <a:cubicBezTo>
                    <a:pt x="428" y="4380"/>
                    <a:pt x="473" y="4088"/>
                    <a:pt x="473" y="3772"/>
                  </a:cubicBezTo>
                  <a:cubicBezTo>
                    <a:pt x="452" y="3455"/>
                    <a:pt x="428" y="3094"/>
                    <a:pt x="406" y="2755"/>
                  </a:cubicBezTo>
                  <a:cubicBezTo>
                    <a:pt x="338" y="1379"/>
                    <a:pt x="248" y="24"/>
                    <a:pt x="248" y="24"/>
                  </a:cubicBezTo>
                  <a:cubicBezTo>
                    <a:pt x="248" y="1"/>
                    <a:pt x="226"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2" name="Google Shape;1622;p37"/>
          <p:cNvSpPr/>
          <p:nvPr/>
        </p:nvSpPr>
        <p:spPr>
          <a:xfrm rot="1131217">
            <a:off x="5105977" y="3529340"/>
            <a:ext cx="854315" cy="538755"/>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rot="7395545">
            <a:off x="4499569" y="4253199"/>
            <a:ext cx="809349" cy="779382"/>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Results and Discussion</a:t>
            </a:r>
            <a:endParaRPr dirty="0"/>
          </a:p>
        </p:txBody>
      </p:sp>
      <p:sp>
        <p:nvSpPr>
          <p:cNvPr id="2014" name="Google Shape;2014;p45"/>
          <p:cNvSpPr txBox="1">
            <a:spLocks noGrp="1"/>
          </p:cNvSpPr>
          <p:nvPr>
            <p:ph type="subTitle" idx="1"/>
          </p:nvPr>
        </p:nvSpPr>
        <p:spPr>
          <a:xfrm>
            <a:off x="851226" y="3793001"/>
            <a:ext cx="2344352" cy="9054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1. Final data required for ML training.</a:t>
            </a:r>
          </a:p>
          <a:p>
            <a:pPr marL="0" lvl="0" indent="0" algn="l" rtl="0">
              <a:spcBef>
                <a:spcPts val="0"/>
              </a:spcBef>
              <a:spcAft>
                <a:spcPts val="0"/>
              </a:spcAft>
            </a:pPr>
            <a:endParaRPr dirty="0"/>
          </a:p>
        </p:txBody>
      </p:sp>
      <p:sp>
        <p:nvSpPr>
          <p:cNvPr id="2015" name="Google Shape;2015;p45"/>
          <p:cNvSpPr txBox="1">
            <a:spLocks noGrp="1"/>
          </p:cNvSpPr>
          <p:nvPr>
            <p:ph type="subTitle" idx="2"/>
          </p:nvPr>
        </p:nvSpPr>
        <p:spPr>
          <a:xfrm>
            <a:off x="3393402" y="3793001"/>
            <a:ext cx="2357190" cy="9054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2. Random Forest Classifier gave the highest accuracy of 98.71% on the test set.</a:t>
            </a:r>
            <a:endParaRPr dirty="0"/>
          </a:p>
        </p:txBody>
      </p:sp>
      <p:sp>
        <p:nvSpPr>
          <p:cNvPr id="2016" name="Google Shape;2016;p45"/>
          <p:cNvSpPr txBox="1">
            <a:spLocks noGrp="1"/>
          </p:cNvSpPr>
          <p:nvPr>
            <p:ph type="subTitle" idx="3"/>
          </p:nvPr>
        </p:nvSpPr>
        <p:spPr>
          <a:xfrm>
            <a:off x="6014020" y="3793001"/>
            <a:ext cx="2409980" cy="9054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a:t>
            </a:r>
            <a:r>
              <a:rPr lang="en-IN" dirty="0"/>
              <a:t>Final data for plotting.</a:t>
            </a:r>
            <a:endParaRPr dirty="0"/>
          </a:p>
        </p:txBody>
      </p:sp>
      <p:pic>
        <p:nvPicPr>
          <p:cNvPr id="5" name="Picture 4">
            <a:extLst>
              <a:ext uri="{FF2B5EF4-FFF2-40B4-BE49-F238E27FC236}">
                <a16:creationId xmlns:a16="http://schemas.microsoft.com/office/drawing/2014/main" id="{2261314C-F327-A44F-8BB0-00F8EEB0DA29}"/>
              </a:ext>
            </a:extLst>
          </p:cNvPr>
          <p:cNvPicPr>
            <a:picLocks noChangeAspect="1"/>
          </p:cNvPicPr>
          <p:nvPr/>
        </p:nvPicPr>
        <p:blipFill>
          <a:blip r:embed="rId3"/>
          <a:stretch>
            <a:fillRect/>
          </a:stretch>
        </p:blipFill>
        <p:spPr>
          <a:xfrm>
            <a:off x="851226" y="1739768"/>
            <a:ext cx="2344353" cy="1765876"/>
          </a:xfrm>
          <a:prstGeom prst="rect">
            <a:avLst/>
          </a:prstGeom>
        </p:spPr>
      </p:pic>
      <p:pic>
        <p:nvPicPr>
          <p:cNvPr id="9" name="Picture 8">
            <a:extLst>
              <a:ext uri="{FF2B5EF4-FFF2-40B4-BE49-F238E27FC236}">
                <a16:creationId xmlns:a16="http://schemas.microsoft.com/office/drawing/2014/main" id="{BE0F2A49-05A8-C4F5-C9D5-4C2116E62A0C}"/>
              </a:ext>
            </a:extLst>
          </p:cNvPr>
          <p:cNvPicPr>
            <a:picLocks noChangeAspect="1"/>
          </p:cNvPicPr>
          <p:nvPr/>
        </p:nvPicPr>
        <p:blipFill>
          <a:blip r:embed="rId4"/>
          <a:stretch>
            <a:fillRect/>
          </a:stretch>
        </p:blipFill>
        <p:spPr>
          <a:xfrm>
            <a:off x="6014020" y="1739768"/>
            <a:ext cx="2344353" cy="1765875"/>
          </a:xfrm>
          <a:prstGeom prst="rect">
            <a:avLst/>
          </a:prstGeom>
        </p:spPr>
      </p:pic>
      <p:pic>
        <p:nvPicPr>
          <p:cNvPr id="13" name="Picture 12">
            <a:extLst>
              <a:ext uri="{FF2B5EF4-FFF2-40B4-BE49-F238E27FC236}">
                <a16:creationId xmlns:a16="http://schemas.microsoft.com/office/drawing/2014/main" id="{C75926B0-3076-2BD3-50DA-E0AC82BF0A3C}"/>
              </a:ext>
            </a:extLst>
          </p:cNvPr>
          <p:cNvPicPr>
            <a:picLocks noChangeAspect="1"/>
          </p:cNvPicPr>
          <p:nvPr/>
        </p:nvPicPr>
        <p:blipFill>
          <a:blip r:embed="rId5"/>
          <a:stretch>
            <a:fillRect/>
          </a:stretch>
        </p:blipFill>
        <p:spPr>
          <a:xfrm>
            <a:off x="3393402" y="1739768"/>
            <a:ext cx="2357190" cy="1765876"/>
          </a:xfrm>
          <a:prstGeom prst="rect">
            <a:avLst/>
          </a:prstGeom>
        </p:spPr>
      </p:pic>
      <p:sp>
        <p:nvSpPr>
          <p:cNvPr id="2" name="Google Shape;2072;p46">
            <a:extLst>
              <a:ext uri="{FF2B5EF4-FFF2-40B4-BE49-F238E27FC236}">
                <a16:creationId xmlns:a16="http://schemas.microsoft.com/office/drawing/2014/main" id="{29856A80-77B1-D0F0-7071-1849C4DEFE86}"/>
              </a:ext>
            </a:extLst>
          </p:cNvPr>
          <p:cNvSpPr txBox="1">
            <a:spLocks/>
          </p:cNvSpPr>
          <p:nvPr/>
        </p:nvSpPr>
        <p:spPr>
          <a:xfrm>
            <a:off x="720000" y="1140895"/>
            <a:ext cx="7704000" cy="52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2000" b="0" dirty="0"/>
              <a:t>Data used for model training and plotting</a:t>
            </a:r>
          </a:p>
        </p:txBody>
      </p:sp>
    </p:spTree>
    <p:extLst>
      <p:ext uri="{BB962C8B-B14F-4D97-AF65-F5344CB8AC3E}">
        <p14:creationId xmlns:p14="http://schemas.microsoft.com/office/powerpoint/2010/main" val="313980149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3"/>
        <p:cNvGrpSpPr/>
        <p:nvPr/>
      </p:nvGrpSpPr>
      <p:grpSpPr>
        <a:xfrm>
          <a:off x="0" y="0"/>
          <a:ext cx="0" cy="0"/>
          <a:chOff x="0" y="0"/>
          <a:chExt cx="0" cy="0"/>
        </a:xfrm>
      </p:grpSpPr>
      <p:sp>
        <p:nvSpPr>
          <p:cNvPr id="2166" name="Google Shape;216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Results and Discussion</a:t>
            </a:r>
            <a:endParaRPr dirty="0"/>
          </a:p>
        </p:txBody>
      </p:sp>
      <p:sp>
        <p:nvSpPr>
          <p:cNvPr id="2168" name="Google Shape;2168;p48"/>
          <p:cNvSpPr txBox="1">
            <a:spLocks noGrp="1"/>
          </p:cNvSpPr>
          <p:nvPr>
            <p:ph type="subTitle" idx="3"/>
          </p:nvPr>
        </p:nvSpPr>
        <p:spPr>
          <a:xfrm>
            <a:off x="722550" y="4036046"/>
            <a:ext cx="2380038"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Flood prediction plot, flood marked by red dots.</a:t>
            </a:r>
            <a:endParaRPr dirty="0"/>
          </a:p>
        </p:txBody>
      </p:sp>
      <p:sp>
        <p:nvSpPr>
          <p:cNvPr id="2169" name="Google Shape;2169;p48"/>
          <p:cNvSpPr txBox="1">
            <a:spLocks noGrp="1"/>
          </p:cNvSpPr>
          <p:nvPr>
            <p:ph type="subTitle" idx="4"/>
          </p:nvPr>
        </p:nvSpPr>
        <p:spPr>
          <a:xfrm>
            <a:off x="3480629" y="4013047"/>
            <a:ext cx="2380037"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a:t>
            </a:r>
            <a:r>
              <a:rPr lang="en-IN" dirty="0"/>
              <a:t>Precipitation plot, </a:t>
            </a:r>
            <a:r>
              <a:rPr lang="en-GB" dirty="0"/>
              <a:t>larger bubbles indicating more precipitation.</a:t>
            </a:r>
            <a:endParaRPr dirty="0"/>
          </a:p>
        </p:txBody>
      </p:sp>
      <p:sp>
        <p:nvSpPr>
          <p:cNvPr id="2170" name="Google Shape;2170;p48"/>
          <p:cNvSpPr txBox="1">
            <a:spLocks noGrp="1"/>
          </p:cNvSpPr>
          <p:nvPr>
            <p:ph type="subTitle" idx="6"/>
          </p:nvPr>
        </p:nvSpPr>
        <p:spPr>
          <a:xfrm>
            <a:off x="6107505" y="4036046"/>
            <a:ext cx="2569059"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a:t>
            </a:r>
            <a:r>
              <a:rPr lang="en-IN" dirty="0"/>
              <a:t>Damage analysis plot, </a:t>
            </a:r>
            <a:r>
              <a:rPr lang="en-GB" dirty="0"/>
              <a:t>size of the bubbles indicates damage.</a:t>
            </a:r>
            <a:endParaRPr dirty="0"/>
          </a:p>
        </p:txBody>
      </p:sp>
      <p:pic>
        <p:nvPicPr>
          <p:cNvPr id="21" name="Picture 20" descr="A map of the world with blue dots">
            <a:extLst>
              <a:ext uri="{FF2B5EF4-FFF2-40B4-BE49-F238E27FC236}">
                <a16:creationId xmlns:a16="http://schemas.microsoft.com/office/drawing/2014/main" id="{6420421A-EBF3-8A2E-A12A-2D5EC589E235}"/>
              </a:ext>
            </a:extLst>
          </p:cNvPr>
          <p:cNvPicPr>
            <a:picLocks noChangeAspect="1"/>
          </p:cNvPicPr>
          <p:nvPr/>
        </p:nvPicPr>
        <p:blipFill>
          <a:blip r:embed="rId3"/>
          <a:stretch>
            <a:fillRect/>
          </a:stretch>
        </p:blipFill>
        <p:spPr>
          <a:xfrm>
            <a:off x="533529" y="1786966"/>
            <a:ext cx="2758080" cy="2000229"/>
          </a:xfrm>
          <a:prstGeom prst="rect">
            <a:avLst/>
          </a:prstGeom>
        </p:spPr>
      </p:pic>
      <p:pic>
        <p:nvPicPr>
          <p:cNvPr id="23" name="Picture 22" descr="A map of the world with blue dots">
            <a:extLst>
              <a:ext uri="{FF2B5EF4-FFF2-40B4-BE49-F238E27FC236}">
                <a16:creationId xmlns:a16="http://schemas.microsoft.com/office/drawing/2014/main" id="{F6ADAD4C-EAF4-B9BA-9B69-E334BD595517}"/>
              </a:ext>
            </a:extLst>
          </p:cNvPr>
          <p:cNvPicPr>
            <a:picLocks noChangeAspect="1"/>
          </p:cNvPicPr>
          <p:nvPr/>
        </p:nvPicPr>
        <p:blipFill>
          <a:blip r:embed="rId4"/>
          <a:stretch>
            <a:fillRect/>
          </a:stretch>
        </p:blipFill>
        <p:spPr>
          <a:xfrm>
            <a:off x="3291609" y="1786966"/>
            <a:ext cx="2758079" cy="2000230"/>
          </a:xfrm>
          <a:prstGeom prst="rect">
            <a:avLst/>
          </a:prstGeom>
        </p:spPr>
      </p:pic>
      <p:pic>
        <p:nvPicPr>
          <p:cNvPr id="25" name="Picture 24" descr="A map of the world with red dots">
            <a:extLst>
              <a:ext uri="{FF2B5EF4-FFF2-40B4-BE49-F238E27FC236}">
                <a16:creationId xmlns:a16="http://schemas.microsoft.com/office/drawing/2014/main" id="{DF1C4544-B6DE-6EC7-FE07-87EFBF4BFF59}"/>
              </a:ext>
            </a:extLst>
          </p:cNvPr>
          <p:cNvPicPr>
            <a:picLocks noChangeAspect="1"/>
          </p:cNvPicPr>
          <p:nvPr/>
        </p:nvPicPr>
        <p:blipFill>
          <a:blip r:embed="rId5"/>
          <a:stretch>
            <a:fillRect/>
          </a:stretch>
        </p:blipFill>
        <p:spPr>
          <a:xfrm>
            <a:off x="5918485" y="1763762"/>
            <a:ext cx="2758079" cy="2023433"/>
          </a:xfrm>
          <a:prstGeom prst="rect">
            <a:avLst/>
          </a:prstGeom>
        </p:spPr>
      </p:pic>
      <p:sp>
        <p:nvSpPr>
          <p:cNvPr id="2244" name="Google Shape;2072;p46">
            <a:extLst>
              <a:ext uri="{FF2B5EF4-FFF2-40B4-BE49-F238E27FC236}">
                <a16:creationId xmlns:a16="http://schemas.microsoft.com/office/drawing/2014/main" id="{FFEB01CC-09D2-CE75-4E50-BA2ADD440CEB}"/>
              </a:ext>
            </a:extLst>
          </p:cNvPr>
          <p:cNvSpPr txBox="1">
            <a:spLocks/>
          </p:cNvSpPr>
          <p:nvPr/>
        </p:nvSpPr>
        <p:spPr>
          <a:xfrm>
            <a:off x="720000" y="1040929"/>
            <a:ext cx="7704000" cy="52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2pPr>
            <a:lvl3pPr marL="1371600" marR="0" lvl="2"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3pPr>
            <a:lvl4pPr marL="1828800" marR="0" lvl="3"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4pPr>
            <a:lvl5pPr marL="2286000" marR="0" lvl="4"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5pPr>
            <a:lvl6pPr marL="2743200" marR="0" lvl="5"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6pPr>
            <a:lvl7pPr marL="3200400" marR="0" lvl="6"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7pPr>
            <a:lvl8pPr marL="3657600" marR="0" lvl="7"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8pPr>
            <a:lvl9pPr marL="4114800" marR="0" lvl="8" indent="-317500" algn="ctr" rtl="0">
              <a:lnSpc>
                <a:spcPct val="100000"/>
              </a:lnSpc>
              <a:spcBef>
                <a:spcPts val="1600"/>
              </a:spcBef>
              <a:spcAft>
                <a:spcPts val="1600"/>
              </a:spcAft>
              <a:buClr>
                <a:schemeClr val="dk1"/>
              </a:buClr>
              <a:buSzPts val="1400"/>
              <a:buFont typeface="Figtree"/>
              <a:buNone/>
              <a:defRPr sz="1400" b="0" i="0" u="none" strike="noStrike" cap="none">
                <a:solidFill>
                  <a:schemeClr val="dk1"/>
                </a:solidFill>
                <a:latin typeface="Figtree"/>
                <a:ea typeface="Figtree"/>
                <a:cs typeface="Figtree"/>
                <a:sym typeface="Figtree"/>
              </a:defRPr>
            </a:lvl9pPr>
          </a:lstStyle>
          <a:p>
            <a:pPr marL="0" indent="0"/>
            <a:r>
              <a:rPr lang="en-GB" sz="2000" dirty="0"/>
              <a:t>Scatter plot and bubble plots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3"/>
        <p:cNvGrpSpPr/>
        <p:nvPr/>
      </p:nvGrpSpPr>
      <p:grpSpPr>
        <a:xfrm>
          <a:off x="0" y="0"/>
          <a:ext cx="0" cy="0"/>
          <a:chOff x="0" y="0"/>
          <a:chExt cx="0" cy="0"/>
        </a:xfrm>
      </p:grpSpPr>
      <p:sp>
        <p:nvSpPr>
          <p:cNvPr id="2166" name="Google Shape;216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Results and Discussion</a:t>
            </a:r>
            <a:endParaRPr dirty="0"/>
          </a:p>
        </p:txBody>
      </p:sp>
      <p:sp>
        <p:nvSpPr>
          <p:cNvPr id="2168" name="Google Shape;2168;p48"/>
          <p:cNvSpPr txBox="1">
            <a:spLocks noGrp="1"/>
          </p:cNvSpPr>
          <p:nvPr>
            <p:ph type="subTitle" idx="3"/>
          </p:nvPr>
        </p:nvSpPr>
        <p:spPr>
          <a:xfrm>
            <a:off x="720000" y="3929905"/>
            <a:ext cx="2517074"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Damage analysis density map, colour scale of the density map indicates damage.</a:t>
            </a:r>
            <a:endParaRPr dirty="0"/>
          </a:p>
        </p:txBody>
      </p:sp>
      <p:sp>
        <p:nvSpPr>
          <p:cNvPr id="2169" name="Google Shape;2169;p48"/>
          <p:cNvSpPr txBox="1">
            <a:spLocks noGrp="1"/>
          </p:cNvSpPr>
          <p:nvPr>
            <p:ph type="subTitle" idx="4"/>
          </p:nvPr>
        </p:nvSpPr>
        <p:spPr>
          <a:xfrm>
            <a:off x="3362185" y="3929938"/>
            <a:ext cx="2657015"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a:t>
            </a:r>
            <a:r>
              <a:rPr lang="en-IN" dirty="0"/>
              <a:t>Precipitation </a:t>
            </a:r>
            <a:r>
              <a:rPr lang="en" dirty="0"/>
              <a:t>density map, </a:t>
            </a:r>
            <a:r>
              <a:rPr lang="en-GB" dirty="0"/>
              <a:t>darker areas indicating greater precipitation.</a:t>
            </a:r>
            <a:endParaRPr dirty="0"/>
          </a:p>
        </p:txBody>
      </p:sp>
      <p:sp>
        <p:nvSpPr>
          <p:cNvPr id="2170" name="Google Shape;2170;p48"/>
          <p:cNvSpPr txBox="1">
            <a:spLocks noGrp="1"/>
          </p:cNvSpPr>
          <p:nvPr>
            <p:ph type="subTitle" idx="6"/>
          </p:nvPr>
        </p:nvSpPr>
        <p:spPr>
          <a:xfrm>
            <a:off x="6233102" y="3929905"/>
            <a:ext cx="2433072"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a:t>
            </a:r>
            <a:r>
              <a:rPr lang="en-IN" dirty="0"/>
              <a:t>Flood prediction map, flood is most likely marked by darker spots.</a:t>
            </a:r>
            <a:endParaRPr dirty="0"/>
          </a:p>
        </p:txBody>
      </p:sp>
      <p:pic>
        <p:nvPicPr>
          <p:cNvPr id="15" name="Picture 14" descr="A map of the world with orange dots">
            <a:extLst>
              <a:ext uri="{FF2B5EF4-FFF2-40B4-BE49-F238E27FC236}">
                <a16:creationId xmlns:a16="http://schemas.microsoft.com/office/drawing/2014/main" id="{CF8D3DCE-683C-CE50-2892-EC7D95A2343F}"/>
              </a:ext>
            </a:extLst>
          </p:cNvPr>
          <p:cNvPicPr>
            <a:picLocks noChangeAspect="1"/>
          </p:cNvPicPr>
          <p:nvPr/>
        </p:nvPicPr>
        <p:blipFill>
          <a:blip r:embed="rId3"/>
          <a:stretch>
            <a:fillRect/>
          </a:stretch>
        </p:blipFill>
        <p:spPr>
          <a:xfrm>
            <a:off x="651328" y="1940933"/>
            <a:ext cx="2517074" cy="1836784"/>
          </a:xfrm>
          <a:prstGeom prst="rect">
            <a:avLst/>
          </a:prstGeom>
        </p:spPr>
      </p:pic>
      <p:pic>
        <p:nvPicPr>
          <p:cNvPr id="17" name="Picture 16" descr="A map of the world with blue dots">
            <a:extLst>
              <a:ext uri="{FF2B5EF4-FFF2-40B4-BE49-F238E27FC236}">
                <a16:creationId xmlns:a16="http://schemas.microsoft.com/office/drawing/2014/main" id="{74E48673-B1D6-2B50-4D47-3FF7E418DCA4}"/>
              </a:ext>
            </a:extLst>
          </p:cNvPr>
          <p:cNvPicPr>
            <a:picLocks noChangeAspect="1"/>
          </p:cNvPicPr>
          <p:nvPr/>
        </p:nvPicPr>
        <p:blipFill>
          <a:blip r:embed="rId4"/>
          <a:stretch>
            <a:fillRect/>
          </a:stretch>
        </p:blipFill>
        <p:spPr>
          <a:xfrm>
            <a:off x="3362185" y="1940932"/>
            <a:ext cx="2517074" cy="1836784"/>
          </a:xfrm>
          <a:prstGeom prst="rect">
            <a:avLst/>
          </a:prstGeom>
        </p:spPr>
      </p:pic>
      <p:pic>
        <p:nvPicPr>
          <p:cNvPr id="19" name="Picture 18" descr="A map of the world">
            <a:extLst>
              <a:ext uri="{FF2B5EF4-FFF2-40B4-BE49-F238E27FC236}">
                <a16:creationId xmlns:a16="http://schemas.microsoft.com/office/drawing/2014/main" id="{C7BF8CB6-748B-7CAA-053E-9507B0A91ECB}"/>
              </a:ext>
            </a:extLst>
          </p:cNvPr>
          <p:cNvPicPr>
            <a:picLocks noChangeAspect="1"/>
          </p:cNvPicPr>
          <p:nvPr/>
        </p:nvPicPr>
        <p:blipFill>
          <a:blip r:embed="rId5"/>
          <a:stretch>
            <a:fillRect/>
          </a:stretch>
        </p:blipFill>
        <p:spPr>
          <a:xfrm>
            <a:off x="6073042" y="1940933"/>
            <a:ext cx="2593132" cy="1836784"/>
          </a:xfrm>
          <a:prstGeom prst="rect">
            <a:avLst/>
          </a:prstGeom>
        </p:spPr>
      </p:pic>
      <p:sp>
        <p:nvSpPr>
          <p:cNvPr id="8" name="Google Shape;2072;p46">
            <a:extLst>
              <a:ext uri="{FF2B5EF4-FFF2-40B4-BE49-F238E27FC236}">
                <a16:creationId xmlns:a16="http://schemas.microsoft.com/office/drawing/2014/main" id="{21A797AC-5FFA-CCCC-247C-0B8A7DE35F8E}"/>
              </a:ext>
            </a:extLst>
          </p:cNvPr>
          <p:cNvSpPr txBox="1">
            <a:spLocks/>
          </p:cNvSpPr>
          <p:nvPr/>
        </p:nvSpPr>
        <p:spPr>
          <a:xfrm>
            <a:off x="720000" y="1182000"/>
            <a:ext cx="7704000" cy="52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2pPr>
            <a:lvl3pPr marL="1371600" marR="0" lvl="2"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3pPr>
            <a:lvl4pPr marL="1828800" marR="0" lvl="3"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4pPr>
            <a:lvl5pPr marL="2286000" marR="0" lvl="4"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5pPr>
            <a:lvl6pPr marL="2743200" marR="0" lvl="5"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6pPr>
            <a:lvl7pPr marL="3200400" marR="0" lvl="6"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7pPr>
            <a:lvl8pPr marL="3657600" marR="0" lvl="7" indent="-317500" algn="ctr" rtl="0">
              <a:lnSpc>
                <a:spcPct val="100000"/>
              </a:lnSpc>
              <a:spcBef>
                <a:spcPts val="1600"/>
              </a:spcBef>
              <a:spcAft>
                <a:spcPts val="0"/>
              </a:spcAft>
              <a:buClr>
                <a:schemeClr val="dk1"/>
              </a:buClr>
              <a:buSzPts val="1400"/>
              <a:buFont typeface="Figtree"/>
              <a:buNone/>
              <a:defRPr sz="1400" b="0" i="0" u="none" strike="noStrike" cap="none">
                <a:solidFill>
                  <a:schemeClr val="dk1"/>
                </a:solidFill>
                <a:latin typeface="Figtree"/>
                <a:ea typeface="Figtree"/>
                <a:cs typeface="Figtree"/>
                <a:sym typeface="Figtree"/>
              </a:defRPr>
            </a:lvl8pPr>
            <a:lvl9pPr marL="4114800" marR="0" lvl="8" indent="-317500" algn="ctr" rtl="0">
              <a:lnSpc>
                <a:spcPct val="100000"/>
              </a:lnSpc>
              <a:spcBef>
                <a:spcPts val="1600"/>
              </a:spcBef>
              <a:spcAft>
                <a:spcPts val="1600"/>
              </a:spcAft>
              <a:buClr>
                <a:schemeClr val="dk1"/>
              </a:buClr>
              <a:buSzPts val="1400"/>
              <a:buFont typeface="Figtree"/>
              <a:buNone/>
              <a:defRPr sz="1400" b="0" i="0" u="none" strike="noStrike" cap="none">
                <a:solidFill>
                  <a:schemeClr val="dk1"/>
                </a:solidFill>
                <a:latin typeface="Figtree"/>
                <a:ea typeface="Figtree"/>
                <a:cs typeface="Figtree"/>
                <a:sym typeface="Figtree"/>
              </a:defRPr>
            </a:lvl9pPr>
          </a:lstStyle>
          <a:p>
            <a:pPr marL="0" indent="0"/>
            <a:r>
              <a:rPr lang="en-GB" sz="2000" dirty="0"/>
              <a:t>Density Maps</a:t>
            </a:r>
          </a:p>
        </p:txBody>
      </p:sp>
    </p:spTree>
    <p:extLst>
      <p:ext uri="{BB962C8B-B14F-4D97-AF65-F5344CB8AC3E}">
        <p14:creationId xmlns:p14="http://schemas.microsoft.com/office/powerpoint/2010/main" val="28959344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grpSp>
        <p:nvGrpSpPr>
          <p:cNvPr id="2385" name="Google Shape;2385;p56"/>
          <p:cNvGrpSpPr/>
          <p:nvPr/>
        </p:nvGrpSpPr>
        <p:grpSpPr>
          <a:xfrm>
            <a:off x="4991016" y="1386781"/>
            <a:ext cx="3432984" cy="2496295"/>
            <a:chOff x="331763" y="414153"/>
            <a:chExt cx="6903246" cy="5019697"/>
          </a:xfrm>
        </p:grpSpPr>
        <p:sp>
          <p:nvSpPr>
            <p:cNvPr id="2386" name="Google Shape;238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90" name="Google Shape;2390;p56"/>
          <p:cNvPicPr preferRelativeResize="0"/>
          <p:nvPr/>
        </p:nvPicPr>
        <p:blipFill>
          <a:blip r:embed="rId3"/>
          <a:srcRect l="10225" r="10225"/>
          <a:stretch/>
        </p:blipFill>
        <p:spPr>
          <a:xfrm>
            <a:off x="5067695" y="1477656"/>
            <a:ext cx="3249112" cy="1981719"/>
          </a:xfrm>
          <a:prstGeom prst="rect">
            <a:avLst/>
          </a:prstGeom>
          <a:noFill/>
          <a:ln>
            <a:noFill/>
          </a:ln>
        </p:spPr>
      </p:pic>
      <p:sp>
        <p:nvSpPr>
          <p:cNvPr id="2391" name="Google Shape;2391;p56"/>
          <p:cNvSpPr txBox="1">
            <a:spLocks noGrp="1"/>
          </p:cNvSpPr>
          <p:nvPr>
            <p:ph type="title"/>
          </p:nvPr>
        </p:nvSpPr>
        <p:spPr>
          <a:xfrm>
            <a:off x="720000" y="1664250"/>
            <a:ext cx="3582900" cy="69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Web app!</a:t>
            </a:r>
            <a:endParaRPr dirty="0"/>
          </a:p>
        </p:txBody>
      </p:sp>
      <p:sp>
        <p:nvSpPr>
          <p:cNvPr id="2392" name="Google Shape;2392;p56"/>
          <p:cNvSpPr txBox="1">
            <a:spLocks noGrp="1"/>
          </p:cNvSpPr>
          <p:nvPr>
            <p:ph type="subTitle" idx="1"/>
          </p:nvPr>
        </p:nvSpPr>
        <p:spPr>
          <a:xfrm>
            <a:off x="720000" y="2515650"/>
            <a:ext cx="4181366" cy="136742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dirty="0"/>
              <a:t>GitHub Repo</a:t>
            </a:r>
            <a:r>
              <a:rPr lang="en-GB" dirty="0"/>
              <a:t>: </a:t>
            </a:r>
            <a:r>
              <a:rPr lang="en-IN" dirty="0">
                <a:hlinkClick r:id="rId4"/>
              </a:rPr>
              <a:t>GitHub - SaurabhTiwari4093/Flood-Forecasting</a:t>
            </a:r>
            <a:endParaRPr lang="en-IN" dirty="0"/>
          </a:p>
          <a:p>
            <a:pPr marL="0" lvl="0" indent="0" algn="l" rtl="0">
              <a:spcBef>
                <a:spcPts val="0"/>
              </a:spcBef>
              <a:spcAft>
                <a:spcPts val="0"/>
              </a:spcAft>
            </a:pPr>
            <a:endParaRPr lang="en-GB" dirty="0"/>
          </a:p>
          <a:p>
            <a:pPr marL="285750" lvl="0" indent="-285750" algn="l" rtl="0">
              <a:spcBef>
                <a:spcPts val="0"/>
              </a:spcBef>
              <a:spcAft>
                <a:spcPts val="0"/>
              </a:spcAft>
              <a:buFont typeface="Arial" panose="020B0604020202020204" pitchFamily="34" charset="0"/>
              <a:buChar char="•"/>
            </a:pPr>
            <a:r>
              <a:rPr lang="en-GB" b="1" dirty="0"/>
              <a:t>URL</a:t>
            </a:r>
            <a:r>
              <a:rPr lang="en-GB" dirty="0"/>
              <a:t>: </a:t>
            </a:r>
            <a:r>
              <a:rPr lang="en-GB" dirty="0">
                <a:hlinkClick r:id="rId5"/>
              </a:rPr>
              <a:t>https://flood-predictor.iccntsd.in/</a:t>
            </a:r>
            <a:endParaRPr dirty="0"/>
          </a:p>
        </p:txBody>
      </p:sp>
      <p:sp>
        <p:nvSpPr>
          <p:cNvPr id="2394" name="Google Shape;2394;p56"/>
          <p:cNvSpPr/>
          <p:nvPr/>
        </p:nvSpPr>
        <p:spPr>
          <a:xfrm rot="-8479708">
            <a:off x="2418020" y="4111765"/>
            <a:ext cx="755019" cy="77946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6"/>
          <p:cNvSpPr/>
          <p:nvPr/>
        </p:nvSpPr>
        <p:spPr>
          <a:xfrm rot="1037247">
            <a:off x="7532310" y="3808370"/>
            <a:ext cx="412333" cy="425711"/>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6"/>
          <p:cNvSpPr/>
          <p:nvPr/>
        </p:nvSpPr>
        <p:spPr>
          <a:xfrm rot="-2092267" flipH="1">
            <a:off x="-138606" y="755086"/>
            <a:ext cx="412320" cy="425697"/>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13;p45">
            <a:extLst>
              <a:ext uri="{FF2B5EF4-FFF2-40B4-BE49-F238E27FC236}">
                <a16:creationId xmlns:a16="http://schemas.microsoft.com/office/drawing/2014/main" id="{661465D5-6427-9FA9-C962-49FF17B7C67C}"/>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rchivo"/>
              <a:buNone/>
              <a:defRPr sz="32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200"/>
              <a:buFont typeface="Bebas Neue"/>
              <a:buNone/>
              <a:defRPr sz="3200" b="0" i="0" u="none" strike="noStrike" cap="none">
                <a:solidFill>
                  <a:schemeClr val="dk1"/>
                </a:solidFill>
                <a:latin typeface="Bebas Neue"/>
                <a:ea typeface="Bebas Neue"/>
                <a:cs typeface="Bebas Neue"/>
                <a:sym typeface="Bebas Neue"/>
              </a:defRPr>
            </a:lvl9pPr>
          </a:lstStyle>
          <a:p>
            <a:r>
              <a:rPr lang="en-IN"/>
              <a:t>Results and Discussion</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014" name="Google Shape;2014;p45"/>
          <p:cNvSpPr txBox="1">
            <a:spLocks noGrp="1"/>
          </p:cNvSpPr>
          <p:nvPr>
            <p:ph type="subTitle" idx="1"/>
          </p:nvPr>
        </p:nvSpPr>
        <p:spPr>
          <a:xfrm>
            <a:off x="751428" y="2474928"/>
            <a:ext cx="2409383" cy="2223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Overcame limited data obstacles in flood-related research through innovative data mining and </a:t>
            </a:r>
            <a:r>
              <a:rPr lang="en-GB" b="1" dirty="0"/>
              <a:t>scraping</a:t>
            </a:r>
            <a:r>
              <a:rPr lang="en-GB" dirty="0"/>
              <a:t> techniques, ensuring a comprehensive dataset.</a:t>
            </a:r>
            <a:endParaRPr dirty="0"/>
          </a:p>
        </p:txBody>
      </p:sp>
      <p:sp>
        <p:nvSpPr>
          <p:cNvPr id="2015" name="Google Shape;2015;p45"/>
          <p:cNvSpPr txBox="1">
            <a:spLocks noGrp="1"/>
          </p:cNvSpPr>
          <p:nvPr>
            <p:ph type="subTitle" idx="2"/>
          </p:nvPr>
        </p:nvSpPr>
        <p:spPr>
          <a:xfrm>
            <a:off x="3262120" y="2474927"/>
            <a:ext cx="2472694" cy="22235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Proudly achieved a machine learning model accuracy </a:t>
            </a:r>
            <a:r>
              <a:rPr lang="en-GB" b="1" dirty="0"/>
              <a:t>exceeding 98%</a:t>
            </a:r>
            <a:r>
              <a:rPr lang="en-GB" dirty="0"/>
              <a:t>,</a:t>
            </a:r>
            <a:r>
              <a:rPr lang="en-GB" b="1" dirty="0"/>
              <a:t> </a:t>
            </a:r>
            <a:r>
              <a:rPr lang="en-GB" dirty="0"/>
              <a:t>showcasing substantial growth in modelling skills and effective integration of data manipulation techniques.</a:t>
            </a:r>
            <a:endParaRPr dirty="0"/>
          </a:p>
        </p:txBody>
      </p:sp>
      <p:sp>
        <p:nvSpPr>
          <p:cNvPr id="2016" name="Google Shape;2016;p45"/>
          <p:cNvSpPr txBox="1">
            <a:spLocks noGrp="1"/>
          </p:cNvSpPr>
          <p:nvPr>
            <p:ph type="subTitle" idx="3"/>
          </p:nvPr>
        </p:nvSpPr>
        <p:spPr>
          <a:xfrm>
            <a:off x="5983189" y="2474928"/>
            <a:ext cx="2440809" cy="2223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Expanded expertise in web scraping, data mining, and Plotly, marking a continuous learning journey, with a specific focus on enhancing machine learning skills. Additionally, learned </a:t>
            </a:r>
            <a:r>
              <a:rPr lang="en-GB" b="1" dirty="0"/>
              <a:t>LaTeX</a:t>
            </a:r>
            <a:r>
              <a:rPr lang="en-GB" dirty="0"/>
              <a:t> to effectively create and format report.</a:t>
            </a:r>
            <a:endParaRPr dirty="0"/>
          </a:p>
        </p:txBody>
      </p:sp>
      <p:sp>
        <p:nvSpPr>
          <p:cNvPr id="2017" name="Google Shape;2017;p45"/>
          <p:cNvSpPr txBox="1">
            <a:spLocks noGrp="1"/>
          </p:cNvSpPr>
          <p:nvPr>
            <p:ph type="subTitle" idx="4"/>
          </p:nvPr>
        </p:nvSpPr>
        <p:spPr>
          <a:xfrm>
            <a:off x="665029" y="1992225"/>
            <a:ext cx="2495782"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b="1" i="0" dirty="0">
                <a:effectLst/>
                <a:latin typeface="Söhne"/>
              </a:rPr>
              <a:t>Data Challenges</a:t>
            </a:r>
            <a:endParaRPr sz="2000" dirty="0"/>
          </a:p>
        </p:txBody>
      </p:sp>
      <p:sp>
        <p:nvSpPr>
          <p:cNvPr id="2018" name="Google Shape;2018;p45"/>
          <p:cNvSpPr txBox="1">
            <a:spLocks noGrp="1"/>
          </p:cNvSpPr>
          <p:nvPr>
            <p:ph type="subTitle" idx="5"/>
          </p:nvPr>
        </p:nvSpPr>
        <p:spPr>
          <a:xfrm>
            <a:off x="3164952" y="1992225"/>
            <a:ext cx="2530779"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b="1" i="0" dirty="0">
                <a:effectLst/>
                <a:latin typeface="Söhne"/>
              </a:rPr>
              <a:t>Modelling Success</a:t>
            </a:r>
            <a:endParaRPr sz="2000" dirty="0"/>
          </a:p>
        </p:txBody>
      </p:sp>
      <p:sp>
        <p:nvSpPr>
          <p:cNvPr id="2019" name="Google Shape;2019;p45"/>
          <p:cNvSpPr txBox="1">
            <a:spLocks noGrp="1"/>
          </p:cNvSpPr>
          <p:nvPr>
            <p:ph type="subTitle" idx="6"/>
          </p:nvPr>
        </p:nvSpPr>
        <p:spPr>
          <a:xfrm>
            <a:off x="5893216" y="1992225"/>
            <a:ext cx="2530784"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b="1" i="0" dirty="0">
                <a:effectLst/>
                <a:latin typeface="Söhne"/>
              </a:rPr>
              <a:t>Continuous Learning</a:t>
            </a:r>
            <a:endParaRPr sz="2000" dirty="0"/>
          </a:p>
        </p:txBody>
      </p:sp>
      <p:grpSp>
        <p:nvGrpSpPr>
          <p:cNvPr id="2020" name="Google Shape;2020;p45"/>
          <p:cNvGrpSpPr/>
          <p:nvPr/>
        </p:nvGrpSpPr>
        <p:grpSpPr>
          <a:xfrm>
            <a:off x="4047380" y="1333318"/>
            <a:ext cx="718046" cy="600149"/>
            <a:chOff x="7784825" y="1585800"/>
            <a:chExt cx="358575" cy="299700"/>
          </a:xfrm>
        </p:grpSpPr>
        <p:sp>
          <p:nvSpPr>
            <p:cNvPr id="2021" name="Google Shape;2021;p45"/>
            <p:cNvSpPr/>
            <p:nvPr/>
          </p:nvSpPr>
          <p:spPr>
            <a:xfrm>
              <a:off x="7784825" y="1585800"/>
              <a:ext cx="270375" cy="250825"/>
            </a:xfrm>
            <a:custGeom>
              <a:avLst/>
              <a:gdLst/>
              <a:ahLst/>
              <a:cxnLst/>
              <a:rect l="l" t="t" r="r" b="b"/>
              <a:pathLst>
                <a:path w="10815" h="10033" extrusionOk="0">
                  <a:moveTo>
                    <a:pt x="8199" y="1"/>
                  </a:moveTo>
                  <a:cubicBezTo>
                    <a:pt x="6634" y="1"/>
                    <a:pt x="5048" y="316"/>
                    <a:pt x="3759" y="1212"/>
                  </a:cubicBezTo>
                  <a:cubicBezTo>
                    <a:pt x="1" y="3743"/>
                    <a:pt x="249" y="9324"/>
                    <a:pt x="249" y="9324"/>
                  </a:cubicBezTo>
                  <a:lnTo>
                    <a:pt x="249" y="10032"/>
                  </a:lnTo>
                  <a:lnTo>
                    <a:pt x="7708" y="9994"/>
                  </a:lnTo>
                  <a:lnTo>
                    <a:pt x="7689" y="9324"/>
                  </a:lnTo>
                  <a:cubicBezTo>
                    <a:pt x="7689" y="9324"/>
                    <a:pt x="6231" y="6312"/>
                    <a:pt x="6826" y="3590"/>
                  </a:cubicBezTo>
                  <a:cubicBezTo>
                    <a:pt x="7037" y="3551"/>
                    <a:pt x="7228" y="3456"/>
                    <a:pt x="7382" y="3283"/>
                  </a:cubicBezTo>
                  <a:cubicBezTo>
                    <a:pt x="7555" y="3398"/>
                    <a:pt x="7747" y="3475"/>
                    <a:pt x="7939" y="3475"/>
                  </a:cubicBezTo>
                  <a:cubicBezTo>
                    <a:pt x="8207" y="3475"/>
                    <a:pt x="8456" y="3360"/>
                    <a:pt x="8629" y="3150"/>
                  </a:cubicBezTo>
                  <a:cubicBezTo>
                    <a:pt x="8839" y="3360"/>
                    <a:pt x="9107" y="3475"/>
                    <a:pt x="9414" y="3475"/>
                  </a:cubicBezTo>
                  <a:cubicBezTo>
                    <a:pt x="10086" y="3475"/>
                    <a:pt x="10700" y="2823"/>
                    <a:pt x="10756" y="2037"/>
                  </a:cubicBezTo>
                  <a:cubicBezTo>
                    <a:pt x="10815" y="1462"/>
                    <a:pt x="10700" y="1002"/>
                    <a:pt x="10411" y="657"/>
                  </a:cubicBezTo>
                  <a:cubicBezTo>
                    <a:pt x="10124" y="292"/>
                    <a:pt x="9683" y="82"/>
                    <a:pt x="9222" y="43"/>
                  </a:cubicBezTo>
                  <a:cubicBezTo>
                    <a:pt x="8885" y="16"/>
                    <a:pt x="8542" y="1"/>
                    <a:pt x="8199" y="1"/>
                  </a:cubicBezTo>
                  <a:close/>
                </a:path>
              </a:pathLst>
            </a:custGeom>
            <a:solidFill>
              <a:srgbClr val="7FC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7784825" y="1585800"/>
              <a:ext cx="270375" cy="250825"/>
            </a:xfrm>
            <a:custGeom>
              <a:avLst/>
              <a:gdLst/>
              <a:ahLst/>
              <a:cxnLst/>
              <a:rect l="l" t="t" r="r" b="b"/>
              <a:pathLst>
                <a:path w="10815" h="10033" extrusionOk="0">
                  <a:moveTo>
                    <a:pt x="8199" y="1"/>
                  </a:moveTo>
                  <a:cubicBezTo>
                    <a:pt x="6634" y="1"/>
                    <a:pt x="5048" y="316"/>
                    <a:pt x="3759" y="1212"/>
                  </a:cubicBezTo>
                  <a:cubicBezTo>
                    <a:pt x="1" y="3743"/>
                    <a:pt x="249" y="9324"/>
                    <a:pt x="249" y="9324"/>
                  </a:cubicBezTo>
                  <a:lnTo>
                    <a:pt x="249" y="10032"/>
                  </a:lnTo>
                  <a:lnTo>
                    <a:pt x="7708" y="9994"/>
                  </a:lnTo>
                  <a:lnTo>
                    <a:pt x="7689" y="9324"/>
                  </a:lnTo>
                  <a:cubicBezTo>
                    <a:pt x="7689" y="9324"/>
                    <a:pt x="6231" y="6312"/>
                    <a:pt x="6826" y="3590"/>
                  </a:cubicBezTo>
                  <a:cubicBezTo>
                    <a:pt x="7037" y="3551"/>
                    <a:pt x="7228" y="3456"/>
                    <a:pt x="7382" y="3283"/>
                  </a:cubicBezTo>
                  <a:cubicBezTo>
                    <a:pt x="7555" y="3398"/>
                    <a:pt x="7747" y="3475"/>
                    <a:pt x="7939" y="3475"/>
                  </a:cubicBezTo>
                  <a:cubicBezTo>
                    <a:pt x="8207" y="3475"/>
                    <a:pt x="8456" y="3360"/>
                    <a:pt x="8629" y="3150"/>
                  </a:cubicBezTo>
                  <a:cubicBezTo>
                    <a:pt x="8839" y="3360"/>
                    <a:pt x="9107" y="3475"/>
                    <a:pt x="9414" y="3475"/>
                  </a:cubicBezTo>
                  <a:cubicBezTo>
                    <a:pt x="10086" y="3475"/>
                    <a:pt x="10700" y="2823"/>
                    <a:pt x="10756" y="2037"/>
                  </a:cubicBezTo>
                  <a:cubicBezTo>
                    <a:pt x="10815" y="1462"/>
                    <a:pt x="10700" y="1002"/>
                    <a:pt x="10411" y="657"/>
                  </a:cubicBezTo>
                  <a:cubicBezTo>
                    <a:pt x="10124" y="292"/>
                    <a:pt x="9683" y="82"/>
                    <a:pt x="9222" y="43"/>
                  </a:cubicBezTo>
                  <a:cubicBezTo>
                    <a:pt x="8885" y="16"/>
                    <a:pt x="8542" y="1"/>
                    <a:pt x="8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7865825" y="1585800"/>
              <a:ext cx="189375" cy="249850"/>
            </a:xfrm>
            <a:custGeom>
              <a:avLst/>
              <a:gdLst/>
              <a:ahLst/>
              <a:cxnLst/>
              <a:rect l="l" t="t" r="r" b="b"/>
              <a:pathLst>
                <a:path w="7575" h="9994" extrusionOk="0">
                  <a:moveTo>
                    <a:pt x="4959" y="1"/>
                  </a:moveTo>
                  <a:cubicBezTo>
                    <a:pt x="3394" y="1"/>
                    <a:pt x="1808" y="316"/>
                    <a:pt x="519" y="1212"/>
                  </a:cubicBezTo>
                  <a:cubicBezTo>
                    <a:pt x="327" y="1347"/>
                    <a:pt x="174" y="1462"/>
                    <a:pt x="0" y="1596"/>
                  </a:cubicBezTo>
                  <a:cubicBezTo>
                    <a:pt x="135" y="2114"/>
                    <a:pt x="499" y="2766"/>
                    <a:pt x="1227" y="2938"/>
                  </a:cubicBezTo>
                  <a:cubicBezTo>
                    <a:pt x="1304" y="3341"/>
                    <a:pt x="1631" y="3666"/>
                    <a:pt x="1994" y="3666"/>
                  </a:cubicBezTo>
                  <a:cubicBezTo>
                    <a:pt x="2109" y="3666"/>
                    <a:pt x="2224" y="3628"/>
                    <a:pt x="2321" y="3571"/>
                  </a:cubicBezTo>
                  <a:cubicBezTo>
                    <a:pt x="2339" y="3610"/>
                    <a:pt x="2359" y="3628"/>
                    <a:pt x="2398" y="3666"/>
                  </a:cubicBezTo>
                  <a:cubicBezTo>
                    <a:pt x="1784" y="6159"/>
                    <a:pt x="2416" y="8940"/>
                    <a:pt x="2858" y="9994"/>
                  </a:cubicBezTo>
                  <a:lnTo>
                    <a:pt x="4468" y="9994"/>
                  </a:lnTo>
                  <a:lnTo>
                    <a:pt x="4449" y="9324"/>
                  </a:lnTo>
                  <a:cubicBezTo>
                    <a:pt x="4449" y="9324"/>
                    <a:pt x="3145" y="6619"/>
                    <a:pt x="3510" y="4012"/>
                  </a:cubicBezTo>
                  <a:cubicBezTo>
                    <a:pt x="3528" y="3858"/>
                    <a:pt x="3548" y="3725"/>
                    <a:pt x="3586" y="3590"/>
                  </a:cubicBezTo>
                  <a:cubicBezTo>
                    <a:pt x="3797" y="3551"/>
                    <a:pt x="3988" y="3456"/>
                    <a:pt x="4142" y="3283"/>
                  </a:cubicBezTo>
                  <a:cubicBezTo>
                    <a:pt x="4315" y="3398"/>
                    <a:pt x="4507" y="3475"/>
                    <a:pt x="4699" y="3475"/>
                  </a:cubicBezTo>
                  <a:cubicBezTo>
                    <a:pt x="4967" y="3475"/>
                    <a:pt x="5216" y="3360"/>
                    <a:pt x="5389" y="3150"/>
                  </a:cubicBezTo>
                  <a:cubicBezTo>
                    <a:pt x="5599" y="3360"/>
                    <a:pt x="5867" y="3475"/>
                    <a:pt x="6174" y="3475"/>
                  </a:cubicBezTo>
                  <a:cubicBezTo>
                    <a:pt x="6846" y="3475"/>
                    <a:pt x="7460" y="2823"/>
                    <a:pt x="7516" y="2037"/>
                  </a:cubicBezTo>
                  <a:cubicBezTo>
                    <a:pt x="7575" y="1462"/>
                    <a:pt x="7460" y="1002"/>
                    <a:pt x="7171" y="657"/>
                  </a:cubicBezTo>
                  <a:cubicBezTo>
                    <a:pt x="6884" y="292"/>
                    <a:pt x="6443" y="82"/>
                    <a:pt x="5982" y="43"/>
                  </a:cubicBezTo>
                  <a:cubicBezTo>
                    <a:pt x="5645" y="16"/>
                    <a:pt x="5302" y="1"/>
                    <a:pt x="4959"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7878775" y="1585800"/>
              <a:ext cx="176425" cy="89750"/>
            </a:xfrm>
            <a:custGeom>
              <a:avLst/>
              <a:gdLst/>
              <a:ahLst/>
              <a:cxnLst/>
              <a:rect l="l" t="t" r="r" b="b"/>
              <a:pathLst>
                <a:path w="7057" h="3590" extrusionOk="0">
                  <a:moveTo>
                    <a:pt x="4441" y="1"/>
                  </a:moveTo>
                  <a:cubicBezTo>
                    <a:pt x="2876" y="1"/>
                    <a:pt x="1290" y="316"/>
                    <a:pt x="1" y="1212"/>
                  </a:cubicBezTo>
                  <a:cubicBezTo>
                    <a:pt x="1" y="1692"/>
                    <a:pt x="172" y="2306"/>
                    <a:pt x="1131" y="2516"/>
                  </a:cubicBezTo>
                  <a:cubicBezTo>
                    <a:pt x="1208" y="2919"/>
                    <a:pt x="1535" y="3226"/>
                    <a:pt x="1898" y="3226"/>
                  </a:cubicBezTo>
                  <a:cubicBezTo>
                    <a:pt x="2033" y="3226"/>
                    <a:pt x="2128" y="3206"/>
                    <a:pt x="2225" y="3150"/>
                  </a:cubicBezTo>
                  <a:cubicBezTo>
                    <a:pt x="2378" y="3495"/>
                    <a:pt x="2838" y="3590"/>
                    <a:pt x="3068" y="3590"/>
                  </a:cubicBezTo>
                  <a:cubicBezTo>
                    <a:pt x="3279" y="3551"/>
                    <a:pt x="3470" y="3456"/>
                    <a:pt x="3624" y="3283"/>
                  </a:cubicBezTo>
                  <a:cubicBezTo>
                    <a:pt x="3797" y="3398"/>
                    <a:pt x="3989" y="3475"/>
                    <a:pt x="4181" y="3475"/>
                  </a:cubicBezTo>
                  <a:cubicBezTo>
                    <a:pt x="4449" y="3475"/>
                    <a:pt x="4698" y="3360"/>
                    <a:pt x="4871" y="3150"/>
                  </a:cubicBezTo>
                  <a:cubicBezTo>
                    <a:pt x="5081" y="3360"/>
                    <a:pt x="5349" y="3475"/>
                    <a:pt x="5656" y="3475"/>
                  </a:cubicBezTo>
                  <a:cubicBezTo>
                    <a:pt x="6328" y="3475"/>
                    <a:pt x="6942" y="2823"/>
                    <a:pt x="6998" y="2037"/>
                  </a:cubicBezTo>
                  <a:cubicBezTo>
                    <a:pt x="7057" y="1462"/>
                    <a:pt x="6942" y="1002"/>
                    <a:pt x="6653" y="657"/>
                  </a:cubicBezTo>
                  <a:cubicBezTo>
                    <a:pt x="6366" y="292"/>
                    <a:pt x="5925" y="82"/>
                    <a:pt x="5464" y="43"/>
                  </a:cubicBezTo>
                  <a:cubicBezTo>
                    <a:pt x="5127" y="16"/>
                    <a:pt x="4784" y="1"/>
                    <a:pt x="4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7791050" y="1818875"/>
              <a:ext cx="349925" cy="66625"/>
            </a:xfrm>
            <a:custGeom>
              <a:avLst/>
              <a:gdLst/>
              <a:ahLst/>
              <a:cxnLst/>
              <a:rect l="l" t="t" r="r" b="b"/>
              <a:pathLst>
                <a:path w="13997" h="2665" extrusionOk="0">
                  <a:moveTo>
                    <a:pt x="0" y="1"/>
                  </a:moveTo>
                  <a:lnTo>
                    <a:pt x="0" y="2358"/>
                  </a:lnTo>
                  <a:cubicBezTo>
                    <a:pt x="0" y="2531"/>
                    <a:pt x="135" y="2665"/>
                    <a:pt x="307" y="2665"/>
                  </a:cubicBezTo>
                  <a:lnTo>
                    <a:pt x="13710" y="2665"/>
                  </a:lnTo>
                  <a:cubicBezTo>
                    <a:pt x="13864" y="2665"/>
                    <a:pt x="13997" y="2531"/>
                    <a:pt x="13997" y="2358"/>
                  </a:cubicBezTo>
                  <a:lnTo>
                    <a:pt x="13997" y="287"/>
                  </a:lnTo>
                  <a:cubicBezTo>
                    <a:pt x="13997" y="134"/>
                    <a:pt x="13864" y="1"/>
                    <a:pt x="13710" y="1"/>
                  </a:cubicBezTo>
                  <a:lnTo>
                    <a:pt x="6808" y="1"/>
                  </a:lnTo>
                  <a:cubicBezTo>
                    <a:pt x="6232" y="1"/>
                    <a:pt x="6232" y="231"/>
                    <a:pt x="5676" y="231"/>
                  </a:cubicBezTo>
                  <a:cubicBezTo>
                    <a:pt x="5100" y="231"/>
                    <a:pt x="5100" y="1"/>
                    <a:pt x="4545" y="1"/>
                  </a:cubicBezTo>
                  <a:cubicBezTo>
                    <a:pt x="3970" y="1"/>
                    <a:pt x="3970" y="231"/>
                    <a:pt x="3413" y="231"/>
                  </a:cubicBezTo>
                  <a:cubicBezTo>
                    <a:pt x="2838" y="231"/>
                    <a:pt x="2838" y="1"/>
                    <a:pt x="2283" y="1"/>
                  </a:cubicBezTo>
                  <a:cubicBezTo>
                    <a:pt x="1707" y="1"/>
                    <a:pt x="1707" y="231"/>
                    <a:pt x="1150" y="231"/>
                  </a:cubicBezTo>
                  <a:cubicBezTo>
                    <a:pt x="575" y="231"/>
                    <a:pt x="575"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7791050" y="1849550"/>
              <a:ext cx="349925" cy="35950"/>
            </a:xfrm>
            <a:custGeom>
              <a:avLst/>
              <a:gdLst/>
              <a:ahLst/>
              <a:cxnLst/>
              <a:rect l="l" t="t" r="r" b="b"/>
              <a:pathLst>
                <a:path w="13997" h="1438" extrusionOk="0">
                  <a:moveTo>
                    <a:pt x="0" y="1"/>
                  </a:moveTo>
                  <a:lnTo>
                    <a:pt x="0" y="1131"/>
                  </a:lnTo>
                  <a:cubicBezTo>
                    <a:pt x="0" y="1304"/>
                    <a:pt x="135" y="1438"/>
                    <a:pt x="307" y="1438"/>
                  </a:cubicBezTo>
                  <a:lnTo>
                    <a:pt x="13710" y="1438"/>
                  </a:lnTo>
                  <a:cubicBezTo>
                    <a:pt x="13864" y="1438"/>
                    <a:pt x="13997" y="1304"/>
                    <a:pt x="13997" y="1131"/>
                  </a:cubicBezTo>
                  <a:lnTo>
                    <a:pt x="13997" y="307"/>
                  </a:lnTo>
                  <a:cubicBezTo>
                    <a:pt x="13997" y="134"/>
                    <a:pt x="13864" y="1"/>
                    <a:pt x="13710" y="1"/>
                  </a:cubicBezTo>
                  <a:lnTo>
                    <a:pt x="6808" y="1"/>
                  </a:lnTo>
                  <a:cubicBezTo>
                    <a:pt x="6232" y="1"/>
                    <a:pt x="6232" y="231"/>
                    <a:pt x="5676" y="231"/>
                  </a:cubicBezTo>
                  <a:cubicBezTo>
                    <a:pt x="5100" y="231"/>
                    <a:pt x="5100" y="1"/>
                    <a:pt x="4545" y="1"/>
                  </a:cubicBezTo>
                  <a:cubicBezTo>
                    <a:pt x="3970" y="1"/>
                    <a:pt x="3970" y="231"/>
                    <a:pt x="3413" y="231"/>
                  </a:cubicBezTo>
                  <a:cubicBezTo>
                    <a:pt x="2838" y="231"/>
                    <a:pt x="2838" y="1"/>
                    <a:pt x="2283" y="1"/>
                  </a:cubicBezTo>
                  <a:cubicBezTo>
                    <a:pt x="1707" y="1"/>
                    <a:pt x="1707" y="231"/>
                    <a:pt x="1150" y="231"/>
                  </a:cubicBezTo>
                  <a:cubicBezTo>
                    <a:pt x="575" y="231"/>
                    <a:pt x="575" y="1"/>
                    <a:pt x="0"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8003400" y="1697125"/>
              <a:ext cx="117450" cy="139500"/>
            </a:xfrm>
            <a:custGeom>
              <a:avLst/>
              <a:gdLst/>
              <a:ahLst/>
              <a:cxnLst/>
              <a:rect l="l" t="t" r="r" b="b"/>
              <a:pathLst>
                <a:path w="4698" h="5580" extrusionOk="0">
                  <a:moveTo>
                    <a:pt x="2340" y="0"/>
                  </a:moveTo>
                  <a:lnTo>
                    <a:pt x="1" y="1476"/>
                  </a:lnTo>
                  <a:lnTo>
                    <a:pt x="1" y="5579"/>
                  </a:lnTo>
                  <a:lnTo>
                    <a:pt x="4698" y="5579"/>
                  </a:lnTo>
                  <a:lnTo>
                    <a:pt x="4698" y="1476"/>
                  </a:lnTo>
                  <a:lnTo>
                    <a:pt x="2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8038875" y="1697125"/>
              <a:ext cx="81975" cy="139500"/>
            </a:xfrm>
            <a:custGeom>
              <a:avLst/>
              <a:gdLst/>
              <a:ahLst/>
              <a:cxnLst/>
              <a:rect l="l" t="t" r="r" b="b"/>
              <a:pathLst>
                <a:path w="3279" h="5580" extrusionOk="0">
                  <a:moveTo>
                    <a:pt x="921" y="0"/>
                  </a:moveTo>
                  <a:lnTo>
                    <a:pt x="1" y="576"/>
                  </a:lnTo>
                  <a:lnTo>
                    <a:pt x="1323" y="1419"/>
                  </a:lnTo>
                  <a:cubicBezTo>
                    <a:pt x="1438" y="1496"/>
                    <a:pt x="1496" y="1611"/>
                    <a:pt x="1496" y="1744"/>
                  </a:cubicBezTo>
                  <a:lnTo>
                    <a:pt x="1496" y="5579"/>
                  </a:lnTo>
                  <a:lnTo>
                    <a:pt x="3279" y="5579"/>
                  </a:lnTo>
                  <a:lnTo>
                    <a:pt x="3279" y="1476"/>
                  </a:lnTo>
                  <a:lnTo>
                    <a:pt x="921" y="0"/>
                  </a:lnTo>
                  <a:close/>
                </a:path>
              </a:pathLst>
            </a:custGeom>
            <a:solidFill>
              <a:srgbClr val="1B3A4E">
                <a:alpha val="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7980400" y="1683100"/>
              <a:ext cx="163000" cy="69925"/>
            </a:xfrm>
            <a:custGeom>
              <a:avLst/>
              <a:gdLst/>
              <a:ahLst/>
              <a:cxnLst/>
              <a:rect l="l" t="t" r="r" b="b"/>
              <a:pathLst>
                <a:path w="6520" h="2797" extrusionOk="0">
                  <a:moveTo>
                    <a:pt x="3259" y="0"/>
                  </a:moveTo>
                  <a:cubicBezTo>
                    <a:pt x="3211" y="0"/>
                    <a:pt x="3163" y="15"/>
                    <a:pt x="3125" y="43"/>
                  </a:cubicBezTo>
                  <a:lnTo>
                    <a:pt x="231" y="1865"/>
                  </a:lnTo>
                  <a:cubicBezTo>
                    <a:pt x="96" y="1960"/>
                    <a:pt x="1" y="2114"/>
                    <a:pt x="1" y="2287"/>
                  </a:cubicBezTo>
                  <a:cubicBezTo>
                    <a:pt x="1" y="2583"/>
                    <a:pt x="239" y="2797"/>
                    <a:pt x="496" y="2797"/>
                  </a:cubicBezTo>
                  <a:cubicBezTo>
                    <a:pt x="588" y="2797"/>
                    <a:pt x="681" y="2769"/>
                    <a:pt x="767" y="2709"/>
                  </a:cubicBezTo>
                  <a:lnTo>
                    <a:pt x="3125" y="1232"/>
                  </a:lnTo>
                  <a:cubicBezTo>
                    <a:pt x="3163" y="1203"/>
                    <a:pt x="3211" y="1189"/>
                    <a:pt x="3259" y="1189"/>
                  </a:cubicBezTo>
                  <a:cubicBezTo>
                    <a:pt x="3307" y="1189"/>
                    <a:pt x="3355" y="1203"/>
                    <a:pt x="3394" y="1232"/>
                  </a:cubicBezTo>
                  <a:lnTo>
                    <a:pt x="5753" y="2709"/>
                  </a:lnTo>
                  <a:cubicBezTo>
                    <a:pt x="5838" y="2769"/>
                    <a:pt x="5932" y="2797"/>
                    <a:pt x="6024" y="2797"/>
                  </a:cubicBezTo>
                  <a:cubicBezTo>
                    <a:pt x="6280" y="2797"/>
                    <a:pt x="6520" y="2583"/>
                    <a:pt x="6520" y="2287"/>
                  </a:cubicBezTo>
                  <a:cubicBezTo>
                    <a:pt x="6520" y="2114"/>
                    <a:pt x="6443" y="1960"/>
                    <a:pt x="6290" y="1865"/>
                  </a:cubicBezTo>
                  <a:lnTo>
                    <a:pt x="3394" y="43"/>
                  </a:lnTo>
                  <a:cubicBezTo>
                    <a:pt x="3355" y="15"/>
                    <a:pt x="3307"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8042725" y="1766600"/>
              <a:ext cx="38825" cy="70025"/>
            </a:xfrm>
            <a:custGeom>
              <a:avLst/>
              <a:gdLst/>
              <a:ahLst/>
              <a:cxnLst/>
              <a:rect l="l" t="t" r="r" b="b"/>
              <a:pathLst>
                <a:path w="1553" h="2801" extrusionOk="0">
                  <a:moveTo>
                    <a:pt x="134" y="1"/>
                  </a:moveTo>
                  <a:cubicBezTo>
                    <a:pt x="57" y="1"/>
                    <a:pt x="0" y="78"/>
                    <a:pt x="0" y="154"/>
                  </a:cubicBezTo>
                  <a:lnTo>
                    <a:pt x="0" y="2800"/>
                  </a:lnTo>
                  <a:lnTo>
                    <a:pt x="1552" y="2800"/>
                  </a:lnTo>
                  <a:lnTo>
                    <a:pt x="1552" y="154"/>
                  </a:lnTo>
                  <a:cubicBezTo>
                    <a:pt x="1552" y="78"/>
                    <a:pt x="1476" y="1"/>
                    <a:pt x="1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7937250" y="1815300"/>
              <a:ext cx="203725" cy="70200"/>
            </a:xfrm>
            <a:custGeom>
              <a:avLst/>
              <a:gdLst/>
              <a:ahLst/>
              <a:cxnLst/>
              <a:rect l="l" t="t" r="r" b="b"/>
              <a:pathLst>
                <a:path w="8149" h="2808" extrusionOk="0">
                  <a:moveTo>
                    <a:pt x="6192" y="1"/>
                  </a:moveTo>
                  <a:cubicBezTo>
                    <a:pt x="1901" y="1"/>
                    <a:pt x="470" y="1803"/>
                    <a:pt x="78" y="2521"/>
                  </a:cubicBezTo>
                  <a:cubicBezTo>
                    <a:pt x="1" y="2636"/>
                    <a:pt x="96" y="2808"/>
                    <a:pt x="249" y="2808"/>
                  </a:cubicBezTo>
                  <a:lnTo>
                    <a:pt x="7862" y="2808"/>
                  </a:lnTo>
                  <a:cubicBezTo>
                    <a:pt x="8016" y="2808"/>
                    <a:pt x="8149" y="2674"/>
                    <a:pt x="8149" y="2501"/>
                  </a:cubicBezTo>
                  <a:lnTo>
                    <a:pt x="8149" y="374"/>
                  </a:lnTo>
                  <a:cubicBezTo>
                    <a:pt x="8149" y="220"/>
                    <a:pt x="8034" y="105"/>
                    <a:pt x="7881" y="85"/>
                  </a:cubicBezTo>
                  <a:cubicBezTo>
                    <a:pt x="7274" y="27"/>
                    <a:pt x="6712" y="1"/>
                    <a:pt x="6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5"/>
            <p:cNvSpPr/>
            <p:nvPr/>
          </p:nvSpPr>
          <p:spPr>
            <a:xfrm>
              <a:off x="8089200" y="1815500"/>
              <a:ext cx="51775" cy="70000"/>
            </a:xfrm>
            <a:custGeom>
              <a:avLst/>
              <a:gdLst/>
              <a:ahLst/>
              <a:cxnLst/>
              <a:rect l="l" t="t" r="r" b="b"/>
              <a:pathLst>
                <a:path w="2071" h="2800" extrusionOk="0">
                  <a:moveTo>
                    <a:pt x="307" y="1"/>
                  </a:moveTo>
                  <a:lnTo>
                    <a:pt x="307" y="2493"/>
                  </a:lnTo>
                  <a:cubicBezTo>
                    <a:pt x="307" y="2666"/>
                    <a:pt x="174" y="2800"/>
                    <a:pt x="0" y="2800"/>
                  </a:cubicBezTo>
                  <a:lnTo>
                    <a:pt x="1784" y="2800"/>
                  </a:lnTo>
                  <a:cubicBezTo>
                    <a:pt x="1938" y="2800"/>
                    <a:pt x="2071" y="2666"/>
                    <a:pt x="2071" y="2493"/>
                  </a:cubicBezTo>
                  <a:lnTo>
                    <a:pt x="2071" y="366"/>
                  </a:lnTo>
                  <a:cubicBezTo>
                    <a:pt x="2071" y="212"/>
                    <a:pt x="1956" y="97"/>
                    <a:pt x="1803" y="77"/>
                  </a:cubicBezTo>
                  <a:cubicBezTo>
                    <a:pt x="1266" y="20"/>
                    <a:pt x="767" y="1"/>
                    <a:pt x="307" y="1"/>
                  </a:cubicBezTo>
                  <a:close/>
                </a:path>
              </a:pathLst>
            </a:custGeom>
            <a:solidFill>
              <a:srgbClr val="EAC357">
                <a:alpha val="3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279;p72">
            <a:extLst>
              <a:ext uri="{FF2B5EF4-FFF2-40B4-BE49-F238E27FC236}">
                <a16:creationId xmlns:a16="http://schemas.microsoft.com/office/drawing/2014/main" id="{3288EDE0-9050-C8DE-FC74-1538618EF2F2}"/>
              </a:ext>
            </a:extLst>
          </p:cNvPr>
          <p:cNvGrpSpPr/>
          <p:nvPr/>
        </p:nvGrpSpPr>
        <p:grpSpPr>
          <a:xfrm>
            <a:off x="1487882" y="1368618"/>
            <a:ext cx="700724" cy="623607"/>
            <a:chOff x="2493775" y="3241575"/>
            <a:chExt cx="352825" cy="320700"/>
          </a:xfrm>
        </p:grpSpPr>
        <p:sp>
          <p:nvSpPr>
            <p:cNvPr id="3" name="Google Shape;3280;p72">
              <a:extLst>
                <a:ext uri="{FF2B5EF4-FFF2-40B4-BE49-F238E27FC236}">
                  <a16:creationId xmlns:a16="http://schemas.microsoft.com/office/drawing/2014/main" id="{43B809F4-124F-F4C5-1118-7145370E0CE9}"/>
                </a:ext>
              </a:extLst>
            </p:cNvPr>
            <p:cNvSpPr/>
            <p:nvPr/>
          </p:nvSpPr>
          <p:spPr>
            <a:xfrm>
              <a:off x="2535000" y="3464600"/>
              <a:ext cx="15825" cy="20025"/>
            </a:xfrm>
            <a:custGeom>
              <a:avLst/>
              <a:gdLst/>
              <a:ahLst/>
              <a:cxnLst/>
              <a:rect l="l" t="t" r="r" b="b"/>
              <a:pathLst>
                <a:path w="633" h="801" extrusionOk="0">
                  <a:moveTo>
                    <a:pt x="394" y="0"/>
                  </a:moveTo>
                  <a:cubicBezTo>
                    <a:pt x="311" y="0"/>
                    <a:pt x="239" y="43"/>
                    <a:pt x="211" y="130"/>
                  </a:cubicBezTo>
                  <a:lnTo>
                    <a:pt x="39" y="493"/>
                  </a:lnTo>
                  <a:cubicBezTo>
                    <a:pt x="1" y="608"/>
                    <a:pt x="57" y="723"/>
                    <a:pt x="154" y="782"/>
                  </a:cubicBezTo>
                  <a:cubicBezTo>
                    <a:pt x="192" y="782"/>
                    <a:pt x="211" y="800"/>
                    <a:pt x="249" y="800"/>
                  </a:cubicBezTo>
                  <a:cubicBezTo>
                    <a:pt x="326" y="800"/>
                    <a:pt x="402" y="743"/>
                    <a:pt x="441" y="667"/>
                  </a:cubicBezTo>
                  <a:lnTo>
                    <a:pt x="594" y="302"/>
                  </a:lnTo>
                  <a:cubicBezTo>
                    <a:pt x="633" y="186"/>
                    <a:pt x="594" y="71"/>
                    <a:pt x="479" y="15"/>
                  </a:cubicBezTo>
                  <a:cubicBezTo>
                    <a:pt x="450" y="5"/>
                    <a:pt x="422"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81;p72">
              <a:extLst>
                <a:ext uri="{FF2B5EF4-FFF2-40B4-BE49-F238E27FC236}">
                  <a16:creationId xmlns:a16="http://schemas.microsoft.com/office/drawing/2014/main" id="{19078A5F-932C-01E0-7576-CAB70BF1B669}"/>
                </a:ext>
              </a:extLst>
            </p:cNvPr>
            <p:cNvSpPr/>
            <p:nvPr/>
          </p:nvSpPr>
          <p:spPr>
            <a:xfrm>
              <a:off x="2516300" y="3498900"/>
              <a:ext cx="20150" cy="29350"/>
            </a:xfrm>
            <a:custGeom>
              <a:avLst/>
              <a:gdLst/>
              <a:ahLst/>
              <a:cxnLst/>
              <a:rect l="l" t="t" r="r" b="b"/>
              <a:pathLst>
                <a:path w="806" h="1174" extrusionOk="0">
                  <a:moveTo>
                    <a:pt x="557" y="0"/>
                  </a:moveTo>
                  <a:cubicBezTo>
                    <a:pt x="472" y="0"/>
                    <a:pt x="393" y="54"/>
                    <a:pt x="365" y="138"/>
                  </a:cubicBezTo>
                  <a:lnTo>
                    <a:pt x="38" y="885"/>
                  </a:lnTo>
                  <a:cubicBezTo>
                    <a:pt x="0" y="982"/>
                    <a:pt x="58" y="1115"/>
                    <a:pt x="153" y="1154"/>
                  </a:cubicBezTo>
                  <a:cubicBezTo>
                    <a:pt x="192" y="1174"/>
                    <a:pt x="212" y="1174"/>
                    <a:pt x="250" y="1174"/>
                  </a:cubicBezTo>
                  <a:cubicBezTo>
                    <a:pt x="327" y="1174"/>
                    <a:pt x="403" y="1115"/>
                    <a:pt x="442" y="1039"/>
                  </a:cubicBezTo>
                  <a:lnTo>
                    <a:pt x="749" y="292"/>
                  </a:lnTo>
                  <a:cubicBezTo>
                    <a:pt x="805" y="195"/>
                    <a:pt x="749" y="62"/>
                    <a:pt x="652" y="23"/>
                  </a:cubicBezTo>
                  <a:cubicBezTo>
                    <a:pt x="621" y="8"/>
                    <a:pt x="589" y="0"/>
                    <a:pt x="5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82;p72">
              <a:extLst>
                <a:ext uri="{FF2B5EF4-FFF2-40B4-BE49-F238E27FC236}">
                  <a16:creationId xmlns:a16="http://schemas.microsoft.com/office/drawing/2014/main" id="{C42227DA-ADF2-22F2-B134-29FEAAA911EB}"/>
                </a:ext>
              </a:extLst>
            </p:cNvPr>
            <p:cNvSpPr/>
            <p:nvPr/>
          </p:nvSpPr>
          <p:spPr>
            <a:xfrm>
              <a:off x="2501900" y="3542700"/>
              <a:ext cx="15875" cy="19575"/>
            </a:xfrm>
            <a:custGeom>
              <a:avLst/>
              <a:gdLst/>
              <a:ahLst/>
              <a:cxnLst/>
              <a:rect l="l" t="t" r="r" b="b"/>
              <a:pathLst>
                <a:path w="635" h="783" extrusionOk="0">
                  <a:moveTo>
                    <a:pt x="393" y="1"/>
                  </a:moveTo>
                  <a:cubicBezTo>
                    <a:pt x="304" y="1"/>
                    <a:pt x="221" y="44"/>
                    <a:pt x="193" y="130"/>
                  </a:cubicBezTo>
                  <a:lnTo>
                    <a:pt x="39" y="495"/>
                  </a:lnTo>
                  <a:cubicBezTo>
                    <a:pt x="1" y="610"/>
                    <a:pt x="39" y="725"/>
                    <a:pt x="154" y="782"/>
                  </a:cubicBezTo>
                  <a:lnTo>
                    <a:pt x="231" y="782"/>
                  </a:lnTo>
                  <a:cubicBezTo>
                    <a:pt x="328" y="782"/>
                    <a:pt x="404" y="744"/>
                    <a:pt x="423" y="667"/>
                  </a:cubicBezTo>
                  <a:lnTo>
                    <a:pt x="596" y="304"/>
                  </a:lnTo>
                  <a:cubicBezTo>
                    <a:pt x="634" y="189"/>
                    <a:pt x="576" y="74"/>
                    <a:pt x="481" y="15"/>
                  </a:cubicBezTo>
                  <a:cubicBezTo>
                    <a:pt x="452" y="6"/>
                    <a:pt x="422" y="1"/>
                    <a:pt x="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83;p72">
              <a:extLst>
                <a:ext uri="{FF2B5EF4-FFF2-40B4-BE49-F238E27FC236}">
                  <a16:creationId xmlns:a16="http://schemas.microsoft.com/office/drawing/2014/main" id="{FC7F0999-5860-43A6-8ACF-4F0A88B2E132}"/>
                </a:ext>
              </a:extLst>
            </p:cNvPr>
            <p:cNvSpPr/>
            <p:nvPr/>
          </p:nvSpPr>
          <p:spPr>
            <a:xfrm>
              <a:off x="2598725" y="3464600"/>
              <a:ext cx="15875" cy="20025"/>
            </a:xfrm>
            <a:custGeom>
              <a:avLst/>
              <a:gdLst/>
              <a:ahLst/>
              <a:cxnLst/>
              <a:rect l="l" t="t" r="r" b="b"/>
              <a:pathLst>
                <a:path w="635" h="801" extrusionOk="0">
                  <a:moveTo>
                    <a:pt x="396" y="0"/>
                  </a:moveTo>
                  <a:cubicBezTo>
                    <a:pt x="312" y="0"/>
                    <a:pt x="236" y="43"/>
                    <a:pt x="193" y="130"/>
                  </a:cubicBezTo>
                  <a:lnTo>
                    <a:pt x="39" y="493"/>
                  </a:lnTo>
                  <a:cubicBezTo>
                    <a:pt x="1" y="608"/>
                    <a:pt x="59" y="723"/>
                    <a:pt x="154" y="782"/>
                  </a:cubicBezTo>
                  <a:cubicBezTo>
                    <a:pt x="193" y="782"/>
                    <a:pt x="213" y="800"/>
                    <a:pt x="251" y="800"/>
                  </a:cubicBezTo>
                  <a:cubicBezTo>
                    <a:pt x="328" y="800"/>
                    <a:pt x="404" y="743"/>
                    <a:pt x="443" y="667"/>
                  </a:cubicBezTo>
                  <a:lnTo>
                    <a:pt x="596" y="302"/>
                  </a:lnTo>
                  <a:cubicBezTo>
                    <a:pt x="634" y="186"/>
                    <a:pt x="596" y="71"/>
                    <a:pt x="481" y="15"/>
                  </a:cubicBezTo>
                  <a:cubicBezTo>
                    <a:pt x="452" y="5"/>
                    <a:pt x="424" y="0"/>
                    <a:pt x="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84;p72">
              <a:extLst>
                <a:ext uri="{FF2B5EF4-FFF2-40B4-BE49-F238E27FC236}">
                  <a16:creationId xmlns:a16="http://schemas.microsoft.com/office/drawing/2014/main" id="{8909C381-6DB5-751E-7E38-27C7EF9DEEBA}"/>
                </a:ext>
              </a:extLst>
            </p:cNvPr>
            <p:cNvSpPr/>
            <p:nvPr/>
          </p:nvSpPr>
          <p:spPr>
            <a:xfrm>
              <a:off x="2580050" y="3498900"/>
              <a:ext cx="20175" cy="29350"/>
            </a:xfrm>
            <a:custGeom>
              <a:avLst/>
              <a:gdLst/>
              <a:ahLst/>
              <a:cxnLst/>
              <a:rect l="l" t="t" r="r" b="b"/>
              <a:pathLst>
                <a:path w="807" h="1174" extrusionOk="0">
                  <a:moveTo>
                    <a:pt x="550" y="0"/>
                  </a:moveTo>
                  <a:cubicBezTo>
                    <a:pt x="472" y="0"/>
                    <a:pt x="392" y="54"/>
                    <a:pt x="364" y="138"/>
                  </a:cubicBezTo>
                  <a:lnTo>
                    <a:pt x="39" y="885"/>
                  </a:lnTo>
                  <a:cubicBezTo>
                    <a:pt x="1" y="982"/>
                    <a:pt x="58" y="1115"/>
                    <a:pt x="154" y="1154"/>
                  </a:cubicBezTo>
                  <a:cubicBezTo>
                    <a:pt x="193" y="1174"/>
                    <a:pt x="211" y="1174"/>
                    <a:pt x="249" y="1174"/>
                  </a:cubicBezTo>
                  <a:cubicBezTo>
                    <a:pt x="326" y="1174"/>
                    <a:pt x="403" y="1115"/>
                    <a:pt x="441" y="1039"/>
                  </a:cubicBezTo>
                  <a:lnTo>
                    <a:pt x="748" y="292"/>
                  </a:lnTo>
                  <a:cubicBezTo>
                    <a:pt x="806" y="195"/>
                    <a:pt x="748" y="62"/>
                    <a:pt x="633" y="23"/>
                  </a:cubicBezTo>
                  <a:cubicBezTo>
                    <a:pt x="607" y="8"/>
                    <a:pt x="579" y="0"/>
                    <a:pt x="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85;p72">
              <a:extLst>
                <a:ext uri="{FF2B5EF4-FFF2-40B4-BE49-F238E27FC236}">
                  <a16:creationId xmlns:a16="http://schemas.microsoft.com/office/drawing/2014/main" id="{1F98E4DA-2C99-B6FF-968D-EB2F3DD7E595}"/>
                </a:ext>
              </a:extLst>
            </p:cNvPr>
            <p:cNvSpPr/>
            <p:nvPr/>
          </p:nvSpPr>
          <p:spPr>
            <a:xfrm>
              <a:off x="2565175" y="3542700"/>
              <a:ext cx="16325" cy="19575"/>
            </a:xfrm>
            <a:custGeom>
              <a:avLst/>
              <a:gdLst/>
              <a:ahLst/>
              <a:cxnLst/>
              <a:rect l="l" t="t" r="r" b="b"/>
              <a:pathLst>
                <a:path w="653" h="783" extrusionOk="0">
                  <a:moveTo>
                    <a:pt x="411" y="1"/>
                  </a:moveTo>
                  <a:cubicBezTo>
                    <a:pt x="323" y="1"/>
                    <a:pt x="241" y="44"/>
                    <a:pt x="212" y="130"/>
                  </a:cubicBezTo>
                  <a:lnTo>
                    <a:pt x="59" y="495"/>
                  </a:lnTo>
                  <a:cubicBezTo>
                    <a:pt x="1" y="610"/>
                    <a:pt x="59" y="725"/>
                    <a:pt x="174" y="782"/>
                  </a:cubicBezTo>
                  <a:lnTo>
                    <a:pt x="251" y="782"/>
                  </a:lnTo>
                  <a:cubicBezTo>
                    <a:pt x="327" y="782"/>
                    <a:pt x="404" y="744"/>
                    <a:pt x="443" y="667"/>
                  </a:cubicBezTo>
                  <a:lnTo>
                    <a:pt x="596" y="304"/>
                  </a:lnTo>
                  <a:cubicBezTo>
                    <a:pt x="653" y="189"/>
                    <a:pt x="596" y="74"/>
                    <a:pt x="499" y="15"/>
                  </a:cubicBezTo>
                  <a:cubicBezTo>
                    <a:pt x="471" y="6"/>
                    <a:pt x="441" y="1"/>
                    <a:pt x="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86;p72">
              <a:extLst>
                <a:ext uri="{FF2B5EF4-FFF2-40B4-BE49-F238E27FC236}">
                  <a16:creationId xmlns:a16="http://schemas.microsoft.com/office/drawing/2014/main" id="{56D0C850-C53F-FCA0-6120-500D63B64FE3}"/>
                </a:ext>
              </a:extLst>
            </p:cNvPr>
            <p:cNvSpPr/>
            <p:nvPr/>
          </p:nvSpPr>
          <p:spPr>
            <a:xfrm>
              <a:off x="2662500" y="3464600"/>
              <a:ext cx="15825" cy="20025"/>
            </a:xfrm>
            <a:custGeom>
              <a:avLst/>
              <a:gdLst/>
              <a:ahLst/>
              <a:cxnLst/>
              <a:rect l="l" t="t" r="r" b="b"/>
              <a:pathLst>
                <a:path w="633" h="801" extrusionOk="0">
                  <a:moveTo>
                    <a:pt x="394" y="0"/>
                  </a:moveTo>
                  <a:cubicBezTo>
                    <a:pt x="310" y="0"/>
                    <a:pt x="235" y="43"/>
                    <a:pt x="193" y="130"/>
                  </a:cubicBezTo>
                  <a:lnTo>
                    <a:pt x="39" y="493"/>
                  </a:lnTo>
                  <a:cubicBezTo>
                    <a:pt x="1" y="608"/>
                    <a:pt x="39" y="723"/>
                    <a:pt x="154" y="782"/>
                  </a:cubicBezTo>
                  <a:cubicBezTo>
                    <a:pt x="173" y="782"/>
                    <a:pt x="211" y="800"/>
                    <a:pt x="231" y="800"/>
                  </a:cubicBezTo>
                  <a:cubicBezTo>
                    <a:pt x="326" y="800"/>
                    <a:pt x="403" y="743"/>
                    <a:pt x="441" y="667"/>
                  </a:cubicBezTo>
                  <a:lnTo>
                    <a:pt x="594" y="302"/>
                  </a:lnTo>
                  <a:cubicBezTo>
                    <a:pt x="633" y="186"/>
                    <a:pt x="594" y="71"/>
                    <a:pt x="479" y="15"/>
                  </a:cubicBezTo>
                  <a:cubicBezTo>
                    <a:pt x="451" y="5"/>
                    <a:pt x="422"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87;p72">
              <a:extLst>
                <a:ext uri="{FF2B5EF4-FFF2-40B4-BE49-F238E27FC236}">
                  <a16:creationId xmlns:a16="http://schemas.microsoft.com/office/drawing/2014/main" id="{37737716-4B94-4483-FD44-BA5E2CC9E375}"/>
                </a:ext>
              </a:extLst>
            </p:cNvPr>
            <p:cNvSpPr/>
            <p:nvPr/>
          </p:nvSpPr>
          <p:spPr>
            <a:xfrm>
              <a:off x="2643800" y="3498900"/>
              <a:ext cx="20150" cy="29350"/>
            </a:xfrm>
            <a:custGeom>
              <a:avLst/>
              <a:gdLst/>
              <a:ahLst/>
              <a:cxnLst/>
              <a:rect l="l" t="t" r="r" b="b"/>
              <a:pathLst>
                <a:path w="806" h="1174" extrusionOk="0">
                  <a:moveTo>
                    <a:pt x="551" y="0"/>
                  </a:moveTo>
                  <a:cubicBezTo>
                    <a:pt x="472" y="0"/>
                    <a:pt x="393" y="54"/>
                    <a:pt x="365" y="138"/>
                  </a:cubicBezTo>
                  <a:lnTo>
                    <a:pt x="39" y="885"/>
                  </a:lnTo>
                  <a:cubicBezTo>
                    <a:pt x="0" y="982"/>
                    <a:pt x="39" y="1115"/>
                    <a:pt x="154" y="1154"/>
                  </a:cubicBezTo>
                  <a:cubicBezTo>
                    <a:pt x="174" y="1174"/>
                    <a:pt x="212" y="1174"/>
                    <a:pt x="230" y="1174"/>
                  </a:cubicBezTo>
                  <a:cubicBezTo>
                    <a:pt x="327" y="1174"/>
                    <a:pt x="404" y="1115"/>
                    <a:pt x="442" y="1039"/>
                  </a:cubicBezTo>
                  <a:lnTo>
                    <a:pt x="749" y="292"/>
                  </a:lnTo>
                  <a:cubicBezTo>
                    <a:pt x="806" y="195"/>
                    <a:pt x="749" y="62"/>
                    <a:pt x="634" y="23"/>
                  </a:cubicBezTo>
                  <a:cubicBezTo>
                    <a:pt x="608" y="8"/>
                    <a:pt x="579"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88;p72">
              <a:extLst>
                <a:ext uri="{FF2B5EF4-FFF2-40B4-BE49-F238E27FC236}">
                  <a16:creationId xmlns:a16="http://schemas.microsoft.com/office/drawing/2014/main" id="{CF7E475B-294C-4753-A3CF-23EE58B9BC92}"/>
                </a:ext>
              </a:extLst>
            </p:cNvPr>
            <p:cNvSpPr/>
            <p:nvPr/>
          </p:nvSpPr>
          <p:spPr>
            <a:xfrm>
              <a:off x="2628950" y="3542700"/>
              <a:ext cx="16325" cy="19575"/>
            </a:xfrm>
            <a:custGeom>
              <a:avLst/>
              <a:gdLst/>
              <a:ahLst/>
              <a:cxnLst/>
              <a:rect l="l" t="t" r="r" b="b"/>
              <a:pathLst>
                <a:path w="653" h="783" extrusionOk="0">
                  <a:moveTo>
                    <a:pt x="403" y="1"/>
                  </a:moveTo>
                  <a:cubicBezTo>
                    <a:pt x="323" y="1"/>
                    <a:pt x="240" y="44"/>
                    <a:pt x="211" y="130"/>
                  </a:cubicBezTo>
                  <a:lnTo>
                    <a:pt x="57" y="495"/>
                  </a:lnTo>
                  <a:cubicBezTo>
                    <a:pt x="1" y="610"/>
                    <a:pt x="57" y="725"/>
                    <a:pt x="172" y="782"/>
                  </a:cubicBezTo>
                  <a:lnTo>
                    <a:pt x="249" y="782"/>
                  </a:lnTo>
                  <a:cubicBezTo>
                    <a:pt x="326" y="782"/>
                    <a:pt x="403" y="744"/>
                    <a:pt x="441" y="667"/>
                  </a:cubicBezTo>
                  <a:lnTo>
                    <a:pt x="594" y="304"/>
                  </a:lnTo>
                  <a:cubicBezTo>
                    <a:pt x="653" y="189"/>
                    <a:pt x="594" y="74"/>
                    <a:pt x="479" y="15"/>
                  </a:cubicBezTo>
                  <a:cubicBezTo>
                    <a:pt x="455" y="6"/>
                    <a:pt x="429"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89;p72">
              <a:extLst>
                <a:ext uri="{FF2B5EF4-FFF2-40B4-BE49-F238E27FC236}">
                  <a16:creationId xmlns:a16="http://schemas.microsoft.com/office/drawing/2014/main" id="{8DD7AB29-FF21-E3FF-142D-42C8F3650ABE}"/>
                </a:ext>
              </a:extLst>
            </p:cNvPr>
            <p:cNvSpPr/>
            <p:nvPr/>
          </p:nvSpPr>
          <p:spPr>
            <a:xfrm>
              <a:off x="2726250" y="3464600"/>
              <a:ext cx="15850" cy="20025"/>
            </a:xfrm>
            <a:custGeom>
              <a:avLst/>
              <a:gdLst/>
              <a:ahLst/>
              <a:cxnLst/>
              <a:rect l="l" t="t" r="r" b="b"/>
              <a:pathLst>
                <a:path w="634" h="801" extrusionOk="0">
                  <a:moveTo>
                    <a:pt x="395" y="0"/>
                  </a:moveTo>
                  <a:cubicBezTo>
                    <a:pt x="311" y="0"/>
                    <a:pt x="236" y="43"/>
                    <a:pt x="192" y="130"/>
                  </a:cubicBezTo>
                  <a:lnTo>
                    <a:pt x="39" y="493"/>
                  </a:lnTo>
                  <a:cubicBezTo>
                    <a:pt x="0" y="608"/>
                    <a:pt x="39" y="723"/>
                    <a:pt x="154" y="782"/>
                  </a:cubicBezTo>
                  <a:cubicBezTo>
                    <a:pt x="174" y="782"/>
                    <a:pt x="212" y="800"/>
                    <a:pt x="230" y="800"/>
                  </a:cubicBezTo>
                  <a:cubicBezTo>
                    <a:pt x="327" y="800"/>
                    <a:pt x="404" y="743"/>
                    <a:pt x="422" y="667"/>
                  </a:cubicBezTo>
                  <a:lnTo>
                    <a:pt x="595" y="302"/>
                  </a:lnTo>
                  <a:cubicBezTo>
                    <a:pt x="634" y="186"/>
                    <a:pt x="575" y="71"/>
                    <a:pt x="480" y="15"/>
                  </a:cubicBezTo>
                  <a:cubicBezTo>
                    <a:pt x="452" y="5"/>
                    <a:pt x="423"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90;p72">
              <a:extLst>
                <a:ext uri="{FF2B5EF4-FFF2-40B4-BE49-F238E27FC236}">
                  <a16:creationId xmlns:a16="http://schemas.microsoft.com/office/drawing/2014/main" id="{2F07BB58-AADA-F71B-37C9-DC9FF5324F0B}"/>
                </a:ext>
              </a:extLst>
            </p:cNvPr>
            <p:cNvSpPr/>
            <p:nvPr/>
          </p:nvSpPr>
          <p:spPr>
            <a:xfrm>
              <a:off x="2707575" y="3498900"/>
              <a:ext cx="19650" cy="29350"/>
            </a:xfrm>
            <a:custGeom>
              <a:avLst/>
              <a:gdLst/>
              <a:ahLst/>
              <a:cxnLst/>
              <a:rect l="l" t="t" r="r" b="b"/>
              <a:pathLst>
                <a:path w="786" h="1174" extrusionOk="0">
                  <a:moveTo>
                    <a:pt x="550" y="0"/>
                  </a:moveTo>
                  <a:cubicBezTo>
                    <a:pt x="472" y="0"/>
                    <a:pt x="392" y="54"/>
                    <a:pt x="364" y="138"/>
                  </a:cubicBezTo>
                  <a:lnTo>
                    <a:pt x="39" y="885"/>
                  </a:lnTo>
                  <a:cubicBezTo>
                    <a:pt x="0" y="982"/>
                    <a:pt x="39" y="1115"/>
                    <a:pt x="154" y="1154"/>
                  </a:cubicBezTo>
                  <a:cubicBezTo>
                    <a:pt x="172" y="1174"/>
                    <a:pt x="210" y="1174"/>
                    <a:pt x="230" y="1174"/>
                  </a:cubicBezTo>
                  <a:cubicBezTo>
                    <a:pt x="325" y="1174"/>
                    <a:pt x="402" y="1115"/>
                    <a:pt x="422" y="1039"/>
                  </a:cubicBezTo>
                  <a:lnTo>
                    <a:pt x="747" y="292"/>
                  </a:lnTo>
                  <a:cubicBezTo>
                    <a:pt x="786" y="195"/>
                    <a:pt x="747" y="62"/>
                    <a:pt x="632" y="23"/>
                  </a:cubicBezTo>
                  <a:cubicBezTo>
                    <a:pt x="607" y="8"/>
                    <a:pt x="578" y="0"/>
                    <a:pt x="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91;p72">
              <a:extLst>
                <a:ext uri="{FF2B5EF4-FFF2-40B4-BE49-F238E27FC236}">
                  <a16:creationId xmlns:a16="http://schemas.microsoft.com/office/drawing/2014/main" id="{28B03D9F-F634-0DAA-CFFF-C602D90FEE7B}"/>
                </a:ext>
              </a:extLst>
            </p:cNvPr>
            <p:cNvSpPr/>
            <p:nvPr/>
          </p:nvSpPr>
          <p:spPr>
            <a:xfrm>
              <a:off x="2692700" y="3542700"/>
              <a:ext cx="16300" cy="19575"/>
            </a:xfrm>
            <a:custGeom>
              <a:avLst/>
              <a:gdLst/>
              <a:ahLst/>
              <a:cxnLst/>
              <a:rect l="l" t="t" r="r" b="b"/>
              <a:pathLst>
                <a:path w="652" h="783" extrusionOk="0">
                  <a:moveTo>
                    <a:pt x="403" y="1"/>
                  </a:moveTo>
                  <a:cubicBezTo>
                    <a:pt x="323" y="1"/>
                    <a:pt x="240" y="44"/>
                    <a:pt x="212" y="130"/>
                  </a:cubicBezTo>
                  <a:lnTo>
                    <a:pt x="58" y="495"/>
                  </a:lnTo>
                  <a:cubicBezTo>
                    <a:pt x="0" y="610"/>
                    <a:pt x="58" y="725"/>
                    <a:pt x="153" y="782"/>
                  </a:cubicBezTo>
                  <a:lnTo>
                    <a:pt x="250" y="782"/>
                  </a:lnTo>
                  <a:cubicBezTo>
                    <a:pt x="327" y="782"/>
                    <a:pt x="403" y="744"/>
                    <a:pt x="442" y="667"/>
                  </a:cubicBezTo>
                  <a:lnTo>
                    <a:pt x="595" y="304"/>
                  </a:lnTo>
                  <a:cubicBezTo>
                    <a:pt x="652" y="189"/>
                    <a:pt x="595" y="74"/>
                    <a:pt x="480" y="15"/>
                  </a:cubicBezTo>
                  <a:cubicBezTo>
                    <a:pt x="456" y="6"/>
                    <a:pt x="430"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92;p72">
              <a:extLst>
                <a:ext uri="{FF2B5EF4-FFF2-40B4-BE49-F238E27FC236}">
                  <a16:creationId xmlns:a16="http://schemas.microsoft.com/office/drawing/2014/main" id="{27952389-C728-CF6F-B871-D64E67BDA877}"/>
                </a:ext>
              </a:extLst>
            </p:cNvPr>
            <p:cNvSpPr/>
            <p:nvPr/>
          </p:nvSpPr>
          <p:spPr>
            <a:xfrm>
              <a:off x="2789525" y="3464600"/>
              <a:ext cx="16325" cy="20025"/>
            </a:xfrm>
            <a:custGeom>
              <a:avLst/>
              <a:gdLst/>
              <a:ahLst/>
              <a:cxnLst/>
              <a:rect l="l" t="t" r="r" b="b"/>
              <a:pathLst>
                <a:path w="653" h="801" extrusionOk="0">
                  <a:moveTo>
                    <a:pt x="411" y="0"/>
                  </a:moveTo>
                  <a:cubicBezTo>
                    <a:pt x="323" y="0"/>
                    <a:pt x="241" y="43"/>
                    <a:pt x="212" y="130"/>
                  </a:cubicBezTo>
                  <a:lnTo>
                    <a:pt x="58" y="493"/>
                  </a:lnTo>
                  <a:cubicBezTo>
                    <a:pt x="0" y="608"/>
                    <a:pt x="58" y="723"/>
                    <a:pt x="173" y="782"/>
                  </a:cubicBezTo>
                  <a:cubicBezTo>
                    <a:pt x="192" y="782"/>
                    <a:pt x="230" y="800"/>
                    <a:pt x="250" y="800"/>
                  </a:cubicBezTo>
                  <a:cubicBezTo>
                    <a:pt x="327" y="800"/>
                    <a:pt x="422" y="743"/>
                    <a:pt x="442" y="667"/>
                  </a:cubicBezTo>
                  <a:lnTo>
                    <a:pt x="595" y="302"/>
                  </a:lnTo>
                  <a:cubicBezTo>
                    <a:pt x="652" y="186"/>
                    <a:pt x="595" y="71"/>
                    <a:pt x="499" y="15"/>
                  </a:cubicBezTo>
                  <a:cubicBezTo>
                    <a:pt x="470" y="5"/>
                    <a:pt x="44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93;p72">
              <a:extLst>
                <a:ext uri="{FF2B5EF4-FFF2-40B4-BE49-F238E27FC236}">
                  <a16:creationId xmlns:a16="http://schemas.microsoft.com/office/drawing/2014/main" id="{5D98367C-03FF-7E09-C90F-329CF5B8201A}"/>
                </a:ext>
              </a:extLst>
            </p:cNvPr>
            <p:cNvSpPr/>
            <p:nvPr/>
          </p:nvSpPr>
          <p:spPr>
            <a:xfrm>
              <a:off x="2771300" y="3498900"/>
              <a:ext cx="19700" cy="29350"/>
            </a:xfrm>
            <a:custGeom>
              <a:avLst/>
              <a:gdLst/>
              <a:ahLst/>
              <a:cxnLst/>
              <a:rect l="l" t="t" r="r" b="b"/>
              <a:pathLst>
                <a:path w="788" h="1174" extrusionOk="0">
                  <a:moveTo>
                    <a:pt x="542" y="0"/>
                  </a:moveTo>
                  <a:cubicBezTo>
                    <a:pt x="461" y="0"/>
                    <a:pt x="388" y="54"/>
                    <a:pt x="346" y="138"/>
                  </a:cubicBezTo>
                  <a:lnTo>
                    <a:pt x="39" y="885"/>
                  </a:lnTo>
                  <a:cubicBezTo>
                    <a:pt x="1" y="982"/>
                    <a:pt x="39" y="1115"/>
                    <a:pt x="154" y="1154"/>
                  </a:cubicBezTo>
                  <a:cubicBezTo>
                    <a:pt x="174" y="1174"/>
                    <a:pt x="212" y="1174"/>
                    <a:pt x="231" y="1174"/>
                  </a:cubicBezTo>
                  <a:cubicBezTo>
                    <a:pt x="307" y="1174"/>
                    <a:pt x="404" y="1115"/>
                    <a:pt x="422" y="1039"/>
                  </a:cubicBezTo>
                  <a:lnTo>
                    <a:pt x="749" y="292"/>
                  </a:lnTo>
                  <a:cubicBezTo>
                    <a:pt x="787" y="195"/>
                    <a:pt x="749" y="62"/>
                    <a:pt x="634" y="23"/>
                  </a:cubicBezTo>
                  <a:cubicBezTo>
                    <a:pt x="603" y="8"/>
                    <a:pt x="57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94;p72">
              <a:extLst>
                <a:ext uri="{FF2B5EF4-FFF2-40B4-BE49-F238E27FC236}">
                  <a16:creationId xmlns:a16="http://schemas.microsoft.com/office/drawing/2014/main" id="{0D26CAEB-9682-3120-6BF5-112F7B305195}"/>
                </a:ext>
              </a:extLst>
            </p:cNvPr>
            <p:cNvSpPr/>
            <p:nvPr/>
          </p:nvSpPr>
          <p:spPr>
            <a:xfrm>
              <a:off x="2756450" y="3542700"/>
              <a:ext cx="15825" cy="19575"/>
            </a:xfrm>
            <a:custGeom>
              <a:avLst/>
              <a:gdLst/>
              <a:ahLst/>
              <a:cxnLst/>
              <a:rect l="l" t="t" r="r" b="b"/>
              <a:pathLst>
                <a:path w="633" h="783" extrusionOk="0">
                  <a:moveTo>
                    <a:pt x="394" y="1"/>
                  </a:moveTo>
                  <a:cubicBezTo>
                    <a:pt x="312" y="1"/>
                    <a:pt x="240" y="44"/>
                    <a:pt x="211" y="130"/>
                  </a:cubicBezTo>
                  <a:lnTo>
                    <a:pt x="39" y="495"/>
                  </a:lnTo>
                  <a:cubicBezTo>
                    <a:pt x="1" y="610"/>
                    <a:pt x="58" y="725"/>
                    <a:pt x="154" y="782"/>
                  </a:cubicBezTo>
                  <a:lnTo>
                    <a:pt x="249" y="782"/>
                  </a:lnTo>
                  <a:cubicBezTo>
                    <a:pt x="326" y="782"/>
                    <a:pt x="403" y="744"/>
                    <a:pt x="441" y="667"/>
                  </a:cubicBezTo>
                  <a:lnTo>
                    <a:pt x="595" y="304"/>
                  </a:lnTo>
                  <a:cubicBezTo>
                    <a:pt x="633" y="189"/>
                    <a:pt x="595" y="74"/>
                    <a:pt x="479" y="15"/>
                  </a:cubicBezTo>
                  <a:cubicBezTo>
                    <a:pt x="451" y="6"/>
                    <a:pt x="422"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95;p72">
              <a:extLst>
                <a:ext uri="{FF2B5EF4-FFF2-40B4-BE49-F238E27FC236}">
                  <a16:creationId xmlns:a16="http://schemas.microsoft.com/office/drawing/2014/main" id="{C8701734-1522-0F12-776E-CABC47B545FB}"/>
                </a:ext>
              </a:extLst>
            </p:cNvPr>
            <p:cNvSpPr/>
            <p:nvPr/>
          </p:nvSpPr>
          <p:spPr>
            <a:xfrm>
              <a:off x="2493775" y="3241575"/>
              <a:ext cx="352825" cy="186025"/>
            </a:xfrm>
            <a:custGeom>
              <a:avLst/>
              <a:gdLst/>
              <a:ahLst/>
              <a:cxnLst/>
              <a:rect l="l" t="t" r="r" b="b"/>
              <a:pathLst>
                <a:path w="14113" h="7441" extrusionOk="0">
                  <a:moveTo>
                    <a:pt x="6175" y="1"/>
                  </a:moveTo>
                  <a:cubicBezTo>
                    <a:pt x="4161" y="1"/>
                    <a:pt x="2512" y="1591"/>
                    <a:pt x="2301" y="3624"/>
                  </a:cubicBezTo>
                  <a:lnTo>
                    <a:pt x="2166" y="3624"/>
                  </a:lnTo>
                  <a:cubicBezTo>
                    <a:pt x="978" y="3624"/>
                    <a:pt x="1" y="4641"/>
                    <a:pt x="1" y="5886"/>
                  </a:cubicBezTo>
                  <a:lnTo>
                    <a:pt x="1" y="5906"/>
                  </a:lnTo>
                  <a:cubicBezTo>
                    <a:pt x="1" y="6750"/>
                    <a:pt x="691" y="7440"/>
                    <a:pt x="1553" y="7440"/>
                  </a:cubicBezTo>
                  <a:lnTo>
                    <a:pt x="12559" y="7440"/>
                  </a:lnTo>
                  <a:cubicBezTo>
                    <a:pt x="13422" y="7440"/>
                    <a:pt x="14113" y="6750"/>
                    <a:pt x="14113" y="5906"/>
                  </a:cubicBezTo>
                  <a:lnTo>
                    <a:pt x="14113" y="5886"/>
                  </a:lnTo>
                  <a:cubicBezTo>
                    <a:pt x="14113" y="4813"/>
                    <a:pt x="13384" y="3892"/>
                    <a:pt x="12405" y="3682"/>
                  </a:cubicBezTo>
                  <a:cubicBezTo>
                    <a:pt x="12502" y="3010"/>
                    <a:pt x="12252" y="2302"/>
                    <a:pt x="11697" y="1880"/>
                  </a:cubicBezTo>
                  <a:cubicBezTo>
                    <a:pt x="11373" y="1630"/>
                    <a:pt x="10997" y="1510"/>
                    <a:pt x="10625" y="1510"/>
                  </a:cubicBezTo>
                  <a:cubicBezTo>
                    <a:pt x="10224" y="1510"/>
                    <a:pt x="9829" y="1649"/>
                    <a:pt x="9511" y="1918"/>
                  </a:cubicBezTo>
                  <a:cubicBezTo>
                    <a:pt x="8821" y="768"/>
                    <a:pt x="7593" y="1"/>
                    <a:pt x="6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96;p72">
              <a:extLst>
                <a:ext uri="{FF2B5EF4-FFF2-40B4-BE49-F238E27FC236}">
                  <a16:creationId xmlns:a16="http://schemas.microsoft.com/office/drawing/2014/main" id="{38BA5FE1-6A83-6D79-0EF6-A7EED53E0D81}"/>
                </a:ext>
              </a:extLst>
            </p:cNvPr>
            <p:cNvSpPr/>
            <p:nvPr/>
          </p:nvSpPr>
          <p:spPr>
            <a:xfrm>
              <a:off x="2626075" y="3241575"/>
              <a:ext cx="105475" cy="47975"/>
            </a:xfrm>
            <a:custGeom>
              <a:avLst/>
              <a:gdLst/>
              <a:ahLst/>
              <a:cxnLst/>
              <a:rect l="l" t="t" r="r" b="b"/>
              <a:pathLst>
                <a:path w="4219" h="1919" extrusionOk="0">
                  <a:moveTo>
                    <a:pt x="883" y="1"/>
                  </a:moveTo>
                  <a:cubicBezTo>
                    <a:pt x="576" y="1"/>
                    <a:pt x="287" y="39"/>
                    <a:pt x="1" y="96"/>
                  </a:cubicBezTo>
                  <a:cubicBezTo>
                    <a:pt x="863" y="307"/>
                    <a:pt x="1630" y="824"/>
                    <a:pt x="2166" y="1535"/>
                  </a:cubicBezTo>
                  <a:cubicBezTo>
                    <a:pt x="2298" y="1715"/>
                    <a:pt x="2514" y="1811"/>
                    <a:pt x="2741" y="1811"/>
                  </a:cubicBezTo>
                  <a:cubicBezTo>
                    <a:pt x="2780" y="1811"/>
                    <a:pt x="2818" y="1809"/>
                    <a:pt x="2857" y="1803"/>
                  </a:cubicBezTo>
                  <a:cubicBezTo>
                    <a:pt x="2989" y="1783"/>
                    <a:pt x="3125" y="1775"/>
                    <a:pt x="3259" y="1775"/>
                  </a:cubicBezTo>
                  <a:cubicBezTo>
                    <a:pt x="3649" y="1775"/>
                    <a:pt x="4019" y="1846"/>
                    <a:pt x="4219" y="1918"/>
                  </a:cubicBezTo>
                  <a:cubicBezTo>
                    <a:pt x="3529" y="768"/>
                    <a:pt x="2301" y="1"/>
                    <a:pt x="883"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97;p72">
              <a:extLst>
                <a:ext uri="{FF2B5EF4-FFF2-40B4-BE49-F238E27FC236}">
                  <a16:creationId xmlns:a16="http://schemas.microsoft.com/office/drawing/2014/main" id="{E4525C81-EB38-6684-BADE-48B08F95B154}"/>
                </a:ext>
              </a:extLst>
            </p:cNvPr>
            <p:cNvSpPr/>
            <p:nvPr/>
          </p:nvSpPr>
          <p:spPr>
            <a:xfrm>
              <a:off x="2731525" y="3279300"/>
              <a:ext cx="115075" cy="148300"/>
            </a:xfrm>
            <a:custGeom>
              <a:avLst/>
              <a:gdLst/>
              <a:ahLst/>
              <a:cxnLst/>
              <a:rect l="l" t="t" r="r" b="b"/>
              <a:pathLst>
                <a:path w="4603" h="5932" extrusionOk="0">
                  <a:moveTo>
                    <a:pt x="1115" y="1"/>
                  </a:moveTo>
                  <a:cubicBezTo>
                    <a:pt x="714" y="1"/>
                    <a:pt x="319" y="140"/>
                    <a:pt x="1" y="409"/>
                  </a:cubicBezTo>
                  <a:cubicBezTo>
                    <a:pt x="1" y="409"/>
                    <a:pt x="1131" y="831"/>
                    <a:pt x="1190" y="1713"/>
                  </a:cubicBezTo>
                  <a:cubicBezTo>
                    <a:pt x="1208" y="1981"/>
                    <a:pt x="1343" y="2211"/>
                    <a:pt x="1592" y="2326"/>
                  </a:cubicBezTo>
                  <a:cubicBezTo>
                    <a:pt x="2320" y="2690"/>
                    <a:pt x="2819" y="3477"/>
                    <a:pt x="2819" y="4377"/>
                  </a:cubicBezTo>
                  <a:lnTo>
                    <a:pt x="2819" y="4397"/>
                  </a:lnTo>
                  <a:cubicBezTo>
                    <a:pt x="2819" y="5241"/>
                    <a:pt x="2128" y="5931"/>
                    <a:pt x="1285" y="5931"/>
                  </a:cubicBezTo>
                  <a:lnTo>
                    <a:pt x="3049" y="5931"/>
                  </a:lnTo>
                  <a:cubicBezTo>
                    <a:pt x="3912" y="5931"/>
                    <a:pt x="4603" y="5241"/>
                    <a:pt x="4603" y="4397"/>
                  </a:cubicBezTo>
                  <a:lnTo>
                    <a:pt x="4603" y="4377"/>
                  </a:lnTo>
                  <a:cubicBezTo>
                    <a:pt x="4603" y="3304"/>
                    <a:pt x="3874" y="2383"/>
                    <a:pt x="2895" y="2173"/>
                  </a:cubicBezTo>
                  <a:cubicBezTo>
                    <a:pt x="2992" y="1501"/>
                    <a:pt x="2742" y="793"/>
                    <a:pt x="2187" y="371"/>
                  </a:cubicBezTo>
                  <a:cubicBezTo>
                    <a:pt x="1863" y="121"/>
                    <a:pt x="1487" y="1"/>
                    <a:pt x="1115"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49;p72">
            <a:extLst>
              <a:ext uri="{FF2B5EF4-FFF2-40B4-BE49-F238E27FC236}">
                <a16:creationId xmlns:a16="http://schemas.microsoft.com/office/drawing/2014/main" id="{AF430CEE-8DD9-6EB1-03B7-858100F341CB}"/>
              </a:ext>
            </a:extLst>
          </p:cNvPr>
          <p:cNvGrpSpPr/>
          <p:nvPr/>
        </p:nvGrpSpPr>
        <p:grpSpPr>
          <a:xfrm>
            <a:off x="6711175" y="1381461"/>
            <a:ext cx="700724" cy="572700"/>
            <a:chOff x="4016200" y="1602200"/>
            <a:chExt cx="352825" cy="283800"/>
          </a:xfrm>
        </p:grpSpPr>
        <p:sp>
          <p:nvSpPr>
            <p:cNvPr id="22" name="Google Shape;3350;p72">
              <a:extLst>
                <a:ext uri="{FF2B5EF4-FFF2-40B4-BE49-F238E27FC236}">
                  <a16:creationId xmlns:a16="http://schemas.microsoft.com/office/drawing/2014/main" id="{E01442C7-15A2-C1C9-BCDC-36011BF46C56}"/>
                </a:ext>
              </a:extLst>
            </p:cNvPr>
            <p:cNvSpPr/>
            <p:nvPr/>
          </p:nvSpPr>
          <p:spPr>
            <a:xfrm>
              <a:off x="4324400" y="1666450"/>
              <a:ext cx="38850" cy="27825"/>
            </a:xfrm>
            <a:custGeom>
              <a:avLst/>
              <a:gdLst/>
              <a:ahLst/>
              <a:cxnLst/>
              <a:rect l="l" t="t" r="r" b="b"/>
              <a:pathLst>
                <a:path w="1554" h="1113" extrusionOk="0">
                  <a:moveTo>
                    <a:pt x="345" y="0"/>
                  </a:moveTo>
                  <a:cubicBezTo>
                    <a:pt x="154" y="0"/>
                    <a:pt x="0" y="154"/>
                    <a:pt x="0" y="345"/>
                  </a:cubicBezTo>
                  <a:lnTo>
                    <a:pt x="0" y="1112"/>
                  </a:lnTo>
                  <a:lnTo>
                    <a:pt x="1189" y="1112"/>
                  </a:lnTo>
                  <a:cubicBezTo>
                    <a:pt x="1381" y="1112"/>
                    <a:pt x="1554" y="959"/>
                    <a:pt x="1554" y="767"/>
                  </a:cubicBezTo>
                  <a:lnTo>
                    <a:pt x="1554" y="345"/>
                  </a:lnTo>
                  <a:cubicBezTo>
                    <a:pt x="1554" y="154"/>
                    <a:pt x="1381" y="0"/>
                    <a:pt x="1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51;p72">
              <a:extLst>
                <a:ext uri="{FF2B5EF4-FFF2-40B4-BE49-F238E27FC236}">
                  <a16:creationId xmlns:a16="http://schemas.microsoft.com/office/drawing/2014/main" id="{F638FFFB-270E-DC88-6482-4253CC723758}"/>
                </a:ext>
              </a:extLst>
            </p:cNvPr>
            <p:cNvSpPr/>
            <p:nvPr/>
          </p:nvSpPr>
          <p:spPr>
            <a:xfrm>
              <a:off x="4021950" y="1666450"/>
              <a:ext cx="38375" cy="27825"/>
            </a:xfrm>
            <a:custGeom>
              <a:avLst/>
              <a:gdLst/>
              <a:ahLst/>
              <a:cxnLst/>
              <a:rect l="l" t="t" r="r" b="b"/>
              <a:pathLst>
                <a:path w="1535" h="1113" extrusionOk="0">
                  <a:moveTo>
                    <a:pt x="345" y="0"/>
                  </a:moveTo>
                  <a:cubicBezTo>
                    <a:pt x="154" y="0"/>
                    <a:pt x="0" y="154"/>
                    <a:pt x="0" y="345"/>
                  </a:cubicBezTo>
                  <a:lnTo>
                    <a:pt x="0" y="767"/>
                  </a:lnTo>
                  <a:cubicBezTo>
                    <a:pt x="0" y="959"/>
                    <a:pt x="154" y="1112"/>
                    <a:pt x="345" y="1112"/>
                  </a:cubicBezTo>
                  <a:lnTo>
                    <a:pt x="1534" y="1112"/>
                  </a:lnTo>
                  <a:lnTo>
                    <a:pt x="1534" y="345"/>
                  </a:lnTo>
                  <a:cubicBezTo>
                    <a:pt x="1534" y="154"/>
                    <a:pt x="1381" y="0"/>
                    <a:pt x="1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52;p72">
              <a:extLst>
                <a:ext uri="{FF2B5EF4-FFF2-40B4-BE49-F238E27FC236}">
                  <a16:creationId xmlns:a16="http://schemas.microsoft.com/office/drawing/2014/main" id="{D2B88ED4-4D60-A758-3B59-8F111D211915}"/>
                </a:ext>
              </a:extLst>
            </p:cNvPr>
            <p:cNvSpPr/>
            <p:nvPr/>
          </p:nvSpPr>
          <p:spPr>
            <a:xfrm>
              <a:off x="4016200" y="1783875"/>
              <a:ext cx="352825" cy="102125"/>
            </a:xfrm>
            <a:custGeom>
              <a:avLst/>
              <a:gdLst/>
              <a:ahLst/>
              <a:cxnLst/>
              <a:rect l="l" t="t" r="r" b="b"/>
              <a:pathLst>
                <a:path w="14113" h="4085" extrusionOk="0">
                  <a:moveTo>
                    <a:pt x="2818" y="0"/>
                  </a:moveTo>
                  <a:cubicBezTo>
                    <a:pt x="2109" y="0"/>
                    <a:pt x="2109" y="307"/>
                    <a:pt x="1399" y="307"/>
                  </a:cubicBezTo>
                  <a:cubicBezTo>
                    <a:pt x="767" y="307"/>
                    <a:pt x="709" y="58"/>
                    <a:pt x="192" y="20"/>
                  </a:cubicBezTo>
                  <a:cubicBezTo>
                    <a:pt x="183" y="18"/>
                    <a:pt x="175" y="17"/>
                    <a:pt x="166" y="17"/>
                  </a:cubicBezTo>
                  <a:cubicBezTo>
                    <a:pt x="79" y="17"/>
                    <a:pt x="0" y="107"/>
                    <a:pt x="0" y="212"/>
                  </a:cubicBezTo>
                  <a:lnTo>
                    <a:pt x="0" y="3855"/>
                  </a:lnTo>
                  <a:cubicBezTo>
                    <a:pt x="0" y="3988"/>
                    <a:pt x="95" y="4085"/>
                    <a:pt x="210" y="4085"/>
                  </a:cubicBezTo>
                  <a:lnTo>
                    <a:pt x="13900" y="4085"/>
                  </a:lnTo>
                  <a:cubicBezTo>
                    <a:pt x="14015" y="4085"/>
                    <a:pt x="14112" y="3988"/>
                    <a:pt x="14112" y="3855"/>
                  </a:cubicBezTo>
                  <a:lnTo>
                    <a:pt x="14112" y="212"/>
                  </a:lnTo>
                  <a:cubicBezTo>
                    <a:pt x="14112" y="107"/>
                    <a:pt x="14032" y="17"/>
                    <a:pt x="13931" y="17"/>
                  </a:cubicBezTo>
                  <a:cubicBezTo>
                    <a:pt x="13921" y="17"/>
                    <a:pt x="13911" y="18"/>
                    <a:pt x="13900" y="20"/>
                  </a:cubicBezTo>
                  <a:cubicBezTo>
                    <a:pt x="13402" y="58"/>
                    <a:pt x="13325" y="307"/>
                    <a:pt x="12693" y="307"/>
                  </a:cubicBezTo>
                  <a:cubicBezTo>
                    <a:pt x="11983" y="307"/>
                    <a:pt x="11983" y="0"/>
                    <a:pt x="11293" y="0"/>
                  </a:cubicBezTo>
                  <a:cubicBezTo>
                    <a:pt x="10584" y="0"/>
                    <a:pt x="10584" y="307"/>
                    <a:pt x="9874" y="307"/>
                  </a:cubicBezTo>
                  <a:cubicBezTo>
                    <a:pt x="9165" y="307"/>
                    <a:pt x="9165" y="0"/>
                    <a:pt x="8455" y="0"/>
                  </a:cubicBezTo>
                  <a:cubicBezTo>
                    <a:pt x="7765" y="0"/>
                    <a:pt x="7765" y="307"/>
                    <a:pt x="7056" y="307"/>
                  </a:cubicBezTo>
                  <a:cubicBezTo>
                    <a:pt x="6346" y="307"/>
                    <a:pt x="6346" y="0"/>
                    <a:pt x="5637" y="0"/>
                  </a:cubicBezTo>
                  <a:cubicBezTo>
                    <a:pt x="4927" y="0"/>
                    <a:pt x="4927" y="307"/>
                    <a:pt x="4218" y="307"/>
                  </a:cubicBezTo>
                  <a:cubicBezTo>
                    <a:pt x="3528" y="307"/>
                    <a:pt x="3528" y="0"/>
                    <a:pt x="2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53;p72">
              <a:extLst>
                <a:ext uri="{FF2B5EF4-FFF2-40B4-BE49-F238E27FC236}">
                  <a16:creationId xmlns:a16="http://schemas.microsoft.com/office/drawing/2014/main" id="{7430A686-ADB8-A752-00C3-DA83BF68F9C0}"/>
                </a:ext>
              </a:extLst>
            </p:cNvPr>
            <p:cNvSpPr/>
            <p:nvPr/>
          </p:nvSpPr>
          <p:spPr>
            <a:xfrm>
              <a:off x="4060300" y="1789150"/>
              <a:ext cx="61825" cy="53725"/>
            </a:xfrm>
            <a:custGeom>
              <a:avLst/>
              <a:gdLst/>
              <a:ahLst/>
              <a:cxnLst/>
              <a:rect l="l" t="t" r="r" b="b"/>
              <a:pathLst>
                <a:path w="2473" h="2149" extrusionOk="0">
                  <a:moveTo>
                    <a:pt x="0" y="1"/>
                  </a:moveTo>
                  <a:lnTo>
                    <a:pt x="0" y="1438"/>
                  </a:lnTo>
                  <a:cubicBezTo>
                    <a:pt x="0" y="1822"/>
                    <a:pt x="307" y="2148"/>
                    <a:pt x="709" y="2148"/>
                  </a:cubicBezTo>
                  <a:lnTo>
                    <a:pt x="1764" y="2148"/>
                  </a:lnTo>
                  <a:cubicBezTo>
                    <a:pt x="2166" y="2148"/>
                    <a:pt x="2473" y="1822"/>
                    <a:pt x="2473" y="1438"/>
                  </a:cubicBezTo>
                  <a:lnTo>
                    <a:pt x="24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54;p72">
              <a:extLst>
                <a:ext uri="{FF2B5EF4-FFF2-40B4-BE49-F238E27FC236}">
                  <a16:creationId xmlns:a16="http://schemas.microsoft.com/office/drawing/2014/main" id="{D3D47CF4-CC78-917D-CF90-ADBF8C7734C0}"/>
                </a:ext>
              </a:extLst>
            </p:cNvPr>
            <p:cNvSpPr/>
            <p:nvPr/>
          </p:nvSpPr>
          <p:spPr>
            <a:xfrm>
              <a:off x="4262575" y="1789150"/>
              <a:ext cx="62350" cy="53725"/>
            </a:xfrm>
            <a:custGeom>
              <a:avLst/>
              <a:gdLst/>
              <a:ahLst/>
              <a:cxnLst/>
              <a:rect l="l" t="t" r="r" b="b"/>
              <a:pathLst>
                <a:path w="2494" h="2149" extrusionOk="0">
                  <a:moveTo>
                    <a:pt x="0" y="1"/>
                  </a:moveTo>
                  <a:lnTo>
                    <a:pt x="0" y="1438"/>
                  </a:lnTo>
                  <a:cubicBezTo>
                    <a:pt x="0" y="1822"/>
                    <a:pt x="326" y="2148"/>
                    <a:pt x="709" y="2148"/>
                  </a:cubicBezTo>
                  <a:lnTo>
                    <a:pt x="1783" y="2148"/>
                  </a:lnTo>
                  <a:cubicBezTo>
                    <a:pt x="2166" y="2148"/>
                    <a:pt x="2493" y="1822"/>
                    <a:pt x="2493" y="1438"/>
                  </a:cubicBezTo>
                  <a:lnTo>
                    <a:pt x="24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55;p72">
              <a:extLst>
                <a:ext uri="{FF2B5EF4-FFF2-40B4-BE49-F238E27FC236}">
                  <a16:creationId xmlns:a16="http://schemas.microsoft.com/office/drawing/2014/main" id="{AB8F845D-C953-D9A9-14A0-212051762659}"/>
                </a:ext>
              </a:extLst>
            </p:cNvPr>
            <p:cNvSpPr/>
            <p:nvPr/>
          </p:nvSpPr>
          <p:spPr>
            <a:xfrm>
              <a:off x="4273125" y="1789150"/>
              <a:ext cx="51800" cy="53725"/>
            </a:xfrm>
            <a:custGeom>
              <a:avLst/>
              <a:gdLst/>
              <a:ahLst/>
              <a:cxnLst/>
              <a:rect l="l" t="t" r="r" b="b"/>
              <a:pathLst>
                <a:path w="2072" h="2149" extrusionOk="0">
                  <a:moveTo>
                    <a:pt x="269" y="1"/>
                  </a:moveTo>
                  <a:lnTo>
                    <a:pt x="269" y="1535"/>
                  </a:lnTo>
                  <a:cubicBezTo>
                    <a:pt x="269" y="1765"/>
                    <a:pt x="172" y="1956"/>
                    <a:pt x="0" y="2090"/>
                  </a:cubicBezTo>
                  <a:cubicBezTo>
                    <a:pt x="95" y="2128"/>
                    <a:pt x="192" y="2148"/>
                    <a:pt x="287" y="2148"/>
                  </a:cubicBezTo>
                  <a:lnTo>
                    <a:pt x="1361" y="2148"/>
                  </a:lnTo>
                  <a:cubicBezTo>
                    <a:pt x="1744" y="2148"/>
                    <a:pt x="2071" y="1822"/>
                    <a:pt x="2071" y="1438"/>
                  </a:cubicBezTo>
                  <a:lnTo>
                    <a:pt x="2071" y="1"/>
                  </a:lnTo>
                  <a:close/>
                </a:path>
              </a:pathLst>
            </a:custGeom>
            <a:solidFill>
              <a:srgbClr val="1B3A4E">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56;p72">
              <a:extLst>
                <a:ext uri="{FF2B5EF4-FFF2-40B4-BE49-F238E27FC236}">
                  <a16:creationId xmlns:a16="http://schemas.microsoft.com/office/drawing/2014/main" id="{47F17F4D-D032-4400-FD3C-57B0ADB1C716}"/>
                </a:ext>
              </a:extLst>
            </p:cNvPr>
            <p:cNvSpPr/>
            <p:nvPr/>
          </p:nvSpPr>
          <p:spPr>
            <a:xfrm>
              <a:off x="4070825" y="1789150"/>
              <a:ext cx="51300" cy="53725"/>
            </a:xfrm>
            <a:custGeom>
              <a:avLst/>
              <a:gdLst/>
              <a:ahLst/>
              <a:cxnLst/>
              <a:rect l="l" t="t" r="r" b="b"/>
              <a:pathLst>
                <a:path w="2052" h="2149" extrusionOk="0">
                  <a:moveTo>
                    <a:pt x="269" y="1"/>
                  </a:moveTo>
                  <a:lnTo>
                    <a:pt x="269" y="1535"/>
                  </a:lnTo>
                  <a:cubicBezTo>
                    <a:pt x="269" y="1765"/>
                    <a:pt x="154" y="1956"/>
                    <a:pt x="1" y="2090"/>
                  </a:cubicBezTo>
                  <a:cubicBezTo>
                    <a:pt x="96" y="2128"/>
                    <a:pt x="193" y="2148"/>
                    <a:pt x="288" y="2148"/>
                  </a:cubicBezTo>
                  <a:lnTo>
                    <a:pt x="1343" y="2148"/>
                  </a:lnTo>
                  <a:cubicBezTo>
                    <a:pt x="1745" y="2148"/>
                    <a:pt x="2052" y="1822"/>
                    <a:pt x="2052" y="1438"/>
                  </a:cubicBezTo>
                  <a:lnTo>
                    <a:pt x="2052" y="1"/>
                  </a:lnTo>
                  <a:close/>
                </a:path>
              </a:pathLst>
            </a:custGeom>
            <a:solidFill>
              <a:srgbClr val="1B3A4E">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57;p72">
              <a:extLst>
                <a:ext uri="{FF2B5EF4-FFF2-40B4-BE49-F238E27FC236}">
                  <a16:creationId xmlns:a16="http://schemas.microsoft.com/office/drawing/2014/main" id="{BE7C233B-D84D-BAED-D357-A180B1C1C2BB}"/>
                </a:ext>
              </a:extLst>
            </p:cNvPr>
            <p:cNvSpPr/>
            <p:nvPr/>
          </p:nvSpPr>
          <p:spPr>
            <a:xfrm>
              <a:off x="4057400" y="1602200"/>
              <a:ext cx="270400" cy="89650"/>
            </a:xfrm>
            <a:custGeom>
              <a:avLst/>
              <a:gdLst/>
              <a:ahLst/>
              <a:cxnLst/>
              <a:rect l="l" t="t" r="r" b="b"/>
              <a:pathLst>
                <a:path w="10816" h="3586" extrusionOk="0">
                  <a:moveTo>
                    <a:pt x="1975" y="1"/>
                  </a:moveTo>
                  <a:cubicBezTo>
                    <a:pt x="1477" y="1"/>
                    <a:pt x="1036" y="308"/>
                    <a:pt x="883" y="806"/>
                  </a:cubicBezTo>
                  <a:lnTo>
                    <a:pt x="19" y="3529"/>
                  </a:lnTo>
                  <a:cubicBezTo>
                    <a:pt x="1" y="3547"/>
                    <a:pt x="1" y="3567"/>
                    <a:pt x="1" y="3586"/>
                  </a:cubicBezTo>
                  <a:lnTo>
                    <a:pt x="10815" y="3586"/>
                  </a:lnTo>
                  <a:lnTo>
                    <a:pt x="9933" y="806"/>
                  </a:lnTo>
                  <a:cubicBezTo>
                    <a:pt x="9780" y="308"/>
                    <a:pt x="9338" y="1"/>
                    <a:pt x="8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58;p72">
              <a:extLst>
                <a:ext uri="{FF2B5EF4-FFF2-40B4-BE49-F238E27FC236}">
                  <a16:creationId xmlns:a16="http://schemas.microsoft.com/office/drawing/2014/main" id="{C986CDA1-838D-B121-3DB2-1B4100D691BD}"/>
                </a:ext>
              </a:extLst>
            </p:cNvPr>
            <p:cNvSpPr/>
            <p:nvPr/>
          </p:nvSpPr>
          <p:spPr>
            <a:xfrm>
              <a:off x="4232850" y="1602200"/>
              <a:ext cx="94950" cy="89650"/>
            </a:xfrm>
            <a:custGeom>
              <a:avLst/>
              <a:gdLst/>
              <a:ahLst/>
              <a:cxnLst/>
              <a:rect l="l" t="t" r="r" b="b"/>
              <a:pathLst>
                <a:path w="3798" h="3586" extrusionOk="0">
                  <a:moveTo>
                    <a:pt x="1" y="1"/>
                  </a:moveTo>
                  <a:cubicBezTo>
                    <a:pt x="518" y="1"/>
                    <a:pt x="959" y="308"/>
                    <a:pt x="1113" y="806"/>
                  </a:cubicBezTo>
                  <a:lnTo>
                    <a:pt x="1995" y="3586"/>
                  </a:lnTo>
                  <a:lnTo>
                    <a:pt x="3797" y="3586"/>
                  </a:lnTo>
                  <a:lnTo>
                    <a:pt x="2915" y="806"/>
                  </a:lnTo>
                  <a:cubicBezTo>
                    <a:pt x="2762" y="308"/>
                    <a:pt x="2320" y="1"/>
                    <a:pt x="1803" y="1"/>
                  </a:cubicBezTo>
                  <a:close/>
                </a:path>
              </a:pathLst>
            </a:custGeom>
            <a:solidFill>
              <a:srgbClr val="1B3A4E">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59;p72">
              <a:extLst>
                <a:ext uri="{FF2B5EF4-FFF2-40B4-BE49-F238E27FC236}">
                  <a16:creationId xmlns:a16="http://schemas.microsoft.com/office/drawing/2014/main" id="{571B1599-AF6D-C03F-2068-90221B9D4068}"/>
                </a:ext>
              </a:extLst>
            </p:cNvPr>
            <p:cNvSpPr/>
            <p:nvPr/>
          </p:nvSpPr>
          <p:spPr>
            <a:xfrm>
              <a:off x="4080425" y="1622800"/>
              <a:ext cx="223850" cy="63800"/>
            </a:xfrm>
            <a:custGeom>
              <a:avLst/>
              <a:gdLst/>
              <a:ahLst/>
              <a:cxnLst/>
              <a:rect l="l" t="t" r="r" b="b"/>
              <a:pathLst>
                <a:path w="8954" h="2552" extrusionOk="0">
                  <a:moveTo>
                    <a:pt x="1189" y="1"/>
                  </a:moveTo>
                  <a:cubicBezTo>
                    <a:pt x="959" y="1"/>
                    <a:pt x="767" y="154"/>
                    <a:pt x="709" y="366"/>
                  </a:cubicBezTo>
                  <a:lnTo>
                    <a:pt x="0" y="2552"/>
                  </a:lnTo>
                  <a:lnTo>
                    <a:pt x="8954" y="2552"/>
                  </a:lnTo>
                  <a:lnTo>
                    <a:pt x="8264" y="366"/>
                  </a:lnTo>
                  <a:cubicBezTo>
                    <a:pt x="8187" y="154"/>
                    <a:pt x="7995" y="1"/>
                    <a:pt x="7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3360;p72">
              <a:extLst>
                <a:ext uri="{FF2B5EF4-FFF2-40B4-BE49-F238E27FC236}">
                  <a16:creationId xmlns:a16="http://schemas.microsoft.com/office/drawing/2014/main" id="{B3F5F995-636C-C5F3-C1D6-1F26EAC73D5E}"/>
                </a:ext>
              </a:extLst>
            </p:cNvPr>
            <p:cNvSpPr/>
            <p:nvPr/>
          </p:nvSpPr>
          <p:spPr>
            <a:xfrm>
              <a:off x="4230450" y="1622800"/>
              <a:ext cx="73825" cy="63800"/>
            </a:xfrm>
            <a:custGeom>
              <a:avLst/>
              <a:gdLst/>
              <a:ahLst/>
              <a:cxnLst/>
              <a:rect l="l" t="t" r="r" b="b"/>
              <a:pathLst>
                <a:path w="2953" h="2552" extrusionOk="0">
                  <a:moveTo>
                    <a:pt x="0" y="1"/>
                  </a:moveTo>
                  <a:cubicBezTo>
                    <a:pt x="212" y="1"/>
                    <a:pt x="403" y="154"/>
                    <a:pt x="480" y="366"/>
                  </a:cubicBezTo>
                  <a:lnTo>
                    <a:pt x="1170" y="2552"/>
                  </a:lnTo>
                  <a:lnTo>
                    <a:pt x="2953" y="2552"/>
                  </a:lnTo>
                  <a:lnTo>
                    <a:pt x="2263" y="366"/>
                  </a:lnTo>
                  <a:cubicBezTo>
                    <a:pt x="2186" y="154"/>
                    <a:pt x="1994" y="1"/>
                    <a:pt x="1784"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3361;p72">
              <a:extLst>
                <a:ext uri="{FF2B5EF4-FFF2-40B4-BE49-F238E27FC236}">
                  <a16:creationId xmlns:a16="http://schemas.microsoft.com/office/drawing/2014/main" id="{B2499838-0FAF-B75E-93A6-8363DE1552C1}"/>
                </a:ext>
              </a:extLst>
            </p:cNvPr>
            <p:cNvSpPr/>
            <p:nvPr/>
          </p:nvSpPr>
          <p:spPr>
            <a:xfrm>
              <a:off x="4033900" y="1686575"/>
              <a:ext cx="316900" cy="112650"/>
            </a:xfrm>
            <a:custGeom>
              <a:avLst/>
              <a:gdLst/>
              <a:ahLst/>
              <a:cxnLst/>
              <a:rect l="l" t="t" r="r" b="b"/>
              <a:pathLst>
                <a:path w="12676" h="4506" extrusionOk="0">
                  <a:moveTo>
                    <a:pt x="1611" y="1"/>
                  </a:moveTo>
                  <a:cubicBezTo>
                    <a:pt x="729" y="1"/>
                    <a:pt x="1" y="1016"/>
                    <a:pt x="1" y="1918"/>
                  </a:cubicBezTo>
                  <a:lnTo>
                    <a:pt x="1" y="3432"/>
                  </a:lnTo>
                  <a:cubicBezTo>
                    <a:pt x="1" y="4027"/>
                    <a:pt x="481" y="4506"/>
                    <a:pt x="1074" y="4506"/>
                  </a:cubicBezTo>
                  <a:lnTo>
                    <a:pt x="11525" y="4506"/>
                  </a:lnTo>
                  <a:cubicBezTo>
                    <a:pt x="12157" y="4506"/>
                    <a:pt x="12675" y="3989"/>
                    <a:pt x="12675" y="3355"/>
                  </a:cubicBezTo>
                  <a:lnTo>
                    <a:pt x="12675" y="1918"/>
                  </a:lnTo>
                  <a:cubicBezTo>
                    <a:pt x="12675" y="1016"/>
                    <a:pt x="11965" y="1"/>
                    <a:pt x="1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3362;p72">
              <a:extLst>
                <a:ext uri="{FF2B5EF4-FFF2-40B4-BE49-F238E27FC236}">
                  <a16:creationId xmlns:a16="http://schemas.microsoft.com/office/drawing/2014/main" id="{65476567-BEB7-400B-8A5C-AF9E1742732E}"/>
                </a:ext>
              </a:extLst>
            </p:cNvPr>
            <p:cNvSpPr/>
            <p:nvPr/>
          </p:nvSpPr>
          <p:spPr>
            <a:xfrm>
              <a:off x="4131700" y="1745050"/>
              <a:ext cx="121775" cy="36925"/>
            </a:xfrm>
            <a:custGeom>
              <a:avLst/>
              <a:gdLst/>
              <a:ahLst/>
              <a:cxnLst/>
              <a:rect l="l" t="t" r="r" b="b"/>
              <a:pathLst>
                <a:path w="4871" h="1477" extrusionOk="0">
                  <a:moveTo>
                    <a:pt x="480" y="1"/>
                  </a:moveTo>
                  <a:cubicBezTo>
                    <a:pt x="365" y="1"/>
                    <a:pt x="269" y="77"/>
                    <a:pt x="250" y="193"/>
                  </a:cubicBezTo>
                  <a:lnTo>
                    <a:pt x="20" y="1190"/>
                  </a:lnTo>
                  <a:cubicBezTo>
                    <a:pt x="0" y="1343"/>
                    <a:pt x="97" y="1476"/>
                    <a:pt x="250" y="1476"/>
                  </a:cubicBezTo>
                  <a:lnTo>
                    <a:pt x="4622" y="1476"/>
                  </a:lnTo>
                  <a:cubicBezTo>
                    <a:pt x="4775" y="1476"/>
                    <a:pt x="4870" y="1343"/>
                    <a:pt x="4852" y="1190"/>
                  </a:cubicBezTo>
                  <a:lnTo>
                    <a:pt x="4622" y="193"/>
                  </a:lnTo>
                  <a:cubicBezTo>
                    <a:pt x="4602" y="77"/>
                    <a:pt x="4507" y="1"/>
                    <a:pt x="4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3363;p72">
              <a:extLst>
                <a:ext uri="{FF2B5EF4-FFF2-40B4-BE49-F238E27FC236}">
                  <a16:creationId xmlns:a16="http://schemas.microsoft.com/office/drawing/2014/main" id="{25DD5C8B-A83C-C1F7-1258-59AD488EC170}"/>
                </a:ext>
              </a:extLst>
            </p:cNvPr>
            <p:cNvSpPr/>
            <p:nvPr/>
          </p:nvSpPr>
          <p:spPr>
            <a:xfrm>
              <a:off x="4265900" y="1686575"/>
              <a:ext cx="84900" cy="112650"/>
            </a:xfrm>
            <a:custGeom>
              <a:avLst/>
              <a:gdLst/>
              <a:ahLst/>
              <a:cxnLst/>
              <a:rect l="l" t="t" r="r" b="b"/>
              <a:pathLst>
                <a:path w="3396" h="4506" extrusionOk="0">
                  <a:moveTo>
                    <a:pt x="1" y="1"/>
                  </a:moveTo>
                  <a:cubicBezTo>
                    <a:pt x="903" y="1"/>
                    <a:pt x="1612" y="1016"/>
                    <a:pt x="1612" y="1918"/>
                  </a:cubicBezTo>
                  <a:lnTo>
                    <a:pt x="1612" y="3355"/>
                  </a:lnTo>
                  <a:cubicBezTo>
                    <a:pt x="1612" y="3989"/>
                    <a:pt x="1095" y="4506"/>
                    <a:pt x="461" y="4506"/>
                  </a:cubicBezTo>
                  <a:lnTo>
                    <a:pt x="2245" y="4506"/>
                  </a:lnTo>
                  <a:cubicBezTo>
                    <a:pt x="2877" y="4506"/>
                    <a:pt x="3395" y="3989"/>
                    <a:pt x="3395" y="3355"/>
                  </a:cubicBezTo>
                  <a:lnTo>
                    <a:pt x="3395" y="1918"/>
                  </a:lnTo>
                  <a:cubicBezTo>
                    <a:pt x="3395" y="1016"/>
                    <a:pt x="2685" y="1"/>
                    <a:pt x="1785" y="1"/>
                  </a:cubicBezTo>
                  <a:close/>
                </a:path>
              </a:pathLst>
            </a:custGeom>
            <a:solidFill>
              <a:srgbClr val="1B3A4E">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3364;p72">
              <a:extLst>
                <a:ext uri="{FF2B5EF4-FFF2-40B4-BE49-F238E27FC236}">
                  <a16:creationId xmlns:a16="http://schemas.microsoft.com/office/drawing/2014/main" id="{ED3CF53C-6392-EFFB-6B13-C7560266EE3A}"/>
                </a:ext>
              </a:extLst>
            </p:cNvPr>
            <p:cNvSpPr/>
            <p:nvPr/>
          </p:nvSpPr>
          <p:spPr>
            <a:xfrm>
              <a:off x="4056100" y="1743525"/>
              <a:ext cx="52400" cy="31325"/>
            </a:xfrm>
            <a:custGeom>
              <a:avLst/>
              <a:gdLst/>
              <a:ahLst/>
              <a:cxnLst/>
              <a:rect l="l" t="t" r="r" b="b"/>
              <a:pathLst>
                <a:path w="2096" h="1253" extrusionOk="0">
                  <a:moveTo>
                    <a:pt x="665" y="1"/>
                  </a:moveTo>
                  <a:cubicBezTo>
                    <a:pt x="291" y="1"/>
                    <a:pt x="0" y="350"/>
                    <a:pt x="110" y="732"/>
                  </a:cubicBezTo>
                  <a:lnTo>
                    <a:pt x="110" y="752"/>
                  </a:lnTo>
                  <a:cubicBezTo>
                    <a:pt x="168" y="982"/>
                    <a:pt x="360" y="1136"/>
                    <a:pt x="608" y="1174"/>
                  </a:cubicBezTo>
                  <a:lnTo>
                    <a:pt x="1337" y="1251"/>
                  </a:lnTo>
                  <a:cubicBezTo>
                    <a:pt x="1355" y="1252"/>
                    <a:pt x="1373" y="1253"/>
                    <a:pt x="1390" y="1253"/>
                  </a:cubicBezTo>
                  <a:cubicBezTo>
                    <a:pt x="1804" y="1253"/>
                    <a:pt x="2096" y="830"/>
                    <a:pt x="1912" y="425"/>
                  </a:cubicBezTo>
                  <a:cubicBezTo>
                    <a:pt x="1835" y="254"/>
                    <a:pt x="1664" y="119"/>
                    <a:pt x="1452" y="100"/>
                  </a:cubicBezTo>
                  <a:lnTo>
                    <a:pt x="723" y="3"/>
                  </a:lnTo>
                  <a:cubicBezTo>
                    <a:pt x="704" y="2"/>
                    <a:pt x="684" y="1"/>
                    <a:pt x="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3365;p72">
              <a:extLst>
                <a:ext uri="{FF2B5EF4-FFF2-40B4-BE49-F238E27FC236}">
                  <a16:creationId xmlns:a16="http://schemas.microsoft.com/office/drawing/2014/main" id="{D2EC78D5-83B6-D607-0CAE-E429F1CE5C9F}"/>
                </a:ext>
              </a:extLst>
            </p:cNvPr>
            <p:cNvSpPr/>
            <p:nvPr/>
          </p:nvSpPr>
          <p:spPr>
            <a:xfrm>
              <a:off x="4276650" y="1743525"/>
              <a:ext cx="52425" cy="31325"/>
            </a:xfrm>
            <a:custGeom>
              <a:avLst/>
              <a:gdLst/>
              <a:ahLst/>
              <a:cxnLst/>
              <a:rect l="l" t="t" r="r" b="b"/>
              <a:pathLst>
                <a:path w="2097" h="1253" extrusionOk="0">
                  <a:moveTo>
                    <a:pt x="1431" y="1"/>
                  </a:moveTo>
                  <a:cubicBezTo>
                    <a:pt x="1412" y="1"/>
                    <a:pt x="1393" y="2"/>
                    <a:pt x="1373" y="3"/>
                  </a:cubicBezTo>
                  <a:lnTo>
                    <a:pt x="645" y="100"/>
                  </a:lnTo>
                  <a:cubicBezTo>
                    <a:pt x="434" y="119"/>
                    <a:pt x="261" y="254"/>
                    <a:pt x="184" y="425"/>
                  </a:cubicBezTo>
                  <a:cubicBezTo>
                    <a:pt x="1" y="830"/>
                    <a:pt x="294" y="1253"/>
                    <a:pt x="706" y="1253"/>
                  </a:cubicBezTo>
                  <a:cubicBezTo>
                    <a:pt x="724" y="1253"/>
                    <a:pt x="742" y="1252"/>
                    <a:pt x="760" y="1251"/>
                  </a:cubicBezTo>
                  <a:lnTo>
                    <a:pt x="1488" y="1174"/>
                  </a:lnTo>
                  <a:cubicBezTo>
                    <a:pt x="1718" y="1136"/>
                    <a:pt x="1930" y="982"/>
                    <a:pt x="1987" y="752"/>
                  </a:cubicBezTo>
                  <a:lnTo>
                    <a:pt x="1987" y="732"/>
                  </a:lnTo>
                  <a:cubicBezTo>
                    <a:pt x="2096" y="350"/>
                    <a:pt x="1807" y="1"/>
                    <a:pt x="1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3366;p72">
              <a:extLst>
                <a:ext uri="{FF2B5EF4-FFF2-40B4-BE49-F238E27FC236}">
                  <a16:creationId xmlns:a16="http://schemas.microsoft.com/office/drawing/2014/main" id="{1EB24242-4745-89D1-E6AC-0D9DB64D41AD}"/>
                </a:ext>
              </a:extLst>
            </p:cNvPr>
            <p:cNvSpPr/>
            <p:nvPr/>
          </p:nvSpPr>
          <p:spPr>
            <a:xfrm>
              <a:off x="4057875" y="1686575"/>
              <a:ext cx="268950" cy="39800"/>
            </a:xfrm>
            <a:custGeom>
              <a:avLst/>
              <a:gdLst/>
              <a:ahLst/>
              <a:cxnLst/>
              <a:rect l="l" t="t" r="r" b="b"/>
              <a:pathLst>
                <a:path w="10758" h="1592" extrusionOk="0">
                  <a:moveTo>
                    <a:pt x="652" y="1"/>
                  </a:moveTo>
                  <a:cubicBezTo>
                    <a:pt x="422" y="1"/>
                    <a:pt x="212" y="77"/>
                    <a:pt x="0" y="192"/>
                  </a:cubicBezTo>
                  <a:lnTo>
                    <a:pt x="537" y="1131"/>
                  </a:lnTo>
                  <a:cubicBezTo>
                    <a:pt x="691" y="1419"/>
                    <a:pt x="1036" y="1591"/>
                    <a:pt x="1419" y="1591"/>
                  </a:cubicBezTo>
                  <a:lnTo>
                    <a:pt x="9357" y="1591"/>
                  </a:lnTo>
                  <a:cubicBezTo>
                    <a:pt x="9741" y="1591"/>
                    <a:pt x="10086" y="1419"/>
                    <a:pt x="10239" y="1131"/>
                  </a:cubicBezTo>
                  <a:lnTo>
                    <a:pt x="10758" y="192"/>
                  </a:lnTo>
                  <a:cubicBezTo>
                    <a:pt x="10566" y="77"/>
                    <a:pt x="10336" y="1"/>
                    <a:pt x="101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3367;p72">
              <a:extLst>
                <a:ext uri="{FF2B5EF4-FFF2-40B4-BE49-F238E27FC236}">
                  <a16:creationId xmlns:a16="http://schemas.microsoft.com/office/drawing/2014/main" id="{187B9B62-FE38-9C5B-64C2-242AC3431B60}"/>
                </a:ext>
              </a:extLst>
            </p:cNvPr>
            <p:cNvSpPr/>
            <p:nvPr/>
          </p:nvSpPr>
          <p:spPr>
            <a:xfrm>
              <a:off x="4016200" y="1821250"/>
              <a:ext cx="352825" cy="64750"/>
            </a:xfrm>
            <a:custGeom>
              <a:avLst/>
              <a:gdLst/>
              <a:ahLst/>
              <a:cxnLst/>
              <a:rect l="l" t="t" r="r" b="b"/>
              <a:pathLst>
                <a:path w="14113" h="2590" extrusionOk="0">
                  <a:moveTo>
                    <a:pt x="0" y="1"/>
                  </a:moveTo>
                  <a:lnTo>
                    <a:pt x="0" y="2360"/>
                  </a:lnTo>
                  <a:cubicBezTo>
                    <a:pt x="0" y="2493"/>
                    <a:pt x="95" y="2590"/>
                    <a:pt x="210" y="2590"/>
                  </a:cubicBezTo>
                  <a:lnTo>
                    <a:pt x="13900" y="2590"/>
                  </a:lnTo>
                  <a:cubicBezTo>
                    <a:pt x="14015" y="2590"/>
                    <a:pt x="14112" y="2493"/>
                    <a:pt x="14112" y="2360"/>
                  </a:cubicBezTo>
                  <a:lnTo>
                    <a:pt x="14112" y="1"/>
                  </a:lnTo>
                  <a:cubicBezTo>
                    <a:pt x="13402" y="1"/>
                    <a:pt x="13402" y="307"/>
                    <a:pt x="12693" y="307"/>
                  </a:cubicBezTo>
                  <a:cubicBezTo>
                    <a:pt x="11983" y="307"/>
                    <a:pt x="11983" y="1"/>
                    <a:pt x="11293" y="1"/>
                  </a:cubicBezTo>
                  <a:cubicBezTo>
                    <a:pt x="10584" y="1"/>
                    <a:pt x="10584" y="307"/>
                    <a:pt x="9874" y="307"/>
                  </a:cubicBezTo>
                  <a:cubicBezTo>
                    <a:pt x="9165" y="307"/>
                    <a:pt x="9165" y="1"/>
                    <a:pt x="8455" y="1"/>
                  </a:cubicBezTo>
                  <a:cubicBezTo>
                    <a:pt x="7765" y="1"/>
                    <a:pt x="7765" y="307"/>
                    <a:pt x="7056" y="307"/>
                  </a:cubicBezTo>
                  <a:cubicBezTo>
                    <a:pt x="6346" y="307"/>
                    <a:pt x="6346" y="1"/>
                    <a:pt x="5637" y="1"/>
                  </a:cubicBezTo>
                  <a:cubicBezTo>
                    <a:pt x="4927" y="1"/>
                    <a:pt x="4927" y="307"/>
                    <a:pt x="4218" y="307"/>
                  </a:cubicBezTo>
                  <a:cubicBezTo>
                    <a:pt x="3528" y="307"/>
                    <a:pt x="3528" y="1"/>
                    <a:pt x="2818" y="1"/>
                  </a:cubicBezTo>
                  <a:cubicBezTo>
                    <a:pt x="2109" y="1"/>
                    <a:pt x="2109" y="307"/>
                    <a:pt x="1399" y="307"/>
                  </a:cubicBezTo>
                  <a:cubicBezTo>
                    <a:pt x="690" y="307"/>
                    <a:pt x="690" y="1"/>
                    <a:pt x="0"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3368;p72">
              <a:extLst>
                <a:ext uri="{FF2B5EF4-FFF2-40B4-BE49-F238E27FC236}">
                  <a16:creationId xmlns:a16="http://schemas.microsoft.com/office/drawing/2014/main" id="{6C64B735-ABB8-E4F5-5592-4B8DF2286918}"/>
                </a:ext>
              </a:extLst>
            </p:cNvPr>
            <p:cNvSpPr/>
            <p:nvPr/>
          </p:nvSpPr>
          <p:spPr>
            <a:xfrm>
              <a:off x="4016200" y="1850525"/>
              <a:ext cx="352825" cy="35475"/>
            </a:xfrm>
            <a:custGeom>
              <a:avLst/>
              <a:gdLst/>
              <a:ahLst/>
              <a:cxnLst/>
              <a:rect l="l" t="t" r="r" b="b"/>
              <a:pathLst>
                <a:path w="14113" h="1419" extrusionOk="0">
                  <a:moveTo>
                    <a:pt x="0" y="0"/>
                  </a:moveTo>
                  <a:lnTo>
                    <a:pt x="0" y="1189"/>
                  </a:lnTo>
                  <a:cubicBezTo>
                    <a:pt x="0" y="1322"/>
                    <a:pt x="95" y="1419"/>
                    <a:pt x="210" y="1419"/>
                  </a:cubicBezTo>
                  <a:lnTo>
                    <a:pt x="13900" y="1419"/>
                  </a:lnTo>
                  <a:cubicBezTo>
                    <a:pt x="14015" y="1419"/>
                    <a:pt x="14112" y="1322"/>
                    <a:pt x="14112" y="1189"/>
                  </a:cubicBezTo>
                  <a:lnTo>
                    <a:pt x="14112" y="0"/>
                  </a:lnTo>
                  <a:cubicBezTo>
                    <a:pt x="13402" y="0"/>
                    <a:pt x="13402" y="307"/>
                    <a:pt x="12693" y="307"/>
                  </a:cubicBezTo>
                  <a:cubicBezTo>
                    <a:pt x="11983" y="307"/>
                    <a:pt x="11983" y="0"/>
                    <a:pt x="11293" y="0"/>
                  </a:cubicBezTo>
                  <a:cubicBezTo>
                    <a:pt x="10584" y="0"/>
                    <a:pt x="10584" y="307"/>
                    <a:pt x="9874" y="307"/>
                  </a:cubicBezTo>
                  <a:cubicBezTo>
                    <a:pt x="9165" y="307"/>
                    <a:pt x="9165" y="0"/>
                    <a:pt x="8455" y="0"/>
                  </a:cubicBezTo>
                  <a:cubicBezTo>
                    <a:pt x="7765" y="0"/>
                    <a:pt x="7765" y="307"/>
                    <a:pt x="7056" y="307"/>
                  </a:cubicBezTo>
                  <a:cubicBezTo>
                    <a:pt x="6346" y="307"/>
                    <a:pt x="6346" y="0"/>
                    <a:pt x="5637" y="0"/>
                  </a:cubicBezTo>
                  <a:cubicBezTo>
                    <a:pt x="4927" y="0"/>
                    <a:pt x="4927" y="307"/>
                    <a:pt x="4218" y="307"/>
                  </a:cubicBezTo>
                  <a:cubicBezTo>
                    <a:pt x="3528" y="307"/>
                    <a:pt x="3528" y="0"/>
                    <a:pt x="2818" y="0"/>
                  </a:cubicBezTo>
                  <a:cubicBezTo>
                    <a:pt x="2109" y="0"/>
                    <a:pt x="2109" y="307"/>
                    <a:pt x="1399" y="307"/>
                  </a:cubicBezTo>
                  <a:cubicBezTo>
                    <a:pt x="690" y="307"/>
                    <a:pt x="690" y="0"/>
                    <a:pt x="0" y="0"/>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3369;p72">
              <a:extLst>
                <a:ext uri="{FF2B5EF4-FFF2-40B4-BE49-F238E27FC236}">
                  <a16:creationId xmlns:a16="http://schemas.microsoft.com/office/drawing/2014/main" id="{4E290C99-3359-F511-9ED0-1219DD0F29C9}"/>
                </a:ext>
              </a:extLst>
            </p:cNvPr>
            <p:cNvSpPr/>
            <p:nvPr/>
          </p:nvSpPr>
          <p:spPr>
            <a:xfrm>
              <a:off x="4265900" y="1686575"/>
              <a:ext cx="60925" cy="36925"/>
            </a:xfrm>
            <a:custGeom>
              <a:avLst/>
              <a:gdLst/>
              <a:ahLst/>
              <a:cxnLst/>
              <a:rect l="l" t="t" r="r" b="b"/>
              <a:pathLst>
                <a:path w="2437" h="1477" extrusionOk="0">
                  <a:moveTo>
                    <a:pt x="1" y="1"/>
                  </a:moveTo>
                  <a:cubicBezTo>
                    <a:pt x="749" y="1"/>
                    <a:pt x="1381" y="709"/>
                    <a:pt x="1555" y="1476"/>
                  </a:cubicBezTo>
                  <a:cubicBezTo>
                    <a:pt x="1708" y="1399"/>
                    <a:pt x="1842" y="1284"/>
                    <a:pt x="1918" y="1131"/>
                  </a:cubicBezTo>
                  <a:lnTo>
                    <a:pt x="2437" y="192"/>
                  </a:lnTo>
                  <a:cubicBezTo>
                    <a:pt x="2417" y="172"/>
                    <a:pt x="2398" y="154"/>
                    <a:pt x="2360" y="154"/>
                  </a:cubicBezTo>
                  <a:cubicBezTo>
                    <a:pt x="2340" y="134"/>
                    <a:pt x="2322" y="134"/>
                    <a:pt x="2302" y="116"/>
                  </a:cubicBezTo>
                  <a:lnTo>
                    <a:pt x="2283" y="116"/>
                  </a:lnTo>
                  <a:cubicBezTo>
                    <a:pt x="2283" y="96"/>
                    <a:pt x="2263" y="96"/>
                    <a:pt x="2245" y="96"/>
                  </a:cubicBezTo>
                  <a:cubicBezTo>
                    <a:pt x="2245" y="96"/>
                    <a:pt x="2225" y="77"/>
                    <a:pt x="2207" y="77"/>
                  </a:cubicBezTo>
                  <a:cubicBezTo>
                    <a:pt x="2187" y="77"/>
                    <a:pt x="2187" y="77"/>
                    <a:pt x="2168" y="57"/>
                  </a:cubicBezTo>
                  <a:lnTo>
                    <a:pt x="2130" y="57"/>
                  </a:lnTo>
                  <a:cubicBezTo>
                    <a:pt x="2110" y="39"/>
                    <a:pt x="2110" y="39"/>
                    <a:pt x="2092" y="39"/>
                  </a:cubicBezTo>
                  <a:cubicBezTo>
                    <a:pt x="2072" y="39"/>
                    <a:pt x="2053" y="39"/>
                    <a:pt x="2033" y="19"/>
                  </a:cubicBezTo>
                  <a:lnTo>
                    <a:pt x="1938" y="19"/>
                  </a:lnTo>
                  <a:cubicBezTo>
                    <a:pt x="1918" y="1"/>
                    <a:pt x="1900" y="1"/>
                    <a:pt x="1880" y="1"/>
                  </a:cubicBezTo>
                  <a:close/>
                </a:path>
              </a:pathLst>
            </a:custGeom>
            <a:solidFill>
              <a:srgbClr val="1B3A4E">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3370;p72">
              <a:extLst>
                <a:ext uri="{FF2B5EF4-FFF2-40B4-BE49-F238E27FC236}">
                  <a16:creationId xmlns:a16="http://schemas.microsoft.com/office/drawing/2014/main" id="{332D8E25-0508-5586-4961-A7473DB759D1}"/>
                </a:ext>
              </a:extLst>
            </p:cNvPr>
            <p:cNvSpPr/>
            <p:nvPr/>
          </p:nvSpPr>
          <p:spPr>
            <a:xfrm>
              <a:off x="4133600" y="1758475"/>
              <a:ext cx="117950" cy="10575"/>
            </a:xfrm>
            <a:custGeom>
              <a:avLst/>
              <a:gdLst/>
              <a:ahLst/>
              <a:cxnLst/>
              <a:rect l="l" t="t" r="r" b="b"/>
              <a:pathLst>
                <a:path w="4718" h="423" extrusionOk="0">
                  <a:moveTo>
                    <a:pt x="98" y="1"/>
                  </a:moveTo>
                  <a:lnTo>
                    <a:pt x="1" y="422"/>
                  </a:lnTo>
                  <a:lnTo>
                    <a:pt x="4718" y="422"/>
                  </a:lnTo>
                  <a:lnTo>
                    <a:pt x="4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 for future</a:t>
            </a:r>
            <a:endParaRPr dirty="0"/>
          </a:p>
        </p:txBody>
      </p:sp>
      <p:sp>
        <p:nvSpPr>
          <p:cNvPr id="1763" name="Google Shape;1763;p43"/>
          <p:cNvSpPr txBox="1">
            <a:spLocks noGrp="1"/>
          </p:cNvSpPr>
          <p:nvPr>
            <p:ph type="subTitle" idx="1"/>
          </p:nvPr>
        </p:nvSpPr>
        <p:spPr>
          <a:xfrm>
            <a:off x="259478" y="954625"/>
            <a:ext cx="4889924" cy="3743849"/>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0"/>
              </a:spcAft>
              <a:buSzPts val="1600"/>
              <a:buFont typeface="Figtree"/>
              <a:buChar char="●"/>
            </a:pPr>
            <a:r>
              <a:rPr lang="en-GB" sz="1400" b="0" i="0" dirty="0">
                <a:solidFill>
                  <a:srgbClr val="444444"/>
                </a:solidFill>
                <a:effectLst/>
                <a:latin typeface="Figtree" panose="020B0604020202020204" charset="0"/>
              </a:rPr>
              <a:t>I would like to expand my web application to cover cities in </a:t>
            </a:r>
            <a:r>
              <a:rPr lang="en-GB" sz="1400" b="1" i="0" dirty="0">
                <a:solidFill>
                  <a:srgbClr val="444444"/>
                </a:solidFill>
                <a:effectLst/>
                <a:latin typeface="Figtree" panose="020B0604020202020204" charset="0"/>
              </a:rPr>
              <a:t>countries all around the world</a:t>
            </a:r>
            <a:r>
              <a:rPr lang="en-GB" sz="1400" b="0" i="0" dirty="0">
                <a:solidFill>
                  <a:srgbClr val="444444"/>
                </a:solidFill>
                <a:effectLst/>
                <a:latin typeface="Figtree" panose="020B0604020202020204" charset="0"/>
              </a:rPr>
              <a:t>, and to make my visualizations and predictions accessible to people across all nations.</a:t>
            </a:r>
          </a:p>
          <a:p>
            <a:pPr marL="127000" lvl="0" indent="0" algn="l" rtl="0">
              <a:spcBef>
                <a:spcPts val="1000"/>
              </a:spcBef>
              <a:spcAft>
                <a:spcPts val="0"/>
              </a:spcAft>
              <a:buSzPts val="1600"/>
              <a:buNone/>
            </a:pPr>
            <a:endParaRPr lang="en-GB" sz="1400" b="0" i="0" dirty="0">
              <a:solidFill>
                <a:srgbClr val="444444"/>
              </a:solidFill>
              <a:effectLst/>
              <a:latin typeface="Figtree" panose="020B0604020202020204" charset="0"/>
            </a:endParaRPr>
          </a:p>
          <a:p>
            <a:pPr marL="457200" lvl="0" indent="-330200" algn="l" rtl="0">
              <a:spcBef>
                <a:spcPts val="1000"/>
              </a:spcBef>
              <a:spcAft>
                <a:spcPts val="0"/>
              </a:spcAft>
              <a:buSzPts val="1600"/>
              <a:buFont typeface="Figtree"/>
              <a:buChar char="●"/>
            </a:pPr>
            <a:r>
              <a:rPr lang="en-GB" sz="1400" b="0" i="0" dirty="0">
                <a:solidFill>
                  <a:srgbClr val="444444"/>
                </a:solidFill>
                <a:effectLst/>
                <a:latin typeface="Figtree" panose="020B0604020202020204" charset="0"/>
              </a:rPr>
              <a:t>Facilitate </a:t>
            </a:r>
            <a:r>
              <a:rPr lang="en-GB" sz="1400" b="1" i="0" dirty="0">
                <a:solidFill>
                  <a:srgbClr val="444444"/>
                </a:solidFill>
                <a:effectLst/>
                <a:latin typeface="Figtree" panose="020B0604020202020204" charset="0"/>
              </a:rPr>
              <a:t>real-time updates </a:t>
            </a:r>
            <a:r>
              <a:rPr lang="en-GB" sz="1400" b="0" i="0" dirty="0">
                <a:solidFill>
                  <a:srgbClr val="444444"/>
                </a:solidFill>
                <a:effectLst/>
                <a:latin typeface="Figtree" panose="020B0604020202020204" charset="0"/>
              </a:rPr>
              <a:t>to the plot and density map on the web application seamlessly, eliminating the need for manual intervention.</a:t>
            </a:r>
          </a:p>
          <a:p>
            <a:pPr marL="457200" lvl="0" indent="-330200" algn="l" rtl="0">
              <a:spcBef>
                <a:spcPts val="1000"/>
              </a:spcBef>
              <a:spcAft>
                <a:spcPts val="0"/>
              </a:spcAft>
              <a:buSzPts val="1600"/>
              <a:buFont typeface="Figtree"/>
              <a:buChar char="●"/>
            </a:pPr>
            <a:endParaRPr lang="en-GB" sz="1400" dirty="0">
              <a:solidFill>
                <a:srgbClr val="444444"/>
              </a:solidFill>
              <a:latin typeface="Figtree" panose="020B0604020202020204" charset="0"/>
            </a:endParaRPr>
          </a:p>
          <a:p>
            <a:pPr marL="457200" lvl="0" indent="-330200" algn="l" rtl="0">
              <a:spcBef>
                <a:spcPts val="1000"/>
              </a:spcBef>
              <a:spcAft>
                <a:spcPts val="0"/>
              </a:spcAft>
              <a:buSzPts val="1600"/>
              <a:buFont typeface="Figtree"/>
              <a:buChar char="●"/>
            </a:pPr>
            <a:r>
              <a:rPr lang="en-GB" sz="1400" dirty="0"/>
              <a:t>Furthermore, I recognize the potential of </a:t>
            </a:r>
            <a:r>
              <a:rPr lang="en-GB" sz="1400" b="1" dirty="0"/>
              <a:t>incorporating satellite data </a:t>
            </a:r>
            <a:r>
              <a:rPr lang="en-GB" sz="1400" dirty="0"/>
              <a:t>for enhanced flood detection and plan to develop an image classification model for this purpose.</a:t>
            </a:r>
            <a:endParaRPr lang="en-GB" sz="1400" dirty="0">
              <a:latin typeface="Figtree" panose="020B0604020202020204" charset="0"/>
            </a:endParaRPr>
          </a:p>
          <a:p>
            <a:pPr marL="127000" lvl="0" indent="0" algn="l" rtl="0">
              <a:spcBef>
                <a:spcPts val="0"/>
              </a:spcBef>
              <a:spcAft>
                <a:spcPts val="0"/>
              </a:spcAft>
              <a:buSzPts val="1600"/>
              <a:buNone/>
            </a:pPr>
            <a:endParaRPr lang="en-GB" sz="1400" dirty="0">
              <a:latin typeface="Figtree" panose="020B0604020202020204" charset="0"/>
            </a:endParaRPr>
          </a:p>
        </p:txBody>
      </p:sp>
      <p:grpSp>
        <p:nvGrpSpPr>
          <p:cNvPr id="1952" name="Google Shape;3852;p73">
            <a:extLst>
              <a:ext uri="{FF2B5EF4-FFF2-40B4-BE49-F238E27FC236}">
                <a16:creationId xmlns:a16="http://schemas.microsoft.com/office/drawing/2014/main" id="{6E9E933B-CE07-7CA6-6F79-FAF1B2D4FA6A}"/>
              </a:ext>
            </a:extLst>
          </p:cNvPr>
          <p:cNvGrpSpPr/>
          <p:nvPr/>
        </p:nvGrpSpPr>
        <p:grpSpPr>
          <a:xfrm>
            <a:off x="6179966" y="1146089"/>
            <a:ext cx="1912834" cy="2851321"/>
            <a:chOff x="4465835" y="2169153"/>
            <a:chExt cx="1017244" cy="2053859"/>
          </a:xfrm>
        </p:grpSpPr>
        <p:sp>
          <p:nvSpPr>
            <p:cNvPr id="1953" name="Google Shape;3853;p73">
              <a:extLst>
                <a:ext uri="{FF2B5EF4-FFF2-40B4-BE49-F238E27FC236}">
                  <a16:creationId xmlns:a16="http://schemas.microsoft.com/office/drawing/2014/main" id="{1CFA4240-9ED9-70AE-4A8F-E98E9D377642}"/>
                </a:ext>
              </a:extLst>
            </p:cNvPr>
            <p:cNvSpPr/>
            <p:nvPr/>
          </p:nvSpPr>
          <p:spPr>
            <a:xfrm>
              <a:off x="4466988" y="2297871"/>
              <a:ext cx="1007417" cy="365370"/>
            </a:xfrm>
            <a:custGeom>
              <a:avLst/>
              <a:gdLst/>
              <a:ahLst/>
              <a:cxnLst/>
              <a:rect l="l" t="t" r="r" b="b"/>
              <a:pathLst>
                <a:path w="48081" h="17438" extrusionOk="0">
                  <a:moveTo>
                    <a:pt x="1927" y="1"/>
                  </a:moveTo>
                  <a:cubicBezTo>
                    <a:pt x="1426" y="1"/>
                    <a:pt x="937" y="39"/>
                    <a:pt x="496" y="157"/>
                  </a:cubicBezTo>
                  <a:cubicBezTo>
                    <a:pt x="1" y="285"/>
                    <a:pt x="92" y="194"/>
                    <a:pt x="515" y="524"/>
                  </a:cubicBezTo>
                  <a:cubicBezTo>
                    <a:pt x="827" y="799"/>
                    <a:pt x="1194" y="1019"/>
                    <a:pt x="1544" y="1259"/>
                  </a:cubicBezTo>
                  <a:cubicBezTo>
                    <a:pt x="2957" y="2214"/>
                    <a:pt x="4389" y="3113"/>
                    <a:pt x="5878" y="3958"/>
                  </a:cubicBezTo>
                  <a:cubicBezTo>
                    <a:pt x="8853" y="5666"/>
                    <a:pt x="11956" y="7153"/>
                    <a:pt x="15097" y="8495"/>
                  </a:cubicBezTo>
                  <a:cubicBezTo>
                    <a:pt x="21121" y="11047"/>
                    <a:pt x="27346" y="13086"/>
                    <a:pt x="33627" y="14702"/>
                  </a:cubicBezTo>
                  <a:cubicBezTo>
                    <a:pt x="38347" y="15932"/>
                    <a:pt x="43250" y="17107"/>
                    <a:pt x="48081" y="17438"/>
                  </a:cubicBezTo>
                  <a:cubicBezTo>
                    <a:pt x="47860" y="17181"/>
                    <a:pt x="47694" y="16850"/>
                    <a:pt x="47493" y="16556"/>
                  </a:cubicBezTo>
                  <a:cubicBezTo>
                    <a:pt x="46979" y="15804"/>
                    <a:pt x="46409" y="15106"/>
                    <a:pt x="45803" y="14445"/>
                  </a:cubicBezTo>
                  <a:cubicBezTo>
                    <a:pt x="44425" y="12957"/>
                    <a:pt x="42828" y="11690"/>
                    <a:pt x="41156" y="10551"/>
                  </a:cubicBezTo>
                  <a:cubicBezTo>
                    <a:pt x="37593" y="8108"/>
                    <a:pt x="33646" y="6198"/>
                    <a:pt x="29623" y="4711"/>
                  </a:cubicBezTo>
                  <a:cubicBezTo>
                    <a:pt x="25509" y="3169"/>
                    <a:pt x="21248" y="2084"/>
                    <a:pt x="16933" y="1497"/>
                  </a:cubicBezTo>
                  <a:cubicBezTo>
                    <a:pt x="12709" y="928"/>
                    <a:pt x="8393" y="304"/>
                    <a:pt x="4151" y="120"/>
                  </a:cubicBezTo>
                  <a:cubicBezTo>
                    <a:pt x="3457" y="87"/>
                    <a:pt x="2678" y="1"/>
                    <a:pt x="1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854;p73">
              <a:extLst>
                <a:ext uri="{FF2B5EF4-FFF2-40B4-BE49-F238E27FC236}">
                  <a16:creationId xmlns:a16="http://schemas.microsoft.com/office/drawing/2014/main" id="{C7BA1F59-32D5-B198-7DE9-820CF7D843DA}"/>
                </a:ext>
              </a:extLst>
            </p:cNvPr>
            <p:cNvSpPr/>
            <p:nvPr/>
          </p:nvSpPr>
          <p:spPr>
            <a:xfrm>
              <a:off x="4542784" y="2816179"/>
              <a:ext cx="190500" cy="460473"/>
            </a:xfrm>
            <a:custGeom>
              <a:avLst/>
              <a:gdLst/>
              <a:ahLst/>
              <a:cxnLst/>
              <a:rect l="l" t="t" r="r" b="b"/>
              <a:pathLst>
                <a:path w="9092" h="21977" extrusionOk="0">
                  <a:moveTo>
                    <a:pt x="8204" y="0"/>
                  </a:moveTo>
                  <a:cubicBezTo>
                    <a:pt x="8138" y="0"/>
                    <a:pt x="8095" y="17"/>
                    <a:pt x="8081" y="44"/>
                  </a:cubicBezTo>
                  <a:cubicBezTo>
                    <a:pt x="8063" y="63"/>
                    <a:pt x="8026" y="80"/>
                    <a:pt x="8007" y="100"/>
                  </a:cubicBezTo>
                  <a:cubicBezTo>
                    <a:pt x="5767" y="2818"/>
                    <a:pt x="4317" y="6454"/>
                    <a:pt x="2958" y="9667"/>
                  </a:cubicBezTo>
                  <a:cubicBezTo>
                    <a:pt x="1433" y="13249"/>
                    <a:pt x="0" y="16903"/>
                    <a:pt x="404" y="19383"/>
                  </a:cubicBezTo>
                  <a:cubicBezTo>
                    <a:pt x="457" y="19660"/>
                    <a:pt x="834" y="19806"/>
                    <a:pt x="1062" y="19806"/>
                  </a:cubicBezTo>
                  <a:cubicBezTo>
                    <a:pt x="1076" y="19806"/>
                    <a:pt x="1089" y="19806"/>
                    <a:pt x="1102" y="19805"/>
                  </a:cubicBezTo>
                  <a:cubicBezTo>
                    <a:pt x="1163" y="19799"/>
                    <a:pt x="1223" y="19797"/>
                    <a:pt x="1283" y="19797"/>
                  </a:cubicBezTo>
                  <a:cubicBezTo>
                    <a:pt x="2667" y="19797"/>
                    <a:pt x="3570" y="21172"/>
                    <a:pt x="4995" y="21366"/>
                  </a:cubicBezTo>
                  <a:cubicBezTo>
                    <a:pt x="5088" y="21384"/>
                    <a:pt x="5198" y="21403"/>
                    <a:pt x="5289" y="21421"/>
                  </a:cubicBezTo>
                  <a:cubicBezTo>
                    <a:pt x="5272" y="21494"/>
                    <a:pt x="5252" y="21568"/>
                    <a:pt x="5216" y="21641"/>
                  </a:cubicBezTo>
                  <a:cubicBezTo>
                    <a:pt x="5175" y="21778"/>
                    <a:pt x="5718" y="21977"/>
                    <a:pt x="6026" y="21977"/>
                  </a:cubicBezTo>
                  <a:cubicBezTo>
                    <a:pt x="6130" y="21977"/>
                    <a:pt x="6208" y="21954"/>
                    <a:pt x="6227" y="21898"/>
                  </a:cubicBezTo>
                  <a:cubicBezTo>
                    <a:pt x="6281" y="21734"/>
                    <a:pt x="6337" y="21568"/>
                    <a:pt x="6391" y="21384"/>
                  </a:cubicBezTo>
                  <a:cubicBezTo>
                    <a:pt x="6520" y="21347"/>
                    <a:pt x="6520" y="21274"/>
                    <a:pt x="6447" y="21183"/>
                  </a:cubicBezTo>
                  <a:cubicBezTo>
                    <a:pt x="8614" y="14442"/>
                    <a:pt x="8889" y="7353"/>
                    <a:pt x="9072" y="320"/>
                  </a:cubicBezTo>
                  <a:cubicBezTo>
                    <a:pt x="9091" y="154"/>
                    <a:pt x="8687" y="44"/>
                    <a:pt x="8394" y="7"/>
                  </a:cubicBezTo>
                  <a:lnTo>
                    <a:pt x="8283" y="7"/>
                  </a:lnTo>
                  <a:cubicBezTo>
                    <a:pt x="8254" y="2"/>
                    <a:pt x="8227" y="0"/>
                    <a:pt x="8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855;p73">
              <a:extLst>
                <a:ext uri="{FF2B5EF4-FFF2-40B4-BE49-F238E27FC236}">
                  <a16:creationId xmlns:a16="http://schemas.microsoft.com/office/drawing/2014/main" id="{6D324E8A-2660-6DB5-FF9F-F3BED387C660}"/>
                </a:ext>
              </a:extLst>
            </p:cNvPr>
            <p:cNvSpPr/>
            <p:nvPr/>
          </p:nvSpPr>
          <p:spPr>
            <a:xfrm>
              <a:off x="4570103" y="2817855"/>
              <a:ext cx="190123" cy="460745"/>
            </a:xfrm>
            <a:custGeom>
              <a:avLst/>
              <a:gdLst/>
              <a:ahLst/>
              <a:cxnLst/>
              <a:rect l="l" t="t" r="r" b="b"/>
              <a:pathLst>
                <a:path w="9074" h="21990" extrusionOk="0">
                  <a:moveTo>
                    <a:pt x="8283" y="0"/>
                  </a:moveTo>
                  <a:cubicBezTo>
                    <a:pt x="8172" y="0"/>
                    <a:pt x="8099" y="20"/>
                    <a:pt x="8081" y="56"/>
                  </a:cubicBezTo>
                  <a:cubicBezTo>
                    <a:pt x="8045" y="74"/>
                    <a:pt x="8025" y="74"/>
                    <a:pt x="8008" y="111"/>
                  </a:cubicBezTo>
                  <a:cubicBezTo>
                    <a:pt x="5767" y="2829"/>
                    <a:pt x="4316" y="6465"/>
                    <a:pt x="2957" y="9680"/>
                  </a:cubicBezTo>
                  <a:cubicBezTo>
                    <a:pt x="1433" y="13260"/>
                    <a:pt x="1" y="16915"/>
                    <a:pt x="405" y="19376"/>
                  </a:cubicBezTo>
                  <a:cubicBezTo>
                    <a:pt x="456" y="19671"/>
                    <a:pt x="821" y="19818"/>
                    <a:pt x="1063" y="19818"/>
                  </a:cubicBezTo>
                  <a:cubicBezTo>
                    <a:pt x="1076" y="19818"/>
                    <a:pt x="1090" y="19818"/>
                    <a:pt x="1103" y="19817"/>
                  </a:cubicBezTo>
                  <a:cubicBezTo>
                    <a:pt x="1172" y="19810"/>
                    <a:pt x="1239" y="19807"/>
                    <a:pt x="1306" y="19807"/>
                  </a:cubicBezTo>
                  <a:cubicBezTo>
                    <a:pt x="2661" y="19807"/>
                    <a:pt x="3577" y="21167"/>
                    <a:pt x="4977" y="21377"/>
                  </a:cubicBezTo>
                  <a:cubicBezTo>
                    <a:pt x="5087" y="21396"/>
                    <a:pt x="5197" y="21414"/>
                    <a:pt x="5290" y="21433"/>
                  </a:cubicBezTo>
                  <a:cubicBezTo>
                    <a:pt x="5253" y="21507"/>
                    <a:pt x="5234" y="21580"/>
                    <a:pt x="5216" y="21654"/>
                  </a:cubicBezTo>
                  <a:cubicBezTo>
                    <a:pt x="5175" y="21791"/>
                    <a:pt x="5717" y="21989"/>
                    <a:pt x="6025" y="21989"/>
                  </a:cubicBezTo>
                  <a:cubicBezTo>
                    <a:pt x="6130" y="21989"/>
                    <a:pt x="6207" y="21966"/>
                    <a:pt x="6226" y="21911"/>
                  </a:cubicBezTo>
                  <a:cubicBezTo>
                    <a:pt x="6282" y="21745"/>
                    <a:pt x="6336" y="21561"/>
                    <a:pt x="6392" y="21396"/>
                  </a:cubicBezTo>
                  <a:cubicBezTo>
                    <a:pt x="6502" y="21341"/>
                    <a:pt x="6520" y="21267"/>
                    <a:pt x="6446" y="21194"/>
                  </a:cubicBezTo>
                  <a:cubicBezTo>
                    <a:pt x="8596" y="14454"/>
                    <a:pt x="8889" y="7366"/>
                    <a:pt x="9073" y="331"/>
                  </a:cubicBezTo>
                  <a:cubicBezTo>
                    <a:pt x="9073" y="166"/>
                    <a:pt x="8687" y="37"/>
                    <a:pt x="8375" y="20"/>
                  </a:cubicBezTo>
                  <a:lnTo>
                    <a:pt x="8338" y="20"/>
                  </a:lnTo>
                  <a:cubicBezTo>
                    <a:pt x="8319" y="0"/>
                    <a:pt x="8302" y="0"/>
                    <a:pt x="8283" y="0"/>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856;p73">
              <a:extLst>
                <a:ext uri="{FF2B5EF4-FFF2-40B4-BE49-F238E27FC236}">
                  <a16:creationId xmlns:a16="http://schemas.microsoft.com/office/drawing/2014/main" id="{719F2F84-9B55-D288-C978-5D42AE2661DB}"/>
                </a:ext>
              </a:extLst>
            </p:cNvPr>
            <p:cNvSpPr/>
            <p:nvPr/>
          </p:nvSpPr>
          <p:spPr>
            <a:xfrm>
              <a:off x="4595871" y="3515015"/>
              <a:ext cx="332118" cy="183188"/>
            </a:xfrm>
            <a:custGeom>
              <a:avLst/>
              <a:gdLst/>
              <a:ahLst/>
              <a:cxnLst/>
              <a:rect l="l" t="t" r="r" b="b"/>
              <a:pathLst>
                <a:path w="15851" h="8743" extrusionOk="0">
                  <a:moveTo>
                    <a:pt x="1379" y="1"/>
                  </a:moveTo>
                  <a:lnTo>
                    <a:pt x="0" y="8743"/>
                  </a:lnTo>
                  <a:cubicBezTo>
                    <a:pt x="2481" y="7871"/>
                    <a:pt x="5029" y="7448"/>
                    <a:pt x="7642" y="7448"/>
                  </a:cubicBezTo>
                  <a:cubicBezTo>
                    <a:pt x="10311" y="7448"/>
                    <a:pt x="13048" y="7889"/>
                    <a:pt x="15850" y="8743"/>
                  </a:cubicBezTo>
                  <a:lnTo>
                    <a:pt x="15850" y="258"/>
                  </a:lnTo>
                  <a:lnTo>
                    <a:pt x="1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857;p73">
              <a:extLst>
                <a:ext uri="{FF2B5EF4-FFF2-40B4-BE49-F238E27FC236}">
                  <a16:creationId xmlns:a16="http://schemas.microsoft.com/office/drawing/2014/main" id="{8E55A64B-2AC1-56FD-D215-453A74864EC7}"/>
                </a:ext>
              </a:extLst>
            </p:cNvPr>
            <p:cNvSpPr/>
            <p:nvPr/>
          </p:nvSpPr>
          <p:spPr>
            <a:xfrm>
              <a:off x="4726305" y="3435006"/>
              <a:ext cx="184340" cy="712657"/>
            </a:xfrm>
            <a:custGeom>
              <a:avLst/>
              <a:gdLst/>
              <a:ahLst/>
              <a:cxnLst/>
              <a:rect l="l" t="t" r="r" b="b"/>
              <a:pathLst>
                <a:path w="8798" h="34013" extrusionOk="0">
                  <a:moveTo>
                    <a:pt x="578" y="1"/>
                  </a:moveTo>
                  <a:cubicBezTo>
                    <a:pt x="300" y="1"/>
                    <a:pt x="1" y="129"/>
                    <a:pt x="1" y="129"/>
                  </a:cubicBezTo>
                  <a:lnTo>
                    <a:pt x="3674" y="33792"/>
                  </a:lnTo>
                  <a:lnTo>
                    <a:pt x="4592" y="34012"/>
                  </a:lnTo>
                  <a:lnTo>
                    <a:pt x="8797" y="7365"/>
                  </a:lnTo>
                  <a:cubicBezTo>
                    <a:pt x="8797" y="7365"/>
                    <a:pt x="3508" y="2443"/>
                    <a:pt x="919" y="110"/>
                  </a:cubicBezTo>
                  <a:cubicBezTo>
                    <a:pt x="831" y="29"/>
                    <a:pt x="707"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858;p73">
              <a:extLst>
                <a:ext uri="{FF2B5EF4-FFF2-40B4-BE49-F238E27FC236}">
                  <a16:creationId xmlns:a16="http://schemas.microsoft.com/office/drawing/2014/main" id="{F1253049-791C-BCEE-D222-0881F0882906}"/>
                </a:ext>
              </a:extLst>
            </p:cNvPr>
            <p:cNvSpPr/>
            <p:nvPr/>
          </p:nvSpPr>
          <p:spPr>
            <a:xfrm>
              <a:off x="4726305" y="3435006"/>
              <a:ext cx="184340" cy="417122"/>
            </a:xfrm>
            <a:custGeom>
              <a:avLst/>
              <a:gdLst/>
              <a:ahLst/>
              <a:cxnLst/>
              <a:rect l="l" t="t" r="r" b="b"/>
              <a:pathLst>
                <a:path w="8798" h="19908" extrusionOk="0">
                  <a:moveTo>
                    <a:pt x="578" y="1"/>
                  </a:moveTo>
                  <a:cubicBezTo>
                    <a:pt x="300" y="1"/>
                    <a:pt x="1" y="129"/>
                    <a:pt x="1" y="129"/>
                  </a:cubicBezTo>
                  <a:lnTo>
                    <a:pt x="1965" y="18035"/>
                  </a:lnTo>
                  <a:cubicBezTo>
                    <a:pt x="3875" y="18365"/>
                    <a:pt x="5584" y="19045"/>
                    <a:pt x="6814" y="19908"/>
                  </a:cubicBezTo>
                  <a:lnTo>
                    <a:pt x="8797" y="7365"/>
                  </a:lnTo>
                  <a:cubicBezTo>
                    <a:pt x="8797" y="7365"/>
                    <a:pt x="3508" y="2443"/>
                    <a:pt x="919" y="110"/>
                  </a:cubicBezTo>
                  <a:cubicBezTo>
                    <a:pt x="831" y="29"/>
                    <a:pt x="707" y="1"/>
                    <a:pt x="578" y="1"/>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859;p73">
              <a:extLst>
                <a:ext uri="{FF2B5EF4-FFF2-40B4-BE49-F238E27FC236}">
                  <a16:creationId xmlns:a16="http://schemas.microsoft.com/office/drawing/2014/main" id="{8A59FFF0-7FD7-4353-A5A7-07F5AF9A4287}"/>
                </a:ext>
              </a:extLst>
            </p:cNvPr>
            <p:cNvSpPr/>
            <p:nvPr/>
          </p:nvSpPr>
          <p:spPr>
            <a:xfrm>
              <a:off x="4786704" y="3982875"/>
              <a:ext cx="61579" cy="164729"/>
            </a:xfrm>
            <a:custGeom>
              <a:avLst/>
              <a:gdLst/>
              <a:ahLst/>
              <a:cxnLst/>
              <a:rect l="l" t="t" r="r" b="b"/>
              <a:pathLst>
                <a:path w="2939" h="7862" extrusionOk="0">
                  <a:moveTo>
                    <a:pt x="2939" y="1"/>
                  </a:moveTo>
                  <a:lnTo>
                    <a:pt x="2939" y="1"/>
                  </a:lnTo>
                  <a:cubicBezTo>
                    <a:pt x="2076" y="240"/>
                    <a:pt x="1085" y="387"/>
                    <a:pt x="0" y="387"/>
                  </a:cubicBezTo>
                  <a:lnTo>
                    <a:pt x="791" y="7641"/>
                  </a:lnTo>
                  <a:lnTo>
                    <a:pt x="1709" y="7861"/>
                  </a:lnTo>
                  <a:lnTo>
                    <a:pt x="2939" y="1"/>
                  </a:lnTo>
                  <a:close/>
                </a:path>
              </a:pathLst>
            </a:custGeom>
            <a:solidFill>
              <a:srgbClr val="DB3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860;p73">
              <a:extLst>
                <a:ext uri="{FF2B5EF4-FFF2-40B4-BE49-F238E27FC236}">
                  <a16:creationId xmlns:a16="http://schemas.microsoft.com/office/drawing/2014/main" id="{9317085D-548D-E0F6-F059-70E94C371F3D}"/>
                </a:ext>
              </a:extLst>
            </p:cNvPr>
            <p:cNvSpPr/>
            <p:nvPr/>
          </p:nvSpPr>
          <p:spPr>
            <a:xfrm>
              <a:off x="4568574" y="2403984"/>
              <a:ext cx="568735" cy="1353615"/>
            </a:xfrm>
            <a:custGeom>
              <a:avLst/>
              <a:gdLst/>
              <a:ahLst/>
              <a:cxnLst/>
              <a:rect l="l" t="t" r="r" b="b"/>
              <a:pathLst>
                <a:path w="27144" h="64604" extrusionOk="0">
                  <a:moveTo>
                    <a:pt x="13449" y="1"/>
                  </a:moveTo>
                  <a:cubicBezTo>
                    <a:pt x="13284" y="1"/>
                    <a:pt x="13132" y="29"/>
                    <a:pt x="13057" y="87"/>
                  </a:cubicBezTo>
                  <a:cubicBezTo>
                    <a:pt x="11791" y="472"/>
                    <a:pt x="11166" y="1520"/>
                    <a:pt x="10596" y="2713"/>
                  </a:cubicBezTo>
                  <a:cubicBezTo>
                    <a:pt x="9715" y="4531"/>
                    <a:pt x="8943" y="6422"/>
                    <a:pt x="8209" y="8315"/>
                  </a:cubicBezTo>
                  <a:cubicBezTo>
                    <a:pt x="6685" y="12189"/>
                    <a:pt x="5400" y="16156"/>
                    <a:pt x="4334" y="20179"/>
                  </a:cubicBezTo>
                  <a:cubicBezTo>
                    <a:pt x="4315" y="20233"/>
                    <a:pt x="4371" y="20289"/>
                    <a:pt x="4445" y="20343"/>
                  </a:cubicBezTo>
                  <a:cubicBezTo>
                    <a:pt x="4555" y="20436"/>
                    <a:pt x="4738" y="20509"/>
                    <a:pt x="4849" y="20527"/>
                  </a:cubicBezTo>
                  <a:cubicBezTo>
                    <a:pt x="5197" y="20583"/>
                    <a:pt x="5564" y="20656"/>
                    <a:pt x="5914" y="20710"/>
                  </a:cubicBezTo>
                  <a:cubicBezTo>
                    <a:pt x="6097" y="20747"/>
                    <a:pt x="6281" y="20766"/>
                    <a:pt x="6446" y="20803"/>
                  </a:cubicBezTo>
                  <a:cubicBezTo>
                    <a:pt x="6538" y="20821"/>
                    <a:pt x="6629" y="20821"/>
                    <a:pt x="6722" y="20840"/>
                  </a:cubicBezTo>
                  <a:cubicBezTo>
                    <a:pt x="6722" y="20857"/>
                    <a:pt x="6739" y="20876"/>
                    <a:pt x="6739" y="20894"/>
                  </a:cubicBezTo>
                  <a:cubicBezTo>
                    <a:pt x="4572" y="27689"/>
                    <a:pt x="0" y="59608"/>
                    <a:pt x="147" y="62088"/>
                  </a:cubicBezTo>
                  <a:cubicBezTo>
                    <a:pt x="1340" y="63685"/>
                    <a:pt x="3086" y="64125"/>
                    <a:pt x="5050" y="64402"/>
                  </a:cubicBezTo>
                  <a:cubicBezTo>
                    <a:pt x="5117" y="64412"/>
                    <a:pt x="5173" y="64416"/>
                    <a:pt x="5221" y="64416"/>
                  </a:cubicBezTo>
                  <a:cubicBezTo>
                    <a:pt x="5344" y="64416"/>
                    <a:pt x="5404" y="64386"/>
                    <a:pt x="5417" y="64346"/>
                  </a:cubicBezTo>
                  <a:cubicBezTo>
                    <a:pt x="5436" y="64346"/>
                    <a:pt x="5454" y="64328"/>
                    <a:pt x="5454" y="64309"/>
                  </a:cubicBezTo>
                  <a:cubicBezTo>
                    <a:pt x="5657" y="61701"/>
                    <a:pt x="5968" y="56669"/>
                    <a:pt x="6832" y="56669"/>
                  </a:cubicBezTo>
                  <a:cubicBezTo>
                    <a:pt x="7971" y="56669"/>
                    <a:pt x="8191" y="61591"/>
                    <a:pt x="8338" y="64145"/>
                  </a:cubicBezTo>
                  <a:cubicBezTo>
                    <a:pt x="8338" y="64181"/>
                    <a:pt x="8356" y="64199"/>
                    <a:pt x="8375" y="64236"/>
                  </a:cubicBezTo>
                  <a:cubicBezTo>
                    <a:pt x="8411" y="64365"/>
                    <a:pt x="8852" y="64603"/>
                    <a:pt x="9073" y="64603"/>
                  </a:cubicBezTo>
                  <a:cubicBezTo>
                    <a:pt x="9124" y="64603"/>
                    <a:pt x="9175" y="64603"/>
                    <a:pt x="9226" y="64603"/>
                  </a:cubicBezTo>
                  <a:cubicBezTo>
                    <a:pt x="14993" y="64603"/>
                    <a:pt x="19513" y="63535"/>
                    <a:pt x="24646" y="61040"/>
                  </a:cubicBezTo>
                  <a:cubicBezTo>
                    <a:pt x="24847" y="61003"/>
                    <a:pt x="24994" y="60893"/>
                    <a:pt x="24994" y="60692"/>
                  </a:cubicBezTo>
                  <a:cubicBezTo>
                    <a:pt x="25105" y="47689"/>
                    <a:pt x="23912" y="34705"/>
                    <a:pt x="21487" y="21942"/>
                  </a:cubicBezTo>
                  <a:cubicBezTo>
                    <a:pt x="22019" y="21629"/>
                    <a:pt x="22533" y="21335"/>
                    <a:pt x="23030" y="21060"/>
                  </a:cubicBezTo>
                  <a:cubicBezTo>
                    <a:pt x="23305" y="20894"/>
                    <a:pt x="23892" y="20674"/>
                    <a:pt x="23801" y="20289"/>
                  </a:cubicBezTo>
                  <a:cubicBezTo>
                    <a:pt x="23709" y="19902"/>
                    <a:pt x="23140" y="19811"/>
                    <a:pt x="22810" y="19719"/>
                  </a:cubicBezTo>
                  <a:cubicBezTo>
                    <a:pt x="22497" y="19628"/>
                    <a:pt x="22203" y="19535"/>
                    <a:pt x="21891" y="19444"/>
                  </a:cubicBezTo>
                  <a:cubicBezTo>
                    <a:pt x="23635" y="17828"/>
                    <a:pt x="25362" y="16193"/>
                    <a:pt x="27107" y="14576"/>
                  </a:cubicBezTo>
                  <a:cubicBezTo>
                    <a:pt x="27144" y="14540"/>
                    <a:pt x="27144" y="14503"/>
                    <a:pt x="27125" y="14466"/>
                  </a:cubicBezTo>
                  <a:lnTo>
                    <a:pt x="27125" y="14430"/>
                  </a:lnTo>
                  <a:cubicBezTo>
                    <a:pt x="24664" y="8498"/>
                    <a:pt x="19338" y="4255"/>
                    <a:pt x="13994" y="124"/>
                  </a:cubicBezTo>
                  <a:cubicBezTo>
                    <a:pt x="13873" y="43"/>
                    <a:pt x="13652" y="1"/>
                    <a:pt x="13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861;p73">
              <a:extLst>
                <a:ext uri="{FF2B5EF4-FFF2-40B4-BE49-F238E27FC236}">
                  <a16:creationId xmlns:a16="http://schemas.microsoft.com/office/drawing/2014/main" id="{C68FA11A-4BD8-CE39-3731-BF0DB273E257}"/>
                </a:ext>
              </a:extLst>
            </p:cNvPr>
            <p:cNvSpPr/>
            <p:nvPr/>
          </p:nvSpPr>
          <p:spPr>
            <a:xfrm>
              <a:off x="4610117" y="2403984"/>
              <a:ext cx="527186" cy="1329750"/>
            </a:xfrm>
            <a:custGeom>
              <a:avLst/>
              <a:gdLst/>
              <a:ahLst/>
              <a:cxnLst/>
              <a:rect l="l" t="t" r="r" b="b"/>
              <a:pathLst>
                <a:path w="25161" h="63465" extrusionOk="0">
                  <a:moveTo>
                    <a:pt x="11466" y="1"/>
                  </a:moveTo>
                  <a:cubicBezTo>
                    <a:pt x="11301" y="1"/>
                    <a:pt x="11149" y="29"/>
                    <a:pt x="11074" y="87"/>
                  </a:cubicBezTo>
                  <a:cubicBezTo>
                    <a:pt x="9808" y="472"/>
                    <a:pt x="9183" y="1520"/>
                    <a:pt x="8613" y="2713"/>
                  </a:cubicBezTo>
                  <a:cubicBezTo>
                    <a:pt x="8503" y="2915"/>
                    <a:pt x="8412" y="3136"/>
                    <a:pt x="8302" y="3356"/>
                  </a:cubicBezTo>
                  <a:cubicBezTo>
                    <a:pt x="15317" y="10536"/>
                    <a:pt x="18292" y="16854"/>
                    <a:pt x="15758" y="18800"/>
                  </a:cubicBezTo>
                  <a:cubicBezTo>
                    <a:pt x="14158" y="20037"/>
                    <a:pt x="10255" y="20425"/>
                    <a:pt x="6845" y="20425"/>
                  </a:cubicBezTo>
                  <a:cubicBezTo>
                    <a:pt x="5089" y="20425"/>
                    <a:pt x="3463" y="20322"/>
                    <a:pt x="2351" y="20179"/>
                  </a:cubicBezTo>
                  <a:lnTo>
                    <a:pt x="2351" y="20179"/>
                  </a:lnTo>
                  <a:cubicBezTo>
                    <a:pt x="2332" y="20233"/>
                    <a:pt x="2388" y="20289"/>
                    <a:pt x="2462" y="20343"/>
                  </a:cubicBezTo>
                  <a:cubicBezTo>
                    <a:pt x="2572" y="20436"/>
                    <a:pt x="2755" y="20509"/>
                    <a:pt x="2866" y="20527"/>
                  </a:cubicBezTo>
                  <a:cubicBezTo>
                    <a:pt x="3214" y="20583"/>
                    <a:pt x="3581" y="20656"/>
                    <a:pt x="3931" y="20710"/>
                  </a:cubicBezTo>
                  <a:cubicBezTo>
                    <a:pt x="4114" y="20747"/>
                    <a:pt x="4298" y="20766"/>
                    <a:pt x="4463" y="20803"/>
                  </a:cubicBezTo>
                  <a:cubicBezTo>
                    <a:pt x="4555" y="20821"/>
                    <a:pt x="4646" y="20821"/>
                    <a:pt x="4739" y="20840"/>
                  </a:cubicBezTo>
                  <a:cubicBezTo>
                    <a:pt x="4739" y="20857"/>
                    <a:pt x="4756" y="20876"/>
                    <a:pt x="4756" y="20894"/>
                  </a:cubicBezTo>
                  <a:cubicBezTo>
                    <a:pt x="4665" y="21188"/>
                    <a:pt x="4573" y="21555"/>
                    <a:pt x="4463" y="21942"/>
                  </a:cubicBezTo>
                  <a:cubicBezTo>
                    <a:pt x="11460" y="22143"/>
                    <a:pt x="15464" y="27047"/>
                    <a:pt x="15464" y="31785"/>
                  </a:cubicBezTo>
                  <a:cubicBezTo>
                    <a:pt x="15464" y="33410"/>
                    <a:pt x="14149" y="33956"/>
                    <a:pt x="12362" y="33956"/>
                  </a:cubicBezTo>
                  <a:cubicBezTo>
                    <a:pt x="8777" y="33956"/>
                    <a:pt x="3294" y="31760"/>
                    <a:pt x="2719" y="31675"/>
                  </a:cubicBezTo>
                  <a:cubicBezTo>
                    <a:pt x="2296" y="34264"/>
                    <a:pt x="368" y="44604"/>
                    <a:pt x="1" y="47083"/>
                  </a:cubicBezTo>
                  <a:cubicBezTo>
                    <a:pt x="1654" y="45118"/>
                    <a:pt x="3618" y="43980"/>
                    <a:pt x="5711" y="43980"/>
                  </a:cubicBezTo>
                  <a:cubicBezTo>
                    <a:pt x="11515" y="43980"/>
                    <a:pt x="16216" y="52666"/>
                    <a:pt x="16326" y="63464"/>
                  </a:cubicBezTo>
                  <a:cubicBezTo>
                    <a:pt x="18420" y="62896"/>
                    <a:pt x="20496" y="62088"/>
                    <a:pt x="22663" y="61040"/>
                  </a:cubicBezTo>
                  <a:cubicBezTo>
                    <a:pt x="22864" y="61003"/>
                    <a:pt x="23011" y="60893"/>
                    <a:pt x="23011" y="60692"/>
                  </a:cubicBezTo>
                  <a:cubicBezTo>
                    <a:pt x="23122" y="47689"/>
                    <a:pt x="21929" y="34705"/>
                    <a:pt x="19504" y="21942"/>
                  </a:cubicBezTo>
                  <a:cubicBezTo>
                    <a:pt x="20036" y="21629"/>
                    <a:pt x="20550" y="21335"/>
                    <a:pt x="21047" y="21060"/>
                  </a:cubicBezTo>
                  <a:cubicBezTo>
                    <a:pt x="21322" y="20894"/>
                    <a:pt x="21909" y="20674"/>
                    <a:pt x="21818" y="20289"/>
                  </a:cubicBezTo>
                  <a:cubicBezTo>
                    <a:pt x="21726" y="19902"/>
                    <a:pt x="21157" y="19811"/>
                    <a:pt x="20827" y="19719"/>
                  </a:cubicBezTo>
                  <a:cubicBezTo>
                    <a:pt x="20514" y="19628"/>
                    <a:pt x="20220" y="19535"/>
                    <a:pt x="19908" y="19444"/>
                  </a:cubicBezTo>
                  <a:cubicBezTo>
                    <a:pt x="21652" y="17828"/>
                    <a:pt x="23379" y="16193"/>
                    <a:pt x="25124" y="14576"/>
                  </a:cubicBezTo>
                  <a:cubicBezTo>
                    <a:pt x="25161" y="14540"/>
                    <a:pt x="25161" y="14503"/>
                    <a:pt x="25142" y="14466"/>
                  </a:cubicBezTo>
                  <a:lnTo>
                    <a:pt x="25142" y="14430"/>
                  </a:lnTo>
                  <a:cubicBezTo>
                    <a:pt x="22681" y="8498"/>
                    <a:pt x="17355" y="4255"/>
                    <a:pt x="12011" y="124"/>
                  </a:cubicBezTo>
                  <a:cubicBezTo>
                    <a:pt x="11890" y="43"/>
                    <a:pt x="11669" y="1"/>
                    <a:pt x="11466" y="1"/>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862;p73">
              <a:extLst>
                <a:ext uri="{FF2B5EF4-FFF2-40B4-BE49-F238E27FC236}">
                  <a16:creationId xmlns:a16="http://schemas.microsoft.com/office/drawing/2014/main" id="{0AF4922E-BB26-87F4-5DF8-D98E04D2A90B}"/>
                </a:ext>
              </a:extLst>
            </p:cNvPr>
            <p:cNvSpPr/>
            <p:nvPr/>
          </p:nvSpPr>
          <p:spPr>
            <a:xfrm>
              <a:off x="4695132" y="3504246"/>
              <a:ext cx="32749" cy="56991"/>
            </a:xfrm>
            <a:custGeom>
              <a:avLst/>
              <a:gdLst/>
              <a:ahLst/>
              <a:cxnLst/>
              <a:rect l="l" t="t" r="r" b="b"/>
              <a:pathLst>
                <a:path w="1563" h="2720" extrusionOk="0">
                  <a:moveTo>
                    <a:pt x="846" y="0"/>
                  </a:moveTo>
                  <a:cubicBezTo>
                    <a:pt x="431" y="0"/>
                    <a:pt x="92" y="582"/>
                    <a:pt x="37" y="1323"/>
                  </a:cubicBezTo>
                  <a:cubicBezTo>
                    <a:pt x="1" y="2077"/>
                    <a:pt x="294" y="2701"/>
                    <a:pt x="698" y="2719"/>
                  </a:cubicBezTo>
                  <a:cubicBezTo>
                    <a:pt x="705" y="2719"/>
                    <a:pt x="711" y="2719"/>
                    <a:pt x="718" y="2719"/>
                  </a:cubicBezTo>
                  <a:cubicBezTo>
                    <a:pt x="1114" y="2719"/>
                    <a:pt x="1470" y="2138"/>
                    <a:pt x="1507" y="1396"/>
                  </a:cubicBezTo>
                  <a:cubicBezTo>
                    <a:pt x="1562" y="644"/>
                    <a:pt x="1269" y="20"/>
                    <a:pt x="864" y="1"/>
                  </a:cubicBezTo>
                  <a:cubicBezTo>
                    <a:pt x="858" y="0"/>
                    <a:pt x="85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863;p73">
              <a:extLst>
                <a:ext uri="{FF2B5EF4-FFF2-40B4-BE49-F238E27FC236}">
                  <a16:creationId xmlns:a16="http://schemas.microsoft.com/office/drawing/2014/main" id="{79C4B42B-EA68-5F9C-7E5B-358B5B211B59}"/>
                </a:ext>
              </a:extLst>
            </p:cNvPr>
            <p:cNvSpPr/>
            <p:nvPr/>
          </p:nvSpPr>
          <p:spPr>
            <a:xfrm>
              <a:off x="4700160" y="3505399"/>
              <a:ext cx="20031" cy="35452"/>
            </a:xfrm>
            <a:custGeom>
              <a:avLst/>
              <a:gdLst/>
              <a:ahLst/>
              <a:cxnLst/>
              <a:rect l="l" t="t" r="r" b="b"/>
              <a:pathLst>
                <a:path w="956" h="1692" extrusionOk="0">
                  <a:moveTo>
                    <a:pt x="513" y="1"/>
                  </a:moveTo>
                  <a:cubicBezTo>
                    <a:pt x="264" y="1"/>
                    <a:pt x="54" y="361"/>
                    <a:pt x="18" y="810"/>
                  </a:cubicBezTo>
                  <a:cubicBezTo>
                    <a:pt x="0" y="1287"/>
                    <a:pt x="184" y="1672"/>
                    <a:pt x="422" y="1691"/>
                  </a:cubicBezTo>
                  <a:cubicBezTo>
                    <a:pt x="679" y="1691"/>
                    <a:pt x="899" y="1341"/>
                    <a:pt x="936" y="864"/>
                  </a:cubicBezTo>
                  <a:cubicBezTo>
                    <a:pt x="955" y="406"/>
                    <a:pt x="771" y="19"/>
                    <a:pt x="532" y="2"/>
                  </a:cubicBezTo>
                  <a:cubicBezTo>
                    <a:pt x="526" y="1"/>
                    <a:pt x="519" y="1"/>
                    <a:pt x="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864;p73">
              <a:extLst>
                <a:ext uri="{FF2B5EF4-FFF2-40B4-BE49-F238E27FC236}">
                  <a16:creationId xmlns:a16="http://schemas.microsoft.com/office/drawing/2014/main" id="{24921F34-A8A3-957C-9FFA-9534A88E8F67}"/>
                </a:ext>
              </a:extLst>
            </p:cNvPr>
            <p:cNvSpPr/>
            <p:nvPr/>
          </p:nvSpPr>
          <p:spPr>
            <a:xfrm>
              <a:off x="4701689" y="3400333"/>
              <a:ext cx="32707" cy="57012"/>
            </a:xfrm>
            <a:custGeom>
              <a:avLst/>
              <a:gdLst/>
              <a:ahLst/>
              <a:cxnLst/>
              <a:rect l="l" t="t" r="r" b="b"/>
              <a:pathLst>
                <a:path w="1561" h="2721" extrusionOk="0">
                  <a:moveTo>
                    <a:pt x="827" y="1"/>
                  </a:moveTo>
                  <a:cubicBezTo>
                    <a:pt x="437" y="1"/>
                    <a:pt x="90" y="576"/>
                    <a:pt x="37" y="1307"/>
                  </a:cubicBezTo>
                  <a:cubicBezTo>
                    <a:pt x="1" y="2059"/>
                    <a:pt x="294" y="2703"/>
                    <a:pt x="698" y="2720"/>
                  </a:cubicBezTo>
                  <a:cubicBezTo>
                    <a:pt x="705" y="2720"/>
                    <a:pt x="711" y="2721"/>
                    <a:pt x="718" y="2721"/>
                  </a:cubicBezTo>
                  <a:cubicBezTo>
                    <a:pt x="1114" y="2721"/>
                    <a:pt x="1470" y="2140"/>
                    <a:pt x="1506" y="1398"/>
                  </a:cubicBezTo>
                  <a:cubicBezTo>
                    <a:pt x="1561" y="646"/>
                    <a:pt x="1267" y="21"/>
                    <a:pt x="863" y="2"/>
                  </a:cubicBezTo>
                  <a:cubicBezTo>
                    <a:pt x="851" y="1"/>
                    <a:pt x="839" y="1"/>
                    <a:pt x="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865;p73">
              <a:extLst>
                <a:ext uri="{FF2B5EF4-FFF2-40B4-BE49-F238E27FC236}">
                  <a16:creationId xmlns:a16="http://schemas.microsoft.com/office/drawing/2014/main" id="{2621CC0A-2F3E-5A3C-95DD-22B85BDA3EBE}"/>
                </a:ext>
              </a:extLst>
            </p:cNvPr>
            <p:cNvSpPr/>
            <p:nvPr/>
          </p:nvSpPr>
          <p:spPr>
            <a:xfrm>
              <a:off x="4706675" y="3401528"/>
              <a:ext cx="20031" cy="35054"/>
            </a:xfrm>
            <a:custGeom>
              <a:avLst/>
              <a:gdLst/>
              <a:ahLst/>
              <a:cxnLst/>
              <a:rect l="l" t="t" r="r" b="b"/>
              <a:pathLst>
                <a:path w="956" h="1673" extrusionOk="0">
                  <a:moveTo>
                    <a:pt x="515" y="0"/>
                  </a:moveTo>
                  <a:cubicBezTo>
                    <a:pt x="266" y="0"/>
                    <a:pt x="56" y="361"/>
                    <a:pt x="37" y="809"/>
                  </a:cubicBezTo>
                  <a:cubicBezTo>
                    <a:pt x="1" y="1267"/>
                    <a:pt x="184" y="1654"/>
                    <a:pt x="441" y="1671"/>
                  </a:cubicBezTo>
                  <a:cubicBezTo>
                    <a:pt x="447" y="1672"/>
                    <a:pt x="453" y="1672"/>
                    <a:pt x="459" y="1672"/>
                  </a:cubicBezTo>
                  <a:cubicBezTo>
                    <a:pt x="692" y="1672"/>
                    <a:pt x="902" y="1312"/>
                    <a:pt x="938" y="863"/>
                  </a:cubicBezTo>
                  <a:cubicBezTo>
                    <a:pt x="956" y="405"/>
                    <a:pt x="791" y="19"/>
                    <a:pt x="534" y="1"/>
                  </a:cubicBezTo>
                  <a:cubicBezTo>
                    <a:pt x="527" y="0"/>
                    <a:pt x="521" y="0"/>
                    <a:pt x="5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866;p73">
              <a:extLst>
                <a:ext uri="{FF2B5EF4-FFF2-40B4-BE49-F238E27FC236}">
                  <a16:creationId xmlns:a16="http://schemas.microsoft.com/office/drawing/2014/main" id="{897C9246-D4DE-2FEF-7BB4-8C0E4527EEE8}"/>
                </a:ext>
              </a:extLst>
            </p:cNvPr>
            <p:cNvSpPr/>
            <p:nvPr/>
          </p:nvSpPr>
          <p:spPr>
            <a:xfrm>
              <a:off x="4712060" y="3312615"/>
              <a:ext cx="32749" cy="57012"/>
            </a:xfrm>
            <a:custGeom>
              <a:avLst/>
              <a:gdLst/>
              <a:ahLst/>
              <a:cxnLst/>
              <a:rect l="l" t="t" r="r" b="b"/>
              <a:pathLst>
                <a:path w="1563" h="2721" extrusionOk="0">
                  <a:moveTo>
                    <a:pt x="828" y="0"/>
                  </a:moveTo>
                  <a:cubicBezTo>
                    <a:pt x="422" y="0"/>
                    <a:pt x="92" y="593"/>
                    <a:pt x="37" y="1307"/>
                  </a:cubicBezTo>
                  <a:cubicBezTo>
                    <a:pt x="1" y="2059"/>
                    <a:pt x="295" y="2702"/>
                    <a:pt x="699" y="2720"/>
                  </a:cubicBezTo>
                  <a:cubicBezTo>
                    <a:pt x="705" y="2720"/>
                    <a:pt x="711" y="2720"/>
                    <a:pt x="718" y="2720"/>
                  </a:cubicBezTo>
                  <a:cubicBezTo>
                    <a:pt x="1114" y="2720"/>
                    <a:pt x="1470" y="2139"/>
                    <a:pt x="1507" y="1398"/>
                  </a:cubicBezTo>
                  <a:cubicBezTo>
                    <a:pt x="1562" y="645"/>
                    <a:pt x="1269" y="21"/>
                    <a:pt x="865" y="2"/>
                  </a:cubicBezTo>
                  <a:cubicBezTo>
                    <a:pt x="852" y="1"/>
                    <a:pt x="840"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867;p73">
              <a:extLst>
                <a:ext uri="{FF2B5EF4-FFF2-40B4-BE49-F238E27FC236}">
                  <a16:creationId xmlns:a16="http://schemas.microsoft.com/office/drawing/2014/main" id="{38BA7A63-592E-7973-3710-552CB186B813}"/>
                </a:ext>
              </a:extLst>
            </p:cNvPr>
            <p:cNvSpPr/>
            <p:nvPr/>
          </p:nvSpPr>
          <p:spPr>
            <a:xfrm>
              <a:off x="4717088" y="3313809"/>
              <a:ext cx="20031" cy="35033"/>
            </a:xfrm>
            <a:custGeom>
              <a:avLst/>
              <a:gdLst/>
              <a:ahLst/>
              <a:cxnLst/>
              <a:rect l="l" t="t" r="r" b="b"/>
              <a:pathLst>
                <a:path w="956" h="1672" extrusionOk="0">
                  <a:moveTo>
                    <a:pt x="513" y="0"/>
                  </a:moveTo>
                  <a:cubicBezTo>
                    <a:pt x="264" y="0"/>
                    <a:pt x="54" y="360"/>
                    <a:pt x="18" y="809"/>
                  </a:cubicBezTo>
                  <a:cubicBezTo>
                    <a:pt x="0" y="1286"/>
                    <a:pt x="184" y="1671"/>
                    <a:pt x="422" y="1671"/>
                  </a:cubicBezTo>
                  <a:cubicBezTo>
                    <a:pt x="428" y="1672"/>
                    <a:pt x="435" y="1672"/>
                    <a:pt x="441" y="1672"/>
                  </a:cubicBezTo>
                  <a:cubicBezTo>
                    <a:pt x="690" y="1672"/>
                    <a:pt x="900" y="1312"/>
                    <a:pt x="936" y="863"/>
                  </a:cubicBezTo>
                  <a:cubicBezTo>
                    <a:pt x="955" y="405"/>
                    <a:pt x="771" y="18"/>
                    <a:pt x="532" y="1"/>
                  </a:cubicBezTo>
                  <a:cubicBezTo>
                    <a:pt x="526" y="0"/>
                    <a:pt x="519" y="0"/>
                    <a:pt x="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868;p73">
              <a:extLst>
                <a:ext uri="{FF2B5EF4-FFF2-40B4-BE49-F238E27FC236}">
                  <a16:creationId xmlns:a16="http://schemas.microsoft.com/office/drawing/2014/main" id="{CEC6950B-C9DD-D10C-C50A-AB02BC44D4B6}"/>
                </a:ext>
              </a:extLst>
            </p:cNvPr>
            <p:cNvSpPr/>
            <p:nvPr/>
          </p:nvSpPr>
          <p:spPr>
            <a:xfrm>
              <a:off x="4737451" y="2972111"/>
              <a:ext cx="32749" cy="57012"/>
            </a:xfrm>
            <a:custGeom>
              <a:avLst/>
              <a:gdLst/>
              <a:ahLst/>
              <a:cxnLst/>
              <a:rect l="l" t="t" r="r" b="b"/>
              <a:pathLst>
                <a:path w="1563" h="2721" extrusionOk="0">
                  <a:moveTo>
                    <a:pt x="829" y="1"/>
                  </a:moveTo>
                  <a:cubicBezTo>
                    <a:pt x="439" y="1"/>
                    <a:pt x="92" y="576"/>
                    <a:pt x="37" y="1306"/>
                  </a:cubicBezTo>
                  <a:cubicBezTo>
                    <a:pt x="1" y="2059"/>
                    <a:pt x="295" y="2684"/>
                    <a:pt x="699" y="2721"/>
                  </a:cubicBezTo>
                  <a:cubicBezTo>
                    <a:pt x="705" y="2721"/>
                    <a:pt x="710" y="2721"/>
                    <a:pt x="716" y="2721"/>
                  </a:cubicBezTo>
                  <a:cubicBezTo>
                    <a:pt x="1113" y="2721"/>
                    <a:pt x="1471" y="2140"/>
                    <a:pt x="1507" y="1398"/>
                  </a:cubicBezTo>
                  <a:cubicBezTo>
                    <a:pt x="1563" y="645"/>
                    <a:pt x="1269" y="20"/>
                    <a:pt x="865" y="3"/>
                  </a:cubicBezTo>
                  <a:cubicBezTo>
                    <a:pt x="853" y="1"/>
                    <a:pt x="84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869;p73">
              <a:extLst>
                <a:ext uri="{FF2B5EF4-FFF2-40B4-BE49-F238E27FC236}">
                  <a16:creationId xmlns:a16="http://schemas.microsoft.com/office/drawing/2014/main" id="{C1941BF4-6B89-4938-8AAC-4C80E9458359}"/>
                </a:ext>
              </a:extLst>
            </p:cNvPr>
            <p:cNvSpPr/>
            <p:nvPr/>
          </p:nvSpPr>
          <p:spPr>
            <a:xfrm>
              <a:off x="4742479" y="2973285"/>
              <a:ext cx="20031" cy="35074"/>
            </a:xfrm>
            <a:custGeom>
              <a:avLst/>
              <a:gdLst/>
              <a:ahLst/>
              <a:cxnLst/>
              <a:rect l="l" t="t" r="r" b="b"/>
              <a:pathLst>
                <a:path w="956" h="1674" extrusionOk="0">
                  <a:moveTo>
                    <a:pt x="514" y="0"/>
                  </a:moveTo>
                  <a:cubicBezTo>
                    <a:pt x="265" y="0"/>
                    <a:pt x="54" y="361"/>
                    <a:pt x="37" y="809"/>
                  </a:cubicBezTo>
                  <a:cubicBezTo>
                    <a:pt x="0" y="1269"/>
                    <a:pt x="184" y="1654"/>
                    <a:pt x="441" y="1673"/>
                  </a:cubicBezTo>
                  <a:cubicBezTo>
                    <a:pt x="447" y="1673"/>
                    <a:pt x="452" y="1673"/>
                    <a:pt x="457" y="1673"/>
                  </a:cubicBezTo>
                  <a:cubicBezTo>
                    <a:pt x="689" y="1673"/>
                    <a:pt x="900" y="1313"/>
                    <a:pt x="936" y="865"/>
                  </a:cubicBezTo>
                  <a:cubicBezTo>
                    <a:pt x="955" y="405"/>
                    <a:pt x="789" y="20"/>
                    <a:pt x="532" y="1"/>
                  </a:cubicBezTo>
                  <a:cubicBezTo>
                    <a:pt x="526" y="0"/>
                    <a:pt x="520" y="0"/>
                    <a:pt x="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870;p73">
              <a:extLst>
                <a:ext uri="{FF2B5EF4-FFF2-40B4-BE49-F238E27FC236}">
                  <a16:creationId xmlns:a16="http://schemas.microsoft.com/office/drawing/2014/main" id="{5C901F0D-3FE2-E574-AB0E-5C8EBA82B073}"/>
                </a:ext>
              </a:extLst>
            </p:cNvPr>
            <p:cNvSpPr/>
            <p:nvPr/>
          </p:nvSpPr>
          <p:spPr>
            <a:xfrm>
              <a:off x="4742479" y="2877102"/>
              <a:ext cx="32707" cy="56991"/>
            </a:xfrm>
            <a:custGeom>
              <a:avLst/>
              <a:gdLst/>
              <a:ahLst/>
              <a:cxnLst/>
              <a:rect l="l" t="t" r="r" b="b"/>
              <a:pathLst>
                <a:path w="1561" h="2720" extrusionOk="0">
                  <a:moveTo>
                    <a:pt x="845" y="0"/>
                  </a:moveTo>
                  <a:cubicBezTo>
                    <a:pt x="448" y="0"/>
                    <a:pt x="91" y="582"/>
                    <a:pt x="37" y="1323"/>
                  </a:cubicBezTo>
                  <a:cubicBezTo>
                    <a:pt x="0" y="2077"/>
                    <a:pt x="294" y="2701"/>
                    <a:pt x="698" y="2719"/>
                  </a:cubicBezTo>
                  <a:cubicBezTo>
                    <a:pt x="705" y="2719"/>
                    <a:pt x="711" y="2719"/>
                    <a:pt x="717" y="2719"/>
                  </a:cubicBezTo>
                  <a:cubicBezTo>
                    <a:pt x="1114" y="2719"/>
                    <a:pt x="1470" y="2138"/>
                    <a:pt x="1506" y="1396"/>
                  </a:cubicBezTo>
                  <a:cubicBezTo>
                    <a:pt x="1561" y="662"/>
                    <a:pt x="1267" y="20"/>
                    <a:pt x="863" y="1"/>
                  </a:cubicBezTo>
                  <a:cubicBezTo>
                    <a:pt x="857" y="0"/>
                    <a:pt x="85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871;p73">
              <a:extLst>
                <a:ext uri="{FF2B5EF4-FFF2-40B4-BE49-F238E27FC236}">
                  <a16:creationId xmlns:a16="http://schemas.microsoft.com/office/drawing/2014/main" id="{F996886F-D292-9477-5F19-BDBD955B6B2A}"/>
                </a:ext>
              </a:extLst>
            </p:cNvPr>
            <p:cNvSpPr/>
            <p:nvPr/>
          </p:nvSpPr>
          <p:spPr>
            <a:xfrm>
              <a:off x="4747465" y="2878254"/>
              <a:ext cx="20429" cy="35452"/>
            </a:xfrm>
            <a:custGeom>
              <a:avLst/>
              <a:gdLst/>
              <a:ahLst/>
              <a:cxnLst/>
              <a:rect l="l" t="t" r="r" b="b"/>
              <a:pathLst>
                <a:path w="975" h="1692" extrusionOk="0">
                  <a:moveTo>
                    <a:pt x="514" y="1"/>
                  </a:moveTo>
                  <a:cubicBezTo>
                    <a:pt x="266" y="1"/>
                    <a:pt x="56" y="361"/>
                    <a:pt x="37" y="810"/>
                  </a:cubicBezTo>
                  <a:cubicBezTo>
                    <a:pt x="0" y="1287"/>
                    <a:pt x="184" y="1672"/>
                    <a:pt x="441" y="1691"/>
                  </a:cubicBezTo>
                  <a:cubicBezTo>
                    <a:pt x="680" y="1691"/>
                    <a:pt x="919" y="1341"/>
                    <a:pt x="938" y="864"/>
                  </a:cubicBezTo>
                  <a:cubicBezTo>
                    <a:pt x="974" y="405"/>
                    <a:pt x="791" y="19"/>
                    <a:pt x="534" y="1"/>
                  </a:cubicBezTo>
                  <a:cubicBezTo>
                    <a:pt x="527" y="1"/>
                    <a:pt x="521" y="1"/>
                    <a:pt x="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872;p73">
              <a:extLst>
                <a:ext uri="{FF2B5EF4-FFF2-40B4-BE49-F238E27FC236}">
                  <a16:creationId xmlns:a16="http://schemas.microsoft.com/office/drawing/2014/main" id="{B83E3A74-B7DF-CD1D-A363-6B5B9D9EF726}"/>
                </a:ext>
              </a:extLst>
            </p:cNvPr>
            <p:cNvSpPr/>
            <p:nvPr/>
          </p:nvSpPr>
          <p:spPr>
            <a:xfrm>
              <a:off x="4694357" y="3970954"/>
              <a:ext cx="241687" cy="252059"/>
            </a:xfrm>
            <a:custGeom>
              <a:avLst/>
              <a:gdLst/>
              <a:ahLst/>
              <a:cxnLst/>
              <a:rect l="l" t="t" r="r" b="b"/>
              <a:pathLst>
                <a:path w="11535" h="12030" extrusionOk="0">
                  <a:moveTo>
                    <a:pt x="7233" y="0"/>
                  </a:moveTo>
                  <a:cubicBezTo>
                    <a:pt x="6507" y="0"/>
                    <a:pt x="2948" y="209"/>
                    <a:pt x="1856" y="349"/>
                  </a:cubicBezTo>
                  <a:cubicBezTo>
                    <a:pt x="1783" y="369"/>
                    <a:pt x="1673" y="405"/>
                    <a:pt x="1690" y="533"/>
                  </a:cubicBezTo>
                  <a:cubicBezTo>
                    <a:pt x="1984" y="2389"/>
                    <a:pt x="2775" y="8596"/>
                    <a:pt x="3069" y="9698"/>
                  </a:cubicBezTo>
                  <a:cubicBezTo>
                    <a:pt x="2462" y="10433"/>
                    <a:pt x="755" y="11148"/>
                    <a:pt x="74" y="11773"/>
                  </a:cubicBezTo>
                  <a:cubicBezTo>
                    <a:pt x="1" y="11865"/>
                    <a:pt x="1" y="11956"/>
                    <a:pt x="38" y="12030"/>
                  </a:cubicBezTo>
                  <a:lnTo>
                    <a:pt x="11534" y="12030"/>
                  </a:lnTo>
                  <a:cubicBezTo>
                    <a:pt x="11517" y="11975"/>
                    <a:pt x="11480" y="11939"/>
                    <a:pt x="11424" y="11883"/>
                  </a:cubicBezTo>
                  <a:cubicBezTo>
                    <a:pt x="10432" y="11258"/>
                    <a:pt x="8632" y="10506"/>
                    <a:pt x="7770" y="9605"/>
                  </a:cubicBezTo>
                  <a:cubicBezTo>
                    <a:pt x="7807" y="9348"/>
                    <a:pt x="9000" y="3288"/>
                    <a:pt x="9496" y="552"/>
                  </a:cubicBezTo>
                  <a:cubicBezTo>
                    <a:pt x="9504" y="553"/>
                    <a:pt x="9511" y="553"/>
                    <a:pt x="9518" y="553"/>
                  </a:cubicBezTo>
                  <a:cubicBezTo>
                    <a:pt x="9830" y="553"/>
                    <a:pt x="9492" y="165"/>
                    <a:pt x="9313" y="148"/>
                  </a:cubicBezTo>
                  <a:cubicBezTo>
                    <a:pt x="8615" y="129"/>
                    <a:pt x="8008" y="19"/>
                    <a:pt x="7310" y="1"/>
                  </a:cubicBezTo>
                  <a:cubicBezTo>
                    <a:pt x="7290" y="1"/>
                    <a:pt x="7264" y="0"/>
                    <a:pt x="7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873;p73">
              <a:extLst>
                <a:ext uri="{FF2B5EF4-FFF2-40B4-BE49-F238E27FC236}">
                  <a16:creationId xmlns:a16="http://schemas.microsoft.com/office/drawing/2014/main" id="{284C36EB-1E46-1A08-5799-A5AF14ADE8B8}"/>
                </a:ext>
              </a:extLst>
            </p:cNvPr>
            <p:cNvSpPr/>
            <p:nvPr/>
          </p:nvSpPr>
          <p:spPr>
            <a:xfrm>
              <a:off x="4750167" y="3972106"/>
              <a:ext cx="185870" cy="250906"/>
            </a:xfrm>
            <a:custGeom>
              <a:avLst/>
              <a:gdLst/>
              <a:ahLst/>
              <a:cxnLst/>
              <a:rect l="l" t="t" r="r" b="b"/>
              <a:pathLst>
                <a:path w="8871" h="11975" extrusionOk="0">
                  <a:moveTo>
                    <a:pt x="3196" y="1"/>
                  </a:moveTo>
                  <a:lnTo>
                    <a:pt x="3196" y="1"/>
                  </a:lnTo>
                  <a:cubicBezTo>
                    <a:pt x="2939" y="20"/>
                    <a:pt x="2663" y="37"/>
                    <a:pt x="2369" y="56"/>
                  </a:cubicBezTo>
                  <a:cubicBezTo>
                    <a:pt x="2792" y="3730"/>
                    <a:pt x="2369" y="9440"/>
                    <a:pt x="1524" y="9496"/>
                  </a:cubicBezTo>
                  <a:cubicBezTo>
                    <a:pt x="1518" y="9496"/>
                    <a:pt x="1512" y="9497"/>
                    <a:pt x="1506" y="9497"/>
                  </a:cubicBezTo>
                  <a:cubicBezTo>
                    <a:pt x="1087" y="9497"/>
                    <a:pt x="581" y="8912"/>
                    <a:pt x="92" y="7953"/>
                  </a:cubicBezTo>
                  <a:lnTo>
                    <a:pt x="92" y="7953"/>
                  </a:lnTo>
                  <a:cubicBezTo>
                    <a:pt x="221" y="8742"/>
                    <a:pt x="331" y="9349"/>
                    <a:pt x="405" y="9643"/>
                  </a:cubicBezTo>
                  <a:cubicBezTo>
                    <a:pt x="294" y="9771"/>
                    <a:pt x="165" y="9881"/>
                    <a:pt x="1" y="10010"/>
                  </a:cubicBezTo>
                  <a:cubicBezTo>
                    <a:pt x="1267" y="10248"/>
                    <a:pt x="2131" y="10689"/>
                    <a:pt x="2131" y="11186"/>
                  </a:cubicBezTo>
                  <a:cubicBezTo>
                    <a:pt x="2131" y="11480"/>
                    <a:pt x="1837" y="11754"/>
                    <a:pt x="1323" y="11975"/>
                  </a:cubicBezTo>
                  <a:lnTo>
                    <a:pt x="8870" y="11975"/>
                  </a:lnTo>
                  <a:cubicBezTo>
                    <a:pt x="8853" y="11920"/>
                    <a:pt x="8816" y="11884"/>
                    <a:pt x="8760" y="11828"/>
                  </a:cubicBezTo>
                  <a:cubicBezTo>
                    <a:pt x="7768" y="11203"/>
                    <a:pt x="5968" y="10451"/>
                    <a:pt x="5106" y="9550"/>
                  </a:cubicBezTo>
                  <a:cubicBezTo>
                    <a:pt x="5143" y="9293"/>
                    <a:pt x="6336" y="3233"/>
                    <a:pt x="6832" y="497"/>
                  </a:cubicBezTo>
                  <a:cubicBezTo>
                    <a:pt x="6840" y="498"/>
                    <a:pt x="6847" y="498"/>
                    <a:pt x="6854" y="498"/>
                  </a:cubicBezTo>
                  <a:cubicBezTo>
                    <a:pt x="7166" y="498"/>
                    <a:pt x="6828" y="110"/>
                    <a:pt x="6649" y="93"/>
                  </a:cubicBezTo>
                  <a:cubicBezTo>
                    <a:pt x="6336" y="93"/>
                    <a:pt x="6042" y="56"/>
                    <a:pt x="5748" y="37"/>
                  </a:cubicBezTo>
                  <a:cubicBezTo>
                    <a:pt x="5313" y="3831"/>
                    <a:pt x="4429" y="6853"/>
                    <a:pt x="3735" y="6853"/>
                  </a:cubicBezTo>
                  <a:cubicBezTo>
                    <a:pt x="3727" y="6853"/>
                    <a:pt x="3719" y="6852"/>
                    <a:pt x="3710" y="6852"/>
                  </a:cubicBezTo>
                  <a:cubicBezTo>
                    <a:pt x="3030" y="6778"/>
                    <a:pt x="2792" y="3730"/>
                    <a:pt x="3196" y="1"/>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874;p73">
              <a:extLst>
                <a:ext uri="{FF2B5EF4-FFF2-40B4-BE49-F238E27FC236}">
                  <a16:creationId xmlns:a16="http://schemas.microsoft.com/office/drawing/2014/main" id="{4A9F5A64-2522-E10C-C743-DE4D70546A0C}"/>
                </a:ext>
              </a:extLst>
            </p:cNvPr>
            <p:cNvSpPr/>
            <p:nvPr/>
          </p:nvSpPr>
          <p:spPr>
            <a:xfrm>
              <a:off x="4831725" y="2816703"/>
              <a:ext cx="263981" cy="503111"/>
            </a:xfrm>
            <a:custGeom>
              <a:avLst/>
              <a:gdLst/>
              <a:ahLst/>
              <a:cxnLst/>
              <a:rect l="l" t="t" r="r" b="b"/>
              <a:pathLst>
                <a:path w="12599" h="24012" extrusionOk="0">
                  <a:moveTo>
                    <a:pt x="8014" y="1"/>
                  </a:moveTo>
                  <a:cubicBezTo>
                    <a:pt x="8012" y="1"/>
                    <a:pt x="8010" y="1"/>
                    <a:pt x="8008" y="1"/>
                  </a:cubicBezTo>
                  <a:cubicBezTo>
                    <a:pt x="6723" y="202"/>
                    <a:pt x="5602" y="6612"/>
                    <a:pt x="5217" y="10230"/>
                  </a:cubicBezTo>
                  <a:cubicBezTo>
                    <a:pt x="4685" y="10163"/>
                    <a:pt x="3510" y="9956"/>
                    <a:pt x="2481" y="9956"/>
                  </a:cubicBezTo>
                  <a:cubicBezTo>
                    <a:pt x="1805" y="9956"/>
                    <a:pt x="1191" y="10046"/>
                    <a:pt x="863" y="10322"/>
                  </a:cubicBezTo>
                  <a:cubicBezTo>
                    <a:pt x="1" y="11020"/>
                    <a:pt x="258" y="12654"/>
                    <a:pt x="276" y="13572"/>
                  </a:cubicBezTo>
                  <a:cubicBezTo>
                    <a:pt x="332" y="17025"/>
                    <a:pt x="900" y="20404"/>
                    <a:pt x="1892" y="23692"/>
                  </a:cubicBezTo>
                  <a:cubicBezTo>
                    <a:pt x="1956" y="23883"/>
                    <a:pt x="2329" y="24012"/>
                    <a:pt x="2606" y="24012"/>
                  </a:cubicBezTo>
                  <a:cubicBezTo>
                    <a:pt x="2729" y="24012"/>
                    <a:pt x="2833" y="23986"/>
                    <a:pt x="2884" y="23930"/>
                  </a:cubicBezTo>
                  <a:lnTo>
                    <a:pt x="2957" y="23930"/>
                  </a:lnTo>
                  <a:cubicBezTo>
                    <a:pt x="4279" y="23563"/>
                    <a:pt x="5621" y="23195"/>
                    <a:pt x="6961" y="22828"/>
                  </a:cubicBezTo>
                  <a:cubicBezTo>
                    <a:pt x="8450" y="22417"/>
                    <a:pt x="10146" y="21752"/>
                    <a:pt x="11751" y="21752"/>
                  </a:cubicBezTo>
                  <a:cubicBezTo>
                    <a:pt x="11869" y="21752"/>
                    <a:pt x="11986" y="21755"/>
                    <a:pt x="12103" y="21763"/>
                  </a:cubicBezTo>
                  <a:cubicBezTo>
                    <a:pt x="12114" y="21769"/>
                    <a:pt x="12142" y="21773"/>
                    <a:pt x="12176" y="21773"/>
                  </a:cubicBezTo>
                  <a:cubicBezTo>
                    <a:pt x="12260" y="21773"/>
                    <a:pt x="12379" y="21750"/>
                    <a:pt x="12379" y="21672"/>
                  </a:cubicBezTo>
                  <a:cubicBezTo>
                    <a:pt x="12599" y="14276"/>
                    <a:pt x="8658" y="1"/>
                    <a:pt x="8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3875;p73">
              <a:extLst>
                <a:ext uri="{FF2B5EF4-FFF2-40B4-BE49-F238E27FC236}">
                  <a16:creationId xmlns:a16="http://schemas.microsoft.com/office/drawing/2014/main" id="{D54747CD-13CE-CEA2-07C3-9B6A4C9B9156}"/>
                </a:ext>
              </a:extLst>
            </p:cNvPr>
            <p:cNvSpPr/>
            <p:nvPr/>
          </p:nvSpPr>
          <p:spPr>
            <a:xfrm>
              <a:off x="4840566" y="2816703"/>
              <a:ext cx="255139" cy="503111"/>
            </a:xfrm>
            <a:custGeom>
              <a:avLst/>
              <a:gdLst/>
              <a:ahLst/>
              <a:cxnLst/>
              <a:rect l="l" t="t" r="r" b="b"/>
              <a:pathLst>
                <a:path w="12177" h="24012" extrusionOk="0">
                  <a:moveTo>
                    <a:pt x="7592" y="1"/>
                  </a:moveTo>
                  <a:cubicBezTo>
                    <a:pt x="7590" y="1"/>
                    <a:pt x="7588" y="1"/>
                    <a:pt x="7586" y="1"/>
                  </a:cubicBezTo>
                  <a:cubicBezTo>
                    <a:pt x="7513" y="19"/>
                    <a:pt x="7439" y="38"/>
                    <a:pt x="7366" y="92"/>
                  </a:cubicBezTo>
                  <a:cubicBezTo>
                    <a:pt x="8118" y="2021"/>
                    <a:pt x="8559" y="4482"/>
                    <a:pt x="8559" y="7163"/>
                  </a:cubicBezTo>
                  <a:cubicBezTo>
                    <a:pt x="8559" y="13388"/>
                    <a:pt x="6135" y="18440"/>
                    <a:pt x="3142" y="18440"/>
                  </a:cubicBezTo>
                  <a:cubicBezTo>
                    <a:pt x="1966" y="18440"/>
                    <a:pt x="901" y="17668"/>
                    <a:pt x="1" y="16364"/>
                  </a:cubicBezTo>
                  <a:lnTo>
                    <a:pt x="1" y="16364"/>
                  </a:lnTo>
                  <a:cubicBezTo>
                    <a:pt x="258" y="18844"/>
                    <a:pt x="754" y="21305"/>
                    <a:pt x="1470" y="23692"/>
                  </a:cubicBezTo>
                  <a:cubicBezTo>
                    <a:pt x="1534" y="23883"/>
                    <a:pt x="1907" y="24012"/>
                    <a:pt x="2184" y="24012"/>
                  </a:cubicBezTo>
                  <a:cubicBezTo>
                    <a:pt x="2307" y="24012"/>
                    <a:pt x="2411" y="23986"/>
                    <a:pt x="2462" y="23930"/>
                  </a:cubicBezTo>
                  <a:lnTo>
                    <a:pt x="2535" y="23930"/>
                  </a:lnTo>
                  <a:cubicBezTo>
                    <a:pt x="3857" y="23563"/>
                    <a:pt x="5199" y="23195"/>
                    <a:pt x="6539" y="22828"/>
                  </a:cubicBezTo>
                  <a:cubicBezTo>
                    <a:pt x="8028" y="22417"/>
                    <a:pt x="9724" y="21752"/>
                    <a:pt x="11329" y="21752"/>
                  </a:cubicBezTo>
                  <a:cubicBezTo>
                    <a:pt x="11447" y="21752"/>
                    <a:pt x="11564" y="21755"/>
                    <a:pt x="11681" y="21763"/>
                  </a:cubicBezTo>
                  <a:cubicBezTo>
                    <a:pt x="11692" y="21769"/>
                    <a:pt x="11720" y="21773"/>
                    <a:pt x="11754" y="21773"/>
                  </a:cubicBezTo>
                  <a:cubicBezTo>
                    <a:pt x="11838" y="21773"/>
                    <a:pt x="11957" y="21750"/>
                    <a:pt x="11957" y="21672"/>
                  </a:cubicBezTo>
                  <a:cubicBezTo>
                    <a:pt x="12177" y="14276"/>
                    <a:pt x="8236" y="1"/>
                    <a:pt x="7592" y="1"/>
                  </a:cubicBezTo>
                  <a:close/>
                </a:path>
              </a:pathLst>
            </a:custGeom>
            <a:solidFill>
              <a:srgbClr val="1B3A4E">
                <a:alpha val="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876;p73">
              <a:extLst>
                <a:ext uri="{FF2B5EF4-FFF2-40B4-BE49-F238E27FC236}">
                  <a16:creationId xmlns:a16="http://schemas.microsoft.com/office/drawing/2014/main" id="{08C9AE6B-8443-D4DC-EB67-1F20D3ACD84B}"/>
                </a:ext>
              </a:extLst>
            </p:cNvPr>
            <p:cNvSpPr/>
            <p:nvPr/>
          </p:nvSpPr>
          <p:spPr>
            <a:xfrm>
              <a:off x="4830573" y="3027566"/>
              <a:ext cx="101997" cy="292455"/>
            </a:xfrm>
            <a:custGeom>
              <a:avLst/>
              <a:gdLst/>
              <a:ahLst/>
              <a:cxnLst/>
              <a:rect l="l" t="t" r="r" b="b"/>
              <a:pathLst>
                <a:path w="4868" h="13958" extrusionOk="0">
                  <a:moveTo>
                    <a:pt x="1635" y="0"/>
                  </a:moveTo>
                  <a:cubicBezTo>
                    <a:pt x="1359" y="37"/>
                    <a:pt x="1102" y="110"/>
                    <a:pt x="918" y="257"/>
                  </a:cubicBezTo>
                  <a:cubicBezTo>
                    <a:pt x="0" y="863"/>
                    <a:pt x="129" y="2718"/>
                    <a:pt x="147" y="3654"/>
                  </a:cubicBezTo>
                  <a:cubicBezTo>
                    <a:pt x="220" y="7107"/>
                    <a:pt x="955" y="10395"/>
                    <a:pt x="1947" y="13700"/>
                  </a:cubicBezTo>
                  <a:cubicBezTo>
                    <a:pt x="1984" y="13811"/>
                    <a:pt x="2150" y="13902"/>
                    <a:pt x="2314" y="13958"/>
                  </a:cubicBezTo>
                  <a:cubicBezTo>
                    <a:pt x="2994" y="12819"/>
                    <a:pt x="3673" y="11661"/>
                    <a:pt x="4151" y="10431"/>
                  </a:cubicBezTo>
                  <a:cubicBezTo>
                    <a:pt x="4757" y="8926"/>
                    <a:pt x="4868" y="7273"/>
                    <a:pt x="4848" y="5657"/>
                  </a:cubicBezTo>
                  <a:cubicBezTo>
                    <a:pt x="4831" y="3434"/>
                    <a:pt x="4317" y="385"/>
                    <a:pt x="1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877;p73">
              <a:extLst>
                <a:ext uri="{FF2B5EF4-FFF2-40B4-BE49-F238E27FC236}">
                  <a16:creationId xmlns:a16="http://schemas.microsoft.com/office/drawing/2014/main" id="{9C2067D6-E3DB-C135-0E2E-9C27F3584ACD}"/>
                </a:ext>
              </a:extLst>
            </p:cNvPr>
            <p:cNvSpPr/>
            <p:nvPr/>
          </p:nvSpPr>
          <p:spPr>
            <a:xfrm>
              <a:off x="4835957" y="3027566"/>
              <a:ext cx="96612" cy="200474"/>
            </a:xfrm>
            <a:custGeom>
              <a:avLst/>
              <a:gdLst/>
              <a:ahLst/>
              <a:cxnLst/>
              <a:rect l="l" t="t" r="r" b="b"/>
              <a:pathLst>
                <a:path w="4611" h="9568" extrusionOk="0">
                  <a:moveTo>
                    <a:pt x="1378" y="0"/>
                  </a:moveTo>
                  <a:cubicBezTo>
                    <a:pt x="1102" y="37"/>
                    <a:pt x="845" y="110"/>
                    <a:pt x="661" y="257"/>
                  </a:cubicBezTo>
                  <a:cubicBezTo>
                    <a:pt x="294" y="495"/>
                    <a:pt x="110" y="918"/>
                    <a:pt x="0" y="1396"/>
                  </a:cubicBezTo>
                  <a:cubicBezTo>
                    <a:pt x="56" y="2094"/>
                    <a:pt x="166" y="2809"/>
                    <a:pt x="350" y="3544"/>
                  </a:cubicBezTo>
                  <a:cubicBezTo>
                    <a:pt x="1065" y="6519"/>
                    <a:pt x="2608" y="8833"/>
                    <a:pt x="4187" y="9568"/>
                  </a:cubicBezTo>
                  <a:cubicBezTo>
                    <a:pt x="4537" y="8301"/>
                    <a:pt x="4611" y="6960"/>
                    <a:pt x="4591" y="5657"/>
                  </a:cubicBezTo>
                  <a:cubicBezTo>
                    <a:pt x="4574" y="3434"/>
                    <a:pt x="4060" y="385"/>
                    <a:pt x="1378" y="0"/>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878;p73">
              <a:extLst>
                <a:ext uri="{FF2B5EF4-FFF2-40B4-BE49-F238E27FC236}">
                  <a16:creationId xmlns:a16="http://schemas.microsoft.com/office/drawing/2014/main" id="{377F6102-1964-355D-9B57-80D026EC1E53}"/>
                </a:ext>
              </a:extLst>
            </p:cNvPr>
            <p:cNvSpPr/>
            <p:nvPr/>
          </p:nvSpPr>
          <p:spPr>
            <a:xfrm>
              <a:off x="4533629" y="3056017"/>
              <a:ext cx="270057" cy="280198"/>
            </a:xfrm>
            <a:custGeom>
              <a:avLst/>
              <a:gdLst/>
              <a:ahLst/>
              <a:cxnLst/>
              <a:rect l="l" t="t" r="r" b="b"/>
              <a:pathLst>
                <a:path w="12889" h="13373" extrusionOk="0">
                  <a:moveTo>
                    <a:pt x="3963" y="1"/>
                  </a:moveTo>
                  <a:cubicBezTo>
                    <a:pt x="2312" y="1"/>
                    <a:pt x="1" y="7242"/>
                    <a:pt x="1208" y="8614"/>
                  </a:cubicBezTo>
                  <a:cubicBezTo>
                    <a:pt x="1818" y="9328"/>
                    <a:pt x="7788" y="13372"/>
                    <a:pt x="8755" y="13372"/>
                  </a:cubicBezTo>
                  <a:cubicBezTo>
                    <a:pt x="8808" y="13372"/>
                    <a:pt x="8846" y="13360"/>
                    <a:pt x="8867" y="13334"/>
                  </a:cubicBezTo>
                  <a:cubicBezTo>
                    <a:pt x="9289" y="12801"/>
                    <a:pt x="12889" y="2259"/>
                    <a:pt x="12080" y="1745"/>
                  </a:cubicBezTo>
                  <a:cubicBezTo>
                    <a:pt x="12007" y="1727"/>
                    <a:pt x="5322" y="55"/>
                    <a:pt x="3982" y="1"/>
                  </a:cubicBezTo>
                  <a:cubicBezTo>
                    <a:pt x="3976" y="1"/>
                    <a:pt x="3970" y="1"/>
                    <a:pt x="3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879;p73">
              <a:extLst>
                <a:ext uri="{FF2B5EF4-FFF2-40B4-BE49-F238E27FC236}">
                  <a16:creationId xmlns:a16="http://schemas.microsoft.com/office/drawing/2014/main" id="{E2057C78-E25C-3D2B-4201-F3F42D22F745}"/>
                </a:ext>
              </a:extLst>
            </p:cNvPr>
            <p:cNvSpPr/>
            <p:nvPr/>
          </p:nvSpPr>
          <p:spPr>
            <a:xfrm>
              <a:off x="4550871" y="3187605"/>
              <a:ext cx="219729" cy="148595"/>
            </a:xfrm>
            <a:custGeom>
              <a:avLst/>
              <a:gdLst/>
              <a:ahLst/>
              <a:cxnLst/>
              <a:rect l="l" t="t" r="r" b="b"/>
              <a:pathLst>
                <a:path w="10487" h="7092" extrusionOk="0">
                  <a:moveTo>
                    <a:pt x="10486" y="1"/>
                  </a:moveTo>
                  <a:lnTo>
                    <a:pt x="10486" y="1"/>
                  </a:lnTo>
                  <a:cubicBezTo>
                    <a:pt x="9110" y="900"/>
                    <a:pt x="7089" y="1488"/>
                    <a:pt x="4830" y="1488"/>
                  </a:cubicBezTo>
                  <a:cubicBezTo>
                    <a:pt x="3012" y="1488"/>
                    <a:pt x="1359" y="1121"/>
                    <a:pt x="74" y="515"/>
                  </a:cubicBezTo>
                  <a:lnTo>
                    <a:pt x="74" y="515"/>
                  </a:lnTo>
                  <a:cubicBezTo>
                    <a:pt x="0" y="1341"/>
                    <a:pt x="92" y="2002"/>
                    <a:pt x="385" y="2333"/>
                  </a:cubicBezTo>
                  <a:cubicBezTo>
                    <a:pt x="995" y="3047"/>
                    <a:pt x="6965" y="7091"/>
                    <a:pt x="7932" y="7091"/>
                  </a:cubicBezTo>
                  <a:cubicBezTo>
                    <a:pt x="7985" y="7091"/>
                    <a:pt x="8023" y="7079"/>
                    <a:pt x="8044" y="7053"/>
                  </a:cubicBezTo>
                  <a:cubicBezTo>
                    <a:pt x="8282" y="6740"/>
                    <a:pt x="9587" y="3123"/>
                    <a:pt x="10486" y="1"/>
                  </a:cubicBezTo>
                  <a:close/>
                </a:path>
              </a:pathLst>
            </a:custGeom>
            <a:solidFill>
              <a:srgbClr val="1B3A4E">
                <a:alpha val="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880;p73">
              <a:extLst>
                <a:ext uri="{FF2B5EF4-FFF2-40B4-BE49-F238E27FC236}">
                  <a16:creationId xmlns:a16="http://schemas.microsoft.com/office/drawing/2014/main" id="{83AC3682-3D90-B917-51E9-46DC2C92E493}"/>
                </a:ext>
              </a:extLst>
            </p:cNvPr>
            <p:cNvSpPr/>
            <p:nvPr/>
          </p:nvSpPr>
          <p:spPr>
            <a:xfrm>
              <a:off x="4716312" y="3091025"/>
              <a:ext cx="78111" cy="245144"/>
            </a:xfrm>
            <a:custGeom>
              <a:avLst/>
              <a:gdLst/>
              <a:ahLst/>
              <a:cxnLst/>
              <a:rect l="l" t="t" r="r" b="b"/>
              <a:pathLst>
                <a:path w="3728" h="11700" extrusionOk="0">
                  <a:moveTo>
                    <a:pt x="3233" y="1"/>
                  </a:moveTo>
                  <a:cubicBezTo>
                    <a:pt x="2057" y="277"/>
                    <a:pt x="1213" y="2811"/>
                    <a:pt x="753" y="4684"/>
                  </a:cubicBezTo>
                  <a:cubicBezTo>
                    <a:pt x="404" y="6043"/>
                    <a:pt x="111" y="7420"/>
                    <a:pt x="55" y="8706"/>
                  </a:cubicBezTo>
                  <a:cubicBezTo>
                    <a:pt x="0" y="9734"/>
                    <a:pt x="37" y="10726"/>
                    <a:pt x="74" y="11700"/>
                  </a:cubicBezTo>
                  <a:cubicBezTo>
                    <a:pt x="165" y="11663"/>
                    <a:pt x="238" y="11590"/>
                    <a:pt x="275" y="11497"/>
                  </a:cubicBezTo>
                  <a:cubicBezTo>
                    <a:pt x="1377" y="8742"/>
                    <a:pt x="2351" y="5988"/>
                    <a:pt x="3103" y="3105"/>
                  </a:cubicBezTo>
                  <a:cubicBezTo>
                    <a:pt x="3287" y="2315"/>
                    <a:pt x="3728" y="772"/>
                    <a:pt x="3490" y="240"/>
                  </a:cubicBezTo>
                  <a:cubicBezTo>
                    <a:pt x="3434" y="111"/>
                    <a:pt x="3343" y="56"/>
                    <a:pt x="3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881;p73">
              <a:extLst>
                <a:ext uri="{FF2B5EF4-FFF2-40B4-BE49-F238E27FC236}">
                  <a16:creationId xmlns:a16="http://schemas.microsoft.com/office/drawing/2014/main" id="{E20E7667-9943-341D-9EEB-9688FF70BEFF}"/>
                </a:ext>
              </a:extLst>
            </p:cNvPr>
            <p:cNvSpPr/>
            <p:nvPr/>
          </p:nvSpPr>
          <p:spPr>
            <a:xfrm>
              <a:off x="4719748" y="3091025"/>
              <a:ext cx="72768" cy="157793"/>
            </a:xfrm>
            <a:custGeom>
              <a:avLst/>
              <a:gdLst/>
              <a:ahLst/>
              <a:cxnLst/>
              <a:rect l="l" t="t" r="r" b="b"/>
              <a:pathLst>
                <a:path w="3473" h="7531" extrusionOk="0">
                  <a:moveTo>
                    <a:pt x="3069" y="1"/>
                  </a:moveTo>
                  <a:cubicBezTo>
                    <a:pt x="1893" y="277"/>
                    <a:pt x="1049" y="2811"/>
                    <a:pt x="589" y="4684"/>
                  </a:cubicBezTo>
                  <a:cubicBezTo>
                    <a:pt x="351" y="5639"/>
                    <a:pt x="130" y="6594"/>
                    <a:pt x="1" y="7530"/>
                  </a:cubicBezTo>
                  <a:cubicBezTo>
                    <a:pt x="1654" y="6208"/>
                    <a:pt x="2628" y="4060"/>
                    <a:pt x="3179" y="2077"/>
                  </a:cubicBezTo>
                  <a:cubicBezTo>
                    <a:pt x="3343" y="1360"/>
                    <a:pt x="3473" y="588"/>
                    <a:pt x="3326" y="240"/>
                  </a:cubicBezTo>
                  <a:cubicBezTo>
                    <a:pt x="3270" y="111"/>
                    <a:pt x="3179" y="56"/>
                    <a:pt x="3069" y="1"/>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882;p73">
              <a:extLst>
                <a:ext uri="{FF2B5EF4-FFF2-40B4-BE49-F238E27FC236}">
                  <a16:creationId xmlns:a16="http://schemas.microsoft.com/office/drawing/2014/main" id="{49F30754-1404-95AA-DE87-840D45B96CCE}"/>
                </a:ext>
              </a:extLst>
            </p:cNvPr>
            <p:cNvSpPr/>
            <p:nvPr/>
          </p:nvSpPr>
          <p:spPr>
            <a:xfrm>
              <a:off x="4675900" y="2442490"/>
              <a:ext cx="251681" cy="393530"/>
            </a:xfrm>
            <a:custGeom>
              <a:avLst/>
              <a:gdLst/>
              <a:ahLst/>
              <a:cxnLst/>
              <a:rect l="l" t="t" r="r" b="b"/>
              <a:pathLst>
                <a:path w="12012" h="18782" extrusionOk="0">
                  <a:moveTo>
                    <a:pt x="8318" y="0"/>
                  </a:moveTo>
                  <a:cubicBezTo>
                    <a:pt x="8159" y="0"/>
                    <a:pt x="8011" y="28"/>
                    <a:pt x="7934" y="86"/>
                  </a:cubicBezTo>
                  <a:cubicBezTo>
                    <a:pt x="6668" y="434"/>
                    <a:pt x="6061" y="1389"/>
                    <a:pt x="5510" y="2454"/>
                  </a:cubicBezTo>
                  <a:cubicBezTo>
                    <a:pt x="4647" y="4126"/>
                    <a:pt x="4188" y="5889"/>
                    <a:pt x="3472" y="7596"/>
                  </a:cubicBezTo>
                  <a:cubicBezTo>
                    <a:pt x="2076" y="10975"/>
                    <a:pt x="992" y="14685"/>
                    <a:pt x="0" y="18175"/>
                  </a:cubicBezTo>
                  <a:cubicBezTo>
                    <a:pt x="1715" y="18633"/>
                    <a:pt x="3718" y="18782"/>
                    <a:pt x="5533" y="18782"/>
                  </a:cubicBezTo>
                  <a:cubicBezTo>
                    <a:pt x="8229" y="18782"/>
                    <a:pt x="10511" y="18453"/>
                    <a:pt x="10818" y="18321"/>
                  </a:cubicBezTo>
                  <a:cubicBezTo>
                    <a:pt x="12011" y="17790"/>
                    <a:pt x="11717" y="16908"/>
                    <a:pt x="11717" y="15750"/>
                  </a:cubicBezTo>
                  <a:cubicBezTo>
                    <a:pt x="11717" y="14557"/>
                    <a:pt x="11700" y="13345"/>
                    <a:pt x="11607" y="12151"/>
                  </a:cubicBezTo>
                  <a:cubicBezTo>
                    <a:pt x="11350" y="8037"/>
                    <a:pt x="10468" y="3960"/>
                    <a:pt x="8485" y="213"/>
                  </a:cubicBezTo>
                  <a:cubicBezTo>
                    <a:pt x="8431" y="103"/>
                    <a:pt x="8558" y="67"/>
                    <a:pt x="8742" y="67"/>
                  </a:cubicBezTo>
                  <a:cubicBezTo>
                    <a:pt x="8620" y="23"/>
                    <a:pt x="8464" y="0"/>
                    <a:pt x="8318" y="0"/>
                  </a:cubicBezTo>
                  <a:close/>
                </a:path>
              </a:pathLst>
            </a:custGeom>
            <a:solidFill>
              <a:srgbClr val="191919">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883;p73">
              <a:extLst>
                <a:ext uri="{FF2B5EF4-FFF2-40B4-BE49-F238E27FC236}">
                  <a16:creationId xmlns:a16="http://schemas.microsoft.com/office/drawing/2014/main" id="{0903252B-CE43-7E19-B5BE-811AF3FF5C2C}"/>
                </a:ext>
              </a:extLst>
            </p:cNvPr>
            <p:cNvSpPr/>
            <p:nvPr/>
          </p:nvSpPr>
          <p:spPr>
            <a:xfrm>
              <a:off x="4734769" y="2850579"/>
              <a:ext cx="177803" cy="23488"/>
            </a:xfrm>
            <a:custGeom>
              <a:avLst/>
              <a:gdLst/>
              <a:ahLst/>
              <a:cxnLst/>
              <a:rect l="l" t="t" r="r" b="b"/>
              <a:pathLst>
                <a:path w="8486" h="1121" extrusionOk="0">
                  <a:moveTo>
                    <a:pt x="1" y="0"/>
                  </a:moveTo>
                  <a:cubicBezTo>
                    <a:pt x="1" y="0"/>
                    <a:pt x="5223" y="1120"/>
                    <a:pt x="7333" y="1120"/>
                  </a:cubicBezTo>
                  <a:cubicBezTo>
                    <a:pt x="7814" y="1120"/>
                    <a:pt x="8134" y="1062"/>
                    <a:pt x="8192" y="918"/>
                  </a:cubicBezTo>
                  <a:cubicBezTo>
                    <a:pt x="8486" y="128"/>
                    <a:pt x="4372" y="18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884;p73">
              <a:extLst>
                <a:ext uri="{FF2B5EF4-FFF2-40B4-BE49-F238E27FC236}">
                  <a16:creationId xmlns:a16="http://schemas.microsoft.com/office/drawing/2014/main" id="{539C614F-A78C-23BC-C8A9-92DB84A0843C}"/>
                </a:ext>
              </a:extLst>
            </p:cNvPr>
            <p:cNvSpPr/>
            <p:nvPr/>
          </p:nvSpPr>
          <p:spPr>
            <a:xfrm>
              <a:off x="4737451" y="2543114"/>
              <a:ext cx="192826" cy="286337"/>
            </a:xfrm>
            <a:custGeom>
              <a:avLst/>
              <a:gdLst/>
              <a:ahLst/>
              <a:cxnLst/>
              <a:rect l="l" t="t" r="r" b="b"/>
              <a:pathLst>
                <a:path w="9203" h="13666" extrusionOk="0">
                  <a:moveTo>
                    <a:pt x="7283" y="0"/>
                  </a:moveTo>
                  <a:cubicBezTo>
                    <a:pt x="6693" y="0"/>
                    <a:pt x="6107" y="148"/>
                    <a:pt x="5620" y="442"/>
                  </a:cubicBezTo>
                  <a:cubicBezTo>
                    <a:pt x="5327" y="626"/>
                    <a:pt x="5052" y="883"/>
                    <a:pt x="4702" y="920"/>
                  </a:cubicBezTo>
                  <a:cubicBezTo>
                    <a:pt x="4648" y="931"/>
                    <a:pt x="4593" y="935"/>
                    <a:pt x="4537" y="935"/>
                  </a:cubicBezTo>
                  <a:cubicBezTo>
                    <a:pt x="4402" y="935"/>
                    <a:pt x="4263" y="909"/>
                    <a:pt x="4134" y="883"/>
                  </a:cubicBezTo>
                  <a:cubicBezTo>
                    <a:pt x="3954" y="859"/>
                    <a:pt x="3770" y="843"/>
                    <a:pt x="3589" y="843"/>
                  </a:cubicBezTo>
                  <a:cubicBezTo>
                    <a:pt x="3217" y="843"/>
                    <a:pt x="2857" y="912"/>
                    <a:pt x="2572" y="1123"/>
                  </a:cubicBezTo>
                  <a:cubicBezTo>
                    <a:pt x="2334" y="1287"/>
                    <a:pt x="2187" y="1544"/>
                    <a:pt x="2040" y="1784"/>
                  </a:cubicBezTo>
                  <a:cubicBezTo>
                    <a:pt x="1489" y="2739"/>
                    <a:pt x="1029" y="3731"/>
                    <a:pt x="644" y="4759"/>
                  </a:cubicBezTo>
                  <a:cubicBezTo>
                    <a:pt x="478" y="5237"/>
                    <a:pt x="331" y="5714"/>
                    <a:pt x="240" y="6209"/>
                  </a:cubicBezTo>
                  <a:cubicBezTo>
                    <a:pt x="148" y="6669"/>
                    <a:pt x="111" y="7127"/>
                    <a:pt x="74" y="7587"/>
                  </a:cubicBezTo>
                  <a:cubicBezTo>
                    <a:pt x="20" y="8670"/>
                    <a:pt x="1" y="9754"/>
                    <a:pt x="20" y="10820"/>
                  </a:cubicBezTo>
                  <a:cubicBezTo>
                    <a:pt x="20" y="11241"/>
                    <a:pt x="57" y="11682"/>
                    <a:pt x="184" y="12086"/>
                  </a:cubicBezTo>
                  <a:cubicBezTo>
                    <a:pt x="331" y="12490"/>
                    <a:pt x="625" y="12876"/>
                    <a:pt x="1048" y="13060"/>
                  </a:cubicBezTo>
                  <a:cubicBezTo>
                    <a:pt x="1178" y="13113"/>
                    <a:pt x="1321" y="13139"/>
                    <a:pt x="1463" y="13139"/>
                  </a:cubicBezTo>
                  <a:cubicBezTo>
                    <a:pt x="1762" y="13139"/>
                    <a:pt x="2055" y="13021"/>
                    <a:pt x="2205" y="12784"/>
                  </a:cubicBezTo>
                  <a:cubicBezTo>
                    <a:pt x="2644" y="13059"/>
                    <a:pt x="3155" y="13202"/>
                    <a:pt x="3661" y="13202"/>
                  </a:cubicBezTo>
                  <a:cubicBezTo>
                    <a:pt x="4001" y="13202"/>
                    <a:pt x="4338" y="13137"/>
                    <a:pt x="4648" y="13004"/>
                  </a:cubicBezTo>
                  <a:cubicBezTo>
                    <a:pt x="4776" y="12950"/>
                    <a:pt x="4923" y="12876"/>
                    <a:pt x="5089" y="12857"/>
                  </a:cubicBezTo>
                  <a:cubicBezTo>
                    <a:pt x="5109" y="12855"/>
                    <a:pt x="5128" y="12854"/>
                    <a:pt x="5148" y="12854"/>
                  </a:cubicBezTo>
                  <a:cubicBezTo>
                    <a:pt x="5492" y="12854"/>
                    <a:pt x="5802" y="13145"/>
                    <a:pt x="6080" y="13354"/>
                  </a:cubicBezTo>
                  <a:cubicBezTo>
                    <a:pt x="6264" y="13482"/>
                    <a:pt x="6465" y="13592"/>
                    <a:pt x="6686" y="13665"/>
                  </a:cubicBezTo>
                  <a:cubicBezTo>
                    <a:pt x="7347" y="13592"/>
                    <a:pt x="7788" y="13501"/>
                    <a:pt x="7917" y="13445"/>
                  </a:cubicBezTo>
                  <a:cubicBezTo>
                    <a:pt x="9202" y="12876"/>
                    <a:pt x="8853" y="11921"/>
                    <a:pt x="8835" y="10690"/>
                  </a:cubicBezTo>
                  <a:cubicBezTo>
                    <a:pt x="8798" y="9387"/>
                    <a:pt x="8743" y="8101"/>
                    <a:pt x="8615" y="6816"/>
                  </a:cubicBezTo>
                  <a:cubicBezTo>
                    <a:pt x="8412" y="4520"/>
                    <a:pt x="8027" y="2225"/>
                    <a:pt x="7384" y="2"/>
                  </a:cubicBezTo>
                  <a:cubicBezTo>
                    <a:pt x="7350" y="1"/>
                    <a:pt x="7317" y="0"/>
                    <a:pt x="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885;p73">
              <a:extLst>
                <a:ext uri="{FF2B5EF4-FFF2-40B4-BE49-F238E27FC236}">
                  <a16:creationId xmlns:a16="http://schemas.microsoft.com/office/drawing/2014/main" id="{7E98D724-00FE-79EB-B27D-21921566C7AC}"/>
                </a:ext>
              </a:extLst>
            </p:cNvPr>
            <p:cNvSpPr/>
            <p:nvPr/>
          </p:nvSpPr>
          <p:spPr>
            <a:xfrm>
              <a:off x="4775161" y="2797743"/>
              <a:ext cx="146248" cy="41025"/>
            </a:xfrm>
            <a:custGeom>
              <a:avLst/>
              <a:gdLst/>
              <a:ahLst/>
              <a:cxnLst/>
              <a:rect l="l" t="t" r="r" b="b"/>
              <a:pathLst>
                <a:path w="6980" h="1958" extrusionOk="0">
                  <a:moveTo>
                    <a:pt x="4222" y="1"/>
                  </a:moveTo>
                  <a:cubicBezTo>
                    <a:pt x="2793" y="1"/>
                    <a:pt x="1414" y="573"/>
                    <a:pt x="1" y="1952"/>
                  </a:cubicBezTo>
                  <a:cubicBezTo>
                    <a:pt x="190" y="1956"/>
                    <a:pt x="379" y="1957"/>
                    <a:pt x="565" y="1957"/>
                  </a:cubicBezTo>
                  <a:cubicBezTo>
                    <a:pt x="3426" y="1957"/>
                    <a:pt x="5825" y="1575"/>
                    <a:pt x="6154" y="1420"/>
                  </a:cubicBezTo>
                  <a:cubicBezTo>
                    <a:pt x="6594" y="1200"/>
                    <a:pt x="6832" y="924"/>
                    <a:pt x="6979" y="612"/>
                  </a:cubicBezTo>
                  <a:cubicBezTo>
                    <a:pt x="6027" y="224"/>
                    <a:pt x="5115" y="1"/>
                    <a:pt x="4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886;p73">
              <a:extLst>
                <a:ext uri="{FF2B5EF4-FFF2-40B4-BE49-F238E27FC236}">
                  <a16:creationId xmlns:a16="http://schemas.microsoft.com/office/drawing/2014/main" id="{238C9C33-59E4-C45F-3443-5905BE9065C7}"/>
                </a:ext>
              </a:extLst>
            </p:cNvPr>
            <p:cNvSpPr/>
            <p:nvPr/>
          </p:nvSpPr>
          <p:spPr>
            <a:xfrm>
              <a:off x="4842515" y="2688969"/>
              <a:ext cx="48861" cy="127098"/>
            </a:xfrm>
            <a:custGeom>
              <a:avLst/>
              <a:gdLst/>
              <a:ahLst/>
              <a:cxnLst/>
              <a:rect l="l" t="t" r="r" b="b"/>
              <a:pathLst>
                <a:path w="2332" h="6066" extrusionOk="0">
                  <a:moveTo>
                    <a:pt x="2241" y="1"/>
                  </a:moveTo>
                  <a:cubicBezTo>
                    <a:pt x="1947" y="442"/>
                    <a:pt x="1580" y="863"/>
                    <a:pt x="1139" y="1231"/>
                  </a:cubicBezTo>
                  <a:cubicBezTo>
                    <a:pt x="992" y="1360"/>
                    <a:pt x="826" y="1470"/>
                    <a:pt x="716" y="1635"/>
                  </a:cubicBezTo>
                  <a:cubicBezTo>
                    <a:pt x="459" y="1948"/>
                    <a:pt x="495" y="2332"/>
                    <a:pt x="495" y="2682"/>
                  </a:cubicBezTo>
                  <a:cubicBezTo>
                    <a:pt x="478" y="3747"/>
                    <a:pt x="147" y="4830"/>
                    <a:pt x="18" y="5914"/>
                  </a:cubicBezTo>
                  <a:cubicBezTo>
                    <a:pt x="18" y="5951"/>
                    <a:pt x="0" y="6005"/>
                    <a:pt x="37" y="6042"/>
                  </a:cubicBezTo>
                  <a:cubicBezTo>
                    <a:pt x="56" y="6061"/>
                    <a:pt x="84" y="6066"/>
                    <a:pt x="117" y="6066"/>
                  </a:cubicBezTo>
                  <a:cubicBezTo>
                    <a:pt x="149" y="6066"/>
                    <a:pt x="185" y="6061"/>
                    <a:pt x="221" y="6061"/>
                  </a:cubicBezTo>
                  <a:cubicBezTo>
                    <a:pt x="936" y="5969"/>
                    <a:pt x="1653" y="5804"/>
                    <a:pt x="2332" y="5565"/>
                  </a:cubicBezTo>
                  <a:cubicBezTo>
                    <a:pt x="2332" y="3728"/>
                    <a:pt x="2314" y="1892"/>
                    <a:pt x="2277" y="55"/>
                  </a:cubicBezTo>
                  <a:lnTo>
                    <a:pt x="2241" y="1"/>
                  </a:lnTo>
                  <a:close/>
                </a:path>
              </a:pathLst>
            </a:custGeom>
            <a:solidFill>
              <a:srgbClr val="ED7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887;p73">
              <a:extLst>
                <a:ext uri="{FF2B5EF4-FFF2-40B4-BE49-F238E27FC236}">
                  <a16:creationId xmlns:a16="http://schemas.microsoft.com/office/drawing/2014/main" id="{318C0FD2-8AA7-F543-6C46-AA3BCADE0BD7}"/>
                </a:ext>
              </a:extLst>
            </p:cNvPr>
            <p:cNvSpPr/>
            <p:nvPr/>
          </p:nvSpPr>
          <p:spPr>
            <a:xfrm>
              <a:off x="4779015" y="2591048"/>
              <a:ext cx="117753" cy="197247"/>
            </a:xfrm>
            <a:custGeom>
              <a:avLst/>
              <a:gdLst/>
              <a:ahLst/>
              <a:cxnLst/>
              <a:rect l="l" t="t" r="r" b="b"/>
              <a:pathLst>
                <a:path w="5620" h="9414" extrusionOk="0">
                  <a:moveTo>
                    <a:pt x="2753" y="0"/>
                  </a:moveTo>
                  <a:cubicBezTo>
                    <a:pt x="2445" y="0"/>
                    <a:pt x="2142" y="45"/>
                    <a:pt x="1856" y="157"/>
                  </a:cubicBezTo>
                  <a:cubicBezTo>
                    <a:pt x="1029" y="488"/>
                    <a:pt x="367" y="1313"/>
                    <a:pt x="294" y="2195"/>
                  </a:cubicBezTo>
                  <a:cubicBezTo>
                    <a:pt x="0" y="5777"/>
                    <a:pt x="625" y="8054"/>
                    <a:pt x="1763" y="9413"/>
                  </a:cubicBezTo>
                  <a:lnTo>
                    <a:pt x="1929" y="9413"/>
                  </a:lnTo>
                  <a:cubicBezTo>
                    <a:pt x="2828" y="8936"/>
                    <a:pt x="3656" y="8348"/>
                    <a:pt x="4408" y="7668"/>
                  </a:cubicBezTo>
                  <a:cubicBezTo>
                    <a:pt x="4794" y="7319"/>
                    <a:pt x="5162" y="6952"/>
                    <a:pt x="5363" y="6475"/>
                  </a:cubicBezTo>
                  <a:cubicBezTo>
                    <a:pt x="5510" y="6088"/>
                    <a:pt x="5566" y="5667"/>
                    <a:pt x="5583" y="5226"/>
                  </a:cubicBezTo>
                  <a:cubicBezTo>
                    <a:pt x="5602" y="4748"/>
                    <a:pt x="5620" y="4271"/>
                    <a:pt x="5620" y="3793"/>
                  </a:cubicBezTo>
                  <a:cubicBezTo>
                    <a:pt x="5620" y="3113"/>
                    <a:pt x="5602" y="2434"/>
                    <a:pt x="5382" y="1791"/>
                  </a:cubicBezTo>
                  <a:cubicBezTo>
                    <a:pt x="5162" y="1149"/>
                    <a:pt x="4721" y="542"/>
                    <a:pt x="4096" y="248"/>
                  </a:cubicBezTo>
                  <a:cubicBezTo>
                    <a:pt x="3820" y="120"/>
                    <a:pt x="3509" y="64"/>
                    <a:pt x="3196" y="28"/>
                  </a:cubicBezTo>
                  <a:cubicBezTo>
                    <a:pt x="3048" y="10"/>
                    <a:pt x="2900" y="0"/>
                    <a:pt x="2753" y="0"/>
                  </a:cubicBez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888;p73">
              <a:extLst>
                <a:ext uri="{FF2B5EF4-FFF2-40B4-BE49-F238E27FC236}">
                  <a16:creationId xmlns:a16="http://schemas.microsoft.com/office/drawing/2014/main" id="{320569DE-054B-54B4-4E9F-EFF51C3CC768}"/>
                </a:ext>
              </a:extLst>
            </p:cNvPr>
            <p:cNvSpPr/>
            <p:nvPr/>
          </p:nvSpPr>
          <p:spPr>
            <a:xfrm>
              <a:off x="4810189" y="2566767"/>
              <a:ext cx="111970" cy="188426"/>
            </a:xfrm>
            <a:custGeom>
              <a:avLst/>
              <a:gdLst/>
              <a:ahLst/>
              <a:cxnLst/>
              <a:rect l="l" t="t" r="r" b="b"/>
              <a:pathLst>
                <a:path w="5344" h="8993" extrusionOk="0">
                  <a:moveTo>
                    <a:pt x="1438" y="1"/>
                  </a:moveTo>
                  <a:cubicBezTo>
                    <a:pt x="1290" y="1"/>
                    <a:pt x="1153" y="28"/>
                    <a:pt x="1029" y="85"/>
                  </a:cubicBezTo>
                  <a:cubicBezTo>
                    <a:pt x="0" y="581"/>
                    <a:pt x="275" y="2950"/>
                    <a:pt x="1653" y="5393"/>
                  </a:cubicBezTo>
                  <a:cubicBezTo>
                    <a:pt x="2773" y="7357"/>
                    <a:pt x="4261" y="8772"/>
                    <a:pt x="5344" y="8993"/>
                  </a:cubicBezTo>
                  <a:cubicBezTo>
                    <a:pt x="5307" y="7891"/>
                    <a:pt x="5253" y="6789"/>
                    <a:pt x="5143" y="5687"/>
                  </a:cubicBezTo>
                  <a:cubicBezTo>
                    <a:pt x="5050" y="4658"/>
                    <a:pt x="4922" y="3611"/>
                    <a:pt x="4756" y="2602"/>
                  </a:cubicBezTo>
                  <a:cubicBezTo>
                    <a:pt x="3636" y="1023"/>
                    <a:pt x="2340" y="1"/>
                    <a:pt x="1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889;p73">
              <a:extLst>
                <a:ext uri="{FF2B5EF4-FFF2-40B4-BE49-F238E27FC236}">
                  <a16:creationId xmlns:a16="http://schemas.microsoft.com/office/drawing/2014/main" id="{AE856889-A1D7-8BB8-CC68-6B32E09CD428}"/>
                </a:ext>
              </a:extLst>
            </p:cNvPr>
            <p:cNvSpPr/>
            <p:nvPr/>
          </p:nvSpPr>
          <p:spPr>
            <a:xfrm>
              <a:off x="4834805" y="2677028"/>
              <a:ext cx="10036" cy="23886"/>
            </a:xfrm>
            <a:custGeom>
              <a:avLst/>
              <a:gdLst/>
              <a:ahLst/>
              <a:cxnLst/>
              <a:rect l="l" t="t" r="r" b="b"/>
              <a:pathLst>
                <a:path w="479" h="1140" extrusionOk="0">
                  <a:moveTo>
                    <a:pt x="239" y="1"/>
                  </a:moveTo>
                  <a:cubicBezTo>
                    <a:pt x="111" y="1"/>
                    <a:pt x="1" y="258"/>
                    <a:pt x="18" y="571"/>
                  </a:cubicBezTo>
                  <a:cubicBezTo>
                    <a:pt x="18" y="882"/>
                    <a:pt x="129" y="1139"/>
                    <a:pt x="258" y="1139"/>
                  </a:cubicBezTo>
                  <a:cubicBezTo>
                    <a:pt x="386" y="1139"/>
                    <a:pt x="478" y="882"/>
                    <a:pt x="478" y="571"/>
                  </a:cubicBezTo>
                  <a:cubicBezTo>
                    <a:pt x="459" y="258"/>
                    <a:pt x="368"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890;p73">
              <a:extLst>
                <a:ext uri="{FF2B5EF4-FFF2-40B4-BE49-F238E27FC236}">
                  <a16:creationId xmlns:a16="http://schemas.microsoft.com/office/drawing/2014/main" id="{E861AC69-9088-D943-3FF0-FB81943A1779}"/>
                </a:ext>
              </a:extLst>
            </p:cNvPr>
            <p:cNvSpPr/>
            <p:nvPr/>
          </p:nvSpPr>
          <p:spPr>
            <a:xfrm>
              <a:off x="4784798" y="2676672"/>
              <a:ext cx="10392" cy="23865"/>
            </a:xfrm>
            <a:custGeom>
              <a:avLst/>
              <a:gdLst/>
              <a:ahLst/>
              <a:cxnLst/>
              <a:rect l="l" t="t" r="r" b="b"/>
              <a:pathLst>
                <a:path w="496" h="1139" extrusionOk="0">
                  <a:moveTo>
                    <a:pt x="221" y="0"/>
                  </a:moveTo>
                  <a:cubicBezTo>
                    <a:pt x="111" y="0"/>
                    <a:pt x="0" y="257"/>
                    <a:pt x="18" y="569"/>
                  </a:cubicBezTo>
                  <a:cubicBezTo>
                    <a:pt x="37" y="882"/>
                    <a:pt x="147" y="1139"/>
                    <a:pt x="275" y="1139"/>
                  </a:cubicBezTo>
                  <a:cubicBezTo>
                    <a:pt x="385" y="1139"/>
                    <a:pt x="496" y="882"/>
                    <a:pt x="478" y="569"/>
                  </a:cubicBezTo>
                  <a:cubicBezTo>
                    <a:pt x="478" y="257"/>
                    <a:pt x="349"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891;p73">
              <a:extLst>
                <a:ext uri="{FF2B5EF4-FFF2-40B4-BE49-F238E27FC236}">
                  <a16:creationId xmlns:a16="http://schemas.microsoft.com/office/drawing/2014/main" id="{51EF7457-3519-DAF9-BD1A-64F0615F108B}"/>
                </a:ext>
              </a:extLst>
            </p:cNvPr>
            <p:cNvSpPr/>
            <p:nvPr/>
          </p:nvSpPr>
          <p:spPr>
            <a:xfrm>
              <a:off x="4819784" y="2652642"/>
              <a:ext cx="31974" cy="20743"/>
            </a:xfrm>
            <a:custGeom>
              <a:avLst/>
              <a:gdLst/>
              <a:ahLst/>
              <a:cxnLst/>
              <a:rect l="l" t="t" r="r" b="b"/>
              <a:pathLst>
                <a:path w="1526" h="990" extrusionOk="0">
                  <a:moveTo>
                    <a:pt x="220" y="0"/>
                  </a:moveTo>
                  <a:cubicBezTo>
                    <a:pt x="116" y="0"/>
                    <a:pt x="35" y="83"/>
                    <a:pt x="20" y="192"/>
                  </a:cubicBezTo>
                  <a:lnTo>
                    <a:pt x="1" y="467"/>
                  </a:lnTo>
                  <a:cubicBezTo>
                    <a:pt x="1" y="596"/>
                    <a:pt x="93" y="743"/>
                    <a:pt x="221" y="761"/>
                  </a:cubicBezTo>
                  <a:lnTo>
                    <a:pt x="1250" y="981"/>
                  </a:lnTo>
                  <a:cubicBezTo>
                    <a:pt x="1266" y="987"/>
                    <a:pt x="1283" y="989"/>
                    <a:pt x="1300" y="989"/>
                  </a:cubicBezTo>
                  <a:cubicBezTo>
                    <a:pt x="1391" y="989"/>
                    <a:pt x="1473" y="907"/>
                    <a:pt x="1489" y="797"/>
                  </a:cubicBezTo>
                  <a:lnTo>
                    <a:pt x="1507" y="523"/>
                  </a:lnTo>
                  <a:cubicBezTo>
                    <a:pt x="1526" y="393"/>
                    <a:pt x="1433" y="266"/>
                    <a:pt x="1306" y="229"/>
                  </a:cubicBezTo>
                  <a:lnTo>
                    <a:pt x="277" y="9"/>
                  </a:lnTo>
                  <a:cubicBezTo>
                    <a:pt x="257" y="3"/>
                    <a:pt x="238"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892;p73">
              <a:extLst>
                <a:ext uri="{FF2B5EF4-FFF2-40B4-BE49-F238E27FC236}">
                  <a16:creationId xmlns:a16="http://schemas.microsoft.com/office/drawing/2014/main" id="{B857D6DD-B7FF-2B08-A6DD-5AB2EF10F444}"/>
                </a:ext>
              </a:extLst>
            </p:cNvPr>
            <p:cNvSpPr/>
            <p:nvPr/>
          </p:nvSpPr>
          <p:spPr>
            <a:xfrm>
              <a:off x="4778638" y="2651448"/>
              <a:ext cx="24242" cy="22503"/>
            </a:xfrm>
            <a:custGeom>
              <a:avLst/>
              <a:gdLst/>
              <a:ahLst/>
              <a:cxnLst/>
              <a:rect l="l" t="t" r="r" b="b"/>
              <a:pathLst>
                <a:path w="1157" h="1074" extrusionOk="0">
                  <a:moveTo>
                    <a:pt x="894" y="0"/>
                  </a:moveTo>
                  <a:cubicBezTo>
                    <a:pt x="878" y="0"/>
                    <a:pt x="861" y="3"/>
                    <a:pt x="845" y="10"/>
                  </a:cubicBezTo>
                  <a:lnTo>
                    <a:pt x="128" y="323"/>
                  </a:lnTo>
                  <a:cubicBezTo>
                    <a:pt x="37" y="377"/>
                    <a:pt x="1" y="506"/>
                    <a:pt x="37" y="634"/>
                  </a:cubicBezTo>
                  <a:lnTo>
                    <a:pt x="92" y="891"/>
                  </a:lnTo>
                  <a:cubicBezTo>
                    <a:pt x="121" y="994"/>
                    <a:pt x="186" y="1073"/>
                    <a:pt x="257" y="1073"/>
                  </a:cubicBezTo>
                  <a:cubicBezTo>
                    <a:pt x="275" y="1073"/>
                    <a:pt x="294" y="1068"/>
                    <a:pt x="312" y="1057"/>
                  </a:cubicBezTo>
                  <a:lnTo>
                    <a:pt x="1029" y="744"/>
                  </a:lnTo>
                  <a:cubicBezTo>
                    <a:pt x="1120" y="708"/>
                    <a:pt x="1157" y="580"/>
                    <a:pt x="1139" y="433"/>
                  </a:cubicBezTo>
                  <a:lnTo>
                    <a:pt x="1066" y="176"/>
                  </a:lnTo>
                  <a:cubicBezTo>
                    <a:pt x="1050" y="69"/>
                    <a:pt x="972"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893;p73">
              <a:extLst>
                <a:ext uri="{FF2B5EF4-FFF2-40B4-BE49-F238E27FC236}">
                  <a16:creationId xmlns:a16="http://schemas.microsoft.com/office/drawing/2014/main" id="{70EE8A07-B10E-85B0-FB23-0DDCBC2AAB8E}"/>
                </a:ext>
              </a:extLst>
            </p:cNvPr>
            <p:cNvSpPr/>
            <p:nvPr/>
          </p:nvSpPr>
          <p:spPr>
            <a:xfrm>
              <a:off x="4779015" y="2681281"/>
              <a:ext cx="29669" cy="40040"/>
            </a:xfrm>
            <a:custGeom>
              <a:avLst/>
              <a:gdLst/>
              <a:ahLst/>
              <a:cxnLst/>
              <a:rect l="l" t="t" r="r" b="b"/>
              <a:pathLst>
                <a:path w="1416" h="1911" extrusionOk="0">
                  <a:moveTo>
                    <a:pt x="0" y="1"/>
                  </a:moveTo>
                  <a:lnTo>
                    <a:pt x="37" y="1323"/>
                  </a:lnTo>
                  <a:cubicBezTo>
                    <a:pt x="56" y="1653"/>
                    <a:pt x="331" y="1911"/>
                    <a:pt x="644" y="1911"/>
                  </a:cubicBezTo>
                  <a:lnTo>
                    <a:pt x="845" y="1911"/>
                  </a:lnTo>
                  <a:cubicBezTo>
                    <a:pt x="1158" y="1911"/>
                    <a:pt x="1415" y="1634"/>
                    <a:pt x="1415" y="1323"/>
                  </a:cubicBezTo>
                  <a:lnTo>
                    <a:pt x="1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894;p73">
              <a:extLst>
                <a:ext uri="{FF2B5EF4-FFF2-40B4-BE49-F238E27FC236}">
                  <a16:creationId xmlns:a16="http://schemas.microsoft.com/office/drawing/2014/main" id="{7FDD98DD-4D56-620F-5D9C-B1DC9B2BEA30}"/>
                </a:ext>
              </a:extLst>
            </p:cNvPr>
            <p:cNvSpPr/>
            <p:nvPr/>
          </p:nvSpPr>
          <p:spPr>
            <a:xfrm>
              <a:off x="4815950" y="2682810"/>
              <a:ext cx="34278" cy="40040"/>
            </a:xfrm>
            <a:custGeom>
              <a:avLst/>
              <a:gdLst/>
              <a:ahLst/>
              <a:cxnLst/>
              <a:rect l="l" t="t" r="r" b="b"/>
              <a:pathLst>
                <a:path w="1636" h="1911" extrusionOk="0">
                  <a:moveTo>
                    <a:pt x="0" y="1"/>
                  </a:moveTo>
                  <a:lnTo>
                    <a:pt x="37" y="1323"/>
                  </a:lnTo>
                  <a:cubicBezTo>
                    <a:pt x="37" y="1654"/>
                    <a:pt x="276" y="1911"/>
                    <a:pt x="570" y="1911"/>
                  </a:cubicBezTo>
                  <a:lnTo>
                    <a:pt x="1121" y="1911"/>
                  </a:lnTo>
                  <a:cubicBezTo>
                    <a:pt x="1415" y="1911"/>
                    <a:pt x="1635" y="1654"/>
                    <a:pt x="1635" y="1323"/>
                  </a:cubicBezTo>
                  <a:lnTo>
                    <a:pt x="16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895;p73">
              <a:extLst>
                <a:ext uri="{FF2B5EF4-FFF2-40B4-BE49-F238E27FC236}">
                  <a16:creationId xmlns:a16="http://schemas.microsoft.com/office/drawing/2014/main" id="{E5B69F46-34B1-79D9-08A2-7BE18569156D}"/>
                </a:ext>
              </a:extLst>
            </p:cNvPr>
            <p:cNvSpPr/>
            <p:nvPr/>
          </p:nvSpPr>
          <p:spPr>
            <a:xfrm>
              <a:off x="4778063" y="2680883"/>
              <a:ext cx="123515" cy="7711"/>
            </a:xfrm>
            <a:custGeom>
              <a:avLst/>
              <a:gdLst/>
              <a:ahLst/>
              <a:cxnLst/>
              <a:rect l="l" t="t" r="r" b="b"/>
              <a:pathLst>
                <a:path w="5895" h="368" extrusionOk="0">
                  <a:moveTo>
                    <a:pt x="0" y="0"/>
                  </a:moveTo>
                  <a:lnTo>
                    <a:pt x="0" y="350"/>
                  </a:lnTo>
                  <a:lnTo>
                    <a:pt x="5895" y="368"/>
                  </a:lnTo>
                  <a:lnTo>
                    <a:pt x="5804" y="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896;p73">
              <a:extLst>
                <a:ext uri="{FF2B5EF4-FFF2-40B4-BE49-F238E27FC236}">
                  <a16:creationId xmlns:a16="http://schemas.microsoft.com/office/drawing/2014/main" id="{491E9706-333B-3012-6ADE-E5E4516192C2}"/>
                </a:ext>
              </a:extLst>
            </p:cNvPr>
            <p:cNvSpPr/>
            <p:nvPr/>
          </p:nvSpPr>
          <p:spPr>
            <a:xfrm>
              <a:off x="4781718" y="2687042"/>
              <a:ext cx="21560" cy="28893"/>
            </a:xfrm>
            <a:custGeom>
              <a:avLst/>
              <a:gdLst/>
              <a:ahLst/>
              <a:cxnLst/>
              <a:rect l="l" t="t" r="r" b="b"/>
              <a:pathLst>
                <a:path w="1029" h="1379" extrusionOk="0">
                  <a:moveTo>
                    <a:pt x="0" y="0"/>
                  </a:moveTo>
                  <a:lnTo>
                    <a:pt x="37" y="955"/>
                  </a:lnTo>
                  <a:cubicBezTo>
                    <a:pt x="55" y="1195"/>
                    <a:pt x="238" y="1378"/>
                    <a:pt x="478" y="1378"/>
                  </a:cubicBezTo>
                  <a:lnTo>
                    <a:pt x="625" y="1378"/>
                  </a:lnTo>
                  <a:cubicBezTo>
                    <a:pt x="845" y="1378"/>
                    <a:pt x="1029" y="1176"/>
                    <a:pt x="1029" y="938"/>
                  </a:cubicBezTo>
                  <a:lnTo>
                    <a:pt x="992" y="0"/>
                  </a:ln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897;p73">
              <a:extLst>
                <a:ext uri="{FF2B5EF4-FFF2-40B4-BE49-F238E27FC236}">
                  <a16:creationId xmlns:a16="http://schemas.microsoft.com/office/drawing/2014/main" id="{DFDCE5E5-C006-6370-D084-930AA3D9C791}"/>
                </a:ext>
              </a:extLst>
            </p:cNvPr>
            <p:cNvSpPr/>
            <p:nvPr/>
          </p:nvSpPr>
          <p:spPr>
            <a:xfrm>
              <a:off x="4821334" y="2687042"/>
              <a:ext cx="23865" cy="29271"/>
            </a:xfrm>
            <a:custGeom>
              <a:avLst/>
              <a:gdLst/>
              <a:ahLst/>
              <a:cxnLst/>
              <a:rect l="l" t="t" r="r" b="b"/>
              <a:pathLst>
                <a:path w="1139" h="1397" extrusionOk="0">
                  <a:moveTo>
                    <a:pt x="0" y="0"/>
                  </a:moveTo>
                  <a:lnTo>
                    <a:pt x="19" y="955"/>
                  </a:lnTo>
                  <a:cubicBezTo>
                    <a:pt x="37" y="1195"/>
                    <a:pt x="240" y="1396"/>
                    <a:pt x="515" y="1396"/>
                  </a:cubicBezTo>
                  <a:lnTo>
                    <a:pt x="661" y="1396"/>
                  </a:lnTo>
                  <a:cubicBezTo>
                    <a:pt x="938" y="1378"/>
                    <a:pt x="1139" y="1195"/>
                    <a:pt x="1139" y="955"/>
                  </a:cubicBezTo>
                  <a:lnTo>
                    <a:pt x="1121" y="0"/>
                  </a:ln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898;p73">
              <a:extLst>
                <a:ext uri="{FF2B5EF4-FFF2-40B4-BE49-F238E27FC236}">
                  <a16:creationId xmlns:a16="http://schemas.microsoft.com/office/drawing/2014/main" id="{6A11FC70-4DFF-E636-4550-CA914B98EF8E}"/>
                </a:ext>
              </a:extLst>
            </p:cNvPr>
            <p:cNvSpPr/>
            <p:nvPr/>
          </p:nvSpPr>
          <p:spPr>
            <a:xfrm>
              <a:off x="4834407" y="2687042"/>
              <a:ext cx="9659" cy="12739"/>
            </a:xfrm>
            <a:custGeom>
              <a:avLst/>
              <a:gdLst/>
              <a:ahLst/>
              <a:cxnLst/>
              <a:rect l="l" t="t" r="r" b="b"/>
              <a:pathLst>
                <a:path w="461" h="608" extrusionOk="0">
                  <a:moveTo>
                    <a:pt x="1" y="0"/>
                  </a:moveTo>
                  <a:lnTo>
                    <a:pt x="1" y="37"/>
                  </a:lnTo>
                  <a:cubicBezTo>
                    <a:pt x="1" y="350"/>
                    <a:pt x="111" y="607"/>
                    <a:pt x="240" y="607"/>
                  </a:cubicBezTo>
                  <a:cubicBezTo>
                    <a:pt x="368" y="607"/>
                    <a:pt x="461" y="350"/>
                    <a:pt x="461" y="37"/>
                  </a:cubicBezTo>
                  <a:cubicBezTo>
                    <a:pt x="461" y="19"/>
                    <a:pt x="442" y="19"/>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899;p73">
              <a:extLst>
                <a:ext uri="{FF2B5EF4-FFF2-40B4-BE49-F238E27FC236}">
                  <a16:creationId xmlns:a16="http://schemas.microsoft.com/office/drawing/2014/main" id="{ED21BE15-D84C-D104-D234-FAB2688EC76B}"/>
                </a:ext>
              </a:extLst>
            </p:cNvPr>
            <p:cNvSpPr/>
            <p:nvPr/>
          </p:nvSpPr>
          <p:spPr>
            <a:xfrm>
              <a:off x="4784400" y="2687042"/>
              <a:ext cx="10015" cy="12739"/>
            </a:xfrm>
            <a:custGeom>
              <a:avLst/>
              <a:gdLst/>
              <a:ahLst/>
              <a:cxnLst/>
              <a:rect l="l" t="t" r="r" b="b"/>
              <a:pathLst>
                <a:path w="478" h="608" extrusionOk="0">
                  <a:moveTo>
                    <a:pt x="0" y="0"/>
                  </a:moveTo>
                  <a:lnTo>
                    <a:pt x="0" y="37"/>
                  </a:lnTo>
                  <a:cubicBezTo>
                    <a:pt x="0" y="350"/>
                    <a:pt x="130" y="607"/>
                    <a:pt x="240" y="607"/>
                  </a:cubicBezTo>
                  <a:cubicBezTo>
                    <a:pt x="368" y="607"/>
                    <a:pt x="478" y="350"/>
                    <a:pt x="460" y="37"/>
                  </a:cubicBez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900;p73">
              <a:extLst>
                <a:ext uri="{FF2B5EF4-FFF2-40B4-BE49-F238E27FC236}">
                  <a16:creationId xmlns:a16="http://schemas.microsoft.com/office/drawing/2014/main" id="{03D901DD-6F04-77AA-6A90-94B9AACFC6D0}"/>
                </a:ext>
              </a:extLst>
            </p:cNvPr>
            <p:cNvSpPr/>
            <p:nvPr/>
          </p:nvSpPr>
          <p:spPr>
            <a:xfrm>
              <a:off x="4796886" y="2695904"/>
              <a:ext cx="20261" cy="27657"/>
            </a:xfrm>
            <a:custGeom>
              <a:avLst/>
              <a:gdLst/>
              <a:ahLst/>
              <a:cxnLst/>
              <a:rect l="l" t="t" r="r" b="b"/>
              <a:pathLst>
                <a:path w="967" h="1320" extrusionOk="0">
                  <a:moveTo>
                    <a:pt x="746" y="0"/>
                  </a:moveTo>
                  <a:cubicBezTo>
                    <a:pt x="579" y="234"/>
                    <a:pt x="0" y="1320"/>
                    <a:pt x="714" y="1320"/>
                  </a:cubicBezTo>
                  <a:cubicBezTo>
                    <a:pt x="785" y="1320"/>
                    <a:pt x="868" y="1309"/>
                    <a:pt x="966" y="1286"/>
                  </a:cubicBezTo>
                  <a:lnTo>
                    <a:pt x="966" y="1230"/>
                  </a:lnTo>
                  <a:cubicBezTo>
                    <a:pt x="950" y="1231"/>
                    <a:pt x="935" y="1232"/>
                    <a:pt x="920" y="1232"/>
                  </a:cubicBezTo>
                  <a:cubicBezTo>
                    <a:pt x="355" y="1232"/>
                    <a:pt x="604" y="558"/>
                    <a:pt x="819" y="147"/>
                  </a:cubicBezTo>
                  <a:cubicBezTo>
                    <a:pt x="782" y="55"/>
                    <a:pt x="746" y="0"/>
                    <a:pt x="746" y="0"/>
                  </a:cubicBezTo>
                  <a:close/>
                </a:path>
              </a:pathLst>
            </a:custGeom>
            <a:solidFill>
              <a:srgbClr val="ED7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901;p73">
              <a:extLst>
                <a:ext uri="{FF2B5EF4-FFF2-40B4-BE49-F238E27FC236}">
                  <a16:creationId xmlns:a16="http://schemas.microsoft.com/office/drawing/2014/main" id="{B0393098-B8A0-8A94-A317-BC1FFC8D3D50}"/>
                </a:ext>
              </a:extLst>
            </p:cNvPr>
            <p:cNvSpPr/>
            <p:nvPr/>
          </p:nvSpPr>
          <p:spPr>
            <a:xfrm>
              <a:off x="4804407" y="2735521"/>
              <a:ext cx="33880" cy="21979"/>
            </a:xfrm>
            <a:custGeom>
              <a:avLst/>
              <a:gdLst/>
              <a:ahLst/>
              <a:cxnLst/>
              <a:rect l="l" t="t" r="r" b="b"/>
              <a:pathLst>
                <a:path w="1617" h="1049" extrusionOk="0">
                  <a:moveTo>
                    <a:pt x="1616" y="0"/>
                  </a:moveTo>
                  <a:lnTo>
                    <a:pt x="0" y="110"/>
                  </a:lnTo>
                  <a:cubicBezTo>
                    <a:pt x="0" y="110"/>
                    <a:pt x="110" y="992"/>
                    <a:pt x="791" y="1048"/>
                  </a:cubicBezTo>
                  <a:cubicBezTo>
                    <a:pt x="802" y="1048"/>
                    <a:pt x="813" y="1049"/>
                    <a:pt x="823" y="1049"/>
                  </a:cubicBezTo>
                  <a:cubicBezTo>
                    <a:pt x="1457" y="1049"/>
                    <a:pt x="1616" y="0"/>
                    <a:pt x="1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902;p73">
              <a:extLst>
                <a:ext uri="{FF2B5EF4-FFF2-40B4-BE49-F238E27FC236}">
                  <a16:creationId xmlns:a16="http://schemas.microsoft.com/office/drawing/2014/main" id="{A189B6C1-2409-6DFD-B7B6-CF5FA8705D05}"/>
                </a:ext>
              </a:extLst>
            </p:cNvPr>
            <p:cNvSpPr/>
            <p:nvPr/>
          </p:nvSpPr>
          <p:spPr>
            <a:xfrm>
              <a:off x="4807109" y="2736296"/>
              <a:ext cx="28097" cy="11189"/>
            </a:xfrm>
            <a:custGeom>
              <a:avLst/>
              <a:gdLst/>
              <a:ahLst/>
              <a:cxnLst/>
              <a:rect l="l" t="t" r="r" b="b"/>
              <a:pathLst>
                <a:path w="1341" h="534" extrusionOk="0">
                  <a:moveTo>
                    <a:pt x="1340" y="0"/>
                  </a:moveTo>
                  <a:lnTo>
                    <a:pt x="1" y="93"/>
                  </a:lnTo>
                  <a:cubicBezTo>
                    <a:pt x="1" y="93"/>
                    <a:pt x="37" y="331"/>
                    <a:pt x="147" y="533"/>
                  </a:cubicBezTo>
                  <a:lnTo>
                    <a:pt x="1249" y="350"/>
                  </a:lnTo>
                  <a:cubicBezTo>
                    <a:pt x="1323" y="166"/>
                    <a:pt x="1340" y="0"/>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903;p73">
              <a:extLst>
                <a:ext uri="{FF2B5EF4-FFF2-40B4-BE49-F238E27FC236}">
                  <a16:creationId xmlns:a16="http://schemas.microsoft.com/office/drawing/2014/main" id="{2F5E72CA-AA98-666C-9298-0F7F36435D91}"/>
                </a:ext>
              </a:extLst>
            </p:cNvPr>
            <p:cNvSpPr/>
            <p:nvPr/>
          </p:nvSpPr>
          <p:spPr>
            <a:xfrm>
              <a:off x="4869435" y="2672922"/>
              <a:ext cx="40040" cy="64764"/>
            </a:xfrm>
            <a:custGeom>
              <a:avLst/>
              <a:gdLst/>
              <a:ahLst/>
              <a:cxnLst/>
              <a:rect l="l" t="t" r="r" b="b"/>
              <a:pathLst>
                <a:path w="1911" h="3091" extrusionOk="0">
                  <a:moveTo>
                    <a:pt x="1203" y="0"/>
                  </a:moveTo>
                  <a:cubicBezTo>
                    <a:pt x="806" y="0"/>
                    <a:pt x="371" y="576"/>
                    <a:pt x="202" y="1355"/>
                  </a:cubicBezTo>
                  <a:cubicBezTo>
                    <a:pt x="1" y="2199"/>
                    <a:pt x="202" y="2971"/>
                    <a:pt x="625" y="3081"/>
                  </a:cubicBezTo>
                  <a:cubicBezTo>
                    <a:pt x="654" y="3087"/>
                    <a:pt x="683" y="3090"/>
                    <a:pt x="712" y="3090"/>
                  </a:cubicBezTo>
                  <a:cubicBezTo>
                    <a:pt x="1111" y="3090"/>
                    <a:pt x="1538" y="2525"/>
                    <a:pt x="1727" y="1722"/>
                  </a:cubicBezTo>
                  <a:cubicBezTo>
                    <a:pt x="1911" y="877"/>
                    <a:pt x="1727" y="106"/>
                    <a:pt x="1304" y="13"/>
                  </a:cubicBezTo>
                  <a:cubicBezTo>
                    <a:pt x="1271" y="4"/>
                    <a:pt x="1237" y="0"/>
                    <a:pt x="1203" y="0"/>
                  </a:cubicBez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904;p73">
              <a:extLst>
                <a:ext uri="{FF2B5EF4-FFF2-40B4-BE49-F238E27FC236}">
                  <a16:creationId xmlns:a16="http://schemas.microsoft.com/office/drawing/2014/main" id="{5DF46730-5389-7134-01BE-957C2CD45CE2}"/>
                </a:ext>
              </a:extLst>
            </p:cNvPr>
            <p:cNvSpPr/>
            <p:nvPr/>
          </p:nvSpPr>
          <p:spPr>
            <a:xfrm>
              <a:off x="4877145" y="2689891"/>
              <a:ext cx="25415" cy="35095"/>
            </a:xfrm>
            <a:custGeom>
              <a:avLst/>
              <a:gdLst/>
              <a:ahLst/>
              <a:cxnLst/>
              <a:rect l="l" t="t" r="r" b="b"/>
              <a:pathLst>
                <a:path w="1213" h="1675" extrusionOk="0">
                  <a:moveTo>
                    <a:pt x="707" y="1"/>
                  </a:moveTo>
                  <a:cubicBezTo>
                    <a:pt x="455" y="1"/>
                    <a:pt x="190" y="296"/>
                    <a:pt x="91" y="709"/>
                  </a:cubicBezTo>
                  <a:cubicBezTo>
                    <a:pt x="0" y="1169"/>
                    <a:pt x="128" y="1610"/>
                    <a:pt x="422" y="1664"/>
                  </a:cubicBezTo>
                  <a:cubicBezTo>
                    <a:pt x="449" y="1671"/>
                    <a:pt x="476" y="1675"/>
                    <a:pt x="504" y="1675"/>
                  </a:cubicBezTo>
                  <a:cubicBezTo>
                    <a:pt x="754" y="1675"/>
                    <a:pt x="1003" y="1381"/>
                    <a:pt x="1102" y="966"/>
                  </a:cubicBezTo>
                  <a:cubicBezTo>
                    <a:pt x="1212" y="508"/>
                    <a:pt x="1065" y="67"/>
                    <a:pt x="789" y="11"/>
                  </a:cubicBezTo>
                  <a:cubicBezTo>
                    <a:pt x="762" y="4"/>
                    <a:pt x="735" y="1"/>
                    <a:pt x="707" y="1"/>
                  </a:cubicBezTo>
                  <a:close/>
                </a:path>
              </a:pathLst>
            </a:custGeom>
            <a:solidFill>
              <a:srgbClr val="ED7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905;p73">
              <a:extLst>
                <a:ext uri="{FF2B5EF4-FFF2-40B4-BE49-F238E27FC236}">
                  <a16:creationId xmlns:a16="http://schemas.microsoft.com/office/drawing/2014/main" id="{01F40D0A-A554-48A5-3043-4A83A35DC539}"/>
                </a:ext>
              </a:extLst>
            </p:cNvPr>
            <p:cNvSpPr/>
            <p:nvPr/>
          </p:nvSpPr>
          <p:spPr>
            <a:xfrm>
              <a:off x="4880581" y="2705059"/>
              <a:ext cx="15044" cy="22880"/>
            </a:xfrm>
            <a:custGeom>
              <a:avLst/>
              <a:gdLst/>
              <a:ahLst/>
              <a:cxnLst/>
              <a:rect l="l" t="t" r="r" b="b"/>
              <a:pathLst>
                <a:path w="718" h="1092" extrusionOk="0">
                  <a:moveTo>
                    <a:pt x="442" y="0"/>
                  </a:moveTo>
                  <a:cubicBezTo>
                    <a:pt x="287" y="0"/>
                    <a:pt x="124" y="209"/>
                    <a:pt x="56" y="482"/>
                  </a:cubicBezTo>
                  <a:cubicBezTo>
                    <a:pt x="1" y="776"/>
                    <a:pt x="74" y="1050"/>
                    <a:pt x="240" y="1087"/>
                  </a:cubicBezTo>
                  <a:cubicBezTo>
                    <a:pt x="252" y="1090"/>
                    <a:pt x="263" y="1091"/>
                    <a:pt x="275" y="1091"/>
                  </a:cubicBezTo>
                  <a:cubicBezTo>
                    <a:pt x="415" y="1091"/>
                    <a:pt x="576" y="898"/>
                    <a:pt x="644" y="609"/>
                  </a:cubicBezTo>
                  <a:cubicBezTo>
                    <a:pt x="718" y="316"/>
                    <a:pt x="625" y="41"/>
                    <a:pt x="478" y="4"/>
                  </a:cubicBezTo>
                  <a:cubicBezTo>
                    <a:pt x="466" y="1"/>
                    <a:pt x="454" y="0"/>
                    <a:pt x="442" y="0"/>
                  </a:cubicBez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906;p73">
              <a:extLst>
                <a:ext uri="{FF2B5EF4-FFF2-40B4-BE49-F238E27FC236}">
                  <a16:creationId xmlns:a16="http://schemas.microsoft.com/office/drawing/2014/main" id="{98B711BE-4202-30AD-E509-B9B86435A9A5}"/>
                </a:ext>
              </a:extLst>
            </p:cNvPr>
            <p:cNvSpPr/>
            <p:nvPr/>
          </p:nvSpPr>
          <p:spPr>
            <a:xfrm>
              <a:off x="4892522" y="3406933"/>
              <a:ext cx="103924" cy="265699"/>
            </a:xfrm>
            <a:custGeom>
              <a:avLst/>
              <a:gdLst/>
              <a:ahLst/>
              <a:cxnLst/>
              <a:rect l="l" t="t" r="r" b="b"/>
              <a:pathLst>
                <a:path w="4960" h="12681" extrusionOk="0">
                  <a:moveTo>
                    <a:pt x="294" y="0"/>
                  </a:moveTo>
                  <a:lnTo>
                    <a:pt x="1" y="331"/>
                  </a:lnTo>
                  <a:cubicBezTo>
                    <a:pt x="2038" y="4058"/>
                    <a:pt x="3250" y="8172"/>
                    <a:pt x="3967" y="12341"/>
                  </a:cubicBezTo>
                  <a:cubicBezTo>
                    <a:pt x="4000" y="12489"/>
                    <a:pt x="4092" y="12680"/>
                    <a:pt x="4216" y="12680"/>
                  </a:cubicBezTo>
                  <a:cubicBezTo>
                    <a:pt x="4231" y="12680"/>
                    <a:pt x="4246" y="12678"/>
                    <a:pt x="4261" y="12672"/>
                  </a:cubicBezTo>
                  <a:cubicBezTo>
                    <a:pt x="4335" y="12635"/>
                    <a:pt x="4371" y="12579"/>
                    <a:pt x="4389" y="12525"/>
                  </a:cubicBezTo>
                  <a:cubicBezTo>
                    <a:pt x="4959" y="11331"/>
                    <a:pt x="4940" y="9935"/>
                    <a:pt x="4610" y="8668"/>
                  </a:cubicBezTo>
                  <a:cubicBezTo>
                    <a:pt x="4261" y="7383"/>
                    <a:pt x="3637" y="6225"/>
                    <a:pt x="3012" y="5050"/>
                  </a:cubicBezTo>
                  <a:cubicBezTo>
                    <a:pt x="2112" y="3379"/>
                    <a:pt x="1194" y="169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907;p73">
              <a:extLst>
                <a:ext uri="{FF2B5EF4-FFF2-40B4-BE49-F238E27FC236}">
                  <a16:creationId xmlns:a16="http://schemas.microsoft.com/office/drawing/2014/main" id="{981C38EA-DB55-62FD-E19D-6726017190A1}"/>
                </a:ext>
              </a:extLst>
            </p:cNvPr>
            <p:cNvSpPr/>
            <p:nvPr/>
          </p:nvSpPr>
          <p:spPr>
            <a:xfrm>
              <a:off x="4787877" y="3125676"/>
              <a:ext cx="50412" cy="32015"/>
            </a:xfrm>
            <a:custGeom>
              <a:avLst/>
              <a:gdLst/>
              <a:ahLst/>
              <a:cxnLst/>
              <a:rect l="l" t="t" r="r" b="b"/>
              <a:pathLst>
                <a:path w="2406" h="1528" extrusionOk="0">
                  <a:moveTo>
                    <a:pt x="1514" y="0"/>
                  </a:moveTo>
                  <a:cubicBezTo>
                    <a:pt x="1344" y="0"/>
                    <a:pt x="1159" y="30"/>
                    <a:pt x="973" y="92"/>
                  </a:cubicBezTo>
                  <a:cubicBezTo>
                    <a:pt x="385" y="293"/>
                    <a:pt x="0" y="753"/>
                    <a:pt x="128" y="1120"/>
                  </a:cubicBezTo>
                  <a:cubicBezTo>
                    <a:pt x="216" y="1383"/>
                    <a:pt x="519" y="1527"/>
                    <a:pt x="889" y="1527"/>
                  </a:cubicBezTo>
                  <a:cubicBezTo>
                    <a:pt x="1060" y="1527"/>
                    <a:pt x="1247" y="1496"/>
                    <a:pt x="1433" y="1432"/>
                  </a:cubicBezTo>
                  <a:cubicBezTo>
                    <a:pt x="2020" y="1248"/>
                    <a:pt x="2405" y="771"/>
                    <a:pt x="2278" y="404"/>
                  </a:cubicBezTo>
                  <a:cubicBezTo>
                    <a:pt x="2201" y="149"/>
                    <a:pt x="1896" y="0"/>
                    <a:pt x="1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908;p73">
              <a:extLst>
                <a:ext uri="{FF2B5EF4-FFF2-40B4-BE49-F238E27FC236}">
                  <a16:creationId xmlns:a16="http://schemas.microsoft.com/office/drawing/2014/main" id="{5EE3B210-E312-8AE8-67AA-FE658FDECA02}"/>
                </a:ext>
              </a:extLst>
            </p:cNvPr>
            <p:cNvSpPr/>
            <p:nvPr/>
          </p:nvSpPr>
          <p:spPr>
            <a:xfrm>
              <a:off x="4738624" y="2196933"/>
              <a:ext cx="338907" cy="1081945"/>
            </a:xfrm>
            <a:custGeom>
              <a:avLst/>
              <a:gdLst/>
              <a:ahLst/>
              <a:cxnLst/>
              <a:rect l="l" t="t" r="r" b="b"/>
              <a:pathLst>
                <a:path w="16175" h="51638" extrusionOk="0">
                  <a:moveTo>
                    <a:pt x="15474" y="0"/>
                  </a:moveTo>
                  <a:cubicBezTo>
                    <a:pt x="15355" y="0"/>
                    <a:pt x="15267" y="28"/>
                    <a:pt x="15261" y="90"/>
                  </a:cubicBezTo>
                  <a:cubicBezTo>
                    <a:pt x="15097" y="2330"/>
                    <a:pt x="14325" y="4588"/>
                    <a:pt x="13792" y="6756"/>
                  </a:cubicBezTo>
                  <a:cubicBezTo>
                    <a:pt x="13278" y="8849"/>
                    <a:pt x="12764" y="10943"/>
                    <a:pt x="12232" y="13055"/>
                  </a:cubicBezTo>
                  <a:cubicBezTo>
                    <a:pt x="11147" y="17334"/>
                    <a:pt x="10028" y="21631"/>
                    <a:pt x="8833" y="25892"/>
                  </a:cubicBezTo>
                  <a:cubicBezTo>
                    <a:pt x="6516" y="34162"/>
                    <a:pt x="3906" y="42329"/>
                    <a:pt x="1370" y="50526"/>
                  </a:cubicBezTo>
                  <a:lnTo>
                    <a:pt x="1370" y="50526"/>
                  </a:lnTo>
                  <a:cubicBezTo>
                    <a:pt x="1063" y="49811"/>
                    <a:pt x="1090" y="48999"/>
                    <a:pt x="1433" y="48187"/>
                  </a:cubicBezTo>
                  <a:cubicBezTo>
                    <a:pt x="1500" y="48040"/>
                    <a:pt x="1046" y="47833"/>
                    <a:pt x="762" y="47833"/>
                  </a:cubicBezTo>
                  <a:cubicBezTo>
                    <a:pt x="658" y="47833"/>
                    <a:pt x="576" y="47861"/>
                    <a:pt x="552" y="47930"/>
                  </a:cubicBezTo>
                  <a:cubicBezTo>
                    <a:pt x="1" y="49198"/>
                    <a:pt x="258" y="50447"/>
                    <a:pt x="1176" y="51383"/>
                  </a:cubicBezTo>
                  <a:cubicBezTo>
                    <a:pt x="1241" y="51449"/>
                    <a:pt x="1609" y="51637"/>
                    <a:pt x="1839" y="51637"/>
                  </a:cubicBezTo>
                  <a:cubicBezTo>
                    <a:pt x="1930" y="51637"/>
                    <a:pt x="2000" y="51608"/>
                    <a:pt x="2021" y="51530"/>
                  </a:cubicBezTo>
                  <a:cubicBezTo>
                    <a:pt x="4646" y="43082"/>
                    <a:pt x="7347" y="34670"/>
                    <a:pt x="9734" y="26149"/>
                  </a:cubicBezTo>
                  <a:cubicBezTo>
                    <a:pt x="10927" y="21888"/>
                    <a:pt x="12048" y="17591"/>
                    <a:pt x="13131" y="13293"/>
                  </a:cubicBezTo>
                  <a:cubicBezTo>
                    <a:pt x="13682" y="11109"/>
                    <a:pt x="14233" y="8905"/>
                    <a:pt x="14766" y="6701"/>
                  </a:cubicBezTo>
                  <a:cubicBezTo>
                    <a:pt x="15280" y="4625"/>
                    <a:pt x="15996" y="2477"/>
                    <a:pt x="16162" y="347"/>
                  </a:cubicBezTo>
                  <a:cubicBezTo>
                    <a:pt x="16174" y="143"/>
                    <a:pt x="15744" y="0"/>
                    <a:pt x="15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909;p73">
              <a:extLst>
                <a:ext uri="{FF2B5EF4-FFF2-40B4-BE49-F238E27FC236}">
                  <a16:creationId xmlns:a16="http://schemas.microsoft.com/office/drawing/2014/main" id="{E35C1523-83E9-316A-A7FE-7FF59BED7FDA}"/>
                </a:ext>
              </a:extLst>
            </p:cNvPr>
            <p:cNvSpPr/>
            <p:nvPr/>
          </p:nvSpPr>
          <p:spPr>
            <a:xfrm>
              <a:off x="4465835" y="2169153"/>
              <a:ext cx="1017244" cy="495715"/>
            </a:xfrm>
            <a:custGeom>
              <a:avLst/>
              <a:gdLst/>
              <a:ahLst/>
              <a:cxnLst/>
              <a:rect l="l" t="t" r="r" b="b"/>
              <a:pathLst>
                <a:path w="48550" h="23659" extrusionOk="0">
                  <a:moveTo>
                    <a:pt x="29881" y="1"/>
                  </a:moveTo>
                  <a:cubicBezTo>
                    <a:pt x="16676" y="1379"/>
                    <a:pt x="918" y="5804"/>
                    <a:pt x="661" y="5970"/>
                  </a:cubicBezTo>
                  <a:cubicBezTo>
                    <a:pt x="661" y="5970"/>
                    <a:pt x="644" y="5970"/>
                    <a:pt x="644" y="5988"/>
                  </a:cubicBezTo>
                  <a:lnTo>
                    <a:pt x="0" y="6318"/>
                  </a:lnTo>
                  <a:cubicBezTo>
                    <a:pt x="19" y="6338"/>
                    <a:pt x="37" y="6338"/>
                    <a:pt x="37" y="6338"/>
                  </a:cubicBezTo>
                  <a:cubicBezTo>
                    <a:pt x="244" y="6441"/>
                    <a:pt x="416" y="6486"/>
                    <a:pt x="579" y="6486"/>
                  </a:cubicBezTo>
                  <a:cubicBezTo>
                    <a:pt x="705" y="6486"/>
                    <a:pt x="827" y="6459"/>
                    <a:pt x="955" y="6411"/>
                  </a:cubicBezTo>
                  <a:cubicBezTo>
                    <a:pt x="17410" y="9129"/>
                    <a:pt x="33113" y="11590"/>
                    <a:pt x="47768" y="23545"/>
                  </a:cubicBezTo>
                  <a:cubicBezTo>
                    <a:pt x="47854" y="23614"/>
                    <a:pt x="48064" y="23658"/>
                    <a:pt x="48230" y="23658"/>
                  </a:cubicBezTo>
                  <a:cubicBezTo>
                    <a:pt x="48419" y="23658"/>
                    <a:pt x="48550" y="23600"/>
                    <a:pt x="48374" y="23454"/>
                  </a:cubicBezTo>
                  <a:cubicBezTo>
                    <a:pt x="48300" y="23380"/>
                    <a:pt x="48209" y="23307"/>
                    <a:pt x="48136" y="23233"/>
                  </a:cubicBezTo>
                  <a:cubicBezTo>
                    <a:pt x="44517" y="16402"/>
                    <a:pt x="39154" y="7494"/>
                    <a:pt x="29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910;p73">
              <a:extLst>
                <a:ext uri="{FF2B5EF4-FFF2-40B4-BE49-F238E27FC236}">
                  <a16:creationId xmlns:a16="http://schemas.microsoft.com/office/drawing/2014/main" id="{80850A29-2486-440C-4A7C-62A074F1C88D}"/>
                </a:ext>
              </a:extLst>
            </p:cNvPr>
            <p:cNvSpPr/>
            <p:nvPr/>
          </p:nvSpPr>
          <p:spPr>
            <a:xfrm>
              <a:off x="4985623" y="2234203"/>
              <a:ext cx="497391" cy="430658"/>
            </a:xfrm>
            <a:custGeom>
              <a:avLst/>
              <a:gdLst/>
              <a:ahLst/>
              <a:cxnLst/>
              <a:rect l="l" t="t" r="r" b="b"/>
              <a:pathLst>
                <a:path w="23739" h="20554" extrusionOk="0">
                  <a:moveTo>
                    <a:pt x="8613" y="0"/>
                  </a:moveTo>
                  <a:lnTo>
                    <a:pt x="8613" y="0"/>
                  </a:lnTo>
                  <a:cubicBezTo>
                    <a:pt x="8797" y="441"/>
                    <a:pt x="8890" y="899"/>
                    <a:pt x="8890" y="1359"/>
                  </a:cubicBezTo>
                  <a:cubicBezTo>
                    <a:pt x="8890" y="4205"/>
                    <a:pt x="5400" y="6740"/>
                    <a:pt x="1" y="8338"/>
                  </a:cubicBezTo>
                  <a:cubicBezTo>
                    <a:pt x="7898" y="10780"/>
                    <a:pt x="15575" y="14399"/>
                    <a:pt x="22957" y="20440"/>
                  </a:cubicBezTo>
                  <a:cubicBezTo>
                    <a:pt x="23043" y="20509"/>
                    <a:pt x="23253" y="20553"/>
                    <a:pt x="23419" y="20553"/>
                  </a:cubicBezTo>
                  <a:cubicBezTo>
                    <a:pt x="23608" y="20553"/>
                    <a:pt x="23739" y="20495"/>
                    <a:pt x="23563" y="20349"/>
                  </a:cubicBezTo>
                  <a:cubicBezTo>
                    <a:pt x="23489" y="20275"/>
                    <a:pt x="23398" y="20202"/>
                    <a:pt x="23325" y="20128"/>
                  </a:cubicBezTo>
                  <a:cubicBezTo>
                    <a:pt x="20203" y="14215"/>
                    <a:pt x="15758" y="6759"/>
                    <a:pt x="8613" y="0"/>
                  </a:cubicBezTo>
                  <a:close/>
                </a:path>
              </a:pathLst>
            </a:custGeom>
            <a:solidFill>
              <a:srgbClr val="191919">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911;p73">
              <a:extLst>
                <a:ext uri="{FF2B5EF4-FFF2-40B4-BE49-F238E27FC236}">
                  <a16:creationId xmlns:a16="http://schemas.microsoft.com/office/drawing/2014/main" id="{95D45D3A-1DE1-BA13-3FDD-2051511910C5}"/>
                </a:ext>
              </a:extLst>
            </p:cNvPr>
            <p:cNvSpPr/>
            <p:nvPr/>
          </p:nvSpPr>
          <p:spPr>
            <a:xfrm>
              <a:off x="4657066" y="2184174"/>
              <a:ext cx="433654" cy="110462"/>
            </a:xfrm>
            <a:custGeom>
              <a:avLst/>
              <a:gdLst/>
              <a:ahLst/>
              <a:cxnLst/>
              <a:rect l="l" t="t" r="r" b="b"/>
              <a:pathLst>
                <a:path w="20697" h="5272" extrusionOk="0">
                  <a:moveTo>
                    <a:pt x="19724" y="1"/>
                  </a:moveTo>
                  <a:cubicBezTo>
                    <a:pt x="14747" y="515"/>
                    <a:pt x="9311" y="1580"/>
                    <a:pt x="4922" y="2572"/>
                  </a:cubicBezTo>
                  <a:cubicBezTo>
                    <a:pt x="1854" y="3711"/>
                    <a:pt x="0" y="4629"/>
                    <a:pt x="110" y="5051"/>
                  </a:cubicBezTo>
                  <a:cubicBezTo>
                    <a:pt x="155" y="5200"/>
                    <a:pt x="461" y="5271"/>
                    <a:pt x="989" y="5271"/>
                  </a:cubicBezTo>
                  <a:cubicBezTo>
                    <a:pt x="3248" y="5271"/>
                    <a:pt x="9572" y="3965"/>
                    <a:pt x="16896" y="1911"/>
                  </a:cubicBezTo>
                  <a:cubicBezTo>
                    <a:pt x="18199" y="1544"/>
                    <a:pt x="19485" y="1176"/>
                    <a:pt x="20697" y="809"/>
                  </a:cubicBezTo>
                  <a:cubicBezTo>
                    <a:pt x="20385" y="533"/>
                    <a:pt x="20055" y="258"/>
                    <a:pt x="19724" y="1"/>
                  </a:cubicBezTo>
                  <a:close/>
                </a:path>
              </a:pathLst>
            </a:custGeom>
            <a:solidFill>
              <a:srgbClr val="191919">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912;p73">
              <a:extLst>
                <a:ext uri="{FF2B5EF4-FFF2-40B4-BE49-F238E27FC236}">
                  <a16:creationId xmlns:a16="http://schemas.microsoft.com/office/drawing/2014/main" id="{D3D57FB1-08B7-EE72-1E67-387AC2030C40}"/>
                </a:ext>
              </a:extLst>
            </p:cNvPr>
            <p:cNvSpPr/>
            <p:nvPr/>
          </p:nvSpPr>
          <p:spPr>
            <a:xfrm>
              <a:off x="4808660" y="3024026"/>
              <a:ext cx="115448" cy="63947"/>
            </a:xfrm>
            <a:custGeom>
              <a:avLst/>
              <a:gdLst/>
              <a:ahLst/>
              <a:cxnLst/>
              <a:rect l="l" t="t" r="r" b="b"/>
              <a:pathLst>
                <a:path w="5510" h="3052" extrusionOk="0">
                  <a:moveTo>
                    <a:pt x="1414" y="0"/>
                  </a:moveTo>
                  <a:cubicBezTo>
                    <a:pt x="1263" y="0"/>
                    <a:pt x="1123" y="90"/>
                    <a:pt x="992" y="279"/>
                  </a:cubicBezTo>
                  <a:cubicBezTo>
                    <a:pt x="514" y="921"/>
                    <a:pt x="0" y="2116"/>
                    <a:pt x="569" y="2703"/>
                  </a:cubicBezTo>
                  <a:cubicBezTo>
                    <a:pt x="834" y="2977"/>
                    <a:pt x="1868" y="3052"/>
                    <a:pt x="2922" y="3052"/>
                  </a:cubicBezTo>
                  <a:cubicBezTo>
                    <a:pt x="4201" y="3052"/>
                    <a:pt x="5510" y="2942"/>
                    <a:pt x="5510" y="2942"/>
                  </a:cubicBezTo>
                  <a:cubicBezTo>
                    <a:pt x="5417" y="2226"/>
                    <a:pt x="5013" y="1546"/>
                    <a:pt x="4665" y="1325"/>
                  </a:cubicBezTo>
                  <a:lnTo>
                    <a:pt x="2736" y="1528"/>
                  </a:lnTo>
                  <a:cubicBezTo>
                    <a:pt x="2225" y="558"/>
                    <a:pt x="1789" y="0"/>
                    <a:pt x="1414" y="0"/>
                  </a:cubicBez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913;p73">
              <a:extLst>
                <a:ext uri="{FF2B5EF4-FFF2-40B4-BE49-F238E27FC236}">
                  <a16:creationId xmlns:a16="http://schemas.microsoft.com/office/drawing/2014/main" id="{06FA902C-B59D-6532-1D6B-205C76B663E7}"/>
                </a:ext>
              </a:extLst>
            </p:cNvPr>
            <p:cNvSpPr/>
            <p:nvPr/>
          </p:nvSpPr>
          <p:spPr>
            <a:xfrm>
              <a:off x="4748638" y="3089181"/>
              <a:ext cx="99294" cy="58395"/>
            </a:xfrm>
            <a:custGeom>
              <a:avLst/>
              <a:gdLst/>
              <a:ahLst/>
              <a:cxnLst/>
              <a:rect l="l" t="t" r="r" b="b"/>
              <a:pathLst>
                <a:path w="4739" h="2787" extrusionOk="0">
                  <a:moveTo>
                    <a:pt x="3700" y="0"/>
                  </a:moveTo>
                  <a:cubicBezTo>
                    <a:pt x="3222" y="0"/>
                    <a:pt x="2611" y="342"/>
                    <a:pt x="2094" y="1080"/>
                  </a:cubicBezTo>
                  <a:lnTo>
                    <a:pt x="1009" y="713"/>
                  </a:lnTo>
                  <a:cubicBezTo>
                    <a:pt x="661" y="897"/>
                    <a:pt x="201" y="1521"/>
                    <a:pt x="0" y="2201"/>
                  </a:cubicBezTo>
                  <a:cubicBezTo>
                    <a:pt x="0" y="2201"/>
                    <a:pt x="2067" y="2787"/>
                    <a:pt x="3232" y="2787"/>
                  </a:cubicBezTo>
                  <a:cubicBezTo>
                    <a:pt x="3540" y="2787"/>
                    <a:pt x="3784" y="2746"/>
                    <a:pt x="3911" y="2642"/>
                  </a:cubicBezTo>
                  <a:cubicBezTo>
                    <a:pt x="4536" y="2128"/>
                    <a:pt x="4738" y="1136"/>
                    <a:pt x="4408" y="438"/>
                  </a:cubicBezTo>
                  <a:cubicBezTo>
                    <a:pt x="4276" y="152"/>
                    <a:pt x="4017" y="0"/>
                    <a:pt x="3700" y="0"/>
                  </a:cubicBezTo>
                  <a:close/>
                </a:path>
              </a:pathLst>
            </a:custGeom>
            <a:solidFill>
              <a:srgbClr val="F9BA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404301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17"/>
        <p:cNvGrpSpPr/>
        <p:nvPr/>
      </p:nvGrpSpPr>
      <p:grpSpPr>
        <a:xfrm>
          <a:off x="0" y="0"/>
          <a:ext cx="0" cy="0"/>
          <a:chOff x="0" y="0"/>
          <a:chExt cx="0" cy="0"/>
        </a:xfrm>
      </p:grpSpPr>
      <p:sp>
        <p:nvSpPr>
          <p:cNvPr id="3918" name="Google Shape;3918;p74"/>
          <p:cNvSpPr txBox="1">
            <a:spLocks noGrp="1"/>
          </p:cNvSpPr>
          <p:nvPr>
            <p:ph type="title"/>
          </p:nvPr>
        </p:nvSpPr>
        <p:spPr>
          <a:xfrm>
            <a:off x="720000" y="445025"/>
            <a:ext cx="399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References</a:t>
            </a:r>
            <a:endParaRPr dirty="0"/>
          </a:p>
        </p:txBody>
      </p:sp>
      <p:sp>
        <p:nvSpPr>
          <p:cNvPr id="3919" name="Google Shape;3919;p74"/>
          <p:cNvSpPr txBox="1">
            <a:spLocks noGrp="1"/>
          </p:cNvSpPr>
          <p:nvPr>
            <p:ph type="body" idx="1"/>
          </p:nvPr>
        </p:nvSpPr>
        <p:spPr>
          <a:xfrm>
            <a:off x="720000" y="1017725"/>
            <a:ext cx="7704000" cy="3613748"/>
          </a:xfrm>
          <a:prstGeom prst="rect">
            <a:avLst/>
          </a:prstGeom>
        </p:spPr>
        <p:txBody>
          <a:bodyPr spcFirstLastPara="1" wrap="square" lIns="91425" tIns="91425" rIns="91425" bIns="91425" anchor="t" anchorCtr="0">
            <a:noAutofit/>
          </a:bodyPr>
          <a:lstStyle/>
          <a:p>
            <a:pPr marL="342900" lvl="0" indent="-342900" algn="l" rtl="0">
              <a:spcBef>
                <a:spcPts val="1600"/>
              </a:spcBef>
              <a:spcAft>
                <a:spcPts val="0"/>
              </a:spcAft>
              <a:buSzPct val="110000"/>
              <a:buFont typeface="+mj-lt"/>
              <a:buAutoNum type="arabicPeriod"/>
            </a:pPr>
            <a:r>
              <a:rPr lang="en-GB" sz="1200" dirty="0">
                <a:latin typeface="Figtree" panose="020B0604020202020204" charset="0"/>
              </a:rPr>
              <a:t>Amazon Web Service: </a:t>
            </a:r>
            <a:r>
              <a:rPr lang="en-GB" sz="1200" dirty="0">
                <a:latin typeface="Figtree" panose="020B0604020202020204" charset="0"/>
                <a:hlinkClick r:id="rId3"/>
              </a:rPr>
              <a:t>https://aws.amazon.com/</a:t>
            </a:r>
            <a:endParaRPr lang="en-GB" sz="1200" dirty="0">
              <a:latin typeface="Figtree" panose="020B0604020202020204" charset="0"/>
            </a:endParaRPr>
          </a:p>
          <a:p>
            <a:pPr marL="342900" lvl="0" indent="-342900" algn="l" rtl="0">
              <a:spcBef>
                <a:spcPts val="1600"/>
              </a:spcBef>
              <a:spcAft>
                <a:spcPts val="0"/>
              </a:spcAft>
              <a:buSzPct val="110000"/>
              <a:buFont typeface="+mj-lt"/>
              <a:buAutoNum type="arabicPeriod"/>
            </a:pPr>
            <a:r>
              <a:rPr lang="en-IN" sz="1200" dirty="0">
                <a:latin typeface="Figtree" panose="020B0604020202020204" charset="0"/>
              </a:rPr>
              <a:t>Anil Kumar </a:t>
            </a:r>
            <a:r>
              <a:rPr lang="en-IN" sz="1200" dirty="0" err="1">
                <a:latin typeface="Figtree" panose="020B0604020202020204" charset="0"/>
              </a:rPr>
              <a:t>Ambore</a:t>
            </a:r>
            <a:r>
              <a:rPr lang="en-IN" sz="1200" dirty="0">
                <a:latin typeface="Figtree" panose="020B0604020202020204" charset="0"/>
              </a:rPr>
              <a:t>, T. Sri Sai Charan, U. Rohit Reddy, T. Samara </a:t>
            </a:r>
            <a:r>
              <a:rPr lang="en-IN" sz="1200" dirty="0" err="1">
                <a:latin typeface="Figtree" panose="020B0604020202020204" charset="0"/>
              </a:rPr>
              <a:t>Simha</a:t>
            </a:r>
            <a:r>
              <a:rPr lang="en-IN" sz="1200" dirty="0">
                <a:latin typeface="Figtree" panose="020B0604020202020204" charset="0"/>
              </a:rPr>
              <a:t> Reddy, Tarun. G (2023), Flood Prediction using Machine Learning, International Journal for Research in Applied Science &amp; Engineering Technology (IJRASET) ISSN: 2321-9653; IC Value: 45.98; SJ Impact Factor: 7.538 Volume 11 Issue V May 2023</a:t>
            </a:r>
          </a:p>
          <a:p>
            <a:pPr marL="342900" lvl="0" indent="-342900" algn="l" rtl="0">
              <a:spcBef>
                <a:spcPts val="1600"/>
              </a:spcBef>
              <a:spcAft>
                <a:spcPts val="0"/>
              </a:spcAft>
              <a:buSzPct val="110000"/>
              <a:buFont typeface="+mj-lt"/>
              <a:buAutoNum type="arabicPeriod"/>
            </a:pPr>
            <a:r>
              <a:rPr lang="en-GB" sz="1200" dirty="0">
                <a:latin typeface="Figtree" panose="020B0604020202020204" charset="0"/>
                <a:ea typeface="Archivo"/>
                <a:cs typeface="Archivo"/>
                <a:sym typeface="Archivo"/>
              </a:rPr>
              <a:t>Beautiful soup 4: </a:t>
            </a:r>
            <a:r>
              <a:rPr lang="en-GB" sz="1200" dirty="0">
                <a:latin typeface="Figtree" panose="020B0604020202020204" charset="0"/>
                <a:ea typeface="Archivo"/>
                <a:cs typeface="Archivo"/>
                <a:sym typeface="Archivo"/>
                <a:hlinkClick r:id="rId4"/>
              </a:rPr>
              <a:t>https://pypi.org/project/beautifulsoup4/</a:t>
            </a:r>
            <a:endParaRPr lang="en-GB" sz="1200" dirty="0">
              <a:latin typeface="Figtree" panose="020B0604020202020204" charset="0"/>
              <a:ea typeface="Archivo"/>
              <a:cs typeface="Archivo"/>
              <a:sym typeface="Archivo"/>
            </a:endParaRPr>
          </a:p>
          <a:p>
            <a:pPr marL="342900" lvl="0" indent="-342900" algn="l" rtl="0">
              <a:spcBef>
                <a:spcPts val="1600"/>
              </a:spcBef>
              <a:spcAft>
                <a:spcPts val="0"/>
              </a:spcAft>
              <a:buSzPct val="110000"/>
              <a:buFont typeface="+mj-lt"/>
              <a:buAutoNum type="arabicPeriod"/>
            </a:pPr>
            <a:r>
              <a:rPr lang="en-GB" sz="1200" dirty="0">
                <a:latin typeface="Figtree" panose="020B0604020202020204" charset="0"/>
                <a:ea typeface="Archivo"/>
                <a:cs typeface="Archivo"/>
                <a:sym typeface="Archivo"/>
              </a:rPr>
              <a:t>Flask: </a:t>
            </a:r>
            <a:r>
              <a:rPr lang="en-GB" sz="1200" dirty="0">
                <a:latin typeface="Figtree" panose="020B0604020202020204" charset="0"/>
                <a:ea typeface="Archivo"/>
                <a:cs typeface="Archivo"/>
                <a:sym typeface="Archivo"/>
                <a:hlinkClick r:id="rId5"/>
              </a:rPr>
              <a:t>https://flask.palletsprojects.com/en/3.0.x/</a:t>
            </a:r>
            <a:endParaRPr lang="en-GB" sz="1200" dirty="0">
              <a:latin typeface="Figtree" panose="020B0604020202020204" charset="0"/>
              <a:ea typeface="Archivo"/>
              <a:cs typeface="Archivo"/>
              <a:sym typeface="Archivo"/>
            </a:endParaRPr>
          </a:p>
          <a:p>
            <a:pPr marL="342900" lvl="0" indent="-342900" algn="l" rtl="0">
              <a:spcBef>
                <a:spcPts val="1600"/>
              </a:spcBef>
              <a:spcAft>
                <a:spcPts val="0"/>
              </a:spcAft>
              <a:buSzPct val="110000"/>
              <a:buFont typeface="+mj-lt"/>
              <a:buAutoNum type="arabicPeriod"/>
            </a:pPr>
            <a:r>
              <a:rPr lang="en-GB" sz="1200" dirty="0" err="1">
                <a:latin typeface="Figtree" panose="020B0604020202020204" charset="0"/>
                <a:ea typeface="Archivo"/>
                <a:cs typeface="Archivo"/>
                <a:sym typeface="Archivo"/>
              </a:rPr>
              <a:t>FloodList</a:t>
            </a:r>
            <a:r>
              <a:rPr lang="en-GB" sz="1200" dirty="0">
                <a:latin typeface="Figtree" panose="020B0604020202020204" charset="0"/>
                <a:ea typeface="Archivo"/>
                <a:cs typeface="Archivo"/>
                <a:sym typeface="Archivo"/>
              </a:rPr>
              <a:t>: https://floodlist.com/</a:t>
            </a:r>
          </a:p>
          <a:p>
            <a:pPr marL="342900" indent="-342900">
              <a:spcBef>
                <a:spcPts val="1600"/>
              </a:spcBef>
              <a:buSzPct val="110000"/>
              <a:buFont typeface="+mj-lt"/>
              <a:buAutoNum type="arabicPeriod"/>
            </a:pPr>
            <a:r>
              <a:rPr lang="en-GB" sz="1200" dirty="0">
                <a:latin typeface="Figtree" panose="020B0604020202020204" charset="0"/>
                <a:ea typeface="Archivo"/>
                <a:cs typeface="Archivo"/>
                <a:sym typeface="Archivo"/>
              </a:rPr>
              <a:t>LIHUA XIONG &amp; KIERAN M. O’CONNOR (2002) Comparison of four updating models for real-time river flow forecasting, Hydrological Sciences Journal, 47:4, 621-639, DOI: 10.1080/02626660209492964</a:t>
            </a:r>
          </a:p>
          <a:p>
            <a:pPr marL="342900" lvl="0" indent="-342900" algn="l" rtl="0">
              <a:spcBef>
                <a:spcPts val="1600"/>
              </a:spcBef>
              <a:spcAft>
                <a:spcPts val="0"/>
              </a:spcAft>
              <a:buFont typeface="+mj-lt"/>
              <a:buAutoNum type="arabicPeriod"/>
            </a:pPr>
            <a:endParaRPr lang="en-GB" sz="1200" dirty="0">
              <a:latin typeface="Archivo"/>
              <a:ea typeface="Archivo"/>
              <a:cs typeface="Archivo"/>
              <a:sym typeface="Archivo"/>
            </a:endParaRPr>
          </a:p>
        </p:txBody>
      </p:sp>
    </p:spTree>
    <p:extLst>
      <p:ext uri="{BB962C8B-B14F-4D97-AF65-F5344CB8AC3E}">
        <p14:creationId xmlns:p14="http://schemas.microsoft.com/office/powerpoint/2010/main" val="3772976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7"/>
        <p:cNvGrpSpPr/>
        <p:nvPr/>
      </p:nvGrpSpPr>
      <p:grpSpPr>
        <a:xfrm>
          <a:off x="0" y="0"/>
          <a:ext cx="0" cy="0"/>
          <a:chOff x="0" y="0"/>
          <a:chExt cx="0" cy="0"/>
        </a:xfrm>
      </p:grpSpPr>
      <p:sp>
        <p:nvSpPr>
          <p:cNvPr id="3918" name="Google Shape;3918;p74"/>
          <p:cNvSpPr txBox="1">
            <a:spLocks noGrp="1"/>
          </p:cNvSpPr>
          <p:nvPr>
            <p:ph type="title"/>
          </p:nvPr>
        </p:nvSpPr>
        <p:spPr>
          <a:xfrm>
            <a:off x="720000" y="445025"/>
            <a:ext cx="399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References</a:t>
            </a:r>
            <a:endParaRPr dirty="0"/>
          </a:p>
        </p:txBody>
      </p:sp>
      <p:sp>
        <p:nvSpPr>
          <p:cNvPr id="3919" name="Google Shape;3919;p74"/>
          <p:cNvSpPr txBox="1">
            <a:spLocks noGrp="1"/>
          </p:cNvSpPr>
          <p:nvPr>
            <p:ph type="body" idx="1"/>
          </p:nvPr>
        </p:nvSpPr>
        <p:spPr>
          <a:xfrm>
            <a:off x="720000" y="1017724"/>
            <a:ext cx="7704000" cy="3914275"/>
          </a:xfrm>
          <a:prstGeom prst="rect">
            <a:avLst/>
          </a:prstGeom>
        </p:spPr>
        <p:txBody>
          <a:bodyPr spcFirstLastPara="1" wrap="square" lIns="91425" tIns="91425" rIns="91425" bIns="91425" anchor="t" anchorCtr="0">
            <a:noAutofit/>
          </a:bodyPr>
          <a:lstStyle/>
          <a:p>
            <a:pPr marL="228600" lvl="0" indent="-228600" algn="l" rtl="0">
              <a:spcBef>
                <a:spcPts val="1600"/>
              </a:spcBef>
              <a:spcAft>
                <a:spcPts val="0"/>
              </a:spcAft>
              <a:buSzPct val="110000"/>
              <a:buFont typeface="+mj-lt"/>
              <a:buAutoNum type="arabicPeriod" startAt="7"/>
            </a:pPr>
            <a:r>
              <a:rPr lang="en-IN" sz="1200" dirty="0" err="1"/>
              <a:t>Mosavi</a:t>
            </a:r>
            <a:r>
              <a:rPr lang="en-IN" sz="1200" dirty="0"/>
              <a:t>, A., Ozturk, P., &amp; Chau, K.-w. (2018). Flood prediction using machine learning models: Literature review. Department of Computer Science (IDI), Norwegian University of Science and Technology (NTNU), NO-7491 Trondheim, Norway; Department of Civil and Environmental Engineering, Hong Kong Polytechnic University, Hong Kong, China; dr.kwok-wing.chau@polyu.edu.hk. Correspondence: amir.mosavi@ntnu.no (A.M.); pinar@ntnu.no (P.O.). Received: 1 September 2018; Accepted: 17 October 2018; Published: 27 October 2018.</a:t>
            </a:r>
          </a:p>
          <a:p>
            <a:pPr marL="228600" lvl="0" indent="-228600" algn="l" rtl="0">
              <a:spcBef>
                <a:spcPts val="1600"/>
              </a:spcBef>
              <a:spcAft>
                <a:spcPts val="0"/>
              </a:spcAft>
              <a:buSzPct val="110000"/>
              <a:buFont typeface="+mj-lt"/>
              <a:buAutoNum type="arabicPeriod" startAt="7"/>
            </a:pPr>
            <a:r>
              <a:rPr lang="en-IN" sz="1200" dirty="0" err="1"/>
              <a:t>Nevo</a:t>
            </a:r>
            <a:r>
              <a:rPr lang="en-IN" sz="1200" dirty="0"/>
              <a:t>, S., Morin, E., Rosenthal, A. G., Metzger, A., </a:t>
            </a:r>
            <a:r>
              <a:rPr lang="en-IN" sz="1200" dirty="0" err="1"/>
              <a:t>Barshai</a:t>
            </a:r>
            <a:r>
              <a:rPr lang="en-IN" sz="1200" dirty="0"/>
              <a:t>, C., </a:t>
            </a:r>
            <a:r>
              <a:rPr lang="en-IN" sz="1200" dirty="0" err="1"/>
              <a:t>Weitzner</a:t>
            </a:r>
            <a:r>
              <a:rPr lang="en-IN" sz="1200" dirty="0"/>
              <a:t>, D., ... Matias, Y. (2023). Flood forecasting with machine learning models in an operational framework. Google Research, Yigal Alon 96, Tel-Aviv 6789141, Israel; Hebrew University of Jerusalem, </a:t>
            </a:r>
            <a:r>
              <a:rPr lang="en-IN" sz="1200" dirty="0" err="1"/>
              <a:t>Safra</a:t>
            </a:r>
            <a:r>
              <a:rPr lang="en-IN" sz="1200" dirty="0"/>
              <a:t> Campus, Jerusalem 91904, Israel.</a:t>
            </a:r>
          </a:p>
          <a:p>
            <a:pPr marL="228600" lvl="0" indent="-228600" algn="l" rtl="0">
              <a:spcBef>
                <a:spcPts val="1600"/>
              </a:spcBef>
              <a:spcAft>
                <a:spcPts val="0"/>
              </a:spcAft>
              <a:buSzPct val="110000"/>
              <a:buFont typeface="+mj-lt"/>
              <a:buAutoNum type="arabicPeriod" startAt="7"/>
            </a:pPr>
            <a:r>
              <a:rPr lang="en-GB" sz="1200" dirty="0"/>
              <a:t>Plotly chart studio: </a:t>
            </a:r>
            <a:r>
              <a:rPr lang="en-GB" sz="1200" dirty="0">
                <a:hlinkClick r:id="rId3"/>
              </a:rPr>
              <a:t>https://chart-studio.plotly.com/</a:t>
            </a:r>
            <a:endParaRPr lang="en-IN" sz="1200" dirty="0"/>
          </a:p>
          <a:p>
            <a:pPr marL="228600" lvl="0" indent="-228600" algn="l" rtl="0">
              <a:spcBef>
                <a:spcPts val="1600"/>
              </a:spcBef>
              <a:spcAft>
                <a:spcPts val="0"/>
              </a:spcAft>
              <a:buSzPct val="110000"/>
              <a:buFont typeface="+mj-lt"/>
              <a:buAutoNum type="arabicPeriod" startAt="7"/>
            </a:pPr>
            <a:r>
              <a:rPr lang="en-IN" sz="1200" dirty="0"/>
              <a:t> Python: </a:t>
            </a:r>
            <a:r>
              <a:rPr lang="en-IN" sz="1200" dirty="0">
                <a:hlinkClick r:id="rId4"/>
              </a:rPr>
              <a:t>https://www.python.org/</a:t>
            </a:r>
            <a:endParaRPr lang="en-IN" sz="1200" dirty="0"/>
          </a:p>
          <a:p>
            <a:pPr marL="228600" lvl="0" indent="-228600" algn="l" rtl="0">
              <a:spcBef>
                <a:spcPts val="1600"/>
              </a:spcBef>
              <a:spcAft>
                <a:spcPts val="0"/>
              </a:spcAft>
              <a:buSzPct val="110000"/>
              <a:buFont typeface="+mj-lt"/>
              <a:buAutoNum type="arabicPeriod" startAt="7"/>
            </a:pPr>
            <a:r>
              <a:rPr lang="en-IN" sz="1200" dirty="0"/>
              <a:t>Population Data: </a:t>
            </a:r>
            <a:r>
              <a:rPr lang="en-IN" sz="1200" dirty="0">
                <a:hlinkClick r:id="rId5"/>
              </a:rPr>
              <a:t>https://public.opendatasoft.com/</a:t>
            </a:r>
            <a:endParaRPr lang="en-IN" sz="1200" dirty="0"/>
          </a:p>
          <a:p>
            <a:pPr marL="228600" lvl="0" indent="-228600" algn="l" rtl="0">
              <a:spcBef>
                <a:spcPts val="1600"/>
              </a:spcBef>
              <a:spcAft>
                <a:spcPts val="0"/>
              </a:spcAft>
              <a:buSzPct val="110000"/>
              <a:buFont typeface="+mj-lt"/>
              <a:buAutoNum type="arabicPeriod" startAt="7"/>
            </a:pPr>
            <a:r>
              <a:rPr lang="en-GB" sz="1200" dirty="0"/>
              <a:t>Weather Data &amp; API Global Forecast &amp; History Data: https://www.visualcrossing.com</a:t>
            </a:r>
            <a:endParaRPr lang="en-IN" sz="1200" dirty="0"/>
          </a:p>
          <a:p>
            <a:pPr marL="228600" lvl="0" indent="-228600" algn="l" rtl="0">
              <a:spcBef>
                <a:spcPts val="1600"/>
              </a:spcBef>
              <a:spcAft>
                <a:spcPts val="0"/>
              </a:spcAft>
              <a:buFont typeface="+mj-lt"/>
              <a:buAutoNum type="arabicPeriod" startAt="7"/>
            </a:pPr>
            <a:endParaRPr lang="en-IN" sz="1200" dirty="0"/>
          </a:p>
        </p:txBody>
      </p:sp>
    </p:spTree>
    <p:extLst>
      <p:ext uri="{BB962C8B-B14F-4D97-AF65-F5344CB8AC3E}">
        <p14:creationId xmlns:p14="http://schemas.microsoft.com/office/powerpoint/2010/main" val="408669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841;p71">
            <a:extLst>
              <a:ext uri="{FF2B5EF4-FFF2-40B4-BE49-F238E27FC236}">
                <a16:creationId xmlns:a16="http://schemas.microsoft.com/office/drawing/2014/main" id="{F7E3AA95-0415-CF06-7DFA-FBD37AF77A6A}"/>
              </a:ext>
            </a:extLst>
          </p:cNvPr>
          <p:cNvSpPr txBox="1">
            <a:spLocks noGrp="1"/>
          </p:cNvSpPr>
          <p:nvPr>
            <p:ph type="title"/>
          </p:nvPr>
        </p:nvSpPr>
        <p:spPr>
          <a:xfrm>
            <a:off x="3265975" y="1103770"/>
            <a:ext cx="5164800" cy="1235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7200" dirty="0"/>
              <a:t>Thanks!</a:t>
            </a:r>
            <a:endParaRPr sz="7200" dirty="0"/>
          </a:p>
        </p:txBody>
      </p:sp>
      <p:sp>
        <p:nvSpPr>
          <p:cNvPr id="10" name="Google Shape;2842;p71">
            <a:extLst>
              <a:ext uri="{FF2B5EF4-FFF2-40B4-BE49-F238E27FC236}">
                <a16:creationId xmlns:a16="http://schemas.microsoft.com/office/drawing/2014/main" id="{16A9B91D-4B35-939C-DC87-13777EDA7A95}"/>
              </a:ext>
            </a:extLst>
          </p:cNvPr>
          <p:cNvSpPr txBox="1">
            <a:spLocks noGrp="1"/>
          </p:cNvSpPr>
          <p:nvPr>
            <p:ph type="subTitle" idx="1"/>
          </p:nvPr>
        </p:nvSpPr>
        <p:spPr>
          <a:xfrm>
            <a:off x="3265925" y="2151695"/>
            <a:ext cx="5164800" cy="105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t>Do you have any questions?</a:t>
            </a:r>
            <a:endParaRPr sz="1800" dirty="0"/>
          </a:p>
        </p:txBody>
      </p:sp>
      <p:sp>
        <p:nvSpPr>
          <p:cNvPr id="11" name="Google Shape;2871;p71">
            <a:extLst>
              <a:ext uri="{FF2B5EF4-FFF2-40B4-BE49-F238E27FC236}">
                <a16:creationId xmlns:a16="http://schemas.microsoft.com/office/drawing/2014/main" id="{81D1D0E2-7AF8-68C9-8DC1-2C3F9BE8D2FC}"/>
              </a:ext>
            </a:extLst>
          </p:cNvPr>
          <p:cNvSpPr/>
          <p:nvPr/>
        </p:nvSpPr>
        <p:spPr>
          <a:xfrm>
            <a:off x="713225" y="748094"/>
            <a:ext cx="3831000" cy="2881362"/>
          </a:xfrm>
          <a:custGeom>
            <a:avLst/>
            <a:gdLst/>
            <a:ahLst/>
            <a:cxnLst/>
            <a:rect l="l" t="t" r="r" b="b"/>
            <a:pathLst>
              <a:path w="121735" h="91559" extrusionOk="0">
                <a:moveTo>
                  <a:pt x="58071" y="1"/>
                </a:moveTo>
                <a:cubicBezTo>
                  <a:pt x="23361" y="1"/>
                  <a:pt x="0" y="25304"/>
                  <a:pt x="603" y="48397"/>
                </a:cubicBezTo>
                <a:cubicBezTo>
                  <a:pt x="959" y="61794"/>
                  <a:pt x="8972" y="66519"/>
                  <a:pt x="25204" y="68206"/>
                </a:cubicBezTo>
                <a:cubicBezTo>
                  <a:pt x="34180" y="69135"/>
                  <a:pt x="48540" y="74095"/>
                  <a:pt x="54614" y="78449"/>
                </a:cubicBezTo>
                <a:cubicBezTo>
                  <a:pt x="68262" y="88210"/>
                  <a:pt x="78993" y="91559"/>
                  <a:pt x="87363" y="91559"/>
                </a:cubicBezTo>
                <a:cubicBezTo>
                  <a:pt x="101304" y="91559"/>
                  <a:pt x="108694" y="82269"/>
                  <a:pt x="112099" y="77841"/>
                </a:cubicBezTo>
                <a:cubicBezTo>
                  <a:pt x="121734" y="65288"/>
                  <a:pt x="120907" y="46440"/>
                  <a:pt x="116317" y="35034"/>
                </a:cubicBezTo>
                <a:cubicBezTo>
                  <a:pt x="109991" y="19241"/>
                  <a:pt x="94315" y="3009"/>
                  <a:pt x="64772" y="310"/>
                </a:cubicBezTo>
                <a:cubicBezTo>
                  <a:pt x="62495" y="101"/>
                  <a:pt x="60261" y="1"/>
                  <a:pt x="58071" y="1"/>
                </a:cubicBezTo>
                <a:close/>
              </a:path>
            </a:pathLst>
          </a:custGeom>
          <a:gradFill>
            <a:gsLst>
              <a:gs pos="0">
                <a:schemeClr val="accent4"/>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2;p71">
            <a:extLst>
              <a:ext uri="{FF2B5EF4-FFF2-40B4-BE49-F238E27FC236}">
                <a16:creationId xmlns:a16="http://schemas.microsoft.com/office/drawing/2014/main" id="{0CF64E68-9574-BD20-FFF1-F12A82B28D54}"/>
              </a:ext>
            </a:extLst>
          </p:cNvPr>
          <p:cNvSpPr/>
          <p:nvPr/>
        </p:nvSpPr>
        <p:spPr>
          <a:xfrm>
            <a:off x="3434326" y="1073867"/>
            <a:ext cx="717394" cy="1454809"/>
          </a:xfrm>
          <a:custGeom>
            <a:avLst/>
            <a:gdLst/>
            <a:ahLst/>
            <a:cxnLst/>
            <a:rect l="l" t="t" r="r" b="b"/>
            <a:pathLst>
              <a:path w="22898" h="46435" extrusionOk="0">
                <a:moveTo>
                  <a:pt x="8740" y="0"/>
                </a:moveTo>
                <a:cubicBezTo>
                  <a:pt x="7121" y="4927"/>
                  <a:pt x="5265" y="10765"/>
                  <a:pt x="4843" y="12672"/>
                </a:cubicBezTo>
                <a:lnTo>
                  <a:pt x="5822" y="14090"/>
                </a:lnTo>
                <a:lnTo>
                  <a:pt x="4151" y="13296"/>
                </a:lnTo>
                <a:cubicBezTo>
                  <a:pt x="4151" y="13296"/>
                  <a:pt x="0" y="27622"/>
                  <a:pt x="1485" y="36058"/>
                </a:cubicBezTo>
                <a:lnTo>
                  <a:pt x="4438" y="38623"/>
                </a:lnTo>
                <a:lnTo>
                  <a:pt x="1384" y="37390"/>
                </a:lnTo>
                <a:lnTo>
                  <a:pt x="1384" y="37390"/>
                </a:lnTo>
                <a:cubicBezTo>
                  <a:pt x="1384" y="37391"/>
                  <a:pt x="3746" y="44596"/>
                  <a:pt x="8133" y="46434"/>
                </a:cubicBezTo>
                <a:cubicBezTo>
                  <a:pt x="14713" y="43887"/>
                  <a:pt x="22897" y="36598"/>
                  <a:pt x="17076" y="25260"/>
                </a:cubicBezTo>
                <a:lnTo>
                  <a:pt x="17076" y="25260"/>
                </a:lnTo>
                <a:lnTo>
                  <a:pt x="14713" y="28060"/>
                </a:lnTo>
                <a:lnTo>
                  <a:pt x="17076" y="23842"/>
                </a:lnTo>
                <a:lnTo>
                  <a:pt x="12234" y="11541"/>
                </a:lnTo>
                <a:lnTo>
                  <a:pt x="10664" y="12419"/>
                </a:lnTo>
                <a:lnTo>
                  <a:pt x="12234" y="10394"/>
                </a:lnTo>
                <a:cubicBezTo>
                  <a:pt x="12234" y="10394"/>
                  <a:pt x="11964" y="6547"/>
                  <a:pt x="11694" y="2396"/>
                </a:cubicBezTo>
                <a:cubicBezTo>
                  <a:pt x="10749" y="1570"/>
                  <a:pt x="9770" y="776"/>
                  <a:pt x="8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3;p71">
            <a:extLst>
              <a:ext uri="{FF2B5EF4-FFF2-40B4-BE49-F238E27FC236}">
                <a16:creationId xmlns:a16="http://schemas.microsoft.com/office/drawing/2014/main" id="{3E49A81D-0B4F-EBF5-4C45-9967C789DD05}"/>
              </a:ext>
            </a:extLst>
          </p:cNvPr>
          <p:cNvSpPr/>
          <p:nvPr/>
        </p:nvSpPr>
        <p:spPr>
          <a:xfrm>
            <a:off x="3443318" y="1533761"/>
            <a:ext cx="598434" cy="994915"/>
          </a:xfrm>
          <a:custGeom>
            <a:avLst/>
            <a:gdLst/>
            <a:ahLst/>
            <a:cxnLst/>
            <a:rect l="l" t="t" r="r" b="b"/>
            <a:pathLst>
              <a:path w="19101" h="31756" extrusionOk="0">
                <a:moveTo>
                  <a:pt x="3493" y="1"/>
                </a:moveTo>
                <a:cubicBezTo>
                  <a:pt x="2498" y="3798"/>
                  <a:pt x="1" y="14529"/>
                  <a:pt x="1198" y="21379"/>
                </a:cubicBezTo>
                <a:lnTo>
                  <a:pt x="4151" y="23944"/>
                </a:lnTo>
                <a:lnTo>
                  <a:pt x="1097" y="22711"/>
                </a:lnTo>
                <a:lnTo>
                  <a:pt x="1097" y="22711"/>
                </a:lnTo>
                <a:cubicBezTo>
                  <a:pt x="1097" y="22712"/>
                  <a:pt x="3459" y="29917"/>
                  <a:pt x="7846" y="31755"/>
                </a:cubicBezTo>
                <a:cubicBezTo>
                  <a:pt x="12975" y="29764"/>
                  <a:pt x="19101" y="24889"/>
                  <a:pt x="18763" y="17447"/>
                </a:cubicBezTo>
                <a:lnTo>
                  <a:pt x="18763" y="17447"/>
                </a:lnTo>
                <a:cubicBezTo>
                  <a:pt x="17295" y="19118"/>
                  <a:pt x="15607" y="20063"/>
                  <a:pt x="13819" y="20063"/>
                </a:cubicBezTo>
                <a:cubicBezTo>
                  <a:pt x="8352" y="20063"/>
                  <a:pt x="3882" y="11222"/>
                  <a:pt x="3493" y="1"/>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4;p71">
            <a:extLst>
              <a:ext uri="{FF2B5EF4-FFF2-40B4-BE49-F238E27FC236}">
                <a16:creationId xmlns:a16="http://schemas.microsoft.com/office/drawing/2014/main" id="{698E7EF3-D2A5-1188-5B68-C667FA8F9A3E}"/>
              </a:ext>
            </a:extLst>
          </p:cNvPr>
          <p:cNvSpPr/>
          <p:nvPr/>
        </p:nvSpPr>
        <p:spPr>
          <a:xfrm>
            <a:off x="3654764" y="1775379"/>
            <a:ext cx="67704" cy="1234339"/>
          </a:xfrm>
          <a:custGeom>
            <a:avLst/>
            <a:gdLst/>
            <a:ahLst/>
            <a:cxnLst/>
            <a:rect l="l" t="t" r="r" b="b"/>
            <a:pathLst>
              <a:path w="2161" h="39398" extrusionOk="0">
                <a:moveTo>
                  <a:pt x="1941" y="0"/>
                </a:moveTo>
                <a:lnTo>
                  <a:pt x="1587" y="1062"/>
                </a:lnTo>
                <a:cubicBezTo>
                  <a:pt x="1891" y="24398"/>
                  <a:pt x="1" y="39398"/>
                  <a:pt x="1" y="39398"/>
                </a:cubicBezTo>
                <a:lnTo>
                  <a:pt x="1047" y="39398"/>
                </a:lnTo>
                <a:cubicBezTo>
                  <a:pt x="1738" y="29206"/>
                  <a:pt x="2161" y="5872"/>
                  <a:pt x="1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5;p71">
            <a:extLst>
              <a:ext uri="{FF2B5EF4-FFF2-40B4-BE49-F238E27FC236}">
                <a16:creationId xmlns:a16="http://schemas.microsoft.com/office/drawing/2014/main" id="{2DFD1D0A-CD2A-6373-F3D6-F19781314C19}"/>
              </a:ext>
            </a:extLst>
          </p:cNvPr>
          <p:cNvSpPr/>
          <p:nvPr/>
        </p:nvSpPr>
        <p:spPr>
          <a:xfrm>
            <a:off x="2063608" y="2041810"/>
            <a:ext cx="1978677" cy="1122272"/>
          </a:xfrm>
          <a:custGeom>
            <a:avLst/>
            <a:gdLst/>
            <a:ahLst/>
            <a:cxnLst/>
            <a:rect l="l" t="t" r="r" b="b"/>
            <a:pathLst>
              <a:path w="63156" h="35821" extrusionOk="0">
                <a:moveTo>
                  <a:pt x="57605" y="0"/>
                </a:moveTo>
                <a:lnTo>
                  <a:pt x="1" y="31822"/>
                </a:lnTo>
                <a:cubicBezTo>
                  <a:pt x="3391" y="33053"/>
                  <a:pt x="6597" y="34437"/>
                  <a:pt x="9162" y="35820"/>
                </a:cubicBezTo>
                <a:lnTo>
                  <a:pt x="63155" y="35820"/>
                </a:lnTo>
                <a:lnTo>
                  <a:pt x="62683" y="3155"/>
                </a:lnTo>
                <a:lnTo>
                  <a:pt x="576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76;p71">
            <a:extLst>
              <a:ext uri="{FF2B5EF4-FFF2-40B4-BE49-F238E27FC236}">
                <a16:creationId xmlns:a16="http://schemas.microsoft.com/office/drawing/2014/main" id="{E956BFDE-91AF-0D15-6755-5E5A3D34A89A}"/>
              </a:ext>
            </a:extLst>
          </p:cNvPr>
          <p:cNvSpPr/>
          <p:nvPr/>
        </p:nvSpPr>
        <p:spPr>
          <a:xfrm>
            <a:off x="3897383" y="2315071"/>
            <a:ext cx="592106" cy="847946"/>
          </a:xfrm>
          <a:custGeom>
            <a:avLst/>
            <a:gdLst/>
            <a:ahLst/>
            <a:cxnLst/>
            <a:rect l="l" t="t" r="r" b="b"/>
            <a:pathLst>
              <a:path w="18899" h="27065" extrusionOk="0">
                <a:moveTo>
                  <a:pt x="4338" y="1"/>
                </a:moveTo>
                <a:lnTo>
                  <a:pt x="1" y="27065"/>
                </a:lnTo>
                <a:lnTo>
                  <a:pt x="11998" y="27065"/>
                </a:lnTo>
                <a:cubicBezTo>
                  <a:pt x="17245" y="19321"/>
                  <a:pt x="18898" y="9551"/>
                  <a:pt x="18342" y="626"/>
                </a:cubicBezTo>
                <a:lnTo>
                  <a:pt x="43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77;p71">
            <a:extLst>
              <a:ext uri="{FF2B5EF4-FFF2-40B4-BE49-F238E27FC236}">
                <a16:creationId xmlns:a16="http://schemas.microsoft.com/office/drawing/2014/main" id="{1DA20408-4E73-764F-C8A6-0F1C062A6A30}"/>
              </a:ext>
            </a:extLst>
          </p:cNvPr>
          <p:cNvSpPr/>
          <p:nvPr/>
        </p:nvSpPr>
        <p:spPr>
          <a:xfrm>
            <a:off x="2350120" y="3168815"/>
            <a:ext cx="1918399" cy="74064"/>
          </a:xfrm>
          <a:custGeom>
            <a:avLst/>
            <a:gdLst/>
            <a:ahLst/>
            <a:cxnLst/>
            <a:rect l="l" t="t" r="r" b="b"/>
            <a:pathLst>
              <a:path w="61232" h="2364" extrusionOk="0">
                <a:moveTo>
                  <a:pt x="1" y="1"/>
                </a:moveTo>
                <a:cubicBezTo>
                  <a:pt x="1081" y="591"/>
                  <a:pt x="2059" y="1198"/>
                  <a:pt x="2869" y="1790"/>
                </a:cubicBezTo>
                <a:cubicBezTo>
                  <a:pt x="3155" y="1974"/>
                  <a:pt x="3425" y="2177"/>
                  <a:pt x="3695" y="2363"/>
                </a:cubicBezTo>
                <a:lnTo>
                  <a:pt x="59443" y="2363"/>
                </a:lnTo>
                <a:cubicBezTo>
                  <a:pt x="59781" y="1941"/>
                  <a:pt x="60084" y="1536"/>
                  <a:pt x="60354" y="1182"/>
                </a:cubicBezTo>
                <a:cubicBezTo>
                  <a:pt x="60658" y="793"/>
                  <a:pt x="60945" y="406"/>
                  <a:pt x="61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78;p71">
            <a:extLst>
              <a:ext uri="{FF2B5EF4-FFF2-40B4-BE49-F238E27FC236}">
                <a16:creationId xmlns:a16="http://schemas.microsoft.com/office/drawing/2014/main" id="{764E1DAD-BDC4-8D08-74D2-F2C433C374C2}"/>
              </a:ext>
            </a:extLst>
          </p:cNvPr>
          <p:cNvSpPr/>
          <p:nvPr/>
        </p:nvSpPr>
        <p:spPr>
          <a:xfrm>
            <a:off x="3204395" y="3168815"/>
            <a:ext cx="1064123" cy="31"/>
          </a:xfrm>
          <a:custGeom>
            <a:avLst/>
            <a:gdLst/>
            <a:ahLst/>
            <a:cxnLst/>
            <a:rect l="l" t="t" r="r" b="b"/>
            <a:pathLst>
              <a:path w="33965" h="1" extrusionOk="0">
                <a:moveTo>
                  <a:pt x="0" y="1"/>
                </a:moveTo>
                <a:lnTo>
                  <a:pt x="0" y="1"/>
                </a:lnTo>
                <a:lnTo>
                  <a:pt x="33965" y="1"/>
                </a:lnTo>
                <a:lnTo>
                  <a:pt x="33965" y="1"/>
                </a:lnTo>
                <a:close/>
              </a:path>
            </a:pathLst>
          </a:custGeom>
          <a:solidFill>
            <a:srgbClr val="6DC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79;p71">
            <a:extLst>
              <a:ext uri="{FF2B5EF4-FFF2-40B4-BE49-F238E27FC236}">
                <a16:creationId xmlns:a16="http://schemas.microsoft.com/office/drawing/2014/main" id="{60E52678-3950-494E-0029-EF72E24CE528}"/>
              </a:ext>
            </a:extLst>
          </p:cNvPr>
          <p:cNvSpPr/>
          <p:nvPr/>
        </p:nvSpPr>
        <p:spPr>
          <a:xfrm>
            <a:off x="2350120" y="3168815"/>
            <a:ext cx="260634" cy="31"/>
          </a:xfrm>
          <a:custGeom>
            <a:avLst/>
            <a:gdLst/>
            <a:ahLst/>
            <a:cxnLst/>
            <a:rect l="l" t="t" r="r" b="b"/>
            <a:pathLst>
              <a:path w="8319" h="1" extrusionOk="0">
                <a:moveTo>
                  <a:pt x="1" y="1"/>
                </a:moveTo>
                <a:lnTo>
                  <a:pt x="8318" y="1"/>
                </a:lnTo>
                <a:lnTo>
                  <a:pt x="8318" y="1"/>
                </a:lnTo>
                <a:close/>
              </a:path>
            </a:pathLst>
          </a:custGeom>
          <a:solidFill>
            <a:srgbClr val="6DC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0;p71">
            <a:extLst>
              <a:ext uri="{FF2B5EF4-FFF2-40B4-BE49-F238E27FC236}">
                <a16:creationId xmlns:a16="http://schemas.microsoft.com/office/drawing/2014/main" id="{C2F7EA52-A399-FBC2-5EBE-2D169CC2C42E}"/>
              </a:ext>
            </a:extLst>
          </p:cNvPr>
          <p:cNvSpPr/>
          <p:nvPr/>
        </p:nvSpPr>
        <p:spPr>
          <a:xfrm>
            <a:off x="883156" y="2669257"/>
            <a:ext cx="118991" cy="95181"/>
          </a:xfrm>
          <a:custGeom>
            <a:avLst/>
            <a:gdLst/>
            <a:ahLst/>
            <a:cxnLst/>
            <a:rect l="l" t="t" r="r" b="b"/>
            <a:pathLst>
              <a:path w="3798" h="3038" extrusionOk="0">
                <a:moveTo>
                  <a:pt x="3798" y="0"/>
                </a:moveTo>
                <a:lnTo>
                  <a:pt x="1" y="34"/>
                </a:lnTo>
                <a:cubicBezTo>
                  <a:pt x="1031" y="1182"/>
                  <a:pt x="2262" y="2178"/>
                  <a:pt x="3697" y="3038"/>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1;p71">
            <a:extLst>
              <a:ext uri="{FF2B5EF4-FFF2-40B4-BE49-F238E27FC236}">
                <a16:creationId xmlns:a16="http://schemas.microsoft.com/office/drawing/2014/main" id="{6CE2602D-754D-AD43-DAF8-8FB4CC1F1AB8}"/>
              </a:ext>
            </a:extLst>
          </p:cNvPr>
          <p:cNvSpPr/>
          <p:nvPr/>
        </p:nvSpPr>
        <p:spPr>
          <a:xfrm>
            <a:off x="1021666" y="2669257"/>
            <a:ext cx="764985" cy="283380"/>
          </a:xfrm>
          <a:custGeom>
            <a:avLst/>
            <a:gdLst/>
            <a:ahLst/>
            <a:cxnLst/>
            <a:rect l="l" t="t" r="r" b="b"/>
            <a:pathLst>
              <a:path w="24417" h="9045" extrusionOk="0">
                <a:moveTo>
                  <a:pt x="5636" y="0"/>
                </a:moveTo>
                <a:lnTo>
                  <a:pt x="473" y="52"/>
                </a:lnTo>
                <a:lnTo>
                  <a:pt x="491" y="3443"/>
                </a:lnTo>
                <a:lnTo>
                  <a:pt x="1" y="3443"/>
                </a:lnTo>
                <a:cubicBezTo>
                  <a:pt x="1587" y="4304"/>
                  <a:pt x="3409" y="5029"/>
                  <a:pt x="5451" y="5620"/>
                </a:cubicBezTo>
                <a:lnTo>
                  <a:pt x="5501" y="4320"/>
                </a:lnTo>
                <a:lnTo>
                  <a:pt x="6750" y="4320"/>
                </a:lnTo>
                <a:lnTo>
                  <a:pt x="6767" y="5973"/>
                </a:lnTo>
                <a:cubicBezTo>
                  <a:pt x="8286" y="6362"/>
                  <a:pt x="9922" y="6682"/>
                  <a:pt x="11660" y="6952"/>
                </a:cubicBezTo>
                <a:lnTo>
                  <a:pt x="11762" y="4320"/>
                </a:lnTo>
                <a:lnTo>
                  <a:pt x="13010" y="4320"/>
                </a:lnTo>
                <a:lnTo>
                  <a:pt x="13044" y="7155"/>
                </a:lnTo>
                <a:cubicBezTo>
                  <a:pt x="13989" y="7290"/>
                  <a:pt x="14967" y="7408"/>
                  <a:pt x="15980" y="7510"/>
                </a:cubicBezTo>
                <a:cubicBezTo>
                  <a:pt x="16587" y="7577"/>
                  <a:pt x="17228" y="7661"/>
                  <a:pt x="17903" y="7746"/>
                </a:cubicBezTo>
                <a:lnTo>
                  <a:pt x="18021" y="4320"/>
                </a:lnTo>
                <a:lnTo>
                  <a:pt x="19269" y="4320"/>
                </a:lnTo>
                <a:lnTo>
                  <a:pt x="19303" y="7982"/>
                </a:lnTo>
                <a:cubicBezTo>
                  <a:pt x="20839" y="8268"/>
                  <a:pt x="22459" y="8623"/>
                  <a:pt x="24113" y="9044"/>
                </a:cubicBezTo>
                <a:lnTo>
                  <a:pt x="24416" y="0"/>
                </a:lnTo>
                <a:lnTo>
                  <a:pt x="19253" y="52"/>
                </a:lnTo>
                <a:lnTo>
                  <a:pt x="19269" y="3443"/>
                </a:lnTo>
                <a:lnTo>
                  <a:pt x="18038" y="3443"/>
                </a:lnTo>
                <a:lnTo>
                  <a:pt x="18156" y="0"/>
                </a:lnTo>
                <a:lnTo>
                  <a:pt x="12993" y="52"/>
                </a:lnTo>
                <a:lnTo>
                  <a:pt x="13010" y="3443"/>
                </a:lnTo>
                <a:lnTo>
                  <a:pt x="11778" y="3443"/>
                </a:lnTo>
                <a:lnTo>
                  <a:pt x="11897" y="0"/>
                </a:lnTo>
                <a:lnTo>
                  <a:pt x="6734" y="52"/>
                </a:lnTo>
                <a:lnTo>
                  <a:pt x="6750" y="3443"/>
                </a:lnTo>
                <a:lnTo>
                  <a:pt x="5519" y="3443"/>
                </a:lnTo>
                <a:lnTo>
                  <a:pt x="5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2;p71">
            <a:extLst>
              <a:ext uri="{FF2B5EF4-FFF2-40B4-BE49-F238E27FC236}">
                <a16:creationId xmlns:a16="http://schemas.microsoft.com/office/drawing/2014/main" id="{784C4FD4-4BFB-3929-49D4-60ABE97B7FB4}"/>
              </a:ext>
            </a:extLst>
          </p:cNvPr>
          <p:cNvSpPr/>
          <p:nvPr/>
        </p:nvSpPr>
        <p:spPr>
          <a:xfrm>
            <a:off x="1171799" y="2605814"/>
            <a:ext cx="829963" cy="413431"/>
          </a:xfrm>
          <a:custGeom>
            <a:avLst/>
            <a:gdLst/>
            <a:ahLst/>
            <a:cxnLst/>
            <a:rect l="l" t="t" r="r" b="b"/>
            <a:pathLst>
              <a:path w="26491" h="13196" extrusionOk="0">
                <a:moveTo>
                  <a:pt x="0" y="1"/>
                </a:moveTo>
                <a:lnTo>
                  <a:pt x="1942" y="2853"/>
                </a:lnTo>
                <a:lnTo>
                  <a:pt x="1942" y="2077"/>
                </a:lnTo>
                <a:lnTo>
                  <a:pt x="2178" y="2077"/>
                </a:lnTo>
                <a:lnTo>
                  <a:pt x="0" y="1"/>
                </a:lnTo>
                <a:close/>
                <a:moveTo>
                  <a:pt x="8218" y="5029"/>
                </a:moveTo>
                <a:lnTo>
                  <a:pt x="7762" y="5468"/>
                </a:lnTo>
                <a:lnTo>
                  <a:pt x="8218" y="5468"/>
                </a:lnTo>
                <a:lnTo>
                  <a:pt x="8218" y="5029"/>
                </a:lnTo>
                <a:close/>
                <a:moveTo>
                  <a:pt x="13179" y="255"/>
                </a:moveTo>
                <a:lnTo>
                  <a:pt x="11323" y="2043"/>
                </a:lnTo>
                <a:lnTo>
                  <a:pt x="13364" y="2025"/>
                </a:lnTo>
                <a:lnTo>
                  <a:pt x="13246" y="5468"/>
                </a:lnTo>
                <a:lnTo>
                  <a:pt x="14477" y="5468"/>
                </a:lnTo>
                <a:lnTo>
                  <a:pt x="14461" y="2077"/>
                </a:lnTo>
                <a:lnTo>
                  <a:pt x="15051" y="2077"/>
                </a:lnTo>
                <a:lnTo>
                  <a:pt x="13179" y="255"/>
                </a:lnTo>
                <a:close/>
                <a:moveTo>
                  <a:pt x="6970" y="6345"/>
                </a:moveTo>
                <a:lnTo>
                  <a:pt x="6868" y="8961"/>
                </a:lnTo>
                <a:cubicBezTo>
                  <a:pt x="7323" y="9028"/>
                  <a:pt x="7780" y="9096"/>
                  <a:pt x="8252" y="9163"/>
                </a:cubicBezTo>
                <a:lnTo>
                  <a:pt x="8218" y="6345"/>
                </a:lnTo>
                <a:close/>
                <a:moveTo>
                  <a:pt x="13229" y="6345"/>
                </a:moveTo>
                <a:lnTo>
                  <a:pt x="13111" y="9753"/>
                </a:lnTo>
                <a:cubicBezTo>
                  <a:pt x="13566" y="9821"/>
                  <a:pt x="14039" y="9906"/>
                  <a:pt x="14511" y="9989"/>
                </a:cubicBezTo>
                <a:lnTo>
                  <a:pt x="14477" y="6345"/>
                </a:lnTo>
                <a:close/>
                <a:moveTo>
                  <a:pt x="19472" y="6379"/>
                </a:moveTo>
                <a:lnTo>
                  <a:pt x="19321" y="11053"/>
                </a:lnTo>
                <a:cubicBezTo>
                  <a:pt x="21683" y="11661"/>
                  <a:pt x="24112" y="12385"/>
                  <a:pt x="26491" y="13195"/>
                </a:cubicBezTo>
                <a:lnTo>
                  <a:pt x="26407" y="13094"/>
                </a:lnTo>
                <a:cubicBezTo>
                  <a:pt x="26272" y="13060"/>
                  <a:pt x="26153" y="13010"/>
                  <a:pt x="26018" y="12977"/>
                </a:cubicBezTo>
                <a:lnTo>
                  <a:pt x="26018" y="12993"/>
                </a:lnTo>
                <a:cubicBezTo>
                  <a:pt x="25883" y="12943"/>
                  <a:pt x="25748" y="12909"/>
                  <a:pt x="25613" y="12858"/>
                </a:cubicBezTo>
                <a:lnTo>
                  <a:pt x="25613" y="12842"/>
                </a:lnTo>
                <a:cubicBezTo>
                  <a:pt x="24652" y="12520"/>
                  <a:pt x="23690" y="12234"/>
                  <a:pt x="22729" y="11947"/>
                </a:cubicBezTo>
                <a:cubicBezTo>
                  <a:pt x="22340" y="11829"/>
                  <a:pt x="21953" y="11710"/>
                  <a:pt x="21564" y="11609"/>
                </a:cubicBezTo>
                <a:lnTo>
                  <a:pt x="21750" y="8590"/>
                </a:lnTo>
                <a:lnTo>
                  <a:pt x="19472" y="6379"/>
                </a:ln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3;p71">
            <a:extLst>
              <a:ext uri="{FF2B5EF4-FFF2-40B4-BE49-F238E27FC236}">
                <a16:creationId xmlns:a16="http://schemas.microsoft.com/office/drawing/2014/main" id="{65F96E79-77AC-5A66-9FCB-F29B1E05D520}"/>
              </a:ext>
            </a:extLst>
          </p:cNvPr>
          <p:cNvSpPr/>
          <p:nvPr/>
        </p:nvSpPr>
        <p:spPr>
          <a:xfrm>
            <a:off x="1232611" y="2669257"/>
            <a:ext cx="549246" cy="282879"/>
          </a:xfrm>
          <a:custGeom>
            <a:avLst/>
            <a:gdLst/>
            <a:ahLst/>
            <a:cxnLst/>
            <a:rect l="l" t="t" r="r" b="b"/>
            <a:pathLst>
              <a:path w="17531" h="9029" extrusionOk="0">
                <a:moveTo>
                  <a:pt x="11423" y="0"/>
                </a:moveTo>
                <a:lnTo>
                  <a:pt x="9382" y="18"/>
                </a:lnTo>
                <a:lnTo>
                  <a:pt x="6277" y="3004"/>
                </a:lnTo>
                <a:lnTo>
                  <a:pt x="6277" y="3443"/>
                </a:lnTo>
                <a:lnTo>
                  <a:pt x="5821" y="3443"/>
                </a:lnTo>
                <a:lnTo>
                  <a:pt x="4809" y="4421"/>
                </a:lnTo>
                <a:lnTo>
                  <a:pt x="237" y="52"/>
                </a:lnTo>
                <a:lnTo>
                  <a:pt x="1" y="52"/>
                </a:lnTo>
                <a:lnTo>
                  <a:pt x="1" y="828"/>
                </a:lnTo>
                <a:lnTo>
                  <a:pt x="4050" y="6783"/>
                </a:lnTo>
                <a:cubicBezTo>
                  <a:pt x="4336" y="6835"/>
                  <a:pt x="4640" y="6885"/>
                  <a:pt x="4927" y="6936"/>
                </a:cubicBezTo>
                <a:lnTo>
                  <a:pt x="5029" y="4320"/>
                </a:lnTo>
                <a:lnTo>
                  <a:pt x="6277" y="4320"/>
                </a:lnTo>
                <a:lnTo>
                  <a:pt x="6311" y="7138"/>
                </a:lnTo>
                <a:cubicBezTo>
                  <a:pt x="7238" y="7256"/>
                  <a:pt x="8201" y="7375"/>
                  <a:pt x="9196" y="7476"/>
                </a:cubicBezTo>
                <a:cubicBezTo>
                  <a:pt x="9821" y="7543"/>
                  <a:pt x="10478" y="7627"/>
                  <a:pt x="11170" y="7728"/>
                </a:cubicBezTo>
                <a:lnTo>
                  <a:pt x="11288" y="4320"/>
                </a:lnTo>
                <a:lnTo>
                  <a:pt x="12536" y="4320"/>
                </a:lnTo>
                <a:lnTo>
                  <a:pt x="12570" y="7964"/>
                </a:lnTo>
                <a:cubicBezTo>
                  <a:pt x="14106" y="8252"/>
                  <a:pt x="15726" y="8606"/>
                  <a:pt x="17380" y="9028"/>
                </a:cubicBezTo>
                <a:lnTo>
                  <a:pt x="17531" y="4354"/>
                </a:lnTo>
                <a:lnTo>
                  <a:pt x="13110" y="52"/>
                </a:lnTo>
                <a:lnTo>
                  <a:pt x="12520" y="52"/>
                </a:lnTo>
                <a:lnTo>
                  <a:pt x="12536" y="3443"/>
                </a:lnTo>
                <a:lnTo>
                  <a:pt x="11305" y="3443"/>
                </a:lnTo>
                <a:lnTo>
                  <a:pt x="11423" y="0"/>
                </a:ln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4;p71">
            <a:extLst>
              <a:ext uri="{FF2B5EF4-FFF2-40B4-BE49-F238E27FC236}">
                <a16:creationId xmlns:a16="http://schemas.microsoft.com/office/drawing/2014/main" id="{7539D7AB-7BB6-AE7F-079B-7969A5473734}"/>
              </a:ext>
            </a:extLst>
          </p:cNvPr>
          <p:cNvSpPr/>
          <p:nvPr/>
        </p:nvSpPr>
        <p:spPr>
          <a:xfrm>
            <a:off x="1486352" y="2469434"/>
            <a:ext cx="180273" cy="52384"/>
          </a:xfrm>
          <a:custGeom>
            <a:avLst/>
            <a:gdLst/>
            <a:ahLst/>
            <a:cxnLst/>
            <a:rect l="l" t="t" r="r" b="b"/>
            <a:pathLst>
              <a:path w="5754" h="1672" extrusionOk="0">
                <a:moveTo>
                  <a:pt x="5686" y="1"/>
                </a:moveTo>
                <a:lnTo>
                  <a:pt x="1" y="1452"/>
                </a:lnTo>
                <a:lnTo>
                  <a:pt x="219" y="1672"/>
                </a:lnTo>
                <a:lnTo>
                  <a:pt x="5753" y="271"/>
                </a:lnTo>
                <a:lnTo>
                  <a:pt x="5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5;p71">
            <a:extLst>
              <a:ext uri="{FF2B5EF4-FFF2-40B4-BE49-F238E27FC236}">
                <a16:creationId xmlns:a16="http://schemas.microsoft.com/office/drawing/2014/main" id="{010A337C-3AEF-2FE4-61DE-19CF329281FD}"/>
              </a:ext>
            </a:extLst>
          </p:cNvPr>
          <p:cNvSpPr/>
          <p:nvPr/>
        </p:nvSpPr>
        <p:spPr>
          <a:xfrm>
            <a:off x="1459910" y="2324094"/>
            <a:ext cx="60812" cy="170749"/>
          </a:xfrm>
          <a:custGeom>
            <a:avLst/>
            <a:gdLst/>
            <a:ahLst/>
            <a:cxnLst/>
            <a:rect l="l" t="t" r="r" b="b"/>
            <a:pathLst>
              <a:path w="1941" h="5450" extrusionOk="0">
                <a:moveTo>
                  <a:pt x="1688" y="0"/>
                </a:moveTo>
                <a:lnTo>
                  <a:pt x="1" y="5231"/>
                </a:lnTo>
                <a:lnTo>
                  <a:pt x="220" y="5449"/>
                </a:lnTo>
                <a:lnTo>
                  <a:pt x="1941" y="84"/>
                </a:lnTo>
                <a:lnTo>
                  <a:pt x="1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6;p71">
            <a:extLst>
              <a:ext uri="{FF2B5EF4-FFF2-40B4-BE49-F238E27FC236}">
                <a16:creationId xmlns:a16="http://schemas.microsoft.com/office/drawing/2014/main" id="{61917EF6-7119-33FC-18C3-7E3A64A78401}"/>
              </a:ext>
            </a:extLst>
          </p:cNvPr>
          <p:cNvSpPr/>
          <p:nvPr/>
        </p:nvSpPr>
        <p:spPr>
          <a:xfrm>
            <a:off x="1458312" y="2494811"/>
            <a:ext cx="28072" cy="27508"/>
          </a:xfrm>
          <a:custGeom>
            <a:avLst/>
            <a:gdLst/>
            <a:ahLst/>
            <a:cxnLst/>
            <a:rect l="l" t="t" r="r" b="b"/>
            <a:pathLst>
              <a:path w="896" h="878" extrusionOk="0">
                <a:moveTo>
                  <a:pt x="271" y="0"/>
                </a:moveTo>
                <a:lnTo>
                  <a:pt x="1" y="878"/>
                </a:lnTo>
                <a:lnTo>
                  <a:pt x="1" y="878"/>
                </a:lnTo>
                <a:lnTo>
                  <a:pt x="896" y="642"/>
                </a:lnTo>
                <a:lnTo>
                  <a:pt x="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87;p71">
            <a:extLst>
              <a:ext uri="{FF2B5EF4-FFF2-40B4-BE49-F238E27FC236}">
                <a16:creationId xmlns:a16="http://schemas.microsoft.com/office/drawing/2014/main" id="{D8812D16-66CB-4B18-EFB2-CA4603AA62DD}"/>
              </a:ext>
            </a:extLst>
          </p:cNvPr>
          <p:cNvSpPr/>
          <p:nvPr/>
        </p:nvSpPr>
        <p:spPr>
          <a:xfrm>
            <a:off x="1448286" y="2521787"/>
            <a:ext cx="136411" cy="92016"/>
          </a:xfrm>
          <a:custGeom>
            <a:avLst/>
            <a:gdLst/>
            <a:ahLst/>
            <a:cxnLst/>
            <a:rect l="l" t="t" r="r" b="b"/>
            <a:pathLst>
              <a:path w="4354" h="2937" extrusionOk="0">
                <a:moveTo>
                  <a:pt x="1434" y="1"/>
                </a:moveTo>
                <a:lnTo>
                  <a:pt x="1" y="372"/>
                </a:lnTo>
                <a:lnTo>
                  <a:pt x="1216" y="1587"/>
                </a:lnTo>
                <a:lnTo>
                  <a:pt x="1855" y="424"/>
                </a:lnTo>
                <a:lnTo>
                  <a:pt x="1855" y="424"/>
                </a:lnTo>
                <a:lnTo>
                  <a:pt x="1434" y="1"/>
                </a:lnTo>
                <a:close/>
                <a:moveTo>
                  <a:pt x="1857" y="422"/>
                </a:moveTo>
                <a:lnTo>
                  <a:pt x="1855" y="424"/>
                </a:lnTo>
                <a:lnTo>
                  <a:pt x="1855" y="424"/>
                </a:lnTo>
                <a:lnTo>
                  <a:pt x="4354" y="2937"/>
                </a:lnTo>
                <a:lnTo>
                  <a:pt x="1857" y="4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88;p71">
            <a:extLst>
              <a:ext uri="{FF2B5EF4-FFF2-40B4-BE49-F238E27FC236}">
                <a16:creationId xmlns:a16="http://schemas.microsoft.com/office/drawing/2014/main" id="{48E6AC53-14C6-6CFF-179A-4693B3C8AA03}"/>
              </a:ext>
            </a:extLst>
          </p:cNvPr>
          <p:cNvSpPr/>
          <p:nvPr/>
        </p:nvSpPr>
        <p:spPr>
          <a:xfrm>
            <a:off x="1167570" y="2393866"/>
            <a:ext cx="292372" cy="213044"/>
          </a:xfrm>
          <a:custGeom>
            <a:avLst/>
            <a:gdLst/>
            <a:ahLst/>
            <a:cxnLst/>
            <a:rect l="l" t="t" r="r" b="b"/>
            <a:pathLst>
              <a:path w="9332" h="6800" extrusionOk="0">
                <a:moveTo>
                  <a:pt x="6345" y="0"/>
                </a:moveTo>
                <a:lnTo>
                  <a:pt x="1" y="6631"/>
                </a:lnTo>
                <a:lnTo>
                  <a:pt x="86" y="6547"/>
                </a:lnTo>
                <a:lnTo>
                  <a:pt x="540" y="6783"/>
                </a:lnTo>
                <a:lnTo>
                  <a:pt x="1958" y="6799"/>
                </a:lnTo>
                <a:cubicBezTo>
                  <a:pt x="1890" y="6513"/>
                  <a:pt x="1975" y="6176"/>
                  <a:pt x="2212" y="5940"/>
                </a:cubicBezTo>
                <a:lnTo>
                  <a:pt x="5687" y="2295"/>
                </a:lnTo>
                <a:cubicBezTo>
                  <a:pt x="5839" y="2143"/>
                  <a:pt x="6041" y="2059"/>
                  <a:pt x="6243" y="2059"/>
                </a:cubicBezTo>
                <a:cubicBezTo>
                  <a:pt x="6463" y="2059"/>
                  <a:pt x="6648" y="2143"/>
                  <a:pt x="6801" y="2278"/>
                </a:cubicBezTo>
                <a:lnTo>
                  <a:pt x="8893" y="4387"/>
                </a:lnTo>
                <a:lnTo>
                  <a:pt x="9332" y="3004"/>
                </a:lnTo>
                <a:lnTo>
                  <a:pt x="63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89;p71">
            <a:extLst>
              <a:ext uri="{FF2B5EF4-FFF2-40B4-BE49-F238E27FC236}">
                <a16:creationId xmlns:a16="http://schemas.microsoft.com/office/drawing/2014/main" id="{37100417-29A5-FFD7-E0E9-5F6F23887770}"/>
              </a:ext>
            </a:extLst>
          </p:cNvPr>
          <p:cNvSpPr/>
          <p:nvPr/>
        </p:nvSpPr>
        <p:spPr>
          <a:xfrm>
            <a:off x="1171799" y="2605814"/>
            <a:ext cx="211477" cy="201985"/>
          </a:xfrm>
          <a:custGeom>
            <a:avLst/>
            <a:gdLst/>
            <a:ahLst/>
            <a:cxnLst/>
            <a:rect l="l" t="t" r="r" b="b"/>
            <a:pathLst>
              <a:path w="6750" h="6447" extrusionOk="0">
                <a:moveTo>
                  <a:pt x="0" y="1"/>
                </a:moveTo>
                <a:lnTo>
                  <a:pt x="0" y="1"/>
                </a:lnTo>
                <a:lnTo>
                  <a:pt x="6750" y="6446"/>
                </a:lnTo>
                <a:close/>
              </a:path>
            </a:pathLst>
          </a:custGeom>
          <a:solidFill>
            <a:srgbClr val="614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90;p71">
            <a:extLst>
              <a:ext uri="{FF2B5EF4-FFF2-40B4-BE49-F238E27FC236}">
                <a16:creationId xmlns:a16="http://schemas.microsoft.com/office/drawing/2014/main" id="{1D498295-06E9-6F9C-3CEF-BACC9A736E94}"/>
              </a:ext>
            </a:extLst>
          </p:cNvPr>
          <p:cNvSpPr/>
          <p:nvPr/>
        </p:nvSpPr>
        <p:spPr>
          <a:xfrm>
            <a:off x="1184488" y="2606378"/>
            <a:ext cx="76696" cy="39131"/>
          </a:xfrm>
          <a:custGeom>
            <a:avLst/>
            <a:gdLst/>
            <a:ahLst/>
            <a:cxnLst/>
            <a:rect l="l" t="t" r="r" b="b"/>
            <a:pathLst>
              <a:path w="2448" h="1249" extrusionOk="0">
                <a:moveTo>
                  <a:pt x="0" y="0"/>
                </a:moveTo>
                <a:lnTo>
                  <a:pt x="2448" y="1249"/>
                </a:lnTo>
                <a:lnTo>
                  <a:pt x="1705" y="523"/>
                </a:lnTo>
                <a:cubicBezTo>
                  <a:pt x="1553" y="388"/>
                  <a:pt x="1452" y="203"/>
                  <a:pt x="1418" y="16"/>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91;p71">
            <a:extLst>
              <a:ext uri="{FF2B5EF4-FFF2-40B4-BE49-F238E27FC236}">
                <a16:creationId xmlns:a16="http://schemas.microsoft.com/office/drawing/2014/main" id="{CE20CD0D-F1A0-C9CC-625A-7D7672522568}"/>
              </a:ext>
            </a:extLst>
          </p:cNvPr>
          <p:cNvSpPr/>
          <p:nvPr/>
        </p:nvSpPr>
        <p:spPr>
          <a:xfrm>
            <a:off x="1446187" y="2487950"/>
            <a:ext cx="47058" cy="45491"/>
          </a:xfrm>
          <a:custGeom>
            <a:avLst/>
            <a:gdLst/>
            <a:ahLst/>
            <a:cxnLst/>
            <a:rect l="l" t="t" r="r" b="b"/>
            <a:pathLst>
              <a:path w="1502" h="1452" extrusionOk="0">
                <a:moveTo>
                  <a:pt x="439" y="1"/>
                </a:moveTo>
                <a:lnTo>
                  <a:pt x="0" y="1384"/>
                </a:lnTo>
                <a:lnTo>
                  <a:pt x="68" y="1452"/>
                </a:lnTo>
                <a:lnTo>
                  <a:pt x="1501" y="1081"/>
                </a:lnTo>
                <a:lnTo>
                  <a:pt x="1283" y="861"/>
                </a:lnTo>
                <a:lnTo>
                  <a:pt x="388" y="1097"/>
                </a:lnTo>
                <a:lnTo>
                  <a:pt x="388" y="1097"/>
                </a:lnTo>
                <a:lnTo>
                  <a:pt x="658" y="219"/>
                </a:lnTo>
                <a:lnTo>
                  <a:pt x="4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92;p71">
            <a:extLst>
              <a:ext uri="{FF2B5EF4-FFF2-40B4-BE49-F238E27FC236}">
                <a16:creationId xmlns:a16="http://schemas.microsoft.com/office/drawing/2014/main" id="{91E7AD0E-3345-FA9A-4561-C11E89FAE5A0}"/>
              </a:ext>
            </a:extLst>
          </p:cNvPr>
          <p:cNvSpPr/>
          <p:nvPr/>
        </p:nvSpPr>
        <p:spPr>
          <a:xfrm>
            <a:off x="1167570" y="2598984"/>
            <a:ext cx="16950" cy="7425"/>
          </a:xfrm>
          <a:custGeom>
            <a:avLst/>
            <a:gdLst/>
            <a:ahLst/>
            <a:cxnLst/>
            <a:rect l="l" t="t" r="r" b="b"/>
            <a:pathLst>
              <a:path w="541" h="237" extrusionOk="0">
                <a:moveTo>
                  <a:pt x="86" y="0"/>
                </a:moveTo>
                <a:lnTo>
                  <a:pt x="1" y="84"/>
                </a:lnTo>
                <a:lnTo>
                  <a:pt x="135" y="219"/>
                </a:lnTo>
                <a:lnTo>
                  <a:pt x="540" y="236"/>
                </a:lnTo>
                <a:lnTo>
                  <a:pt x="86" y="0"/>
                </a:lnTo>
                <a:close/>
              </a:path>
            </a:pathLst>
          </a:custGeom>
          <a:solidFill>
            <a:srgbClr val="412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93;p71">
            <a:extLst>
              <a:ext uri="{FF2B5EF4-FFF2-40B4-BE49-F238E27FC236}">
                <a16:creationId xmlns:a16="http://schemas.microsoft.com/office/drawing/2014/main" id="{01B4DAF1-FA88-DD58-BB0E-3F709CEC2F66}"/>
              </a:ext>
            </a:extLst>
          </p:cNvPr>
          <p:cNvSpPr/>
          <p:nvPr/>
        </p:nvSpPr>
        <p:spPr>
          <a:xfrm>
            <a:off x="1486352" y="2534977"/>
            <a:ext cx="98345" cy="78826"/>
          </a:xfrm>
          <a:custGeom>
            <a:avLst/>
            <a:gdLst/>
            <a:ahLst/>
            <a:cxnLst/>
            <a:rect l="l" t="t" r="r" b="b"/>
            <a:pathLst>
              <a:path w="3139" h="2516" extrusionOk="0">
                <a:moveTo>
                  <a:pt x="642" y="1"/>
                </a:moveTo>
                <a:lnTo>
                  <a:pt x="1" y="1166"/>
                </a:lnTo>
                <a:lnTo>
                  <a:pt x="810" y="1992"/>
                </a:lnTo>
                <a:cubicBezTo>
                  <a:pt x="928" y="2111"/>
                  <a:pt x="995" y="2262"/>
                  <a:pt x="995" y="2430"/>
                </a:cubicBezTo>
                <a:cubicBezTo>
                  <a:pt x="995" y="2448"/>
                  <a:pt x="979" y="2464"/>
                  <a:pt x="979" y="2482"/>
                </a:cubicBezTo>
                <a:lnTo>
                  <a:pt x="3139" y="2516"/>
                </a:lnTo>
                <a:lnTo>
                  <a:pt x="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94;p71">
            <a:extLst>
              <a:ext uri="{FF2B5EF4-FFF2-40B4-BE49-F238E27FC236}">
                <a16:creationId xmlns:a16="http://schemas.microsoft.com/office/drawing/2014/main" id="{BE7A5866-7C40-9DA3-E21B-A4853CAA716B}"/>
              </a:ext>
            </a:extLst>
          </p:cNvPr>
          <p:cNvSpPr/>
          <p:nvPr/>
        </p:nvSpPr>
        <p:spPr>
          <a:xfrm>
            <a:off x="1171799" y="2605814"/>
            <a:ext cx="412898" cy="201985"/>
          </a:xfrm>
          <a:custGeom>
            <a:avLst/>
            <a:gdLst/>
            <a:ahLst/>
            <a:cxnLst/>
            <a:rect l="l" t="t" r="r" b="b"/>
            <a:pathLst>
              <a:path w="13179" h="6447" extrusionOk="0">
                <a:moveTo>
                  <a:pt x="0" y="1"/>
                </a:moveTo>
                <a:lnTo>
                  <a:pt x="6750" y="6446"/>
                </a:lnTo>
                <a:lnTo>
                  <a:pt x="13179" y="255"/>
                </a:lnTo>
                <a:lnTo>
                  <a:pt x="11019" y="221"/>
                </a:lnTo>
                <a:cubicBezTo>
                  <a:pt x="11002" y="356"/>
                  <a:pt x="10952" y="491"/>
                  <a:pt x="10850" y="592"/>
                </a:cubicBezTo>
                <a:lnTo>
                  <a:pt x="7290" y="4000"/>
                </a:lnTo>
                <a:cubicBezTo>
                  <a:pt x="7070" y="4211"/>
                  <a:pt x="6788" y="4316"/>
                  <a:pt x="6505" y="4316"/>
                </a:cubicBezTo>
                <a:cubicBezTo>
                  <a:pt x="6223" y="4316"/>
                  <a:pt x="5940" y="4211"/>
                  <a:pt x="5721" y="4000"/>
                </a:cubicBezTo>
                <a:lnTo>
                  <a:pt x="2853" y="1267"/>
                </a:lnTo>
                <a:lnTo>
                  <a:pt x="405" y="1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95;p71">
            <a:extLst>
              <a:ext uri="{FF2B5EF4-FFF2-40B4-BE49-F238E27FC236}">
                <a16:creationId xmlns:a16="http://schemas.microsoft.com/office/drawing/2014/main" id="{A2605BFD-17F7-512D-5C25-E81C4DD62FCA}"/>
              </a:ext>
            </a:extLst>
          </p:cNvPr>
          <p:cNvSpPr/>
          <p:nvPr/>
        </p:nvSpPr>
        <p:spPr>
          <a:xfrm>
            <a:off x="1226783" y="2458343"/>
            <a:ext cx="259600" cy="153329"/>
          </a:xfrm>
          <a:custGeom>
            <a:avLst/>
            <a:gdLst/>
            <a:ahLst/>
            <a:cxnLst/>
            <a:rect l="l" t="t" r="r" b="b"/>
            <a:pathLst>
              <a:path w="8286" h="4894" extrusionOk="0">
                <a:moveTo>
                  <a:pt x="4439" y="406"/>
                </a:moveTo>
                <a:cubicBezTo>
                  <a:pt x="4607" y="406"/>
                  <a:pt x="4776" y="473"/>
                  <a:pt x="4893" y="608"/>
                </a:cubicBezTo>
                <a:lnTo>
                  <a:pt x="7948" y="3679"/>
                </a:lnTo>
                <a:cubicBezTo>
                  <a:pt x="7227" y="3903"/>
                  <a:pt x="6341" y="4035"/>
                  <a:pt x="5377" y="4035"/>
                </a:cubicBezTo>
                <a:cubicBezTo>
                  <a:pt x="5033" y="4035"/>
                  <a:pt x="4679" y="4018"/>
                  <a:pt x="4320" y="3983"/>
                </a:cubicBezTo>
                <a:cubicBezTo>
                  <a:pt x="3224" y="3882"/>
                  <a:pt x="2227" y="3645"/>
                  <a:pt x="1418" y="3308"/>
                </a:cubicBezTo>
                <a:lnTo>
                  <a:pt x="3982" y="608"/>
                </a:lnTo>
                <a:cubicBezTo>
                  <a:pt x="4101" y="490"/>
                  <a:pt x="4270" y="422"/>
                  <a:pt x="4439" y="406"/>
                </a:cubicBezTo>
                <a:close/>
                <a:moveTo>
                  <a:pt x="1388" y="3645"/>
                </a:moveTo>
                <a:cubicBezTo>
                  <a:pt x="1497" y="3645"/>
                  <a:pt x="1622" y="3656"/>
                  <a:pt x="1755" y="3679"/>
                </a:cubicBezTo>
                <a:cubicBezTo>
                  <a:pt x="2144" y="3763"/>
                  <a:pt x="2430" y="3915"/>
                  <a:pt x="2414" y="4033"/>
                </a:cubicBezTo>
                <a:cubicBezTo>
                  <a:pt x="2403" y="4107"/>
                  <a:pt x="2268" y="4148"/>
                  <a:pt x="2075" y="4148"/>
                </a:cubicBezTo>
                <a:cubicBezTo>
                  <a:pt x="1957" y="4148"/>
                  <a:pt x="1818" y="4132"/>
                  <a:pt x="1671" y="4100"/>
                </a:cubicBezTo>
                <a:cubicBezTo>
                  <a:pt x="1283" y="4033"/>
                  <a:pt x="996" y="3882"/>
                  <a:pt x="1013" y="3763"/>
                </a:cubicBezTo>
                <a:cubicBezTo>
                  <a:pt x="1035" y="3686"/>
                  <a:pt x="1181" y="3645"/>
                  <a:pt x="1388" y="3645"/>
                </a:cubicBezTo>
                <a:close/>
                <a:moveTo>
                  <a:pt x="4353" y="1"/>
                </a:moveTo>
                <a:cubicBezTo>
                  <a:pt x="4151" y="1"/>
                  <a:pt x="3949" y="85"/>
                  <a:pt x="3797" y="237"/>
                </a:cubicBezTo>
                <a:lnTo>
                  <a:pt x="322" y="3882"/>
                </a:lnTo>
                <a:cubicBezTo>
                  <a:pt x="85" y="4118"/>
                  <a:pt x="0" y="4455"/>
                  <a:pt x="68" y="4741"/>
                </a:cubicBezTo>
                <a:lnTo>
                  <a:pt x="7559" y="4894"/>
                </a:lnTo>
                <a:lnTo>
                  <a:pt x="8286" y="3612"/>
                </a:lnTo>
                <a:lnTo>
                  <a:pt x="7071" y="2397"/>
                </a:lnTo>
                <a:lnTo>
                  <a:pt x="6969" y="2431"/>
                </a:lnTo>
                <a:lnTo>
                  <a:pt x="6969" y="2431"/>
                </a:lnTo>
                <a:lnTo>
                  <a:pt x="7003" y="2329"/>
                </a:lnTo>
                <a:lnTo>
                  <a:pt x="4911" y="220"/>
                </a:lnTo>
                <a:cubicBezTo>
                  <a:pt x="4758" y="85"/>
                  <a:pt x="4573" y="1"/>
                  <a:pt x="4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96;p71">
            <a:extLst>
              <a:ext uri="{FF2B5EF4-FFF2-40B4-BE49-F238E27FC236}">
                <a16:creationId xmlns:a16="http://schemas.microsoft.com/office/drawing/2014/main" id="{11DD2F7D-FBD0-70D2-15C8-C23100A448C7}"/>
              </a:ext>
            </a:extLst>
          </p:cNvPr>
          <p:cNvSpPr/>
          <p:nvPr/>
        </p:nvSpPr>
        <p:spPr>
          <a:xfrm>
            <a:off x="1228883" y="2606879"/>
            <a:ext cx="234756" cy="111034"/>
          </a:xfrm>
          <a:custGeom>
            <a:avLst/>
            <a:gdLst/>
            <a:ahLst/>
            <a:cxnLst/>
            <a:rect l="l" t="t" r="r" b="b"/>
            <a:pathLst>
              <a:path w="7493" h="3544" extrusionOk="0">
                <a:moveTo>
                  <a:pt x="1" y="0"/>
                </a:moveTo>
                <a:lnTo>
                  <a:pt x="1" y="0"/>
                </a:lnTo>
                <a:cubicBezTo>
                  <a:pt x="35" y="187"/>
                  <a:pt x="136" y="372"/>
                  <a:pt x="288" y="507"/>
                </a:cubicBezTo>
                <a:lnTo>
                  <a:pt x="1031" y="1233"/>
                </a:lnTo>
                <a:lnTo>
                  <a:pt x="5569" y="3544"/>
                </a:lnTo>
                <a:lnTo>
                  <a:pt x="7492" y="15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97;p71">
            <a:extLst>
              <a:ext uri="{FF2B5EF4-FFF2-40B4-BE49-F238E27FC236}">
                <a16:creationId xmlns:a16="http://schemas.microsoft.com/office/drawing/2014/main" id="{86731E86-98BF-45CE-C4A3-F2B5ED036035}"/>
              </a:ext>
            </a:extLst>
          </p:cNvPr>
          <p:cNvSpPr/>
          <p:nvPr/>
        </p:nvSpPr>
        <p:spPr>
          <a:xfrm>
            <a:off x="1445122" y="2531311"/>
            <a:ext cx="3196" cy="3196"/>
          </a:xfrm>
          <a:custGeom>
            <a:avLst/>
            <a:gdLst/>
            <a:ahLst/>
            <a:cxnLst/>
            <a:rect l="l" t="t" r="r" b="b"/>
            <a:pathLst>
              <a:path w="102" h="102" extrusionOk="0">
                <a:moveTo>
                  <a:pt x="34" y="0"/>
                </a:moveTo>
                <a:lnTo>
                  <a:pt x="0" y="102"/>
                </a:lnTo>
                <a:lnTo>
                  <a:pt x="0" y="102"/>
                </a:lnTo>
                <a:lnTo>
                  <a:pt x="102" y="68"/>
                </a:lnTo>
                <a:lnTo>
                  <a:pt x="34" y="0"/>
                </a:lnTo>
                <a:close/>
              </a:path>
            </a:pathLst>
          </a:custGeom>
          <a:solidFill>
            <a:srgbClr val="917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98;p71">
            <a:extLst>
              <a:ext uri="{FF2B5EF4-FFF2-40B4-BE49-F238E27FC236}">
                <a16:creationId xmlns:a16="http://schemas.microsoft.com/office/drawing/2014/main" id="{940CC79C-07DD-4BA2-ACCB-FB99004B8B1C}"/>
              </a:ext>
            </a:extLst>
          </p:cNvPr>
          <p:cNvSpPr/>
          <p:nvPr/>
        </p:nvSpPr>
        <p:spPr>
          <a:xfrm>
            <a:off x="1463607" y="2571476"/>
            <a:ext cx="53950" cy="41262"/>
          </a:xfrm>
          <a:custGeom>
            <a:avLst/>
            <a:gdLst/>
            <a:ahLst/>
            <a:cxnLst/>
            <a:rect l="l" t="t" r="r" b="b"/>
            <a:pathLst>
              <a:path w="1722" h="1317" extrusionOk="0">
                <a:moveTo>
                  <a:pt x="727" y="1"/>
                </a:moveTo>
                <a:lnTo>
                  <a:pt x="0" y="1283"/>
                </a:lnTo>
                <a:lnTo>
                  <a:pt x="1705" y="1317"/>
                </a:lnTo>
                <a:cubicBezTo>
                  <a:pt x="1705" y="1299"/>
                  <a:pt x="1721" y="1283"/>
                  <a:pt x="1721" y="1265"/>
                </a:cubicBezTo>
                <a:cubicBezTo>
                  <a:pt x="1721" y="1097"/>
                  <a:pt x="1654" y="946"/>
                  <a:pt x="1536" y="827"/>
                </a:cubicBez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99;p71">
            <a:extLst>
              <a:ext uri="{FF2B5EF4-FFF2-40B4-BE49-F238E27FC236}">
                <a16:creationId xmlns:a16="http://schemas.microsoft.com/office/drawing/2014/main" id="{E83E0B0D-FA88-43C9-57E3-757846661371}"/>
              </a:ext>
            </a:extLst>
          </p:cNvPr>
          <p:cNvSpPr/>
          <p:nvPr/>
        </p:nvSpPr>
        <p:spPr>
          <a:xfrm>
            <a:off x="1261152" y="2611673"/>
            <a:ext cx="255903" cy="129393"/>
          </a:xfrm>
          <a:custGeom>
            <a:avLst/>
            <a:gdLst/>
            <a:ahLst/>
            <a:cxnLst/>
            <a:rect l="l" t="t" r="r" b="b"/>
            <a:pathLst>
              <a:path w="8168" h="4130" extrusionOk="0">
                <a:moveTo>
                  <a:pt x="6462" y="0"/>
                </a:moveTo>
                <a:lnTo>
                  <a:pt x="4539" y="3391"/>
                </a:lnTo>
                <a:lnTo>
                  <a:pt x="1" y="1080"/>
                </a:lnTo>
                <a:lnTo>
                  <a:pt x="2869" y="3813"/>
                </a:lnTo>
                <a:cubicBezTo>
                  <a:pt x="3088" y="4024"/>
                  <a:pt x="3371" y="4129"/>
                  <a:pt x="3653" y="4129"/>
                </a:cubicBezTo>
                <a:cubicBezTo>
                  <a:pt x="3936" y="4129"/>
                  <a:pt x="4218" y="4024"/>
                  <a:pt x="4438" y="3813"/>
                </a:cubicBezTo>
                <a:lnTo>
                  <a:pt x="7998" y="405"/>
                </a:lnTo>
                <a:cubicBezTo>
                  <a:pt x="8100" y="304"/>
                  <a:pt x="8150" y="169"/>
                  <a:pt x="8167" y="34"/>
                </a:cubicBezTo>
                <a:lnTo>
                  <a:pt x="64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00;p71">
            <a:extLst>
              <a:ext uri="{FF2B5EF4-FFF2-40B4-BE49-F238E27FC236}">
                <a16:creationId xmlns:a16="http://schemas.microsoft.com/office/drawing/2014/main" id="{A270F8B4-C915-4AB5-133A-EFD0CC1E3998}"/>
              </a:ext>
            </a:extLst>
          </p:cNvPr>
          <p:cNvSpPr/>
          <p:nvPr/>
        </p:nvSpPr>
        <p:spPr>
          <a:xfrm>
            <a:off x="1271178" y="2471032"/>
            <a:ext cx="204648" cy="113759"/>
          </a:xfrm>
          <a:custGeom>
            <a:avLst/>
            <a:gdLst/>
            <a:ahLst/>
            <a:cxnLst/>
            <a:rect l="l" t="t" r="r" b="b"/>
            <a:pathLst>
              <a:path w="6532" h="3631" extrusionOk="0">
                <a:moveTo>
                  <a:pt x="3022" y="1"/>
                </a:moveTo>
                <a:cubicBezTo>
                  <a:pt x="2853" y="17"/>
                  <a:pt x="2684" y="85"/>
                  <a:pt x="2565" y="203"/>
                </a:cubicBezTo>
                <a:lnTo>
                  <a:pt x="1" y="2903"/>
                </a:lnTo>
                <a:cubicBezTo>
                  <a:pt x="810" y="3240"/>
                  <a:pt x="1807" y="3477"/>
                  <a:pt x="2903" y="3578"/>
                </a:cubicBezTo>
                <a:cubicBezTo>
                  <a:pt x="3262" y="3613"/>
                  <a:pt x="3616" y="3630"/>
                  <a:pt x="3960" y="3630"/>
                </a:cubicBezTo>
                <a:cubicBezTo>
                  <a:pt x="4924" y="3630"/>
                  <a:pt x="5810" y="3498"/>
                  <a:pt x="6531" y="3274"/>
                </a:cubicBezTo>
                <a:lnTo>
                  <a:pt x="3476" y="203"/>
                </a:lnTo>
                <a:cubicBezTo>
                  <a:pt x="3359" y="68"/>
                  <a:pt x="3190" y="1"/>
                  <a:pt x="3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01;p71">
            <a:extLst>
              <a:ext uri="{FF2B5EF4-FFF2-40B4-BE49-F238E27FC236}">
                <a16:creationId xmlns:a16="http://schemas.microsoft.com/office/drawing/2014/main" id="{A9FA01CE-3CF5-AA0D-2AF7-D90FF571CBF2}"/>
              </a:ext>
            </a:extLst>
          </p:cNvPr>
          <p:cNvSpPr/>
          <p:nvPr/>
        </p:nvSpPr>
        <p:spPr>
          <a:xfrm>
            <a:off x="1257988" y="2572510"/>
            <a:ext cx="44927" cy="15790"/>
          </a:xfrm>
          <a:custGeom>
            <a:avLst/>
            <a:gdLst/>
            <a:ahLst/>
            <a:cxnLst/>
            <a:rect l="l" t="t" r="r" b="b"/>
            <a:pathLst>
              <a:path w="1434" h="504" extrusionOk="0">
                <a:moveTo>
                  <a:pt x="392" y="1"/>
                </a:moveTo>
                <a:cubicBezTo>
                  <a:pt x="185" y="1"/>
                  <a:pt x="39" y="42"/>
                  <a:pt x="17" y="119"/>
                </a:cubicBezTo>
                <a:cubicBezTo>
                  <a:pt x="0" y="238"/>
                  <a:pt x="287" y="389"/>
                  <a:pt x="675" y="456"/>
                </a:cubicBezTo>
                <a:cubicBezTo>
                  <a:pt x="822" y="488"/>
                  <a:pt x="961" y="504"/>
                  <a:pt x="1079" y="504"/>
                </a:cubicBezTo>
                <a:cubicBezTo>
                  <a:pt x="1272" y="504"/>
                  <a:pt x="1407" y="463"/>
                  <a:pt x="1418" y="389"/>
                </a:cubicBezTo>
                <a:cubicBezTo>
                  <a:pt x="1434" y="271"/>
                  <a:pt x="1148" y="119"/>
                  <a:pt x="759" y="35"/>
                </a:cubicBezTo>
                <a:cubicBezTo>
                  <a:pt x="626" y="12"/>
                  <a:pt x="501" y="1"/>
                  <a:pt x="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02;p71">
            <a:extLst>
              <a:ext uri="{FF2B5EF4-FFF2-40B4-BE49-F238E27FC236}">
                <a16:creationId xmlns:a16="http://schemas.microsoft.com/office/drawing/2014/main" id="{82362E79-8FE9-25B9-0490-CCBE5440C299}"/>
              </a:ext>
            </a:extLst>
          </p:cNvPr>
          <p:cNvSpPr/>
          <p:nvPr/>
        </p:nvSpPr>
        <p:spPr>
          <a:xfrm>
            <a:off x="2204749" y="1152099"/>
            <a:ext cx="367438" cy="1330616"/>
          </a:xfrm>
          <a:custGeom>
            <a:avLst/>
            <a:gdLst/>
            <a:ahLst/>
            <a:cxnLst/>
            <a:rect l="l" t="t" r="r" b="b"/>
            <a:pathLst>
              <a:path w="11728" h="42471" extrusionOk="0">
                <a:moveTo>
                  <a:pt x="6294" y="0"/>
                </a:moveTo>
                <a:cubicBezTo>
                  <a:pt x="6294" y="0"/>
                  <a:pt x="4843" y="5096"/>
                  <a:pt x="3358" y="11305"/>
                </a:cubicBezTo>
                <a:lnTo>
                  <a:pt x="4405" y="13127"/>
                </a:lnTo>
                <a:lnTo>
                  <a:pt x="2987" y="12824"/>
                </a:lnTo>
                <a:cubicBezTo>
                  <a:pt x="2531" y="14799"/>
                  <a:pt x="2076" y="16839"/>
                  <a:pt x="1687" y="18830"/>
                </a:cubicBezTo>
                <a:lnTo>
                  <a:pt x="3325" y="19067"/>
                </a:lnTo>
                <a:lnTo>
                  <a:pt x="1384" y="20349"/>
                </a:lnTo>
                <a:cubicBezTo>
                  <a:pt x="524" y="24956"/>
                  <a:pt x="0" y="29157"/>
                  <a:pt x="355" y="31435"/>
                </a:cubicBezTo>
                <a:cubicBezTo>
                  <a:pt x="1417" y="38336"/>
                  <a:pt x="7273" y="42470"/>
                  <a:pt x="7273" y="42470"/>
                </a:cubicBezTo>
                <a:cubicBezTo>
                  <a:pt x="9466" y="39348"/>
                  <a:pt x="11356" y="31991"/>
                  <a:pt x="11642" y="23791"/>
                </a:cubicBezTo>
                <a:lnTo>
                  <a:pt x="10360" y="23606"/>
                </a:lnTo>
                <a:lnTo>
                  <a:pt x="11676" y="22745"/>
                </a:lnTo>
                <a:cubicBezTo>
                  <a:pt x="11727" y="19320"/>
                  <a:pt x="11507" y="15793"/>
                  <a:pt x="10900" y="12369"/>
                </a:cubicBezTo>
                <a:lnTo>
                  <a:pt x="9298" y="13786"/>
                </a:lnTo>
                <a:lnTo>
                  <a:pt x="10630" y="11001"/>
                </a:lnTo>
                <a:cubicBezTo>
                  <a:pt x="9804" y="6970"/>
                  <a:pt x="8403" y="3172"/>
                  <a:pt x="6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03;p71">
            <a:extLst>
              <a:ext uri="{FF2B5EF4-FFF2-40B4-BE49-F238E27FC236}">
                <a16:creationId xmlns:a16="http://schemas.microsoft.com/office/drawing/2014/main" id="{8F682A50-0704-53BE-AA16-2D21A2CCA741}"/>
              </a:ext>
            </a:extLst>
          </p:cNvPr>
          <p:cNvSpPr/>
          <p:nvPr/>
        </p:nvSpPr>
        <p:spPr>
          <a:xfrm>
            <a:off x="2204749" y="1420127"/>
            <a:ext cx="367438" cy="1062588"/>
          </a:xfrm>
          <a:custGeom>
            <a:avLst/>
            <a:gdLst/>
            <a:ahLst/>
            <a:cxnLst/>
            <a:rect l="l" t="t" r="r" b="b"/>
            <a:pathLst>
              <a:path w="11728" h="33916" extrusionOk="0">
                <a:moveTo>
                  <a:pt x="10040" y="1"/>
                </a:moveTo>
                <a:cubicBezTo>
                  <a:pt x="9703" y="811"/>
                  <a:pt x="9298" y="1637"/>
                  <a:pt x="8825" y="2464"/>
                </a:cubicBezTo>
                <a:cubicBezTo>
                  <a:pt x="6783" y="6024"/>
                  <a:pt x="4135" y="8437"/>
                  <a:pt x="1941" y="8993"/>
                </a:cubicBezTo>
                <a:cubicBezTo>
                  <a:pt x="1856" y="9416"/>
                  <a:pt x="1772" y="9854"/>
                  <a:pt x="1687" y="10275"/>
                </a:cubicBezTo>
                <a:lnTo>
                  <a:pt x="3325" y="10512"/>
                </a:lnTo>
                <a:lnTo>
                  <a:pt x="1384" y="11794"/>
                </a:lnTo>
                <a:cubicBezTo>
                  <a:pt x="524" y="16401"/>
                  <a:pt x="0" y="20602"/>
                  <a:pt x="355" y="22880"/>
                </a:cubicBezTo>
                <a:cubicBezTo>
                  <a:pt x="1417" y="29781"/>
                  <a:pt x="7273" y="33915"/>
                  <a:pt x="7273" y="33915"/>
                </a:cubicBezTo>
                <a:cubicBezTo>
                  <a:pt x="9466" y="30793"/>
                  <a:pt x="11356" y="23436"/>
                  <a:pt x="11642" y="15236"/>
                </a:cubicBezTo>
                <a:lnTo>
                  <a:pt x="10360" y="15051"/>
                </a:lnTo>
                <a:lnTo>
                  <a:pt x="11676" y="14190"/>
                </a:lnTo>
                <a:cubicBezTo>
                  <a:pt x="11727" y="10765"/>
                  <a:pt x="11507" y="7238"/>
                  <a:pt x="10900" y="3814"/>
                </a:cubicBezTo>
                <a:lnTo>
                  <a:pt x="9298" y="5231"/>
                </a:lnTo>
                <a:lnTo>
                  <a:pt x="10630" y="2446"/>
                </a:lnTo>
                <a:cubicBezTo>
                  <a:pt x="10461" y="1620"/>
                  <a:pt x="10276" y="793"/>
                  <a:pt x="10040" y="1"/>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04;p71">
            <a:extLst>
              <a:ext uri="{FF2B5EF4-FFF2-40B4-BE49-F238E27FC236}">
                <a16:creationId xmlns:a16="http://schemas.microsoft.com/office/drawing/2014/main" id="{8F5F3AB2-08DC-2D36-DA44-78B42676DB1D}"/>
              </a:ext>
            </a:extLst>
          </p:cNvPr>
          <p:cNvSpPr/>
          <p:nvPr/>
        </p:nvSpPr>
        <p:spPr>
          <a:xfrm>
            <a:off x="2362809" y="1523203"/>
            <a:ext cx="66106" cy="709437"/>
          </a:xfrm>
          <a:custGeom>
            <a:avLst/>
            <a:gdLst/>
            <a:ahLst/>
            <a:cxnLst/>
            <a:rect l="l" t="t" r="r" b="b"/>
            <a:pathLst>
              <a:path w="2110" h="22644" extrusionOk="0">
                <a:moveTo>
                  <a:pt x="1333" y="0"/>
                </a:moveTo>
                <a:lnTo>
                  <a:pt x="1063" y="220"/>
                </a:lnTo>
                <a:cubicBezTo>
                  <a:pt x="2059" y="5248"/>
                  <a:pt x="1" y="22542"/>
                  <a:pt x="1" y="22542"/>
                </a:cubicBezTo>
                <a:lnTo>
                  <a:pt x="422" y="22644"/>
                </a:lnTo>
                <a:cubicBezTo>
                  <a:pt x="894" y="17143"/>
                  <a:pt x="2109" y="5754"/>
                  <a:pt x="1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05;p71">
            <a:extLst>
              <a:ext uri="{FF2B5EF4-FFF2-40B4-BE49-F238E27FC236}">
                <a16:creationId xmlns:a16="http://schemas.microsoft.com/office/drawing/2014/main" id="{73722D53-4C61-B01A-3A4A-597995BA6EEC}"/>
              </a:ext>
            </a:extLst>
          </p:cNvPr>
          <p:cNvSpPr/>
          <p:nvPr/>
        </p:nvSpPr>
        <p:spPr>
          <a:xfrm>
            <a:off x="1469434" y="1091318"/>
            <a:ext cx="547147" cy="1449545"/>
          </a:xfrm>
          <a:custGeom>
            <a:avLst/>
            <a:gdLst/>
            <a:ahLst/>
            <a:cxnLst/>
            <a:rect l="l" t="t" r="r" b="b"/>
            <a:pathLst>
              <a:path w="17464" h="46267" extrusionOk="0">
                <a:moveTo>
                  <a:pt x="8876" y="1"/>
                </a:moveTo>
                <a:lnTo>
                  <a:pt x="8876" y="1"/>
                </a:lnTo>
                <a:cubicBezTo>
                  <a:pt x="9027" y="1434"/>
                  <a:pt x="8133" y="15422"/>
                  <a:pt x="8133" y="15422"/>
                </a:cubicBezTo>
                <a:lnTo>
                  <a:pt x="9331" y="17160"/>
                </a:lnTo>
                <a:lnTo>
                  <a:pt x="8133" y="16401"/>
                </a:lnTo>
                <a:lnTo>
                  <a:pt x="4437" y="26930"/>
                </a:lnTo>
                <a:lnTo>
                  <a:pt x="6244" y="30541"/>
                </a:lnTo>
                <a:lnTo>
                  <a:pt x="6244" y="30541"/>
                </a:lnTo>
                <a:lnTo>
                  <a:pt x="4437" y="28145"/>
                </a:lnTo>
                <a:lnTo>
                  <a:pt x="4437" y="28145"/>
                </a:lnTo>
                <a:cubicBezTo>
                  <a:pt x="1" y="37846"/>
                  <a:pt x="6244" y="44089"/>
                  <a:pt x="11254" y="46266"/>
                </a:cubicBezTo>
                <a:cubicBezTo>
                  <a:pt x="14595" y="44696"/>
                  <a:pt x="16401" y="38521"/>
                  <a:pt x="16401" y="38521"/>
                </a:cubicBezTo>
                <a:lnTo>
                  <a:pt x="16401" y="38521"/>
                </a:lnTo>
                <a:lnTo>
                  <a:pt x="14073" y="39567"/>
                </a:lnTo>
                <a:lnTo>
                  <a:pt x="14073" y="39567"/>
                </a:lnTo>
                <a:lnTo>
                  <a:pt x="16333" y="37391"/>
                </a:lnTo>
                <a:cubicBezTo>
                  <a:pt x="17463" y="30169"/>
                  <a:pt x="14291" y="17902"/>
                  <a:pt x="14291" y="17902"/>
                </a:cubicBezTo>
                <a:lnTo>
                  <a:pt x="13026" y="18577"/>
                </a:lnTo>
                <a:lnTo>
                  <a:pt x="13026" y="18577"/>
                </a:lnTo>
                <a:lnTo>
                  <a:pt x="13769" y="17380"/>
                </a:lnTo>
                <a:cubicBezTo>
                  <a:pt x="13178" y="14376"/>
                  <a:pt x="8876" y="1"/>
                  <a:pt x="8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06;p71">
            <a:extLst>
              <a:ext uri="{FF2B5EF4-FFF2-40B4-BE49-F238E27FC236}">
                <a16:creationId xmlns:a16="http://schemas.microsoft.com/office/drawing/2014/main" id="{16962F83-3829-7F83-5484-0A8D0E62C6F2}"/>
              </a:ext>
            </a:extLst>
          </p:cNvPr>
          <p:cNvSpPr/>
          <p:nvPr/>
        </p:nvSpPr>
        <p:spPr>
          <a:xfrm>
            <a:off x="1553461" y="1689190"/>
            <a:ext cx="456259" cy="851675"/>
          </a:xfrm>
          <a:custGeom>
            <a:avLst/>
            <a:gdLst/>
            <a:ahLst/>
            <a:cxnLst/>
            <a:rect l="l" t="t" r="r" b="b"/>
            <a:pathLst>
              <a:path w="14563" h="27184" extrusionOk="0">
                <a:moveTo>
                  <a:pt x="11897" y="0"/>
                </a:moveTo>
                <a:cubicBezTo>
                  <a:pt x="11609" y="9602"/>
                  <a:pt x="8185" y="17177"/>
                  <a:pt x="4034" y="17177"/>
                </a:cubicBezTo>
                <a:cubicBezTo>
                  <a:pt x="2667" y="17177"/>
                  <a:pt x="1368" y="16367"/>
                  <a:pt x="254" y="14933"/>
                </a:cubicBezTo>
                <a:lnTo>
                  <a:pt x="254" y="14933"/>
                </a:lnTo>
                <a:cubicBezTo>
                  <a:pt x="1" y="21311"/>
                  <a:pt x="4658" y="25478"/>
                  <a:pt x="8572" y="27183"/>
                </a:cubicBezTo>
                <a:cubicBezTo>
                  <a:pt x="11913" y="25613"/>
                  <a:pt x="13719" y="19438"/>
                  <a:pt x="13719" y="19438"/>
                </a:cubicBezTo>
                <a:lnTo>
                  <a:pt x="13719" y="19438"/>
                </a:lnTo>
                <a:lnTo>
                  <a:pt x="11391" y="20484"/>
                </a:lnTo>
                <a:lnTo>
                  <a:pt x="11391" y="20484"/>
                </a:lnTo>
                <a:lnTo>
                  <a:pt x="13651" y="18308"/>
                </a:lnTo>
                <a:cubicBezTo>
                  <a:pt x="14563" y="12452"/>
                  <a:pt x="12655" y="3257"/>
                  <a:pt x="11897" y="0"/>
                </a:cubicBez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07;p71">
            <a:extLst>
              <a:ext uri="{FF2B5EF4-FFF2-40B4-BE49-F238E27FC236}">
                <a16:creationId xmlns:a16="http://schemas.microsoft.com/office/drawing/2014/main" id="{E2A08B18-9016-FBD9-05FE-5CD907CCAC84}"/>
              </a:ext>
            </a:extLst>
          </p:cNvPr>
          <p:cNvSpPr/>
          <p:nvPr/>
        </p:nvSpPr>
        <p:spPr>
          <a:xfrm>
            <a:off x="1796645" y="1896407"/>
            <a:ext cx="51820" cy="1056228"/>
          </a:xfrm>
          <a:custGeom>
            <a:avLst/>
            <a:gdLst/>
            <a:ahLst/>
            <a:cxnLst/>
            <a:rect l="l" t="t" r="r" b="b"/>
            <a:pathLst>
              <a:path w="1654" h="33713" extrusionOk="0">
                <a:moveTo>
                  <a:pt x="169" y="0"/>
                </a:moveTo>
                <a:lnTo>
                  <a:pt x="169" y="0"/>
                </a:lnTo>
                <a:cubicBezTo>
                  <a:pt x="0" y="5012"/>
                  <a:pt x="321" y="24990"/>
                  <a:pt x="844" y="33712"/>
                </a:cubicBezTo>
                <a:lnTo>
                  <a:pt x="1654" y="33712"/>
                </a:lnTo>
                <a:cubicBezTo>
                  <a:pt x="1654" y="33712"/>
                  <a:pt x="203" y="20873"/>
                  <a:pt x="456" y="895"/>
                </a:cubicBezTo>
                <a:lnTo>
                  <a:pt x="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08;p71">
            <a:extLst>
              <a:ext uri="{FF2B5EF4-FFF2-40B4-BE49-F238E27FC236}">
                <a16:creationId xmlns:a16="http://schemas.microsoft.com/office/drawing/2014/main" id="{FF49EDD5-992F-BC1C-BDB4-953902A850F8}"/>
              </a:ext>
            </a:extLst>
          </p:cNvPr>
          <p:cNvSpPr/>
          <p:nvPr/>
        </p:nvSpPr>
        <p:spPr>
          <a:xfrm>
            <a:off x="2645593" y="1535892"/>
            <a:ext cx="148066" cy="209911"/>
          </a:xfrm>
          <a:custGeom>
            <a:avLst/>
            <a:gdLst/>
            <a:ahLst/>
            <a:cxnLst/>
            <a:rect l="l" t="t" r="r" b="b"/>
            <a:pathLst>
              <a:path w="4726" h="6700" extrusionOk="0">
                <a:moveTo>
                  <a:pt x="1537" y="0"/>
                </a:moveTo>
                <a:lnTo>
                  <a:pt x="1" y="6699"/>
                </a:lnTo>
                <a:lnTo>
                  <a:pt x="4725" y="6699"/>
                </a:lnTo>
                <a:lnTo>
                  <a:pt x="4725" y="473"/>
                </a:lnTo>
                <a:lnTo>
                  <a:pt x="15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09;p71">
            <a:extLst>
              <a:ext uri="{FF2B5EF4-FFF2-40B4-BE49-F238E27FC236}">
                <a16:creationId xmlns:a16="http://schemas.microsoft.com/office/drawing/2014/main" id="{227688F7-823D-9333-8216-E369FE1C2117}"/>
              </a:ext>
            </a:extLst>
          </p:cNvPr>
          <p:cNvSpPr/>
          <p:nvPr/>
        </p:nvSpPr>
        <p:spPr>
          <a:xfrm>
            <a:off x="2693748" y="1476177"/>
            <a:ext cx="231560" cy="304496"/>
          </a:xfrm>
          <a:custGeom>
            <a:avLst/>
            <a:gdLst/>
            <a:ahLst/>
            <a:cxnLst/>
            <a:rect l="l" t="t" r="r" b="b"/>
            <a:pathLst>
              <a:path w="7391" h="9719" extrusionOk="0">
                <a:moveTo>
                  <a:pt x="7390" y="0"/>
                </a:moveTo>
                <a:lnTo>
                  <a:pt x="0" y="1906"/>
                </a:lnTo>
                <a:lnTo>
                  <a:pt x="0" y="9719"/>
                </a:lnTo>
                <a:lnTo>
                  <a:pt x="7390" y="9719"/>
                </a:lnTo>
                <a:lnTo>
                  <a:pt x="7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10;p71">
            <a:extLst>
              <a:ext uri="{FF2B5EF4-FFF2-40B4-BE49-F238E27FC236}">
                <a16:creationId xmlns:a16="http://schemas.microsoft.com/office/drawing/2014/main" id="{95A79370-69F5-6427-0C40-FA4B38694122}"/>
              </a:ext>
            </a:extLst>
          </p:cNvPr>
          <p:cNvSpPr/>
          <p:nvPr/>
        </p:nvSpPr>
        <p:spPr>
          <a:xfrm>
            <a:off x="1847368" y="1589811"/>
            <a:ext cx="2021004" cy="1449013"/>
          </a:xfrm>
          <a:custGeom>
            <a:avLst/>
            <a:gdLst/>
            <a:ahLst/>
            <a:cxnLst/>
            <a:rect l="l" t="t" r="r" b="b"/>
            <a:pathLst>
              <a:path w="64507" h="46250" extrusionOk="0">
                <a:moveTo>
                  <a:pt x="41323" y="0"/>
                </a:moveTo>
                <a:lnTo>
                  <a:pt x="1638" y="17093"/>
                </a:lnTo>
                <a:lnTo>
                  <a:pt x="1418" y="20771"/>
                </a:lnTo>
                <a:lnTo>
                  <a:pt x="1" y="44038"/>
                </a:lnTo>
                <a:cubicBezTo>
                  <a:pt x="390" y="44139"/>
                  <a:pt x="777" y="44258"/>
                  <a:pt x="1166" y="44376"/>
                </a:cubicBezTo>
                <a:cubicBezTo>
                  <a:pt x="3089" y="44933"/>
                  <a:pt x="5029" y="45574"/>
                  <a:pt x="6903" y="46249"/>
                </a:cubicBezTo>
                <a:lnTo>
                  <a:pt x="64507" y="14427"/>
                </a:lnTo>
                <a:lnTo>
                  <a:pt x="413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11;p71">
            <a:extLst>
              <a:ext uri="{FF2B5EF4-FFF2-40B4-BE49-F238E27FC236}">
                <a16:creationId xmlns:a16="http://schemas.microsoft.com/office/drawing/2014/main" id="{BBE80C57-2DB8-4417-CACC-8673F9F07220}"/>
              </a:ext>
            </a:extLst>
          </p:cNvPr>
          <p:cNvSpPr/>
          <p:nvPr/>
        </p:nvSpPr>
        <p:spPr>
          <a:xfrm>
            <a:off x="1755947" y="2087771"/>
            <a:ext cx="170749" cy="893939"/>
          </a:xfrm>
          <a:custGeom>
            <a:avLst/>
            <a:gdLst/>
            <a:ahLst/>
            <a:cxnLst/>
            <a:rect l="l" t="t" r="r" b="b"/>
            <a:pathLst>
              <a:path w="5450" h="28533" extrusionOk="0">
                <a:moveTo>
                  <a:pt x="5450" y="0"/>
                </a:moveTo>
                <a:lnTo>
                  <a:pt x="1805" y="6749"/>
                </a:lnTo>
                <a:lnTo>
                  <a:pt x="1" y="27402"/>
                </a:lnTo>
                <a:cubicBezTo>
                  <a:pt x="1384" y="27739"/>
                  <a:pt x="2784" y="28111"/>
                  <a:pt x="4201" y="28533"/>
                </a:cubicBezTo>
                <a:cubicBezTo>
                  <a:pt x="4624" y="19134"/>
                  <a:pt x="5450" y="1"/>
                  <a:pt x="54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2;p71">
            <a:extLst>
              <a:ext uri="{FF2B5EF4-FFF2-40B4-BE49-F238E27FC236}">
                <a16:creationId xmlns:a16="http://schemas.microsoft.com/office/drawing/2014/main" id="{6410D344-DCFA-9651-2961-30ECC714032B}"/>
              </a:ext>
            </a:extLst>
          </p:cNvPr>
          <p:cNvSpPr/>
          <p:nvPr/>
        </p:nvSpPr>
        <p:spPr>
          <a:xfrm>
            <a:off x="2166683" y="1984695"/>
            <a:ext cx="58712" cy="1100090"/>
          </a:xfrm>
          <a:custGeom>
            <a:avLst/>
            <a:gdLst/>
            <a:ahLst/>
            <a:cxnLst/>
            <a:rect l="l" t="t" r="r" b="b"/>
            <a:pathLst>
              <a:path w="1874" h="35113" extrusionOk="0">
                <a:moveTo>
                  <a:pt x="1874" y="1"/>
                </a:moveTo>
                <a:lnTo>
                  <a:pt x="1451" y="186"/>
                </a:lnTo>
                <a:lnTo>
                  <a:pt x="0" y="34944"/>
                </a:lnTo>
                <a:cubicBezTo>
                  <a:pt x="135" y="34995"/>
                  <a:pt x="270" y="35045"/>
                  <a:pt x="405" y="35113"/>
                </a:cubicBezTo>
                <a:lnTo>
                  <a:pt x="18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13;p71">
            <a:extLst>
              <a:ext uri="{FF2B5EF4-FFF2-40B4-BE49-F238E27FC236}">
                <a16:creationId xmlns:a16="http://schemas.microsoft.com/office/drawing/2014/main" id="{D661E2E5-1045-ED8C-3EFC-47408407129D}"/>
              </a:ext>
            </a:extLst>
          </p:cNvPr>
          <p:cNvSpPr/>
          <p:nvPr/>
        </p:nvSpPr>
        <p:spPr>
          <a:xfrm>
            <a:off x="1974254" y="2070352"/>
            <a:ext cx="51851" cy="942532"/>
          </a:xfrm>
          <a:custGeom>
            <a:avLst/>
            <a:gdLst/>
            <a:ahLst/>
            <a:cxnLst/>
            <a:rect l="l" t="t" r="r" b="b"/>
            <a:pathLst>
              <a:path w="1655" h="30084" extrusionOk="0">
                <a:moveTo>
                  <a:pt x="1654" y="0"/>
                </a:moveTo>
                <a:lnTo>
                  <a:pt x="1233" y="185"/>
                </a:lnTo>
                <a:lnTo>
                  <a:pt x="0" y="29949"/>
                </a:lnTo>
                <a:cubicBezTo>
                  <a:pt x="135" y="30000"/>
                  <a:pt x="270" y="30034"/>
                  <a:pt x="405" y="30084"/>
                </a:cubicBezTo>
                <a:lnTo>
                  <a:pt x="1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14;p71">
            <a:extLst>
              <a:ext uri="{FF2B5EF4-FFF2-40B4-BE49-F238E27FC236}">
                <a16:creationId xmlns:a16="http://schemas.microsoft.com/office/drawing/2014/main" id="{F26C1C41-05DD-A5C3-1B9C-919E3E23BE61}"/>
              </a:ext>
            </a:extLst>
          </p:cNvPr>
          <p:cNvSpPr/>
          <p:nvPr/>
        </p:nvSpPr>
        <p:spPr>
          <a:xfrm>
            <a:off x="1754882" y="2240568"/>
            <a:ext cx="136943" cy="728986"/>
          </a:xfrm>
          <a:custGeom>
            <a:avLst/>
            <a:gdLst/>
            <a:ahLst/>
            <a:cxnLst/>
            <a:rect l="l" t="t" r="r" b="b"/>
            <a:pathLst>
              <a:path w="4371" h="23268" extrusionOk="0">
                <a:moveTo>
                  <a:pt x="4370" y="0"/>
                </a:moveTo>
                <a:lnTo>
                  <a:pt x="1502" y="6698"/>
                </a:lnTo>
                <a:lnTo>
                  <a:pt x="1" y="22491"/>
                </a:lnTo>
                <a:cubicBezTo>
                  <a:pt x="980" y="22727"/>
                  <a:pt x="1958" y="22997"/>
                  <a:pt x="2953" y="23267"/>
                </a:cubicBezTo>
                <a:lnTo>
                  <a:pt x="4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15;p71">
            <a:extLst>
              <a:ext uri="{FF2B5EF4-FFF2-40B4-BE49-F238E27FC236}">
                <a16:creationId xmlns:a16="http://schemas.microsoft.com/office/drawing/2014/main" id="{B7E0CABC-3624-41A1-5F20-4D30212A8A0A}"/>
              </a:ext>
            </a:extLst>
          </p:cNvPr>
          <p:cNvSpPr/>
          <p:nvPr/>
        </p:nvSpPr>
        <p:spPr>
          <a:xfrm>
            <a:off x="3966654" y="2135330"/>
            <a:ext cx="156525" cy="138040"/>
          </a:xfrm>
          <a:custGeom>
            <a:avLst/>
            <a:gdLst/>
            <a:ahLst/>
            <a:cxnLst/>
            <a:rect l="l" t="t" r="r" b="b"/>
            <a:pathLst>
              <a:path w="4996" h="4406" extrusionOk="0">
                <a:moveTo>
                  <a:pt x="1941" y="1"/>
                </a:moveTo>
                <a:lnTo>
                  <a:pt x="1" y="457"/>
                </a:lnTo>
                <a:lnTo>
                  <a:pt x="575" y="4405"/>
                </a:lnTo>
                <a:lnTo>
                  <a:pt x="4995" y="2921"/>
                </a:lnTo>
                <a:lnTo>
                  <a:pt x="1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16;p71">
            <a:extLst>
              <a:ext uri="{FF2B5EF4-FFF2-40B4-BE49-F238E27FC236}">
                <a16:creationId xmlns:a16="http://schemas.microsoft.com/office/drawing/2014/main" id="{B645EF11-6FF1-EA62-6BAC-C6371183D51D}"/>
              </a:ext>
            </a:extLst>
          </p:cNvPr>
          <p:cNvSpPr/>
          <p:nvPr/>
        </p:nvSpPr>
        <p:spPr>
          <a:xfrm>
            <a:off x="4116255" y="2324094"/>
            <a:ext cx="48154" cy="842652"/>
          </a:xfrm>
          <a:custGeom>
            <a:avLst/>
            <a:gdLst/>
            <a:ahLst/>
            <a:cxnLst/>
            <a:rect l="l" t="t" r="r" b="b"/>
            <a:pathLst>
              <a:path w="1537" h="26896" extrusionOk="0">
                <a:moveTo>
                  <a:pt x="1114" y="0"/>
                </a:moveTo>
                <a:lnTo>
                  <a:pt x="0" y="26896"/>
                </a:lnTo>
                <a:lnTo>
                  <a:pt x="423" y="26896"/>
                </a:lnTo>
                <a:lnTo>
                  <a:pt x="1536" y="16"/>
                </a:lnTo>
                <a:lnTo>
                  <a:pt x="11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17;p71">
            <a:extLst>
              <a:ext uri="{FF2B5EF4-FFF2-40B4-BE49-F238E27FC236}">
                <a16:creationId xmlns:a16="http://schemas.microsoft.com/office/drawing/2014/main" id="{26B3D19B-7E5E-DF26-1CE3-0DCF4542CDA8}"/>
              </a:ext>
            </a:extLst>
          </p:cNvPr>
          <p:cNvSpPr/>
          <p:nvPr/>
        </p:nvSpPr>
        <p:spPr>
          <a:xfrm>
            <a:off x="3920662" y="2102058"/>
            <a:ext cx="57115" cy="1064687"/>
          </a:xfrm>
          <a:custGeom>
            <a:avLst/>
            <a:gdLst/>
            <a:ahLst/>
            <a:cxnLst/>
            <a:rect l="l" t="t" r="r" b="b"/>
            <a:pathLst>
              <a:path w="1823" h="33983" extrusionOk="0">
                <a:moveTo>
                  <a:pt x="1418" y="1"/>
                </a:moveTo>
                <a:lnTo>
                  <a:pt x="0" y="33983"/>
                </a:lnTo>
                <a:lnTo>
                  <a:pt x="423" y="33983"/>
                </a:lnTo>
                <a:lnTo>
                  <a:pt x="1823" y="253"/>
                </a:lnTo>
                <a:lnTo>
                  <a:pt x="14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18;p71">
            <a:extLst>
              <a:ext uri="{FF2B5EF4-FFF2-40B4-BE49-F238E27FC236}">
                <a16:creationId xmlns:a16="http://schemas.microsoft.com/office/drawing/2014/main" id="{4211A271-5D0B-E14D-1CA5-464943277AF4}"/>
              </a:ext>
            </a:extLst>
          </p:cNvPr>
          <p:cNvSpPr/>
          <p:nvPr/>
        </p:nvSpPr>
        <p:spPr>
          <a:xfrm>
            <a:off x="3725601" y="1983661"/>
            <a:ext cx="61877" cy="1183083"/>
          </a:xfrm>
          <a:custGeom>
            <a:avLst/>
            <a:gdLst/>
            <a:ahLst/>
            <a:cxnLst/>
            <a:rect l="l" t="t" r="r" b="b"/>
            <a:pathLst>
              <a:path w="1975" h="37762" extrusionOk="0">
                <a:moveTo>
                  <a:pt x="1569" y="0"/>
                </a:moveTo>
                <a:lnTo>
                  <a:pt x="1" y="37762"/>
                </a:lnTo>
                <a:lnTo>
                  <a:pt x="422" y="37762"/>
                </a:lnTo>
                <a:lnTo>
                  <a:pt x="1974" y="252"/>
                </a:lnTo>
                <a:lnTo>
                  <a:pt x="15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9;p71">
            <a:extLst>
              <a:ext uri="{FF2B5EF4-FFF2-40B4-BE49-F238E27FC236}">
                <a16:creationId xmlns:a16="http://schemas.microsoft.com/office/drawing/2014/main" id="{4DD2C9E8-D8B9-C0FD-4446-07E70A8625F9}"/>
              </a:ext>
            </a:extLst>
          </p:cNvPr>
          <p:cNvSpPr/>
          <p:nvPr/>
        </p:nvSpPr>
        <p:spPr>
          <a:xfrm>
            <a:off x="3530008" y="1865234"/>
            <a:ext cx="67172" cy="1301511"/>
          </a:xfrm>
          <a:custGeom>
            <a:avLst/>
            <a:gdLst/>
            <a:ahLst/>
            <a:cxnLst/>
            <a:rect l="l" t="t" r="r" b="b"/>
            <a:pathLst>
              <a:path w="2144" h="41542" extrusionOk="0">
                <a:moveTo>
                  <a:pt x="1738" y="1"/>
                </a:moveTo>
                <a:lnTo>
                  <a:pt x="1" y="41542"/>
                </a:lnTo>
                <a:lnTo>
                  <a:pt x="422" y="41542"/>
                </a:lnTo>
                <a:lnTo>
                  <a:pt x="2143" y="253"/>
                </a:lnTo>
                <a:lnTo>
                  <a:pt x="1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20;p71">
            <a:extLst>
              <a:ext uri="{FF2B5EF4-FFF2-40B4-BE49-F238E27FC236}">
                <a16:creationId xmlns:a16="http://schemas.microsoft.com/office/drawing/2014/main" id="{743FD241-A99A-7663-40BA-D83D00DA3EFC}"/>
              </a:ext>
            </a:extLst>
          </p:cNvPr>
          <p:cNvSpPr/>
          <p:nvPr/>
        </p:nvSpPr>
        <p:spPr>
          <a:xfrm>
            <a:off x="3334947" y="1746837"/>
            <a:ext cx="71902" cy="1419907"/>
          </a:xfrm>
          <a:custGeom>
            <a:avLst/>
            <a:gdLst/>
            <a:ahLst/>
            <a:cxnLst/>
            <a:rect l="l" t="t" r="r" b="b"/>
            <a:pathLst>
              <a:path w="2295" h="45321" extrusionOk="0">
                <a:moveTo>
                  <a:pt x="1890" y="0"/>
                </a:moveTo>
                <a:lnTo>
                  <a:pt x="0" y="45321"/>
                </a:lnTo>
                <a:lnTo>
                  <a:pt x="423" y="45321"/>
                </a:lnTo>
                <a:lnTo>
                  <a:pt x="2295" y="252"/>
                </a:lnTo>
                <a:lnTo>
                  <a:pt x="18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21;p71">
            <a:extLst>
              <a:ext uri="{FF2B5EF4-FFF2-40B4-BE49-F238E27FC236}">
                <a16:creationId xmlns:a16="http://schemas.microsoft.com/office/drawing/2014/main" id="{D77DD44F-3DE1-8B57-71FD-5228AB0CD781}"/>
              </a:ext>
            </a:extLst>
          </p:cNvPr>
          <p:cNvSpPr/>
          <p:nvPr/>
        </p:nvSpPr>
        <p:spPr>
          <a:xfrm>
            <a:off x="3139354" y="1628410"/>
            <a:ext cx="77197" cy="1538334"/>
          </a:xfrm>
          <a:custGeom>
            <a:avLst/>
            <a:gdLst/>
            <a:ahLst/>
            <a:cxnLst/>
            <a:rect l="l" t="t" r="r" b="b"/>
            <a:pathLst>
              <a:path w="2464" h="49101" extrusionOk="0">
                <a:moveTo>
                  <a:pt x="2059" y="1"/>
                </a:moveTo>
                <a:lnTo>
                  <a:pt x="0" y="49101"/>
                </a:lnTo>
                <a:lnTo>
                  <a:pt x="423" y="49101"/>
                </a:lnTo>
                <a:lnTo>
                  <a:pt x="2464" y="253"/>
                </a:lnTo>
                <a:lnTo>
                  <a:pt x="20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22;p71">
            <a:extLst>
              <a:ext uri="{FF2B5EF4-FFF2-40B4-BE49-F238E27FC236}">
                <a16:creationId xmlns:a16="http://schemas.microsoft.com/office/drawing/2014/main" id="{6B9139C2-F9EB-1F0D-AEE1-4E99B0F650ED}"/>
              </a:ext>
            </a:extLst>
          </p:cNvPr>
          <p:cNvSpPr/>
          <p:nvPr/>
        </p:nvSpPr>
        <p:spPr>
          <a:xfrm>
            <a:off x="2944294" y="1642164"/>
            <a:ext cx="76665" cy="1524580"/>
          </a:xfrm>
          <a:custGeom>
            <a:avLst/>
            <a:gdLst/>
            <a:ahLst/>
            <a:cxnLst/>
            <a:rect l="l" t="t" r="r" b="b"/>
            <a:pathLst>
              <a:path w="2447" h="48662" extrusionOk="0">
                <a:moveTo>
                  <a:pt x="2447" y="0"/>
                </a:moveTo>
                <a:lnTo>
                  <a:pt x="2026" y="185"/>
                </a:lnTo>
                <a:lnTo>
                  <a:pt x="1" y="48662"/>
                </a:lnTo>
                <a:lnTo>
                  <a:pt x="406" y="48662"/>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23;p71">
            <a:extLst>
              <a:ext uri="{FF2B5EF4-FFF2-40B4-BE49-F238E27FC236}">
                <a16:creationId xmlns:a16="http://schemas.microsoft.com/office/drawing/2014/main" id="{B74C250C-4EE4-D5A0-CC70-189DFB4DEE2B}"/>
              </a:ext>
            </a:extLst>
          </p:cNvPr>
          <p:cNvSpPr/>
          <p:nvPr/>
        </p:nvSpPr>
        <p:spPr>
          <a:xfrm>
            <a:off x="2748700" y="1727789"/>
            <a:ext cx="72999" cy="1438956"/>
          </a:xfrm>
          <a:custGeom>
            <a:avLst/>
            <a:gdLst/>
            <a:ahLst/>
            <a:cxnLst/>
            <a:rect l="l" t="t" r="r" b="b"/>
            <a:pathLst>
              <a:path w="2330" h="45929" extrusionOk="0">
                <a:moveTo>
                  <a:pt x="2329" y="1"/>
                </a:moveTo>
                <a:lnTo>
                  <a:pt x="1907" y="186"/>
                </a:lnTo>
                <a:lnTo>
                  <a:pt x="1" y="45929"/>
                </a:lnTo>
                <a:lnTo>
                  <a:pt x="422" y="45929"/>
                </a:lnTo>
                <a:lnTo>
                  <a:pt x="23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24;p71">
            <a:extLst>
              <a:ext uri="{FF2B5EF4-FFF2-40B4-BE49-F238E27FC236}">
                <a16:creationId xmlns:a16="http://schemas.microsoft.com/office/drawing/2014/main" id="{C9FDE4A8-A63A-085C-7E5F-CED608E4A1B5}"/>
              </a:ext>
            </a:extLst>
          </p:cNvPr>
          <p:cNvSpPr/>
          <p:nvPr/>
        </p:nvSpPr>
        <p:spPr>
          <a:xfrm>
            <a:off x="2553640" y="1813445"/>
            <a:ext cx="69302" cy="1353299"/>
          </a:xfrm>
          <a:custGeom>
            <a:avLst/>
            <a:gdLst/>
            <a:ahLst/>
            <a:cxnLst/>
            <a:rect l="l" t="t" r="r" b="b"/>
            <a:pathLst>
              <a:path w="2212" h="43195" extrusionOk="0">
                <a:moveTo>
                  <a:pt x="2211" y="0"/>
                </a:moveTo>
                <a:lnTo>
                  <a:pt x="1789" y="185"/>
                </a:lnTo>
                <a:lnTo>
                  <a:pt x="0" y="43195"/>
                </a:lnTo>
                <a:lnTo>
                  <a:pt x="405" y="43195"/>
                </a:lnTo>
                <a:lnTo>
                  <a:pt x="22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25;p71">
            <a:extLst>
              <a:ext uri="{FF2B5EF4-FFF2-40B4-BE49-F238E27FC236}">
                <a16:creationId xmlns:a16="http://schemas.microsoft.com/office/drawing/2014/main" id="{2E69BF89-3E50-9570-2BBB-0FBDB4D4BB77}"/>
              </a:ext>
            </a:extLst>
          </p:cNvPr>
          <p:cNvSpPr/>
          <p:nvPr/>
        </p:nvSpPr>
        <p:spPr>
          <a:xfrm>
            <a:off x="2358047" y="1899070"/>
            <a:ext cx="66106" cy="1267674"/>
          </a:xfrm>
          <a:custGeom>
            <a:avLst/>
            <a:gdLst/>
            <a:ahLst/>
            <a:cxnLst/>
            <a:rect l="l" t="t" r="r" b="b"/>
            <a:pathLst>
              <a:path w="2110" h="40462" extrusionOk="0">
                <a:moveTo>
                  <a:pt x="2110" y="0"/>
                </a:moveTo>
                <a:lnTo>
                  <a:pt x="1687" y="185"/>
                </a:lnTo>
                <a:lnTo>
                  <a:pt x="0" y="40462"/>
                </a:lnTo>
                <a:lnTo>
                  <a:pt x="423" y="40462"/>
                </a:lnTo>
                <a:lnTo>
                  <a:pt x="2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26;p71">
            <a:extLst>
              <a:ext uri="{FF2B5EF4-FFF2-40B4-BE49-F238E27FC236}">
                <a16:creationId xmlns:a16="http://schemas.microsoft.com/office/drawing/2014/main" id="{5C575205-E682-B092-2606-1BF075E7D3CD}"/>
              </a:ext>
            </a:extLst>
          </p:cNvPr>
          <p:cNvSpPr/>
          <p:nvPr/>
        </p:nvSpPr>
        <p:spPr>
          <a:xfrm>
            <a:off x="1891794" y="1589811"/>
            <a:ext cx="2146262" cy="668739"/>
          </a:xfrm>
          <a:custGeom>
            <a:avLst/>
            <a:gdLst/>
            <a:ahLst/>
            <a:cxnLst/>
            <a:rect l="l" t="t" r="r" b="b"/>
            <a:pathLst>
              <a:path w="68505" h="21345" extrusionOk="0">
                <a:moveTo>
                  <a:pt x="39905" y="0"/>
                </a:moveTo>
                <a:lnTo>
                  <a:pt x="220" y="17093"/>
                </a:lnTo>
                <a:lnTo>
                  <a:pt x="0" y="20484"/>
                </a:lnTo>
                <a:lnTo>
                  <a:pt x="0" y="20484"/>
                </a:lnTo>
                <a:lnTo>
                  <a:pt x="40495" y="6362"/>
                </a:lnTo>
                <a:lnTo>
                  <a:pt x="68218" y="21345"/>
                </a:lnTo>
                <a:lnTo>
                  <a:pt x="68504" y="17717"/>
                </a:lnTo>
                <a:lnTo>
                  <a:pt x="399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27;p71">
            <a:extLst>
              <a:ext uri="{FF2B5EF4-FFF2-40B4-BE49-F238E27FC236}">
                <a16:creationId xmlns:a16="http://schemas.microsoft.com/office/drawing/2014/main" id="{B2C4DCB0-DC01-083C-8EBE-60CE918EBB22}"/>
              </a:ext>
            </a:extLst>
          </p:cNvPr>
          <p:cNvSpPr/>
          <p:nvPr/>
        </p:nvSpPr>
        <p:spPr>
          <a:xfrm>
            <a:off x="2350622" y="3164053"/>
            <a:ext cx="1691663" cy="31"/>
          </a:xfrm>
          <a:custGeom>
            <a:avLst/>
            <a:gdLst/>
            <a:ahLst/>
            <a:cxnLst/>
            <a:rect l="l" t="t" r="r" b="b"/>
            <a:pathLst>
              <a:path w="53995" h="1" extrusionOk="0">
                <a:moveTo>
                  <a:pt x="1" y="0"/>
                </a:moveTo>
                <a:lnTo>
                  <a:pt x="1" y="0"/>
                </a:lnTo>
                <a:lnTo>
                  <a:pt x="53994" y="0"/>
                </a:lnTo>
                <a:close/>
              </a:path>
            </a:pathLst>
          </a:custGeom>
          <a:solidFill>
            <a:srgbClr val="9B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28;p71">
            <a:extLst>
              <a:ext uri="{FF2B5EF4-FFF2-40B4-BE49-F238E27FC236}">
                <a16:creationId xmlns:a16="http://schemas.microsoft.com/office/drawing/2014/main" id="{832D8AF0-12A9-E365-75CD-3C00FD04C4D5}"/>
              </a:ext>
            </a:extLst>
          </p:cNvPr>
          <p:cNvSpPr/>
          <p:nvPr/>
        </p:nvSpPr>
        <p:spPr>
          <a:xfrm>
            <a:off x="3868340" y="2041810"/>
            <a:ext cx="159125" cy="98846"/>
          </a:xfrm>
          <a:custGeom>
            <a:avLst/>
            <a:gdLst/>
            <a:ahLst/>
            <a:cxnLst/>
            <a:rect l="l" t="t" r="r" b="b"/>
            <a:pathLst>
              <a:path w="5079" h="3155" extrusionOk="0">
                <a:moveTo>
                  <a:pt x="1" y="0"/>
                </a:moveTo>
                <a:lnTo>
                  <a:pt x="1" y="0"/>
                </a:lnTo>
                <a:lnTo>
                  <a:pt x="5079" y="3155"/>
                </a:lnTo>
                <a:close/>
              </a:path>
            </a:pathLst>
          </a:custGeom>
          <a:solidFill>
            <a:srgbClr val="8F5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29;p71">
            <a:extLst>
              <a:ext uri="{FF2B5EF4-FFF2-40B4-BE49-F238E27FC236}">
                <a16:creationId xmlns:a16="http://schemas.microsoft.com/office/drawing/2014/main" id="{6492A4B8-1621-A0E3-A10A-B3CB18A2732A}"/>
              </a:ext>
            </a:extLst>
          </p:cNvPr>
          <p:cNvSpPr/>
          <p:nvPr/>
        </p:nvSpPr>
        <p:spPr>
          <a:xfrm>
            <a:off x="1667158" y="1559139"/>
            <a:ext cx="2480835" cy="668206"/>
          </a:xfrm>
          <a:custGeom>
            <a:avLst/>
            <a:gdLst/>
            <a:ahLst/>
            <a:cxnLst/>
            <a:rect l="l" t="t" r="r" b="b"/>
            <a:pathLst>
              <a:path w="79184" h="21328" extrusionOk="0">
                <a:moveTo>
                  <a:pt x="47986" y="0"/>
                </a:moveTo>
                <a:lnTo>
                  <a:pt x="0" y="17903"/>
                </a:lnTo>
                <a:lnTo>
                  <a:pt x="826" y="21328"/>
                </a:lnTo>
                <a:lnTo>
                  <a:pt x="47953" y="2126"/>
                </a:lnTo>
                <a:lnTo>
                  <a:pt x="78357" y="21328"/>
                </a:lnTo>
                <a:lnTo>
                  <a:pt x="79184" y="19202"/>
                </a:lnTo>
                <a:lnTo>
                  <a:pt x="479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30;p71">
            <a:extLst>
              <a:ext uri="{FF2B5EF4-FFF2-40B4-BE49-F238E27FC236}">
                <a16:creationId xmlns:a16="http://schemas.microsoft.com/office/drawing/2014/main" id="{62EBDF5E-400D-5A72-99FB-0705B7755C50}"/>
              </a:ext>
            </a:extLst>
          </p:cNvPr>
          <p:cNvSpPr/>
          <p:nvPr/>
        </p:nvSpPr>
        <p:spPr>
          <a:xfrm>
            <a:off x="1667158" y="1518441"/>
            <a:ext cx="2508311" cy="667674"/>
          </a:xfrm>
          <a:custGeom>
            <a:avLst/>
            <a:gdLst/>
            <a:ahLst/>
            <a:cxnLst/>
            <a:rect l="l" t="t" r="r" b="b"/>
            <a:pathLst>
              <a:path w="80061" h="21311" extrusionOk="0">
                <a:moveTo>
                  <a:pt x="47986" y="1"/>
                </a:moveTo>
                <a:lnTo>
                  <a:pt x="0" y="19202"/>
                </a:lnTo>
                <a:lnTo>
                  <a:pt x="826" y="21311"/>
                </a:lnTo>
                <a:lnTo>
                  <a:pt x="48070" y="1250"/>
                </a:lnTo>
                <a:lnTo>
                  <a:pt x="78897" y="21261"/>
                </a:lnTo>
                <a:lnTo>
                  <a:pt x="80061" y="19810"/>
                </a:lnTo>
                <a:lnTo>
                  <a:pt x="49217" y="760"/>
                </a:lnTo>
                <a:lnTo>
                  <a:pt x="47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31;p71">
            <a:extLst>
              <a:ext uri="{FF2B5EF4-FFF2-40B4-BE49-F238E27FC236}">
                <a16:creationId xmlns:a16="http://schemas.microsoft.com/office/drawing/2014/main" id="{C7E22D5D-63DE-9D77-E63E-8B0BFBAD3561}"/>
              </a:ext>
            </a:extLst>
          </p:cNvPr>
          <p:cNvSpPr/>
          <p:nvPr/>
        </p:nvSpPr>
        <p:spPr>
          <a:xfrm>
            <a:off x="2013386" y="2314569"/>
            <a:ext cx="389087" cy="596335"/>
          </a:xfrm>
          <a:custGeom>
            <a:avLst/>
            <a:gdLst/>
            <a:ahLst/>
            <a:cxnLst/>
            <a:rect l="l" t="t" r="r" b="b"/>
            <a:pathLst>
              <a:path w="12419" h="19034" extrusionOk="0">
                <a:moveTo>
                  <a:pt x="828" y="0"/>
                </a:moveTo>
                <a:lnTo>
                  <a:pt x="0" y="19033"/>
                </a:lnTo>
                <a:lnTo>
                  <a:pt x="11592" y="19033"/>
                </a:lnTo>
                <a:lnTo>
                  <a:pt x="12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32;p71">
            <a:extLst>
              <a:ext uri="{FF2B5EF4-FFF2-40B4-BE49-F238E27FC236}">
                <a16:creationId xmlns:a16="http://schemas.microsoft.com/office/drawing/2014/main" id="{C7228813-0640-9D78-2C41-ED53C3BE6D99}"/>
              </a:ext>
            </a:extLst>
          </p:cNvPr>
          <p:cNvSpPr/>
          <p:nvPr/>
        </p:nvSpPr>
        <p:spPr>
          <a:xfrm>
            <a:off x="2029239" y="2338349"/>
            <a:ext cx="357381" cy="548745"/>
          </a:xfrm>
          <a:custGeom>
            <a:avLst/>
            <a:gdLst/>
            <a:ahLst/>
            <a:cxnLst/>
            <a:rect l="l" t="t" r="r" b="b"/>
            <a:pathLst>
              <a:path w="11407" h="17515" extrusionOk="0">
                <a:moveTo>
                  <a:pt x="743" y="0"/>
                </a:moveTo>
                <a:lnTo>
                  <a:pt x="0" y="17514"/>
                </a:lnTo>
                <a:lnTo>
                  <a:pt x="10664" y="17514"/>
                </a:lnTo>
                <a:lnTo>
                  <a:pt x="11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33;p71">
            <a:extLst>
              <a:ext uri="{FF2B5EF4-FFF2-40B4-BE49-F238E27FC236}">
                <a16:creationId xmlns:a16="http://schemas.microsoft.com/office/drawing/2014/main" id="{D625B991-C298-98D5-10E6-F9907A16C10E}"/>
              </a:ext>
            </a:extLst>
          </p:cNvPr>
          <p:cNvSpPr/>
          <p:nvPr/>
        </p:nvSpPr>
        <p:spPr>
          <a:xfrm>
            <a:off x="2039295" y="2421342"/>
            <a:ext cx="330939" cy="450933"/>
          </a:xfrm>
          <a:custGeom>
            <a:avLst/>
            <a:gdLst/>
            <a:ahLst/>
            <a:cxnLst/>
            <a:rect l="l" t="t" r="r" b="b"/>
            <a:pathLst>
              <a:path w="10563" h="14393" extrusionOk="0">
                <a:moveTo>
                  <a:pt x="557" y="1"/>
                </a:moveTo>
                <a:lnTo>
                  <a:pt x="1" y="14393"/>
                </a:lnTo>
                <a:lnTo>
                  <a:pt x="10005" y="14393"/>
                </a:lnTo>
                <a:lnTo>
                  <a:pt x="10563" y="1"/>
                </a:lnTo>
                <a:close/>
              </a:path>
            </a:pathLst>
          </a:custGeom>
          <a:solidFill>
            <a:srgbClr val="191919">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34;p71">
            <a:extLst>
              <a:ext uri="{FF2B5EF4-FFF2-40B4-BE49-F238E27FC236}">
                <a16:creationId xmlns:a16="http://schemas.microsoft.com/office/drawing/2014/main" id="{BB56C8D4-9D4B-EA94-877D-598852944E4C}"/>
              </a:ext>
            </a:extLst>
          </p:cNvPr>
          <p:cNvSpPr/>
          <p:nvPr/>
        </p:nvSpPr>
        <p:spPr>
          <a:xfrm>
            <a:off x="2174610" y="2327258"/>
            <a:ext cx="57647" cy="573057"/>
          </a:xfrm>
          <a:custGeom>
            <a:avLst/>
            <a:gdLst/>
            <a:ahLst/>
            <a:cxnLst/>
            <a:rect l="l" t="t" r="r" b="b"/>
            <a:pathLst>
              <a:path w="1840" h="18291" extrusionOk="0">
                <a:moveTo>
                  <a:pt x="1182" y="0"/>
                </a:moveTo>
                <a:lnTo>
                  <a:pt x="1" y="18291"/>
                </a:lnTo>
                <a:lnTo>
                  <a:pt x="658" y="18291"/>
                </a:lnTo>
                <a:lnTo>
                  <a:pt x="18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35;p71">
            <a:extLst>
              <a:ext uri="{FF2B5EF4-FFF2-40B4-BE49-F238E27FC236}">
                <a16:creationId xmlns:a16="http://schemas.microsoft.com/office/drawing/2014/main" id="{6AD67A89-A597-3094-A538-220C860A261A}"/>
              </a:ext>
            </a:extLst>
          </p:cNvPr>
          <p:cNvSpPr/>
          <p:nvPr/>
        </p:nvSpPr>
        <p:spPr>
          <a:xfrm>
            <a:off x="2034001" y="2518622"/>
            <a:ext cx="357914" cy="34902"/>
          </a:xfrm>
          <a:custGeom>
            <a:avLst/>
            <a:gdLst/>
            <a:ahLst/>
            <a:cxnLst/>
            <a:rect l="l" t="t" r="r" b="b"/>
            <a:pathLst>
              <a:path w="11424" h="1114" extrusionOk="0">
                <a:moveTo>
                  <a:pt x="1" y="0"/>
                </a:moveTo>
                <a:lnTo>
                  <a:pt x="1" y="928"/>
                </a:lnTo>
                <a:lnTo>
                  <a:pt x="11423" y="1114"/>
                </a:lnTo>
                <a:lnTo>
                  <a:pt x="11423" y="20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36;p71">
            <a:extLst>
              <a:ext uri="{FF2B5EF4-FFF2-40B4-BE49-F238E27FC236}">
                <a16:creationId xmlns:a16="http://schemas.microsoft.com/office/drawing/2014/main" id="{C7E023A0-D41B-178E-75EA-29115DDDB319}"/>
              </a:ext>
            </a:extLst>
          </p:cNvPr>
          <p:cNvSpPr/>
          <p:nvPr/>
        </p:nvSpPr>
        <p:spPr>
          <a:xfrm>
            <a:off x="2025542" y="2744324"/>
            <a:ext cx="352118" cy="38630"/>
          </a:xfrm>
          <a:custGeom>
            <a:avLst/>
            <a:gdLst/>
            <a:ahLst/>
            <a:cxnLst/>
            <a:rect l="l" t="t" r="r" b="b"/>
            <a:pathLst>
              <a:path w="11239" h="1233" extrusionOk="0">
                <a:moveTo>
                  <a:pt x="1" y="0"/>
                </a:moveTo>
                <a:lnTo>
                  <a:pt x="1" y="912"/>
                </a:lnTo>
                <a:lnTo>
                  <a:pt x="11238" y="1233"/>
                </a:lnTo>
                <a:lnTo>
                  <a:pt x="11238" y="32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37;p71">
            <a:extLst>
              <a:ext uri="{FF2B5EF4-FFF2-40B4-BE49-F238E27FC236}">
                <a16:creationId xmlns:a16="http://schemas.microsoft.com/office/drawing/2014/main" id="{FF0CC76D-B6B0-CC1B-AD9A-5402C20AEE2C}"/>
              </a:ext>
            </a:extLst>
          </p:cNvPr>
          <p:cNvSpPr/>
          <p:nvPr/>
        </p:nvSpPr>
        <p:spPr>
          <a:xfrm>
            <a:off x="2000164" y="2308742"/>
            <a:ext cx="406538" cy="617452"/>
          </a:xfrm>
          <a:custGeom>
            <a:avLst/>
            <a:gdLst/>
            <a:ahLst/>
            <a:cxnLst/>
            <a:rect l="l" t="t" r="r" b="b"/>
            <a:pathLst>
              <a:path w="12976" h="19708" extrusionOk="0">
                <a:moveTo>
                  <a:pt x="12689" y="371"/>
                </a:moveTo>
                <a:lnTo>
                  <a:pt x="11879" y="19033"/>
                </a:lnTo>
                <a:lnTo>
                  <a:pt x="575" y="19033"/>
                </a:lnTo>
                <a:lnTo>
                  <a:pt x="1367" y="371"/>
                </a:lnTo>
                <a:close/>
                <a:moveTo>
                  <a:pt x="1115" y="0"/>
                </a:moveTo>
                <a:lnTo>
                  <a:pt x="1" y="19370"/>
                </a:lnTo>
                <a:lnTo>
                  <a:pt x="12419" y="19708"/>
                </a:lnTo>
                <a:lnTo>
                  <a:pt x="129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38;p71">
            <a:extLst>
              <a:ext uri="{FF2B5EF4-FFF2-40B4-BE49-F238E27FC236}">
                <a16:creationId xmlns:a16="http://schemas.microsoft.com/office/drawing/2014/main" id="{6DB3519D-1FC5-2658-6AA6-D6E4FD24109C}"/>
              </a:ext>
            </a:extLst>
          </p:cNvPr>
          <p:cNvSpPr/>
          <p:nvPr/>
        </p:nvSpPr>
        <p:spPr>
          <a:xfrm>
            <a:off x="2545713" y="2314569"/>
            <a:ext cx="388555" cy="596335"/>
          </a:xfrm>
          <a:custGeom>
            <a:avLst/>
            <a:gdLst/>
            <a:ahLst/>
            <a:cxnLst/>
            <a:rect l="l" t="t" r="r" b="b"/>
            <a:pathLst>
              <a:path w="12402" h="19034" extrusionOk="0">
                <a:moveTo>
                  <a:pt x="811" y="0"/>
                </a:moveTo>
                <a:lnTo>
                  <a:pt x="1" y="19033"/>
                </a:lnTo>
                <a:lnTo>
                  <a:pt x="11575" y="19033"/>
                </a:lnTo>
                <a:lnTo>
                  <a:pt x="12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39;p71">
            <a:extLst>
              <a:ext uri="{FF2B5EF4-FFF2-40B4-BE49-F238E27FC236}">
                <a16:creationId xmlns:a16="http://schemas.microsoft.com/office/drawing/2014/main" id="{025FAA90-98A9-F390-FF6A-C60AD7799829}"/>
              </a:ext>
            </a:extLst>
          </p:cNvPr>
          <p:cNvSpPr/>
          <p:nvPr/>
        </p:nvSpPr>
        <p:spPr>
          <a:xfrm>
            <a:off x="2561034" y="2338349"/>
            <a:ext cx="357914" cy="548745"/>
          </a:xfrm>
          <a:custGeom>
            <a:avLst/>
            <a:gdLst/>
            <a:ahLst/>
            <a:cxnLst/>
            <a:rect l="l" t="t" r="r" b="b"/>
            <a:pathLst>
              <a:path w="11424" h="17515" extrusionOk="0">
                <a:moveTo>
                  <a:pt x="760" y="0"/>
                </a:moveTo>
                <a:lnTo>
                  <a:pt x="0" y="17514"/>
                </a:lnTo>
                <a:lnTo>
                  <a:pt x="10664" y="17514"/>
                </a:lnTo>
                <a:lnTo>
                  <a:pt x="114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40;p71">
            <a:extLst>
              <a:ext uri="{FF2B5EF4-FFF2-40B4-BE49-F238E27FC236}">
                <a16:creationId xmlns:a16="http://schemas.microsoft.com/office/drawing/2014/main" id="{D94261B0-7681-8B73-E8EF-DF9E5CAC1E9E}"/>
              </a:ext>
            </a:extLst>
          </p:cNvPr>
          <p:cNvSpPr/>
          <p:nvPr/>
        </p:nvSpPr>
        <p:spPr>
          <a:xfrm>
            <a:off x="2571091" y="2421342"/>
            <a:ext cx="331471" cy="450933"/>
          </a:xfrm>
          <a:custGeom>
            <a:avLst/>
            <a:gdLst/>
            <a:ahLst/>
            <a:cxnLst/>
            <a:rect l="l" t="t" r="r" b="b"/>
            <a:pathLst>
              <a:path w="10580" h="14393" extrusionOk="0">
                <a:moveTo>
                  <a:pt x="557" y="1"/>
                </a:moveTo>
                <a:lnTo>
                  <a:pt x="1" y="14393"/>
                </a:lnTo>
                <a:lnTo>
                  <a:pt x="10023" y="14393"/>
                </a:lnTo>
                <a:lnTo>
                  <a:pt x="10579" y="1"/>
                </a:lnTo>
                <a:close/>
              </a:path>
            </a:pathLst>
          </a:custGeom>
          <a:solidFill>
            <a:srgbClr val="191919">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41;p71">
            <a:extLst>
              <a:ext uri="{FF2B5EF4-FFF2-40B4-BE49-F238E27FC236}">
                <a16:creationId xmlns:a16="http://schemas.microsoft.com/office/drawing/2014/main" id="{242F8143-09AC-FD79-9770-951566E06E21}"/>
              </a:ext>
            </a:extLst>
          </p:cNvPr>
          <p:cNvSpPr/>
          <p:nvPr/>
        </p:nvSpPr>
        <p:spPr>
          <a:xfrm>
            <a:off x="2706436" y="2327258"/>
            <a:ext cx="57616" cy="573057"/>
          </a:xfrm>
          <a:custGeom>
            <a:avLst/>
            <a:gdLst/>
            <a:ahLst/>
            <a:cxnLst/>
            <a:rect l="l" t="t" r="r" b="b"/>
            <a:pathLst>
              <a:path w="1839" h="18291" extrusionOk="0">
                <a:moveTo>
                  <a:pt x="1181" y="0"/>
                </a:moveTo>
                <a:lnTo>
                  <a:pt x="0" y="18291"/>
                </a:lnTo>
                <a:lnTo>
                  <a:pt x="657" y="18291"/>
                </a:lnTo>
                <a:lnTo>
                  <a:pt x="18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42;p71">
            <a:extLst>
              <a:ext uri="{FF2B5EF4-FFF2-40B4-BE49-F238E27FC236}">
                <a16:creationId xmlns:a16="http://schemas.microsoft.com/office/drawing/2014/main" id="{293FC151-5BEB-1C0E-DF4F-04093E0C7616}"/>
              </a:ext>
            </a:extLst>
          </p:cNvPr>
          <p:cNvSpPr/>
          <p:nvPr/>
        </p:nvSpPr>
        <p:spPr>
          <a:xfrm>
            <a:off x="2565796" y="2518622"/>
            <a:ext cx="357914" cy="34902"/>
          </a:xfrm>
          <a:custGeom>
            <a:avLst/>
            <a:gdLst/>
            <a:ahLst/>
            <a:cxnLst/>
            <a:rect l="l" t="t" r="r" b="b"/>
            <a:pathLst>
              <a:path w="11424" h="1114" extrusionOk="0">
                <a:moveTo>
                  <a:pt x="1" y="0"/>
                </a:moveTo>
                <a:lnTo>
                  <a:pt x="1" y="928"/>
                </a:lnTo>
                <a:lnTo>
                  <a:pt x="11423" y="1114"/>
                </a:lnTo>
                <a:lnTo>
                  <a:pt x="11423" y="20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43;p71">
            <a:extLst>
              <a:ext uri="{FF2B5EF4-FFF2-40B4-BE49-F238E27FC236}">
                <a16:creationId xmlns:a16="http://schemas.microsoft.com/office/drawing/2014/main" id="{22990078-C204-B3A7-DD10-E0F8239FD1FD}"/>
              </a:ext>
            </a:extLst>
          </p:cNvPr>
          <p:cNvSpPr/>
          <p:nvPr/>
        </p:nvSpPr>
        <p:spPr>
          <a:xfrm>
            <a:off x="2557337" y="2744324"/>
            <a:ext cx="352118" cy="38630"/>
          </a:xfrm>
          <a:custGeom>
            <a:avLst/>
            <a:gdLst/>
            <a:ahLst/>
            <a:cxnLst/>
            <a:rect l="l" t="t" r="r" b="b"/>
            <a:pathLst>
              <a:path w="11239" h="1233" extrusionOk="0">
                <a:moveTo>
                  <a:pt x="1" y="0"/>
                </a:moveTo>
                <a:lnTo>
                  <a:pt x="1" y="912"/>
                </a:lnTo>
                <a:lnTo>
                  <a:pt x="11238" y="1233"/>
                </a:lnTo>
                <a:lnTo>
                  <a:pt x="11238" y="32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44;p71">
            <a:extLst>
              <a:ext uri="{FF2B5EF4-FFF2-40B4-BE49-F238E27FC236}">
                <a16:creationId xmlns:a16="http://schemas.microsoft.com/office/drawing/2014/main" id="{36CBD070-76D5-AC46-9F4B-A9A1CBBCB8BE}"/>
              </a:ext>
            </a:extLst>
          </p:cNvPr>
          <p:cNvSpPr/>
          <p:nvPr/>
        </p:nvSpPr>
        <p:spPr>
          <a:xfrm>
            <a:off x="2540951" y="2308742"/>
            <a:ext cx="397546" cy="621180"/>
          </a:xfrm>
          <a:custGeom>
            <a:avLst/>
            <a:gdLst/>
            <a:ahLst/>
            <a:cxnLst/>
            <a:rect l="l" t="t" r="r" b="b"/>
            <a:pathLst>
              <a:path w="12689" h="19827" extrusionOk="0">
                <a:moveTo>
                  <a:pt x="12402" y="371"/>
                </a:moveTo>
                <a:lnTo>
                  <a:pt x="11609" y="19033"/>
                </a:lnTo>
                <a:lnTo>
                  <a:pt x="288" y="19033"/>
                </a:lnTo>
                <a:lnTo>
                  <a:pt x="1098" y="371"/>
                </a:lnTo>
                <a:close/>
                <a:moveTo>
                  <a:pt x="828" y="0"/>
                </a:moveTo>
                <a:lnTo>
                  <a:pt x="0" y="19404"/>
                </a:lnTo>
                <a:lnTo>
                  <a:pt x="12234" y="19826"/>
                </a:lnTo>
                <a:lnTo>
                  <a:pt x="12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45;p71">
            <a:extLst>
              <a:ext uri="{FF2B5EF4-FFF2-40B4-BE49-F238E27FC236}">
                <a16:creationId xmlns:a16="http://schemas.microsoft.com/office/drawing/2014/main" id="{16997564-2C7F-CC87-FDAF-124A87BD0D02}"/>
              </a:ext>
            </a:extLst>
          </p:cNvPr>
          <p:cNvSpPr/>
          <p:nvPr/>
        </p:nvSpPr>
        <p:spPr>
          <a:xfrm>
            <a:off x="2540419" y="2304513"/>
            <a:ext cx="413431" cy="46024"/>
          </a:xfrm>
          <a:custGeom>
            <a:avLst/>
            <a:gdLst/>
            <a:ahLst/>
            <a:cxnLst/>
            <a:rect l="l" t="t" r="r" b="b"/>
            <a:pathLst>
              <a:path w="13196" h="1469" extrusionOk="0">
                <a:moveTo>
                  <a:pt x="1" y="0"/>
                </a:moveTo>
                <a:lnTo>
                  <a:pt x="1" y="1469"/>
                </a:lnTo>
                <a:lnTo>
                  <a:pt x="13196" y="1469"/>
                </a:lnTo>
                <a:lnTo>
                  <a:pt x="13196"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46;p71">
            <a:extLst>
              <a:ext uri="{FF2B5EF4-FFF2-40B4-BE49-F238E27FC236}">
                <a16:creationId xmlns:a16="http://schemas.microsoft.com/office/drawing/2014/main" id="{A78A7296-3AED-DB6B-9557-8D67B9963AF3}"/>
              </a:ext>
            </a:extLst>
          </p:cNvPr>
          <p:cNvSpPr/>
          <p:nvPr/>
        </p:nvSpPr>
        <p:spPr>
          <a:xfrm>
            <a:off x="2784667" y="2304513"/>
            <a:ext cx="13221" cy="4261"/>
          </a:xfrm>
          <a:custGeom>
            <a:avLst/>
            <a:gdLst/>
            <a:ahLst/>
            <a:cxnLst/>
            <a:rect l="l" t="t" r="r" b="b"/>
            <a:pathLst>
              <a:path w="422" h="136" extrusionOk="0">
                <a:moveTo>
                  <a:pt x="0" y="0"/>
                </a:moveTo>
                <a:lnTo>
                  <a:pt x="0" y="135"/>
                </a:lnTo>
                <a:lnTo>
                  <a:pt x="421" y="135"/>
                </a:lnTo>
                <a:lnTo>
                  <a:pt x="421" y="0"/>
                </a:lnTo>
                <a:close/>
              </a:path>
            </a:pathLst>
          </a:custGeom>
          <a:solidFill>
            <a:srgbClr val="5A3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47;p71">
            <a:extLst>
              <a:ext uri="{FF2B5EF4-FFF2-40B4-BE49-F238E27FC236}">
                <a16:creationId xmlns:a16="http://schemas.microsoft.com/office/drawing/2014/main" id="{A8067E4E-6C8A-4A64-DE52-91D530F34CB6}"/>
              </a:ext>
            </a:extLst>
          </p:cNvPr>
          <p:cNvSpPr/>
          <p:nvPr/>
        </p:nvSpPr>
        <p:spPr>
          <a:xfrm>
            <a:off x="2589074" y="2304513"/>
            <a:ext cx="13221" cy="4261"/>
          </a:xfrm>
          <a:custGeom>
            <a:avLst/>
            <a:gdLst/>
            <a:ahLst/>
            <a:cxnLst/>
            <a:rect l="l" t="t" r="r" b="b"/>
            <a:pathLst>
              <a:path w="422" h="136" extrusionOk="0">
                <a:moveTo>
                  <a:pt x="16" y="0"/>
                </a:moveTo>
                <a:lnTo>
                  <a:pt x="0" y="135"/>
                </a:lnTo>
                <a:lnTo>
                  <a:pt x="421" y="135"/>
                </a:lnTo>
                <a:lnTo>
                  <a:pt x="421" y="0"/>
                </a:lnTo>
                <a:close/>
              </a:path>
            </a:pathLst>
          </a:custGeom>
          <a:solidFill>
            <a:srgbClr val="5A3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48;p71">
            <a:extLst>
              <a:ext uri="{FF2B5EF4-FFF2-40B4-BE49-F238E27FC236}">
                <a16:creationId xmlns:a16="http://schemas.microsoft.com/office/drawing/2014/main" id="{BE02C14C-EDF6-9E99-9D28-F17064948C1F}"/>
              </a:ext>
            </a:extLst>
          </p:cNvPr>
          <p:cNvSpPr/>
          <p:nvPr/>
        </p:nvSpPr>
        <p:spPr>
          <a:xfrm>
            <a:off x="2573722" y="2320366"/>
            <a:ext cx="355815" cy="30171"/>
          </a:xfrm>
          <a:custGeom>
            <a:avLst/>
            <a:gdLst/>
            <a:ahLst/>
            <a:cxnLst/>
            <a:rect l="l" t="t" r="r" b="b"/>
            <a:pathLst>
              <a:path w="11357" h="963" extrusionOk="0">
                <a:moveTo>
                  <a:pt x="52" y="0"/>
                </a:moveTo>
                <a:lnTo>
                  <a:pt x="0" y="963"/>
                </a:lnTo>
                <a:lnTo>
                  <a:pt x="338" y="963"/>
                </a:lnTo>
                <a:lnTo>
                  <a:pt x="355" y="574"/>
                </a:lnTo>
                <a:lnTo>
                  <a:pt x="5400" y="574"/>
                </a:lnTo>
                <a:lnTo>
                  <a:pt x="5417" y="220"/>
                </a:lnTo>
                <a:lnTo>
                  <a:pt x="6074" y="220"/>
                </a:lnTo>
                <a:lnTo>
                  <a:pt x="6058" y="574"/>
                </a:lnTo>
                <a:lnTo>
                  <a:pt x="11019" y="574"/>
                </a:lnTo>
                <a:lnTo>
                  <a:pt x="11001" y="963"/>
                </a:lnTo>
                <a:lnTo>
                  <a:pt x="11323" y="963"/>
                </a:lnTo>
                <a:lnTo>
                  <a:pt x="11356"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49;p71">
            <a:extLst>
              <a:ext uri="{FF2B5EF4-FFF2-40B4-BE49-F238E27FC236}">
                <a16:creationId xmlns:a16="http://schemas.microsoft.com/office/drawing/2014/main" id="{BE4B5810-6A38-7C02-0EA5-4FDE21FAA1D4}"/>
              </a:ext>
            </a:extLst>
          </p:cNvPr>
          <p:cNvSpPr/>
          <p:nvPr/>
        </p:nvSpPr>
        <p:spPr>
          <a:xfrm>
            <a:off x="2584281" y="2338349"/>
            <a:ext cx="334667" cy="12187"/>
          </a:xfrm>
          <a:custGeom>
            <a:avLst/>
            <a:gdLst/>
            <a:ahLst/>
            <a:cxnLst/>
            <a:rect l="l" t="t" r="r" b="b"/>
            <a:pathLst>
              <a:path w="10682" h="389" extrusionOk="0">
                <a:moveTo>
                  <a:pt x="18" y="0"/>
                </a:moveTo>
                <a:lnTo>
                  <a:pt x="1" y="389"/>
                </a:lnTo>
                <a:lnTo>
                  <a:pt x="5029" y="389"/>
                </a:lnTo>
                <a:lnTo>
                  <a:pt x="5063" y="0"/>
                </a:lnTo>
                <a:close/>
                <a:moveTo>
                  <a:pt x="5721" y="0"/>
                </a:moveTo>
                <a:lnTo>
                  <a:pt x="5688" y="389"/>
                </a:lnTo>
                <a:lnTo>
                  <a:pt x="10664" y="389"/>
                </a:lnTo>
                <a:lnTo>
                  <a:pt x="10682"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50;p71">
            <a:extLst>
              <a:ext uri="{FF2B5EF4-FFF2-40B4-BE49-F238E27FC236}">
                <a16:creationId xmlns:a16="http://schemas.microsoft.com/office/drawing/2014/main" id="{74CACF47-4DCC-49A1-98D9-ED62D9F7B7E5}"/>
              </a:ext>
            </a:extLst>
          </p:cNvPr>
          <p:cNvSpPr/>
          <p:nvPr/>
        </p:nvSpPr>
        <p:spPr>
          <a:xfrm>
            <a:off x="2741808" y="2327258"/>
            <a:ext cx="22244" cy="23278"/>
          </a:xfrm>
          <a:custGeom>
            <a:avLst/>
            <a:gdLst/>
            <a:ahLst/>
            <a:cxnLst/>
            <a:rect l="l" t="t" r="r" b="b"/>
            <a:pathLst>
              <a:path w="710" h="743" extrusionOk="0">
                <a:moveTo>
                  <a:pt x="52" y="0"/>
                </a:moveTo>
                <a:lnTo>
                  <a:pt x="35" y="354"/>
                </a:lnTo>
                <a:lnTo>
                  <a:pt x="1" y="743"/>
                </a:lnTo>
                <a:lnTo>
                  <a:pt x="660" y="743"/>
                </a:lnTo>
                <a:lnTo>
                  <a:pt x="693" y="354"/>
                </a:lnTo>
                <a:lnTo>
                  <a:pt x="709"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51;p71">
            <a:extLst>
              <a:ext uri="{FF2B5EF4-FFF2-40B4-BE49-F238E27FC236}">
                <a16:creationId xmlns:a16="http://schemas.microsoft.com/office/drawing/2014/main" id="{D41AD4AB-8E35-FD4E-6B04-CAE52F836619}"/>
              </a:ext>
            </a:extLst>
          </p:cNvPr>
          <p:cNvSpPr/>
          <p:nvPr/>
        </p:nvSpPr>
        <p:spPr>
          <a:xfrm>
            <a:off x="2565263" y="2308742"/>
            <a:ext cx="373234" cy="41794"/>
          </a:xfrm>
          <a:custGeom>
            <a:avLst/>
            <a:gdLst/>
            <a:ahLst/>
            <a:cxnLst/>
            <a:rect l="l" t="t" r="r" b="b"/>
            <a:pathLst>
              <a:path w="11913" h="1334" extrusionOk="0">
                <a:moveTo>
                  <a:pt x="52" y="0"/>
                </a:moveTo>
                <a:lnTo>
                  <a:pt x="0" y="1334"/>
                </a:lnTo>
                <a:lnTo>
                  <a:pt x="270" y="1334"/>
                </a:lnTo>
                <a:lnTo>
                  <a:pt x="322" y="371"/>
                </a:lnTo>
                <a:lnTo>
                  <a:pt x="11626" y="371"/>
                </a:lnTo>
                <a:lnTo>
                  <a:pt x="11593" y="1334"/>
                </a:lnTo>
                <a:lnTo>
                  <a:pt x="11896" y="1334"/>
                </a:lnTo>
                <a:lnTo>
                  <a:pt x="11913"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52;p71">
            <a:extLst>
              <a:ext uri="{FF2B5EF4-FFF2-40B4-BE49-F238E27FC236}">
                <a16:creationId xmlns:a16="http://schemas.microsoft.com/office/drawing/2014/main" id="{9CBC29AD-46B6-BF05-8D34-1E8657EF1FCB}"/>
              </a:ext>
            </a:extLst>
          </p:cNvPr>
          <p:cNvSpPr/>
          <p:nvPr/>
        </p:nvSpPr>
        <p:spPr>
          <a:xfrm>
            <a:off x="2540419" y="2275971"/>
            <a:ext cx="413431" cy="46024"/>
          </a:xfrm>
          <a:custGeom>
            <a:avLst/>
            <a:gdLst/>
            <a:ahLst/>
            <a:cxnLst/>
            <a:rect l="l" t="t" r="r" b="b"/>
            <a:pathLst>
              <a:path w="13196" h="1469" extrusionOk="0">
                <a:moveTo>
                  <a:pt x="1" y="0"/>
                </a:moveTo>
                <a:lnTo>
                  <a:pt x="1" y="1469"/>
                </a:lnTo>
                <a:lnTo>
                  <a:pt x="13196" y="1469"/>
                </a:lnTo>
                <a:lnTo>
                  <a:pt x="13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53;p71">
            <a:extLst>
              <a:ext uri="{FF2B5EF4-FFF2-40B4-BE49-F238E27FC236}">
                <a16:creationId xmlns:a16="http://schemas.microsoft.com/office/drawing/2014/main" id="{70BDFEF9-97BC-A0C2-91C5-D26FECEB5EAE}"/>
              </a:ext>
            </a:extLst>
          </p:cNvPr>
          <p:cNvSpPr/>
          <p:nvPr/>
        </p:nvSpPr>
        <p:spPr>
          <a:xfrm>
            <a:off x="2014419" y="2304513"/>
            <a:ext cx="412929" cy="46024"/>
          </a:xfrm>
          <a:custGeom>
            <a:avLst/>
            <a:gdLst/>
            <a:ahLst/>
            <a:cxnLst/>
            <a:rect l="l" t="t" r="r" b="b"/>
            <a:pathLst>
              <a:path w="13180" h="1469" extrusionOk="0">
                <a:moveTo>
                  <a:pt x="6295" y="0"/>
                </a:moveTo>
                <a:lnTo>
                  <a:pt x="6295" y="135"/>
                </a:lnTo>
                <a:lnTo>
                  <a:pt x="12116" y="135"/>
                </a:lnTo>
                <a:lnTo>
                  <a:pt x="12116" y="0"/>
                </a:lnTo>
                <a:close/>
                <a:moveTo>
                  <a:pt x="68" y="0"/>
                </a:moveTo>
                <a:lnTo>
                  <a:pt x="1" y="1469"/>
                </a:lnTo>
                <a:lnTo>
                  <a:pt x="592" y="1469"/>
                </a:lnTo>
                <a:lnTo>
                  <a:pt x="660" y="135"/>
                </a:lnTo>
                <a:lnTo>
                  <a:pt x="5873" y="135"/>
                </a:lnTo>
                <a:lnTo>
                  <a:pt x="5890" y="0"/>
                </a:lnTo>
                <a:close/>
                <a:moveTo>
                  <a:pt x="12538" y="0"/>
                </a:moveTo>
                <a:lnTo>
                  <a:pt x="12504" y="709"/>
                </a:lnTo>
                <a:lnTo>
                  <a:pt x="12487" y="1469"/>
                </a:lnTo>
                <a:lnTo>
                  <a:pt x="13179" y="1469"/>
                </a:lnTo>
                <a:lnTo>
                  <a:pt x="13179"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54;p71">
            <a:extLst>
              <a:ext uri="{FF2B5EF4-FFF2-40B4-BE49-F238E27FC236}">
                <a16:creationId xmlns:a16="http://schemas.microsoft.com/office/drawing/2014/main" id="{092D1415-6DEC-7ECC-602C-C285ABC7CF33}"/>
              </a:ext>
            </a:extLst>
          </p:cNvPr>
          <p:cNvSpPr/>
          <p:nvPr/>
        </p:nvSpPr>
        <p:spPr>
          <a:xfrm>
            <a:off x="2198389" y="2304513"/>
            <a:ext cx="13284" cy="4261"/>
          </a:xfrm>
          <a:custGeom>
            <a:avLst/>
            <a:gdLst/>
            <a:ahLst/>
            <a:cxnLst/>
            <a:rect l="l" t="t" r="r" b="b"/>
            <a:pathLst>
              <a:path w="424" h="136" extrusionOk="0">
                <a:moveTo>
                  <a:pt x="18" y="0"/>
                </a:moveTo>
                <a:lnTo>
                  <a:pt x="1" y="135"/>
                </a:lnTo>
                <a:lnTo>
                  <a:pt x="423" y="135"/>
                </a:lnTo>
                <a:lnTo>
                  <a:pt x="423" y="0"/>
                </a:lnTo>
                <a:close/>
              </a:path>
            </a:pathLst>
          </a:custGeom>
          <a:solidFill>
            <a:srgbClr val="5A3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55;p71">
            <a:extLst>
              <a:ext uri="{FF2B5EF4-FFF2-40B4-BE49-F238E27FC236}">
                <a16:creationId xmlns:a16="http://schemas.microsoft.com/office/drawing/2014/main" id="{B60956D7-0F24-D8AA-D120-F1E9CCB6F865}"/>
              </a:ext>
            </a:extLst>
          </p:cNvPr>
          <p:cNvSpPr/>
          <p:nvPr/>
        </p:nvSpPr>
        <p:spPr>
          <a:xfrm>
            <a:off x="2013918" y="2304513"/>
            <a:ext cx="2663" cy="46024"/>
          </a:xfrm>
          <a:custGeom>
            <a:avLst/>
            <a:gdLst/>
            <a:ahLst/>
            <a:cxnLst/>
            <a:rect l="l" t="t" r="r" b="b"/>
            <a:pathLst>
              <a:path w="85" h="1469" extrusionOk="0">
                <a:moveTo>
                  <a:pt x="1" y="0"/>
                </a:moveTo>
                <a:lnTo>
                  <a:pt x="1" y="1469"/>
                </a:lnTo>
                <a:lnTo>
                  <a:pt x="17" y="1469"/>
                </a:lnTo>
                <a:lnTo>
                  <a:pt x="84"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56;p71">
            <a:extLst>
              <a:ext uri="{FF2B5EF4-FFF2-40B4-BE49-F238E27FC236}">
                <a16:creationId xmlns:a16="http://schemas.microsoft.com/office/drawing/2014/main" id="{76DB5F00-3768-652B-8FF2-B8EB76E1E50E}"/>
              </a:ext>
            </a:extLst>
          </p:cNvPr>
          <p:cNvSpPr/>
          <p:nvPr/>
        </p:nvSpPr>
        <p:spPr>
          <a:xfrm>
            <a:off x="2393982" y="2304513"/>
            <a:ext cx="13253" cy="22213"/>
          </a:xfrm>
          <a:custGeom>
            <a:avLst/>
            <a:gdLst/>
            <a:ahLst/>
            <a:cxnLst/>
            <a:rect l="l" t="t" r="r" b="b"/>
            <a:pathLst>
              <a:path w="423" h="709" extrusionOk="0">
                <a:moveTo>
                  <a:pt x="1" y="0"/>
                </a:moveTo>
                <a:lnTo>
                  <a:pt x="1" y="135"/>
                </a:lnTo>
                <a:lnTo>
                  <a:pt x="405" y="135"/>
                </a:lnTo>
                <a:lnTo>
                  <a:pt x="389" y="709"/>
                </a:lnTo>
                <a:lnTo>
                  <a:pt x="423" y="0"/>
                </a:lnTo>
                <a:close/>
              </a:path>
            </a:pathLst>
          </a:custGeom>
          <a:solidFill>
            <a:srgbClr val="5A3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57;p71">
            <a:extLst>
              <a:ext uri="{FF2B5EF4-FFF2-40B4-BE49-F238E27FC236}">
                <a16:creationId xmlns:a16="http://schemas.microsoft.com/office/drawing/2014/main" id="{5D218794-FBBC-EB39-60EC-4637BA49550D}"/>
              </a:ext>
            </a:extLst>
          </p:cNvPr>
          <p:cNvSpPr/>
          <p:nvPr/>
        </p:nvSpPr>
        <p:spPr>
          <a:xfrm>
            <a:off x="2041927" y="2320366"/>
            <a:ext cx="355815" cy="30171"/>
          </a:xfrm>
          <a:custGeom>
            <a:avLst/>
            <a:gdLst/>
            <a:ahLst/>
            <a:cxnLst/>
            <a:rect l="l" t="t" r="r" b="b"/>
            <a:pathLst>
              <a:path w="11357" h="963" extrusionOk="0">
                <a:moveTo>
                  <a:pt x="34" y="0"/>
                </a:moveTo>
                <a:lnTo>
                  <a:pt x="0" y="963"/>
                </a:lnTo>
                <a:lnTo>
                  <a:pt x="321" y="963"/>
                </a:lnTo>
                <a:lnTo>
                  <a:pt x="338" y="574"/>
                </a:lnTo>
                <a:lnTo>
                  <a:pt x="5383" y="574"/>
                </a:lnTo>
                <a:lnTo>
                  <a:pt x="5417" y="220"/>
                </a:lnTo>
                <a:lnTo>
                  <a:pt x="6074" y="220"/>
                </a:lnTo>
                <a:lnTo>
                  <a:pt x="6041" y="574"/>
                </a:lnTo>
                <a:lnTo>
                  <a:pt x="11001" y="574"/>
                </a:lnTo>
                <a:lnTo>
                  <a:pt x="10985" y="963"/>
                </a:lnTo>
                <a:lnTo>
                  <a:pt x="11323" y="963"/>
                </a:lnTo>
                <a:lnTo>
                  <a:pt x="11356"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58;p71">
            <a:extLst>
              <a:ext uri="{FF2B5EF4-FFF2-40B4-BE49-F238E27FC236}">
                <a16:creationId xmlns:a16="http://schemas.microsoft.com/office/drawing/2014/main" id="{ABA16BE3-FBCD-5F6C-6ED5-177EFA943B31}"/>
              </a:ext>
            </a:extLst>
          </p:cNvPr>
          <p:cNvSpPr/>
          <p:nvPr/>
        </p:nvSpPr>
        <p:spPr>
          <a:xfrm>
            <a:off x="2051984" y="2338349"/>
            <a:ext cx="334636" cy="12187"/>
          </a:xfrm>
          <a:custGeom>
            <a:avLst/>
            <a:gdLst/>
            <a:ahLst/>
            <a:cxnLst/>
            <a:rect l="l" t="t" r="r" b="b"/>
            <a:pathLst>
              <a:path w="10681" h="389" extrusionOk="0">
                <a:moveTo>
                  <a:pt x="17" y="0"/>
                </a:moveTo>
                <a:lnTo>
                  <a:pt x="0" y="389"/>
                </a:lnTo>
                <a:lnTo>
                  <a:pt x="5045" y="389"/>
                </a:lnTo>
                <a:lnTo>
                  <a:pt x="5062" y="0"/>
                </a:lnTo>
                <a:close/>
                <a:moveTo>
                  <a:pt x="5720" y="0"/>
                </a:moveTo>
                <a:lnTo>
                  <a:pt x="5703" y="389"/>
                </a:lnTo>
                <a:lnTo>
                  <a:pt x="10664" y="389"/>
                </a:lnTo>
                <a:lnTo>
                  <a:pt x="10680"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59;p71">
            <a:extLst>
              <a:ext uri="{FF2B5EF4-FFF2-40B4-BE49-F238E27FC236}">
                <a16:creationId xmlns:a16="http://schemas.microsoft.com/office/drawing/2014/main" id="{C4E6D47E-00F1-71C8-4188-FC10AB88628D}"/>
              </a:ext>
            </a:extLst>
          </p:cNvPr>
          <p:cNvSpPr/>
          <p:nvPr/>
        </p:nvSpPr>
        <p:spPr>
          <a:xfrm>
            <a:off x="2210013" y="2327258"/>
            <a:ext cx="22244" cy="23278"/>
          </a:xfrm>
          <a:custGeom>
            <a:avLst/>
            <a:gdLst/>
            <a:ahLst/>
            <a:cxnLst/>
            <a:rect l="l" t="t" r="r" b="b"/>
            <a:pathLst>
              <a:path w="710" h="743" extrusionOk="0">
                <a:moveTo>
                  <a:pt x="52" y="0"/>
                </a:moveTo>
                <a:lnTo>
                  <a:pt x="18" y="354"/>
                </a:lnTo>
                <a:lnTo>
                  <a:pt x="1" y="743"/>
                </a:lnTo>
                <a:lnTo>
                  <a:pt x="659" y="743"/>
                </a:lnTo>
                <a:lnTo>
                  <a:pt x="676" y="354"/>
                </a:lnTo>
                <a:lnTo>
                  <a:pt x="709"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60;p71">
            <a:extLst>
              <a:ext uri="{FF2B5EF4-FFF2-40B4-BE49-F238E27FC236}">
                <a16:creationId xmlns:a16="http://schemas.microsoft.com/office/drawing/2014/main" id="{0A423DB1-701D-97C3-CE04-D8638F27FCC9}"/>
              </a:ext>
            </a:extLst>
          </p:cNvPr>
          <p:cNvSpPr/>
          <p:nvPr/>
        </p:nvSpPr>
        <p:spPr>
          <a:xfrm>
            <a:off x="2032967" y="2308742"/>
            <a:ext cx="373736" cy="41794"/>
          </a:xfrm>
          <a:custGeom>
            <a:avLst/>
            <a:gdLst/>
            <a:ahLst/>
            <a:cxnLst/>
            <a:rect l="l" t="t" r="r" b="b"/>
            <a:pathLst>
              <a:path w="11929" h="1334" extrusionOk="0">
                <a:moveTo>
                  <a:pt x="68" y="0"/>
                </a:moveTo>
                <a:lnTo>
                  <a:pt x="0" y="1334"/>
                </a:lnTo>
                <a:lnTo>
                  <a:pt x="286" y="1334"/>
                </a:lnTo>
                <a:lnTo>
                  <a:pt x="320" y="371"/>
                </a:lnTo>
                <a:lnTo>
                  <a:pt x="11642" y="371"/>
                </a:lnTo>
                <a:lnTo>
                  <a:pt x="11609" y="1334"/>
                </a:lnTo>
                <a:lnTo>
                  <a:pt x="11895" y="1334"/>
                </a:lnTo>
                <a:lnTo>
                  <a:pt x="11912" y="574"/>
                </a:lnTo>
                <a:lnTo>
                  <a:pt x="11928"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61;p71">
            <a:extLst>
              <a:ext uri="{FF2B5EF4-FFF2-40B4-BE49-F238E27FC236}">
                <a16:creationId xmlns:a16="http://schemas.microsoft.com/office/drawing/2014/main" id="{96B2895E-CECA-A115-5E0A-A62FE2E1E778}"/>
              </a:ext>
            </a:extLst>
          </p:cNvPr>
          <p:cNvSpPr/>
          <p:nvPr/>
        </p:nvSpPr>
        <p:spPr>
          <a:xfrm>
            <a:off x="2013918" y="2275971"/>
            <a:ext cx="413431" cy="46024"/>
          </a:xfrm>
          <a:custGeom>
            <a:avLst/>
            <a:gdLst/>
            <a:ahLst/>
            <a:cxnLst/>
            <a:rect l="l" t="t" r="r" b="b"/>
            <a:pathLst>
              <a:path w="13196" h="1469" extrusionOk="0">
                <a:moveTo>
                  <a:pt x="1" y="0"/>
                </a:moveTo>
                <a:lnTo>
                  <a:pt x="1" y="1469"/>
                </a:lnTo>
                <a:lnTo>
                  <a:pt x="13195" y="1469"/>
                </a:lnTo>
                <a:lnTo>
                  <a:pt x="131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62;p71">
            <a:extLst>
              <a:ext uri="{FF2B5EF4-FFF2-40B4-BE49-F238E27FC236}">
                <a16:creationId xmlns:a16="http://schemas.microsoft.com/office/drawing/2014/main" id="{5C3677B7-E655-71DA-6013-958181F899CE}"/>
              </a:ext>
            </a:extLst>
          </p:cNvPr>
          <p:cNvSpPr/>
          <p:nvPr/>
        </p:nvSpPr>
        <p:spPr>
          <a:xfrm>
            <a:off x="3373546" y="2274404"/>
            <a:ext cx="413932" cy="888613"/>
          </a:xfrm>
          <a:custGeom>
            <a:avLst/>
            <a:gdLst/>
            <a:ahLst/>
            <a:cxnLst/>
            <a:rect l="l" t="t" r="r" b="b"/>
            <a:pathLst>
              <a:path w="13212" h="28363" extrusionOk="0">
                <a:moveTo>
                  <a:pt x="1063" y="0"/>
                </a:moveTo>
                <a:lnTo>
                  <a:pt x="1" y="28363"/>
                </a:lnTo>
                <a:lnTo>
                  <a:pt x="13211" y="28363"/>
                </a:lnTo>
                <a:lnTo>
                  <a:pt x="128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63;p71">
            <a:extLst>
              <a:ext uri="{FF2B5EF4-FFF2-40B4-BE49-F238E27FC236}">
                <a16:creationId xmlns:a16="http://schemas.microsoft.com/office/drawing/2014/main" id="{C25E2642-9766-8ABD-D0CF-8E0DC2340D0D}"/>
              </a:ext>
            </a:extLst>
          </p:cNvPr>
          <p:cNvSpPr/>
          <p:nvPr/>
        </p:nvSpPr>
        <p:spPr>
          <a:xfrm>
            <a:off x="3402589" y="2298153"/>
            <a:ext cx="363741" cy="816773"/>
          </a:xfrm>
          <a:custGeom>
            <a:avLst/>
            <a:gdLst/>
            <a:ahLst/>
            <a:cxnLst/>
            <a:rect l="l" t="t" r="r" b="b"/>
            <a:pathLst>
              <a:path w="11610" h="26070" extrusionOk="0">
                <a:moveTo>
                  <a:pt x="930" y="1"/>
                </a:moveTo>
                <a:lnTo>
                  <a:pt x="1" y="26070"/>
                </a:lnTo>
                <a:lnTo>
                  <a:pt x="11609" y="26070"/>
                </a:lnTo>
                <a:lnTo>
                  <a:pt x="11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64;p71">
            <a:extLst>
              <a:ext uri="{FF2B5EF4-FFF2-40B4-BE49-F238E27FC236}">
                <a16:creationId xmlns:a16="http://schemas.microsoft.com/office/drawing/2014/main" id="{6E54647E-EC27-152B-78E7-6E0F17FDB5BA}"/>
              </a:ext>
            </a:extLst>
          </p:cNvPr>
          <p:cNvSpPr/>
          <p:nvPr/>
        </p:nvSpPr>
        <p:spPr>
          <a:xfrm>
            <a:off x="3438054" y="2314006"/>
            <a:ext cx="302397" cy="276550"/>
          </a:xfrm>
          <a:custGeom>
            <a:avLst/>
            <a:gdLst/>
            <a:ahLst/>
            <a:cxnLst/>
            <a:rect l="l" t="t" r="r" b="b"/>
            <a:pathLst>
              <a:path w="9652" h="8827" extrusionOk="0">
                <a:moveTo>
                  <a:pt x="286" y="1"/>
                </a:moveTo>
                <a:lnTo>
                  <a:pt x="0" y="8826"/>
                </a:lnTo>
                <a:lnTo>
                  <a:pt x="0" y="8826"/>
                </a:lnTo>
                <a:lnTo>
                  <a:pt x="9651" y="3089"/>
                </a:lnTo>
                <a:lnTo>
                  <a:pt x="9618" y="1"/>
                </a:lnTo>
                <a:close/>
              </a:path>
            </a:pathLst>
          </a:custGeom>
          <a:solidFill>
            <a:srgbClr val="1B3A4E">
              <a:alpha val="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65;p71">
            <a:extLst>
              <a:ext uri="{FF2B5EF4-FFF2-40B4-BE49-F238E27FC236}">
                <a16:creationId xmlns:a16="http://schemas.microsoft.com/office/drawing/2014/main" id="{8EDA13A4-361B-DC93-D7B5-024F920AD313}"/>
              </a:ext>
            </a:extLst>
          </p:cNvPr>
          <p:cNvSpPr/>
          <p:nvPr/>
        </p:nvSpPr>
        <p:spPr>
          <a:xfrm>
            <a:off x="3421136" y="2728471"/>
            <a:ext cx="326709" cy="370603"/>
          </a:xfrm>
          <a:custGeom>
            <a:avLst/>
            <a:gdLst/>
            <a:ahLst/>
            <a:cxnLst/>
            <a:rect l="l" t="t" r="r" b="b"/>
            <a:pathLst>
              <a:path w="10428" h="11829" extrusionOk="0">
                <a:moveTo>
                  <a:pt x="10309" y="0"/>
                </a:moveTo>
                <a:lnTo>
                  <a:pt x="185" y="5991"/>
                </a:lnTo>
                <a:lnTo>
                  <a:pt x="0" y="11829"/>
                </a:lnTo>
                <a:lnTo>
                  <a:pt x="10428" y="11829"/>
                </a:lnTo>
                <a:lnTo>
                  <a:pt x="10309" y="0"/>
                </a:lnTo>
                <a:close/>
              </a:path>
            </a:pathLst>
          </a:custGeom>
          <a:solidFill>
            <a:srgbClr val="1B3A4E">
              <a:alpha val="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66;p71">
            <a:extLst>
              <a:ext uri="{FF2B5EF4-FFF2-40B4-BE49-F238E27FC236}">
                <a16:creationId xmlns:a16="http://schemas.microsoft.com/office/drawing/2014/main" id="{3478CC3F-57B0-E002-BE9C-B9A47A9EB637}"/>
              </a:ext>
            </a:extLst>
          </p:cNvPr>
          <p:cNvSpPr/>
          <p:nvPr/>
        </p:nvSpPr>
        <p:spPr>
          <a:xfrm>
            <a:off x="3467097" y="2639650"/>
            <a:ext cx="255371" cy="24343"/>
          </a:xfrm>
          <a:custGeom>
            <a:avLst/>
            <a:gdLst/>
            <a:ahLst/>
            <a:cxnLst/>
            <a:rect l="l" t="t" r="r" b="b"/>
            <a:pathLst>
              <a:path w="8151" h="777" extrusionOk="0">
                <a:moveTo>
                  <a:pt x="0" y="1"/>
                </a:moveTo>
                <a:lnTo>
                  <a:pt x="0" y="574"/>
                </a:lnTo>
                <a:lnTo>
                  <a:pt x="8151" y="777"/>
                </a:lnTo>
                <a:lnTo>
                  <a:pt x="8133" y="18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67;p71">
            <a:extLst>
              <a:ext uri="{FF2B5EF4-FFF2-40B4-BE49-F238E27FC236}">
                <a16:creationId xmlns:a16="http://schemas.microsoft.com/office/drawing/2014/main" id="{0CE3D3B9-A2AA-388D-7CEB-79205AB5CE5C}"/>
              </a:ext>
            </a:extLst>
          </p:cNvPr>
          <p:cNvSpPr/>
          <p:nvPr/>
        </p:nvSpPr>
        <p:spPr>
          <a:xfrm>
            <a:off x="3467097" y="2596321"/>
            <a:ext cx="253773" cy="24343"/>
          </a:xfrm>
          <a:custGeom>
            <a:avLst/>
            <a:gdLst/>
            <a:ahLst/>
            <a:cxnLst/>
            <a:rect l="l" t="t" r="r" b="b"/>
            <a:pathLst>
              <a:path w="8100" h="777" extrusionOk="0">
                <a:moveTo>
                  <a:pt x="0" y="0"/>
                </a:moveTo>
                <a:lnTo>
                  <a:pt x="0" y="591"/>
                </a:lnTo>
                <a:lnTo>
                  <a:pt x="8099" y="776"/>
                </a:lnTo>
                <a:lnTo>
                  <a:pt x="8083" y="20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68;p71">
            <a:extLst>
              <a:ext uri="{FF2B5EF4-FFF2-40B4-BE49-F238E27FC236}">
                <a16:creationId xmlns:a16="http://schemas.microsoft.com/office/drawing/2014/main" id="{4186C9CB-1FBA-53C1-1C0E-B2179C300A86}"/>
              </a:ext>
            </a:extLst>
          </p:cNvPr>
          <p:cNvSpPr/>
          <p:nvPr/>
        </p:nvSpPr>
        <p:spPr>
          <a:xfrm>
            <a:off x="3467097" y="2349471"/>
            <a:ext cx="242682" cy="13221"/>
          </a:xfrm>
          <a:custGeom>
            <a:avLst/>
            <a:gdLst/>
            <a:ahLst/>
            <a:cxnLst/>
            <a:rect l="l" t="t" r="r" b="b"/>
            <a:pathLst>
              <a:path w="7746" h="422" extrusionOk="0">
                <a:moveTo>
                  <a:pt x="0" y="0"/>
                </a:moveTo>
                <a:lnTo>
                  <a:pt x="0" y="236"/>
                </a:lnTo>
                <a:lnTo>
                  <a:pt x="7746" y="421"/>
                </a:lnTo>
                <a:lnTo>
                  <a:pt x="7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69;p71">
            <a:extLst>
              <a:ext uri="{FF2B5EF4-FFF2-40B4-BE49-F238E27FC236}">
                <a16:creationId xmlns:a16="http://schemas.microsoft.com/office/drawing/2014/main" id="{92A9A042-6E54-6929-57AA-448CCF102593}"/>
              </a:ext>
            </a:extLst>
          </p:cNvPr>
          <p:cNvSpPr/>
          <p:nvPr/>
        </p:nvSpPr>
        <p:spPr>
          <a:xfrm>
            <a:off x="3467097" y="2553493"/>
            <a:ext cx="252207" cy="24375"/>
          </a:xfrm>
          <a:custGeom>
            <a:avLst/>
            <a:gdLst/>
            <a:ahLst/>
            <a:cxnLst/>
            <a:rect l="l" t="t" r="r" b="b"/>
            <a:pathLst>
              <a:path w="8050" h="778" extrusionOk="0">
                <a:moveTo>
                  <a:pt x="0" y="1"/>
                </a:moveTo>
                <a:lnTo>
                  <a:pt x="0" y="591"/>
                </a:lnTo>
                <a:lnTo>
                  <a:pt x="8049" y="777"/>
                </a:lnTo>
                <a:lnTo>
                  <a:pt x="8016" y="1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70;p71">
            <a:extLst>
              <a:ext uri="{FF2B5EF4-FFF2-40B4-BE49-F238E27FC236}">
                <a16:creationId xmlns:a16="http://schemas.microsoft.com/office/drawing/2014/main" id="{DDCF8747-1DAB-63FE-432A-A218A5729E8D}"/>
              </a:ext>
            </a:extLst>
          </p:cNvPr>
          <p:cNvSpPr/>
          <p:nvPr/>
        </p:nvSpPr>
        <p:spPr>
          <a:xfrm>
            <a:off x="3467097" y="2381678"/>
            <a:ext cx="244813" cy="23842"/>
          </a:xfrm>
          <a:custGeom>
            <a:avLst/>
            <a:gdLst/>
            <a:ahLst/>
            <a:cxnLst/>
            <a:rect l="l" t="t" r="r" b="b"/>
            <a:pathLst>
              <a:path w="7814" h="761" extrusionOk="0">
                <a:moveTo>
                  <a:pt x="0" y="1"/>
                </a:moveTo>
                <a:lnTo>
                  <a:pt x="0" y="574"/>
                </a:lnTo>
                <a:lnTo>
                  <a:pt x="7813" y="761"/>
                </a:lnTo>
                <a:lnTo>
                  <a:pt x="7779" y="18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71;p71">
            <a:extLst>
              <a:ext uri="{FF2B5EF4-FFF2-40B4-BE49-F238E27FC236}">
                <a16:creationId xmlns:a16="http://schemas.microsoft.com/office/drawing/2014/main" id="{FDAA9918-CEB8-B493-3C11-C49E8336C96E}"/>
              </a:ext>
            </a:extLst>
          </p:cNvPr>
          <p:cNvSpPr/>
          <p:nvPr/>
        </p:nvSpPr>
        <p:spPr>
          <a:xfrm>
            <a:off x="3467097" y="2682478"/>
            <a:ext cx="258003" cy="38097"/>
          </a:xfrm>
          <a:custGeom>
            <a:avLst/>
            <a:gdLst/>
            <a:ahLst/>
            <a:cxnLst/>
            <a:rect l="l" t="t" r="r" b="b"/>
            <a:pathLst>
              <a:path w="8235" h="1216" extrusionOk="0">
                <a:moveTo>
                  <a:pt x="0" y="1"/>
                </a:moveTo>
                <a:lnTo>
                  <a:pt x="0" y="473"/>
                </a:lnTo>
                <a:lnTo>
                  <a:pt x="8234" y="1216"/>
                </a:lnTo>
                <a:lnTo>
                  <a:pt x="8184" y="20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72;p71">
            <a:extLst>
              <a:ext uri="{FF2B5EF4-FFF2-40B4-BE49-F238E27FC236}">
                <a16:creationId xmlns:a16="http://schemas.microsoft.com/office/drawing/2014/main" id="{11C264D2-6890-6A95-0022-0B13D1978DD5}"/>
              </a:ext>
            </a:extLst>
          </p:cNvPr>
          <p:cNvSpPr/>
          <p:nvPr/>
        </p:nvSpPr>
        <p:spPr>
          <a:xfrm>
            <a:off x="3467097" y="2424538"/>
            <a:ext cx="246379" cy="24343"/>
          </a:xfrm>
          <a:custGeom>
            <a:avLst/>
            <a:gdLst/>
            <a:ahLst/>
            <a:cxnLst/>
            <a:rect l="l" t="t" r="r" b="b"/>
            <a:pathLst>
              <a:path w="7864" h="777" extrusionOk="0">
                <a:moveTo>
                  <a:pt x="0" y="0"/>
                </a:moveTo>
                <a:lnTo>
                  <a:pt x="0" y="590"/>
                </a:lnTo>
                <a:lnTo>
                  <a:pt x="7863" y="776"/>
                </a:lnTo>
                <a:lnTo>
                  <a:pt x="7847" y="18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973;p71">
            <a:extLst>
              <a:ext uri="{FF2B5EF4-FFF2-40B4-BE49-F238E27FC236}">
                <a16:creationId xmlns:a16="http://schemas.microsoft.com/office/drawing/2014/main" id="{885072E8-7FE3-54F5-43C4-8144D796A141}"/>
              </a:ext>
            </a:extLst>
          </p:cNvPr>
          <p:cNvSpPr/>
          <p:nvPr/>
        </p:nvSpPr>
        <p:spPr>
          <a:xfrm>
            <a:off x="3467097" y="2510664"/>
            <a:ext cx="250076" cy="24343"/>
          </a:xfrm>
          <a:custGeom>
            <a:avLst/>
            <a:gdLst/>
            <a:ahLst/>
            <a:cxnLst/>
            <a:rect l="l" t="t" r="r" b="b"/>
            <a:pathLst>
              <a:path w="7982" h="777" extrusionOk="0">
                <a:moveTo>
                  <a:pt x="0" y="1"/>
                </a:moveTo>
                <a:lnTo>
                  <a:pt x="0" y="574"/>
                </a:lnTo>
                <a:lnTo>
                  <a:pt x="7982" y="777"/>
                </a:lnTo>
                <a:lnTo>
                  <a:pt x="7964" y="18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974;p71">
            <a:extLst>
              <a:ext uri="{FF2B5EF4-FFF2-40B4-BE49-F238E27FC236}">
                <a16:creationId xmlns:a16="http://schemas.microsoft.com/office/drawing/2014/main" id="{C00455B3-3784-AC93-1B5F-EC9649858110}"/>
              </a:ext>
            </a:extLst>
          </p:cNvPr>
          <p:cNvSpPr/>
          <p:nvPr/>
        </p:nvSpPr>
        <p:spPr>
          <a:xfrm>
            <a:off x="3467097" y="2467868"/>
            <a:ext cx="248478" cy="23811"/>
          </a:xfrm>
          <a:custGeom>
            <a:avLst/>
            <a:gdLst/>
            <a:ahLst/>
            <a:cxnLst/>
            <a:rect l="l" t="t" r="r" b="b"/>
            <a:pathLst>
              <a:path w="7931" h="760" extrusionOk="0">
                <a:moveTo>
                  <a:pt x="0" y="1"/>
                </a:moveTo>
                <a:lnTo>
                  <a:pt x="0" y="574"/>
                </a:lnTo>
                <a:lnTo>
                  <a:pt x="7931" y="759"/>
                </a:lnTo>
                <a:lnTo>
                  <a:pt x="7897" y="1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75;p71">
            <a:extLst>
              <a:ext uri="{FF2B5EF4-FFF2-40B4-BE49-F238E27FC236}">
                <a16:creationId xmlns:a16="http://schemas.microsoft.com/office/drawing/2014/main" id="{5CB914E7-5753-2EF1-4B0D-C05099DB2C8F}"/>
              </a:ext>
            </a:extLst>
          </p:cNvPr>
          <p:cNvSpPr/>
          <p:nvPr/>
        </p:nvSpPr>
        <p:spPr>
          <a:xfrm>
            <a:off x="3436425" y="2742194"/>
            <a:ext cx="84622" cy="84622"/>
          </a:xfrm>
          <a:custGeom>
            <a:avLst/>
            <a:gdLst/>
            <a:ahLst/>
            <a:cxnLst/>
            <a:rect l="l" t="t" r="r" b="b"/>
            <a:pathLst>
              <a:path w="2701" h="2701" extrusionOk="0">
                <a:moveTo>
                  <a:pt x="1351" y="1"/>
                </a:moveTo>
                <a:cubicBezTo>
                  <a:pt x="608" y="1"/>
                  <a:pt x="1" y="608"/>
                  <a:pt x="1" y="1351"/>
                </a:cubicBezTo>
                <a:cubicBezTo>
                  <a:pt x="1" y="2111"/>
                  <a:pt x="608" y="2701"/>
                  <a:pt x="1351" y="2701"/>
                </a:cubicBezTo>
                <a:cubicBezTo>
                  <a:pt x="2111" y="2701"/>
                  <a:pt x="2700" y="2111"/>
                  <a:pt x="2700" y="1351"/>
                </a:cubicBezTo>
                <a:cubicBezTo>
                  <a:pt x="2700" y="608"/>
                  <a:pt x="2111" y="1"/>
                  <a:pt x="1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76;p71">
            <a:extLst>
              <a:ext uri="{FF2B5EF4-FFF2-40B4-BE49-F238E27FC236}">
                <a16:creationId xmlns:a16="http://schemas.microsoft.com/office/drawing/2014/main" id="{24455368-ED03-BAC9-4634-6BBE77E58708}"/>
              </a:ext>
            </a:extLst>
          </p:cNvPr>
          <p:cNvSpPr/>
          <p:nvPr/>
        </p:nvSpPr>
        <p:spPr>
          <a:xfrm>
            <a:off x="3452278" y="2746987"/>
            <a:ext cx="53449" cy="53386"/>
          </a:xfrm>
          <a:custGeom>
            <a:avLst/>
            <a:gdLst/>
            <a:ahLst/>
            <a:cxnLst/>
            <a:rect l="l" t="t" r="r" b="b"/>
            <a:pathLst>
              <a:path w="1706" h="1704" extrusionOk="0">
                <a:moveTo>
                  <a:pt x="845" y="0"/>
                </a:moveTo>
                <a:cubicBezTo>
                  <a:pt x="372" y="0"/>
                  <a:pt x="1" y="388"/>
                  <a:pt x="1" y="860"/>
                </a:cubicBezTo>
                <a:cubicBezTo>
                  <a:pt x="1" y="1333"/>
                  <a:pt x="372" y="1704"/>
                  <a:pt x="845" y="1704"/>
                </a:cubicBezTo>
                <a:cubicBezTo>
                  <a:pt x="1317" y="1704"/>
                  <a:pt x="1706" y="1333"/>
                  <a:pt x="1706" y="860"/>
                </a:cubicBezTo>
                <a:cubicBezTo>
                  <a:pt x="1706" y="388"/>
                  <a:pt x="1317"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977;p71">
            <a:extLst>
              <a:ext uri="{FF2B5EF4-FFF2-40B4-BE49-F238E27FC236}">
                <a16:creationId xmlns:a16="http://schemas.microsoft.com/office/drawing/2014/main" id="{61A690FB-A541-EA62-A31C-4ECEB3AC87A0}"/>
              </a:ext>
            </a:extLst>
          </p:cNvPr>
          <p:cNvSpPr/>
          <p:nvPr/>
        </p:nvSpPr>
        <p:spPr>
          <a:xfrm>
            <a:off x="3102886" y="2560041"/>
            <a:ext cx="225795" cy="90199"/>
          </a:xfrm>
          <a:custGeom>
            <a:avLst/>
            <a:gdLst/>
            <a:ahLst/>
            <a:cxnLst/>
            <a:rect l="l" t="t" r="r" b="b"/>
            <a:pathLst>
              <a:path w="7207" h="2879" extrusionOk="0">
                <a:moveTo>
                  <a:pt x="1861" y="1"/>
                </a:moveTo>
                <a:cubicBezTo>
                  <a:pt x="944" y="1"/>
                  <a:pt x="216" y="229"/>
                  <a:pt x="136" y="703"/>
                </a:cubicBezTo>
                <a:cubicBezTo>
                  <a:pt x="1" y="1412"/>
                  <a:pt x="439" y="2525"/>
                  <a:pt x="3679" y="2845"/>
                </a:cubicBezTo>
                <a:cubicBezTo>
                  <a:pt x="3915" y="2868"/>
                  <a:pt x="4136" y="2879"/>
                  <a:pt x="4343" y="2879"/>
                </a:cubicBezTo>
                <a:cubicBezTo>
                  <a:pt x="7079" y="2879"/>
                  <a:pt x="7206" y="1009"/>
                  <a:pt x="3206" y="146"/>
                </a:cubicBezTo>
                <a:cubicBezTo>
                  <a:pt x="2748" y="50"/>
                  <a:pt x="2284" y="1"/>
                  <a:pt x="1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78;p71">
            <a:extLst>
              <a:ext uri="{FF2B5EF4-FFF2-40B4-BE49-F238E27FC236}">
                <a16:creationId xmlns:a16="http://schemas.microsoft.com/office/drawing/2014/main" id="{A1ABCEC9-E2D6-257D-3B78-E8D42773EFBD}"/>
              </a:ext>
            </a:extLst>
          </p:cNvPr>
          <p:cNvSpPr/>
          <p:nvPr/>
        </p:nvSpPr>
        <p:spPr>
          <a:xfrm>
            <a:off x="3091764" y="2475825"/>
            <a:ext cx="145434" cy="143773"/>
          </a:xfrm>
          <a:custGeom>
            <a:avLst/>
            <a:gdLst/>
            <a:ahLst/>
            <a:cxnLst/>
            <a:rect l="l" t="t" r="r" b="b"/>
            <a:pathLst>
              <a:path w="4642" h="4589" extrusionOk="0">
                <a:moveTo>
                  <a:pt x="2647" y="1"/>
                </a:moveTo>
                <a:cubicBezTo>
                  <a:pt x="2355" y="1"/>
                  <a:pt x="2028" y="117"/>
                  <a:pt x="1672" y="422"/>
                </a:cubicBezTo>
                <a:cubicBezTo>
                  <a:pt x="187" y="1704"/>
                  <a:pt x="1" y="3846"/>
                  <a:pt x="997" y="4588"/>
                </a:cubicBezTo>
                <a:cubicBezTo>
                  <a:pt x="997" y="4588"/>
                  <a:pt x="4641" y="3745"/>
                  <a:pt x="4203" y="3239"/>
                </a:cubicBezTo>
                <a:cubicBezTo>
                  <a:pt x="3746" y="2716"/>
                  <a:pt x="4151" y="1198"/>
                  <a:pt x="4151" y="1198"/>
                </a:cubicBezTo>
                <a:cubicBezTo>
                  <a:pt x="4151" y="1198"/>
                  <a:pt x="3582" y="1"/>
                  <a:pt x="2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979;p71">
            <a:extLst>
              <a:ext uri="{FF2B5EF4-FFF2-40B4-BE49-F238E27FC236}">
                <a16:creationId xmlns:a16="http://schemas.microsoft.com/office/drawing/2014/main" id="{C4B135D1-BC85-49A3-B544-6D9ABAFD63FE}"/>
              </a:ext>
            </a:extLst>
          </p:cNvPr>
          <p:cNvSpPr/>
          <p:nvPr/>
        </p:nvSpPr>
        <p:spPr>
          <a:xfrm>
            <a:off x="3165264" y="2496785"/>
            <a:ext cx="198194" cy="152483"/>
          </a:xfrm>
          <a:custGeom>
            <a:avLst/>
            <a:gdLst/>
            <a:ahLst/>
            <a:cxnLst/>
            <a:rect l="l" t="t" r="r" b="b"/>
            <a:pathLst>
              <a:path w="6326" h="4867" extrusionOk="0">
                <a:moveTo>
                  <a:pt x="1630" y="0"/>
                </a:moveTo>
                <a:cubicBezTo>
                  <a:pt x="1314" y="0"/>
                  <a:pt x="782" y="522"/>
                  <a:pt x="338" y="2030"/>
                </a:cubicBezTo>
                <a:cubicBezTo>
                  <a:pt x="1" y="3161"/>
                  <a:pt x="321" y="4257"/>
                  <a:pt x="1232" y="4662"/>
                </a:cubicBezTo>
                <a:cubicBezTo>
                  <a:pt x="1533" y="4795"/>
                  <a:pt x="1953" y="4866"/>
                  <a:pt x="2410" y="4866"/>
                </a:cubicBezTo>
                <a:cubicBezTo>
                  <a:pt x="4108" y="4866"/>
                  <a:pt x="6326" y="3880"/>
                  <a:pt x="4944" y="1355"/>
                </a:cubicBezTo>
                <a:lnTo>
                  <a:pt x="4944" y="1355"/>
                </a:lnTo>
                <a:cubicBezTo>
                  <a:pt x="4554" y="1914"/>
                  <a:pt x="3989" y="2153"/>
                  <a:pt x="3449" y="2153"/>
                </a:cubicBezTo>
                <a:cubicBezTo>
                  <a:pt x="2539" y="2153"/>
                  <a:pt x="1700" y="1475"/>
                  <a:pt x="1890" y="511"/>
                </a:cubicBezTo>
                <a:cubicBezTo>
                  <a:pt x="1943" y="210"/>
                  <a:pt x="1830" y="0"/>
                  <a:pt x="1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980;p71">
            <a:extLst>
              <a:ext uri="{FF2B5EF4-FFF2-40B4-BE49-F238E27FC236}">
                <a16:creationId xmlns:a16="http://schemas.microsoft.com/office/drawing/2014/main" id="{D69A23F7-5E73-C516-DD8E-DA1CE5A1EF76}"/>
              </a:ext>
            </a:extLst>
          </p:cNvPr>
          <p:cNvSpPr/>
          <p:nvPr/>
        </p:nvSpPr>
        <p:spPr>
          <a:xfrm>
            <a:off x="3119804" y="2427483"/>
            <a:ext cx="115263" cy="111911"/>
          </a:xfrm>
          <a:custGeom>
            <a:avLst/>
            <a:gdLst/>
            <a:ahLst/>
            <a:cxnLst/>
            <a:rect l="l" t="t" r="r" b="b"/>
            <a:pathLst>
              <a:path w="3679" h="3572" extrusionOk="0">
                <a:moveTo>
                  <a:pt x="1836" y="0"/>
                </a:moveTo>
                <a:cubicBezTo>
                  <a:pt x="925" y="0"/>
                  <a:pt x="165" y="702"/>
                  <a:pt x="84" y="1643"/>
                </a:cubicBezTo>
                <a:cubicBezTo>
                  <a:pt x="1" y="2622"/>
                  <a:pt x="709" y="3483"/>
                  <a:pt x="1688" y="3567"/>
                </a:cubicBezTo>
                <a:cubicBezTo>
                  <a:pt x="1729" y="3570"/>
                  <a:pt x="1771" y="3571"/>
                  <a:pt x="1812" y="3571"/>
                </a:cubicBezTo>
                <a:cubicBezTo>
                  <a:pt x="2722" y="3571"/>
                  <a:pt x="3514" y="2867"/>
                  <a:pt x="3594" y="1931"/>
                </a:cubicBezTo>
                <a:cubicBezTo>
                  <a:pt x="3679" y="952"/>
                  <a:pt x="2953" y="91"/>
                  <a:pt x="1992" y="7"/>
                </a:cubicBezTo>
                <a:cubicBezTo>
                  <a:pt x="1939" y="3"/>
                  <a:pt x="1888" y="0"/>
                  <a:pt x="1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981;p71">
            <a:extLst>
              <a:ext uri="{FF2B5EF4-FFF2-40B4-BE49-F238E27FC236}">
                <a16:creationId xmlns:a16="http://schemas.microsoft.com/office/drawing/2014/main" id="{E8C7A744-4DCF-8594-1C66-87DD381C1F67}"/>
              </a:ext>
            </a:extLst>
          </p:cNvPr>
          <p:cNvSpPr/>
          <p:nvPr/>
        </p:nvSpPr>
        <p:spPr>
          <a:xfrm>
            <a:off x="3134623" y="2427452"/>
            <a:ext cx="192930" cy="174163"/>
          </a:xfrm>
          <a:custGeom>
            <a:avLst/>
            <a:gdLst/>
            <a:ahLst/>
            <a:cxnLst/>
            <a:rect l="l" t="t" r="r" b="b"/>
            <a:pathLst>
              <a:path w="6158" h="5559" extrusionOk="0">
                <a:moveTo>
                  <a:pt x="1359" y="1"/>
                </a:moveTo>
                <a:cubicBezTo>
                  <a:pt x="865" y="1"/>
                  <a:pt x="421" y="213"/>
                  <a:pt x="101" y="548"/>
                </a:cubicBezTo>
                <a:cubicBezTo>
                  <a:pt x="34" y="852"/>
                  <a:pt x="0" y="1172"/>
                  <a:pt x="0" y="1509"/>
                </a:cubicBezTo>
                <a:cubicBezTo>
                  <a:pt x="0" y="3754"/>
                  <a:pt x="1552" y="5559"/>
                  <a:pt x="3476" y="5559"/>
                </a:cubicBezTo>
                <a:cubicBezTo>
                  <a:pt x="4556" y="5559"/>
                  <a:pt x="5517" y="4985"/>
                  <a:pt x="6158" y="4074"/>
                </a:cubicBezTo>
                <a:cubicBezTo>
                  <a:pt x="6090" y="3905"/>
                  <a:pt x="6023" y="3736"/>
                  <a:pt x="5922" y="3568"/>
                </a:cubicBezTo>
                <a:cubicBezTo>
                  <a:pt x="5532" y="4127"/>
                  <a:pt x="4967" y="4366"/>
                  <a:pt x="4427" y="4366"/>
                </a:cubicBezTo>
                <a:cubicBezTo>
                  <a:pt x="3517" y="4366"/>
                  <a:pt x="2678" y="3688"/>
                  <a:pt x="2868" y="2724"/>
                </a:cubicBezTo>
                <a:lnTo>
                  <a:pt x="2868" y="2708"/>
                </a:lnTo>
                <a:cubicBezTo>
                  <a:pt x="3003" y="2488"/>
                  <a:pt x="3087" y="2218"/>
                  <a:pt x="3121" y="1932"/>
                </a:cubicBezTo>
                <a:cubicBezTo>
                  <a:pt x="3206" y="953"/>
                  <a:pt x="2480" y="92"/>
                  <a:pt x="1519" y="8"/>
                </a:cubicBezTo>
                <a:cubicBezTo>
                  <a:pt x="1465" y="3"/>
                  <a:pt x="1411" y="1"/>
                  <a:pt x="1359"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982;p71">
            <a:extLst>
              <a:ext uri="{FF2B5EF4-FFF2-40B4-BE49-F238E27FC236}">
                <a16:creationId xmlns:a16="http://schemas.microsoft.com/office/drawing/2014/main" id="{B8249B2D-DF60-2D90-BF2A-1FF2A92DDDB5}"/>
              </a:ext>
            </a:extLst>
          </p:cNvPr>
          <p:cNvSpPr/>
          <p:nvPr/>
        </p:nvSpPr>
        <p:spPr>
          <a:xfrm>
            <a:off x="3082835" y="2459189"/>
            <a:ext cx="59715" cy="27790"/>
          </a:xfrm>
          <a:custGeom>
            <a:avLst/>
            <a:gdLst/>
            <a:ahLst/>
            <a:cxnLst/>
            <a:rect l="l" t="t" r="r" b="b"/>
            <a:pathLst>
              <a:path w="1906" h="887" extrusionOk="0">
                <a:moveTo>
                  <a:pt x="1173" y="1"/>
                </a:moveTo>
                <a:cubicBezTo>
                  <a:pt x="759" y="1"/>
                  <a:pt x="0" y="36"/>
                  <a:pt x="117" y="193"/>
                </a:cubicBezTo>
                <a:cubicBezTo>
                  <a:pt x="265" y="389"/>
                  <a:pt x="1061" y="887"/>
                  <a:pt x="1326" y="887"/>
                </a:cubicBezTo>
                <a:cubicBezTo>
                  <a:pt x="1334" y="887"/>
                  <a:pt x="1342" y="886"/>
                  <a:pt x="1349" y="885"/>
                </a:cubicBezTo>
                <a:cubicBezTo>
                  <a:pt x="1568" y="851"/>
                  <a:pt x="1856" y="598"/>
                  <a:pt x="1872" y="514"/>
                </a:cubicBezTo>
                <a:cubicBezTo>
                  <a:pt x="1905" y="413"/>
                  <a:pt x="1552" y="41"/>
                  <a:pt x="1417" y="8"/>
                </a:cubicBezTo>
                <a:cubicBezTo>
                  <a:pt x="1386" y="4"/>
                  <a:pt x="1294" y="1"/>
                  <a:pt x="1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983;p71">
            <a:extLst>
              <a:ext uri="{FF2B5EF4-FFF2-40B4-BE49-F238E27FC236}">
                <a16:creationId xmlns:a16="http://schemas.microsoft.com/office/drawing/2014/main" id="{697BF9D3-0A79-837F-A3CD-64306724C3DA}"/>
              </a:ext>
            </a:extLst>
          </p:cNvPr>
          <p:cNvSpPr/>
          <p:nvPr/>
        </p:nvSpPr>
        <p:spPr>
          <a:xfrm>
            <a:off x="3189044" y="2472097"/>
            <a:ext cx="18547" cy="17670"/>
          </a:xfrm>
          <a:custGeom>
            <a:avLst/>
            <a:gdLst/>
            <a:ahLst/>
            <a:cxnLst/>
            <a:rect l="l" t="t" r="r" b="b"/>
            <a:pathLst>
              <a:path w="592" h="564" extrusionOk="0">
                <a:moveTo>
                  <a:pt x="305" y="1"/>
                </a:moveTo>
                <a:cubicBezTo>
                  <a:pt x="202" y="1"/>
                  <a:pt x="91" y="68"/>
                  <a:pt x="52" y="186"/>
                </a:cubicBezTo>
                <a:cubicBezTo>
                  <a:pt x="0" y="338"/>
                  <a:pt x="52" y="489"/>
                  <a:pt x="187" y="541"/>
                </a:cubicBezTo>
                <a:cubicBezTo>
                  <a:pt x="219" y="557"/>
                  <a:pt x="251" y="564"/>
                  <a:pt x="284" y="564"/>
                </a:cubicBezTo>
                <a:cubicBezTo>
                  <a:pt x="388" y="564"/>
                  <a:pt x="485" y="487"/>
                  <a:pt x="524" y="372"/>
                </a:cubicBezTo>
                <a:cubicBezTo>
                  <a:pt x="591" y="219"/>
                  <a:pt x="524" y="68"/>
                  <a:pt x="389" y="17"/>
                </a:cubicBezTo>
                <a:cubicBezTo>
                  <a:pt x="363" y="6"/>
                  <a:pt x="334"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984;p71">
            <a:extLst>
              <a:ext uri="{FF2B5EF4-FFF2-40B4-BE49-F238E27FC236}">
                <a16:creationId xmlns:a16="http://schemas.microsoft.com/office/drawing/2014/main" id="{1ED93224-52FC-21EC-06D4-239843F5C031}"/>
              </a:ext>
            </a:extLst>
          </p:cNvPr>
          <p:cNvSpPr/>
          <p:nvPr/>
        </p:nvSpPr>
        <p:spPr>
          <a:xfrm>
            <a:off x="4018474" y="2332553"/>
            <a:ext cx="458327" cy="60780"/>
          </a:xfrm>
          <a:custGeom>
            <a:avLst/>
            <a:gdLst/>
            <a:ahLst/>
            <a:cxnLst/>
            <a:rect l="l" t="t" r="r" b="b"/>
            <a:pathLst>
              <a:path w="14629" h="1940" extrusionOk="0">
                <a:moveTo>
                  <a:pt x="0" y="0"/>
                </a:moveTo>
                <a:lnTo>
                  <a:pt x="34" y="624"/>
                </a:lnTo>
                <a:lnTo>
                  <a:pt x="14628" y="1940"/>
                </a:lnTo>
                <a:cubicBezTo>
                  <a:pt x="14628" y="1552"/>
                  <a:pt x="14612" y="1164"/>
                  <a:pt x="14595" y="776"/>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985;p71">
            <a:extLst>
              <a:ext uri="{FF2B5EF4-FFF2-40B4-BE49-F238E27FC236}">
                <a16:creationId xmlns:a16="http://schemas.microsoft.com/office/drawing/2014/main" id="{0E28F189-217E-2B99-5AB7-B34D3EE25175}"/>
              </a:ext>
            </a:extLst>
          </p:cNvPr>
          <p:cNvSpPr/>
          <p:nvPr/>
        </p:nvSpPr>
        <p:spPr>
          <a:xfrm>
            <a:off x="4067098" y="2481057"/>
            <a:ext cx="409702" cy="662943"/>
          </a:xfrm>
          <a:custGeom>
            <a:avLst/>
            <a:gdLst/>
            <a:ahLst/>
            <a:cxnLst/>
            <a:rect l="l" t="t" r="r" b="b"/>
            <a:pathLst>
              <a:path w="13077" h="21160" extrusionOk="0">
                <a:moveTo>
                  <a:pt x="709" y="1"/>
                </a:moveTo>
                <a:lnTo>
                  <a:pt x="1" y="21159"/>
                </a:lnTo>
                <a:lnTo>
                  <a:pt x="811" y="21159"/>
                </a:lnTo>
                <a:lnTo>
                  <a:pt x="1486" y="761"/>
                </a:lnTo>
                <a:lnTo>
                  <a:pt x="13043" y="761"/>
                </a:lnTo>
                <a:cubicBezTo>
                  <a:pt x="13060" y="507"/>
                  <a:pt x="13060" y="255"/>
                  <a:pt x="130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986;p71">
            <a:extLst>
              <a:ext uri="{FF2B5EF4-FFF2-40B4-BE49-F238E27FC236}">
                <a16:creationId xmlns:a16="http://schemas.microsoft.com/office/drawing/2014/main" id="{79AD12BC-BCC6-1F3E-C149-2047F034B016}"/>
              </a:ext>
            </a:extLst>
          </p:cNvPr>
          <p:cNvSpPr/>
          <p:nvPr/>
        </p:nvSpPr>
        <p:spPr>
          <a:xfrm>
            <a:off x="4092475" y="2504868"/>
            <a:ext cx="383260" cy="639132"/>
          </a:xfrm>
          <a:custGeom>
            <a:avLst/>
            <a:gdLst/>
            <a:ahLst/>
            <a:cxnLst/>
            <a:rect l="l" t="t" r="r" b="b"/>
            <a:pathLst>
              <a:path w="12233" h="20400" extrusionOk="0">
                <a:moveTo>
                  <a:pt x="676" y="1"/>
                </a:moveTo>
                <a:lnTo>
                  <a:pt x="1" y="20399"/>
                </a:lnTo>
                <a:lnTo>
                  <a:pt x="6192" y="20399"/>
                </a:lnTo>
                <a:lnTo>
                  <a:pt x="6800" y="19438"/>
                </a:lnTo>
                <a:lnTo>
                  <a:pt x="1317" y="19438"/>
                </a:lnTo>
                <a:lnTo>
                  <a:pt x="1317" y="19101"/>
                </a:lnTo>
                <a:lnTo>
                  <a:pt x="6986" y="19101"/>
                </a:lnTo>
                <a:cubicBezTo>
                  <a:pt x="7087" y="18932"/>
                  <a:pt x="7188" y="18746"/>
                  <a:pt x="7306" y="18561"/>
                </a:cubicBezTo>
                <a:lnTo>
                  <a:pt x="1317" y="18561"/>
                </a:lnTo>
                <a:lnTo>
                  <a:pt x="1317" y="18240"/>
                </a:lnTo>
                <a:lnTo>
                  <a:pt x="7475" y="18240"/>
                </a:lnTo>
                <a:lnTo>
                  <a:pt x="7778" y="17683"/>
                </a:lnTo>
                <a:lnTo>
                  <a:pt x="1317" y="17683"/>
                </a:lnTo>
                <a:lnTo>
                  <a:pt x="1317" y="17362"/>
                </a:lnTo>
                <a:lnTo>
                  <a:pt x="7931" y="17362"/>
                </a:lnTo>
                <a:cubicBezTo>
                  <a:pt x="8032" y="17177"/>
                  <a:pt x="8116" y="16991"/>
                  <a:pt x="8217" y="16806"/>
                </a:cubicBezTo>
                <a:lnTo>
                  <a:pt x="1317" y="16806"/>
                </a:lnTo>
                <a:lnTo>
                  <a:pt x="1317" y="16485"/>
                </a:lnTo>
                <a:lnTo>
                  <a:pt x="8370" y="16485"/>
                </a:lnTo>
                <a:cubicBezTo>
                  <a:pt x="8453" y="16300"/>
                  <a:pt x="8538" y="16131"/>
                  <a:pt x="8622" y="15945"/>
                </a:cubicBezTo>
                <a:lnTo>
                  <a:pt x="1317" y="15945"/>
                </a:lnTo>
                <a:lnTo>
                  <a:pt x="1317" y="15607"/>
                </a:lnTo>
                <a:lnTo>
                  <a:pt x="8774" y="15607"/>
                </a:lnTo>
                <a:cubicBezTo>
                  <a:pt x="8842" y="15439"/>
                  <a:pt x="8926" y="15254"/>
                  <a:pt x="9011" y="15067"/>
                </a:cubicBezTo>
                <a:lnTo>
                  <a:pt x="1317" y="15067"/>
                </a:lnTo>
                <a:lnTo>
                  <a:pt x="1317" y="14748"/>
                </a:lnTo>
                <a:lnTo>
                  <a:pt x="9146" y="14748"/>
                </a:lnTo>
                <a:cubicBezTo>
                  <a:pt x="9213" y="14561"/>
                  <a:pt x="9281" y="14376"/>
                  <a:pt x="9364" y="14190"/>
                </a:cubicBezTo>
                <a:lnTo>
                  <a:pt x="1317" y="14190"/>
                </a:lnTo>
                <a:lnTo>
                  <a:pt x="1317" y="13870"/>
                </a:lnTo>
                <a:lnTo>
                  <a:pt x="9483" y="13870"/>
                </a:lnTo>
                <a:lnTo>
                  <a:pt x="9686" y="13313"/>
                </a:lnTo>
                <a:lnTo>
                  <a:pt x="1317" y="13313"/>
                </a:lnTo>
                <a:lnTo>
                  <a:pt x="1317" y="12993"/>
                </a:lnTo>
                <a:lnTo>
                  <a:pt x="9803" y="12993"/>
                </a:lnTo>
                <a:cubicBezTo>
                  <a:pt x="9871" y="12807"/>
                  <a:pt x="9938" y="12638"/>
                  <a:pt x="9989" y="12453"/>
                </a:cubicBezTo>
                <a:lnTo>
                  <a:pt x="1317" y="12453"/>
                </a:lnTo>
                <a:lnTo>
                  <a:pt x="1317" y="12132"/>
                </a:lnTo>
                <a:lnTo>
                  <a:pt x="10107" y="12132"/>
                </a:lnTo>
                <a:cubicBezTo>
                  <a:pt x="10158" y="11947"/>
                  <a:pt x="10226" y="11760"/>
                  <a:pt x="10276" y="11575"/>
                </a:cubicBezTo>
                <a:lnTo>
                  <a:pt x="1317" y="11575"/>
                </a:lnTo>
                <a:lnTo>
                  <a:pt x="1317" y="11254"/>
                </a:lnTo>
                <a:lnTo>
                  <a:pt x="10377" y="11254"/>
                </a:lnTo>
                <a:cubicBezTo>
                  <a:pt x="10428" y="11069"/>
                  <a:pt x="10496" y="10883"/>
                  <a:pt x="10545" y="10698"/>
                </a:cubicBezTo>
                <a:lnTo>
                  <a:pt x="1317" y="10698"/>
                </a:lnTo>
                <a:lnTo>
                  <a:pt x="1317" y="10377"/>
                </a:lnTo>
                <a:lnTo>
                  <a:pt x="10631" y="10377"/>
                </a:lnTo>
                <a:lnTo>
                  <a:pt x="10782" y="9821"/>
                </a:lnTo>
                <a:lnTo>
                  <a:pt x="1317" y="9821"/>
                </a:lnTo>
                <a:lnTo>
                  <a:pt x="1317" y="9499"/>
                </a:lnTo>
                <a:lnTo>
                  <a:pt x="10867" y="9499"/>
                </a:lnTo>
                <a:cubicBezTo>
                  <a:pt x="10917" y="9331"/>
                  <a:pt x="10950" y="9146"/>
                  <a:pt x="11002" y="8960"/>
                </a:cubicBezTo>
                <a:lnTo>
                  <a:pt x="1317" y="8960"/>
                </a:lnTo>
                <a:lnTo>
                  <a:pt x="1317" y="8640"/>
                </a:lnTo>
                <a:lnTo>
                  <a:pt x="11069" y="8640"/>
                </a:lnTo>
                <a:cubicBezTo>
                  <a:pt x="11119" y="8453"/>
                  <a:pt x="11153" y="8268"/>
                  <a:pt x="11204" y="8082"/>
                </a:cubicBezTo>
                <a:lnTo>
                  <a:pt x="1317" y="8082"/>
                </a:lnTo>
                <a:lnTo>
                  <a:pt x="1317" y="7762"/>
                </a:lnTo>
                <a:lnTo>
                  <a:pt x="11272" y="7762"/>
                </a:lnTo>
                <a:cubicBezTo>
                  <a:pt x="11305" y="7576"/>
                  <a:pt x="11339" y="7391"/>
                  <a:pt x="11389" y="7205"/>
                </a:cubicBezTo>
                <a:lnTo>
                  <a:pt x="1317" y="7205"/>
                </a:lnTo>
                <a:lnTo>
                  <a:pt x="1317" y="6885"/>
                </a:lnTo>
                <a:lnTo>
                  <a:pt x="11440" y="6885"/>
                </a:lnTo>
                <a:cubicBezTo>
                  <a:pt x="11474" y="6699"/>
                  <a:pt x="11508" y="6514"/>
                  <a:pt x="11542" y="6345"/>
                </a:cubicBezTo>
                <a:lnTo>
                  <a:pt x="1317" y="6345"/>
                </a:lnTo>
                <a:lnTo>
                  <a:pt x="1317" y="6007"/>
                </a:lnTo>
                <a:lnTo>
                  <a:pt x="11609" y="6007"/>
                </a:lnTo>
                <a:cubicBezTo>
                  <a:pt x="11643" y="5839"/>
                  <a:pt x="11659" y="5652"/>
                  <a:pt x="11693" y="5467"/>
                </a:cubicBezTo>
                <a:lnTo>
                  <a:pt x="1317" y="5467"/>
                </a:lnTo>
                <a:lnTo>
                  <a:pt x="1317" y="5146"/>
                </a:lnTo>
                <a:lnTo>
                  <a:pt x="11744" y="5146"/>
                </a:lnTo>
                <a:cubicBezTo>
                  <a:pt x="11778" y="4961"/>
                  <a:pt x="11794" y="4775"/>
                  <a:pt x="11828" y="4590"/>
                </a:cubicBezTo>
                <a:lnTo>
                  <a:pt x="1317" y="4590"/>
                </a:lnTo>
                <a:lnTo>
                  <a:pt x="1317" y="4269"/>
                </a:lnTo>
                <a:lnTo>
                  <a:pt x="11862" y="4269"/>
                </a:lnTo>
                <a:cubicBezTo>
                  <a:pt x="11895" y="4084"/>
                  <a:pt x="11913" y="3898"/>
                  <a:pt x="11929" y="3713"/>
                </a:cubicBezTo>
                <a:lnTo>
                  <a:pt x="1317" y="3713"/>
                </a:lnTo>
                <a:lnTo>
                  <a:pt x="1317" y="3391"/>
                </a:lnTo>
                <a:lnTo>
                  <a:pt x="11980" y="3391"/>
                </a:lnTo>
                <a:cubicBezTo>
                  <a:pt x="11997" y="3207"/>
                  <a:pt x="12014" y="3038"/>
                  <a:pt x="12030" y="2852"/>
                </a:cubicBezTo>
                <a:lnTo>
                  <a:pt x="1317" y="2852"/>
                </a:lnTo>
                <a:lnTo>
                  <a:pt x="1317" y="2532"/>
                </a:lnTo>
                <a:lnTo>
                  <a:pt x="12064" y="2532"/>
                </a:lnTo>
                <a:lnTo>
                  <a:pt x="12115" y="1974"/>
                </a:lnTo>
                <a:lnTo>
                  <a:pt x="1317" y="1974"/>
                </a:lnTo>
                <a:lnTo>
                  <a:pt x="1317" y="1654"/>
                </a:lnTo>
                <a:lnTo>
                  <a:pt x="12132" y="1654"/>
                </a:lnTo>
                <a:lnTo>
                  <a:pt x="12183" y="1097"/>
                </a:lnTo>
                <a:lnTo>
                  <a:pt x="1317" y="1097"/>
                </a:lnTo>
                <a:lnTo>
                  <a:pt x="1317" y="777"/>
                </a:lnTo>
                <a:lnTo>
                  <a:pt x="12199" y="777"/>
                </a:lnTo>
                <a:cubicBezTo>
                  <a:pt x="12217" y="523"/>
                  <a:pt x="12233" y="253"/>
                  <a:pt x="12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987;p71">
            <a:extLst>
              <a:ext uri="{FF2B5EF4-FFF2-40B4-BE49-F238E27FC236}">
                <a16:creationId xmlns:a16="http://schemas.microsoft.com/office/drawing/2014/main" id="{D9C65D5D-7F5F-4BE1-86DB-33624E357DA7}"/>
              </a:ext>
            </a:extLst>
          </p:cNvPr>
          <p:cNvSpPr/>
          <p:nvPr/>
        </p:nvSpPr>
        <p:spPr>
          <a:xfrm>
            <a:off x="4133705" y="2529180"/>
            <a:ext cx="340964" cy="10057"/>
          </a:xfrm>
          <a:custGeom>
            <a:avLst/>
            <a:gdLst/>
            <a:ahLst/>
            <a:cxnLst/>
            <a:rect l="l" t="t" r="r" b="b"/>
            <a:pathLst>
              <a:path w="10883" h="321" extrusionOk="0">
                <a:moveTo>
                  <a:pt x="1" y="1"/>
                </a:moveTo>
                <a:lnTo>
                  <a:pt x="1" y="321"/>
                </a:lnTo>
                <a:lnTo>
                  <a:pt x="10867" y="321"/>
                </a:lnTo>
                <a:cubicBezTo>
                  <a:pt x="10867" y="220"/>
                  <a:pt x="10867" y="102"/>
                  <a:pt x="10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988;p71">
            <a:extLst>
              <a:ext uri="{FF2B5EF4-FFF2-40B4-BE49-F238E27FC236}">
                <a16:creationId xmlns:a16="http://schemas.microsoft.com/office/drawing/2014/main" id="{23514B79-61EE-2FBA-736B-85F7C914BC9F}"/>
              </a:ext>
            </a:extLst>
          </p:cNvPr>
          <p:cNvSpPr/>
          <p:nvPr/>
        </p:nvSpPr>
        <p:spPr>
          <a:xfrm>
            <a:off x="4133705" y="2556688"/>
            <a:ext cx="338865" cy="10057"/>
          </a:xfrm>
          <a:custGeom>
            <a:avLst/>
            <a:gdLst/>
            <a:ahLst/>
            <a:cxnLst/>
            <a:rect l="l" t="t" r="r" b="b"/>
            <a:pathLst>
              <a:path w="10816" h="321" extrusionOk="0">
                <a:moveTo>
                  <a:pt x="1" y="0"/>
                </a:moveTo>
                <a:lnTo>
                  <a:pt x="1" y="320"/>
                </a:lnTo>
                <a:lnTo>
                  <a:pt x="10799" y="320"/>
                </a:lnTo>
                <a:cubicBezTo>
                  <a:pt x="10799" y="219"/>
                  <a:pt x="10816" y="101"/>
                  <a:pt x="10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989;p71">
            <a:extLst>
              <a:ext uri="{FF2B5EF4-FFF2-40B4-BE49-F238E27FC236}">
                <a16:creationId xmlns:a16="http://schemas.microsoft.com/office/drawing/2014/main" id="{056A619D-B995-5F5A-9762-20AB009A75EF}"/>
              </a:ext>
            </a:extLst>
          </p:cNvPr>
          <p:cNvSpPr/>
          <p:nvPr/>
        </p:nvSpPr>
        <p:spPr>
          <a:xfrm>
            <a:off x="4133705" y="2584165"/>
            <a:ext cx="336766" cy="10057"/>
          </a:xfrm>
          <a:custGeom>
            <a:avLst/>
            <a:gdLst/>
            <a:ahLst/>
            <a:cxnLst/>
            <a:rect l="l" t="t" r="r" b="b"/>
            <a:pathLst>
              <a:path w="10749" h="321" extrusionOk="0">
                <a:moveTo>
                  <a:pt x="1" y="1"/>
                </a:moveTo>
                <a:lnTo>
                  <a:pt x="1" y="321"/>
                </a:lnTo>
                <a:lnTo>
                  <a:pt x="10714" y="321"/>
                </a:lnTo>
                <a:cubicBezTo>
                  <a:pt x="10732" y="203"/>
                  <a:pt x="10732" y="102"/>
                  <a:pt x="107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990;p71">
            <a:extLst>
              <a:ext uri="{FF2B5EF4-FFF2-40B4-BE49-F238E27FC236}">
                <a16:creationId xmlns:a16="http://schemas.microsoft.com/office/drawing/2014/main" id="{EAE5F830-BE4B-C41C-42F4-70399D47AC66}"/>
              </a:ext>
            </a:extLst>
          </p:cNvPr>
          <p:cNvSpPr/>
          <p:nvPr/>
        </p:nvSpPr>
        <p:spPr>
          <a:xfrm>
            <a:off x="4133705" y="2611109"/>
            <a:ext cx="334134" cy="10088"/>
          </a:xfrm>
          <a:custGeom>
            <a:avLst/>
            <a:gdLst/>
            <a:ahLst/>
            <a:cxnLst/>
            <a:rect l="l" t="t" r="r" b="b"/>
            <a:pathLst>
              <a:path w="10665" h="322" extrusionOk="0">
                <a:moveTo>
                  <a:pt x="1" y="0"/>
                </a:moveTo>
                <a:lnTo>
                  <a:pt x="1" y="322"/>
                </a:lnTo>
                <a:lnTo>
                  <a:pt x="10613" y="322"/>
                </a:lnTo>
                <a:cubicBezTo>
                  <a:pt x="10631" y="220"/>
                  <a:pt x="10647" y="119"/>
                  <a:pt x="10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991;p71">
            <a:extLst>
              <a:ext uri="{FF2B5EF4-FFF2-40B4-BE49-F238E27FC236}">
                <a16:creationId xmlns:a16="http://schemas.microsoft.com/office/drawing/2014/main" id="{3D7E5C37-4A57-F4E1-0ED9-B5DDA71224BD}"/>
              </a:ext>
            </a:extLst>
          </p:cNvPr>
          <p:cNvSpPr/>
          <p:nvPr/>
        </p:nvSpPr>
        <p:spPr>
          <a:xfrm>
            <a:off x="4133705" y="2638585"/>
            <a:ext cx="330406" cy="10120"/>
          </a:xfrm>
          <a:custGeom>
            <a:avLst/>
            <a:gdLst/>
            <a:ahLst/>
            <a:cxnLst/>
            <a:rect l="l" t="t" r="r" b="b"/>
            <a:pathLst>
              <a:path w="10546" h="323" extrusionOk="0">
                <a:moveTo>
                  <a:pt x="1" y="1"/>
                </a:moveTo>
                <a:lnTo>
                  <a:pt x="1" y="322"/>
                </a:lnTo>
                <a:lnTo>
                  <a:pt x="10512" y="322"/>
                </a:lnTo>
                <a:cubicBezTo>
                  <a:pt x="10529" y="221"/>
                  <a:pt x="10529" y="102"/>
                  <a:pt x="105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992;p71">
            <a:extLst>
              <a:ext uri="{FF2B5EF4-FFF2-40B4-BE49-F238E27FC236}">
                <a16:creationId xmlns:a16="http://schemas.microsoft.com/office/drawing/2014/main" id="{96CD5868-BE95-25D0-D721-E4E7E0B4103F}"/>
              </a:ext>
            </a:extLst>
          </p:cNvPr>
          <p:cNvSpPr/>
          <p:nvPr/>
        </p:nvSpPr>
        <p:spPr>
          <a:xfrm>
            <a:off x="4133705" y="2666093"/>
            <a:ext cx="326741" cy="10088"/>
          </a:xfrm>
          <a:custGeom>
            <a:avLst/>
            <a:gdLst/>
            <a:ahLst/>
            <a:cxnLst/>
            <a:rect l="l" t="t" r="r" b="b"/>
            <a:pathLst>
              <a:path w="10429" h="322" extrusionOk="0">
                <a:moveTo>
                  <a:pt x="1" y="0"/>
                </a:moveTo>
                <a:lnTo>
                  <a:pt x="1" y="321"/>
                </a:lnTo>
                <a:lnTo>
                  <a:pt x="10377" y="321"/>
                </a:lnTo>
                <a:cubicBezTo>
                  <a:pt x="10394" y="203"/>
                  <a:pt x="10411" y="101"/>
                  <a:pt x="10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993;p71">
            <a:extLst>
              <a:ext uri="{FF2B5EF4-FFF2-40B4-BE49-F238E27FC236}">
                <a16:creationId xmlns:a16="http://schemas.microsoft.com/office/drawing/2014/main" id="{1519CCFE-136E-9983-2B1E-D25F3E8986F3}"/>
              </a:ext>
            </a:extLst>
          </p:cNvPr>
          <p:cNvSpPr/>
          <p:nvPr/>
        </p:nvSpPr>
        <p:spPr>
          <a:xfrm>
            <a:off x="4133705" y="2693068"/>
            <a:ext cx="322511" cy="10590"/>
          </a:xfrm>
          <a:custGeom>
            <a:avLst/>
            <a:gdLst/>
            <a:ahLst/>
            <a:cxnLst/>
            <a:rect l="l" t="t" r="r" b="b"/>
            <a:pathLst>
              <a:path w="10294" h="338" extrusionOk="0">
                <a:moveTo>
                  <a:pt x="1" y="0"/>
                </a:moveTo>
                <a:lnTo>
                  <a:pt x="1" y="338"/>
                </a:lnTo>
                <a:lnTo>
                  <a:pt x="10226" y="338"/>
                </a:lnTo>
                <a:cubicBezTo>
                  <a:pt x="10242" y="219"/>
                  <a:pt x="10276" y="118"/>
                  <a:pt x="10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94;p71">
            <a:extLst>
              <a:ext uri="{FF2B5EF4-FFF2-40B4-BE49-F238E27FC236}">
                <a16:creationId xmlns:a16="http://schemas.microsoft.com/office/drawing/2014/main" id="{5BA20FFC-34EA-8A37-1059-BB16C3EFF658}"/>
              </a:ext>
            </a:extLst>
          </p:cNvPr>
          <p:cNvSpPr/>
          <p:nvPr/>
        </p:nvSpPr>
        <p:spPr>
          <a:xfrm>
            <a:off x="4133705" y="2720545"/>
            <a:ext cx="317216" cy="10057"/>
          </a:xfrm>
          <a:custGeom>
            <a:avLst/>
            <a:gdLst/>
            <a:ahLst/>
            <a:cxnLst/>
            <a:rect l="l" t="t" r="r" b="b"/>
            <a:pathLst>
              <a:path w="10125" h="321" extrusionOk="0">
                <a:moveTo>
                  <a:pt x="1" y="1"/>
                </a:moveTo>
                <a:lnTo>
                  <a:pt x="1" y="321"/>
                </a:lnTo>
                <a:lnTo>
                  <a:pt x="10073" y="321"/>
                </a:lnTo>
                <a:cubicBezTo>
                  <a:pt x="10091" y="219"/>
                  <a:pt x="10107" y="118"/>
                  <a:pt x="10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995;p71">
            <a:extLst>
              <a:ext uri="{FF2B5EF4-FFF2-40B4-BE49-F238E27FC236}">
                <a16:creationId xmlns:a16="http://schemas.microsoft.com/office/drawing/2014/main" id="{535BB792-FC35-D5ED-5857-B475A3FBDBCA}"/>
              </a:ext>
            </a:extLst>
          </p:cNvPr>
          <p:cNvSpPr/>
          <p:nvPr/>
        </p:nvSpPr>
        <p:spPr>
          <a:xfrm>
            <a:off x="4133705" y="2748052"/>
            <a:ext cx="311921" cy="10057"/>
          </a:xfrm>
          <a:custGeom>
            <a:avLst/>
            <a:gdLst/>
            <a:ahLst/>
            <a:cxnLst/>
            <a:rect l="l" t="t" r="r" b="b"/>
            <a:pathLst>
              <a:path w="9956" h="321" extrusionOk="0">
                <a:moveTo>
                  <a:pt x="1" y="0"/>
                </a:moveTo>
                <a:lnTo>
                  <a:pt x="1" y="320"/>
                </a:lnTo>
                <a:lnTo>
                  <a:pt x="9888" y="320"/>
                </a:lnTo>
                <a:cubicBezTo>
                  <a:pt x="9904" y="219"/>
                  <a:pt x="9938" y="101"/>
                  <a:pt x="9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96;p71">
            <a:extLst>
              <a:ext uri="{FF2B5EF4-FFF2-40B4-BE49-F238E27FC236}">
                <a16:creationId xmlns:a16="http://schemas.microsoft.com/office/drawing/2014/main" id="{0B5FC960-D2BF-4AC3-9DAA-3365F2C0CFA6}"/>
              </a:ext>
            </a:extLst>
          </p:cNvPr>
          <p:cNvSpPr/>
          <p:nvPr/>
        </p:nvSpPr>
        <p:spPr>
          <a:xfrm>
            <a:off x="4133705" y="2775529"/>
            <a:ext cx="305593" cy="10057"/>
          </a:xfrm>
          <a:custGeom>
            <a:avLst/>
            <a:gdLst/>
            <a:ahLst/>
            <a:cxnLst/>
            <a:rect l="l" t="t" r="r" b="b"/>
            <a:pathLst>
              <a:path w="9754" h="321" extrusionOk="0">
                <a:moveTo>
                  <a:pt x="1" y="1"/>
                </a:moveTo>
                <a:lnTo>
                  <a:pt x="1" y="321"/>
                </a:lnTo>
                <a:lnTo>
                  <a:pt x="9686" y="321"/>
                </a:lnTo>
                <a:cubicBezTo>
                  <a:pt x="9702" y="203"/>
                  <a:pt x="9736" y="102"/>
                  <a:pt x="9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997;p71">
            <a:extLst>
              <a:ext uri="{FF2B5EF4-FFF2-40B4-BE49-F238E27FC236}">
                <a16:creationId xmlns:a16="http://schemas.microsoft.com/office/drawing/2014/main" id="{D85DAD6C-5E49-9B7A-0907-83D2380CEF2B}"/>
              </a:ext>
            </a:extLst>
          </p:cNvPr>
          <p:cNvSpPr/>
          <p:nvPr/>
        </p:nvSpPr>
        <p:spPr>
          <a:xfrm>
            <a:off x="4133705" y="2802473"/>
            <a:ext cx="299233" cy="10088"/>
          </a:xfrm>
          <a:custGeom>
            <a:avLst/>
            <a:gdLst/>
            <a:ahLst/>
            <a:cxnLst/>
            <a:rect l="l" t="t" r="r" b="b"/>
            <a:pathLst>
              <a:path w="9551" h="322" extrusionOk="0">
                <a:moveTo>
                  <a:pt x="1" y="0"/>
                </a:moveTo>
                <a:lnTo>
                  <a:pt x="1" y="322"/>
                </a:lnTo>
                <a:lnTo>
                  <a:pt x="9466" y="322"/>
                </a:lnTo>
                <a:cubicBezTo>
                  <a:pt x="9499" y="220"/>
                  <a:pt x="9517" y="119"/>
                  <a:pt x="9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998;p71">
            <a:extLst>
              <a:ext uri="{FF2B5EF4-FFF2-40B4-BE49-F238E27FC236}">
                <a16:creationId xmlns:a16="http://schemas.microsoft.com/office/drawing/2014/main" id="{49876313-4E1A-C6D9-8AE1-56ADF3B9CB9A}"/>
              </a:ext>
            </a:extLst>
          </p:cNvPr>
          <p:cNvSpPr/>
          <p:nvPr/>
        </p:nvSpPr>
        <p:spPr>
          <a:xfrm>
            <a:off x="4133705" y="2829949"/>
            <a:ext cx="291839" cy="10120"/>
          </a:xfrm>
          <a:custGeom>
            <a:avLst/>
            <a:gdLst/>
            <a:ahLst/>
            <a:cxnLst/>
            <a:rect l="l" t="t" r="r" b="b"/>
            <a:pathLst>
              <a:path w="9315" h="323" extrusionOk="0">
                <a:moveTo>
                  <a:pt x="1" y="1"/>
                </a:moveTo>
                <a:lnTo>
                  <a:pt x="1" y="322"/>
                </a:lnTo>
                <a:lnTo>
                  <a:pt x="9229" y="322"/>
                </a:lnTo>
                <a:cubicBezTo>
                  <a:pt x="9263" y="221"/>
                  <a:pt x="9281" y="102"/>
                  <a:pt x="9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99;p71">
            <a:extLst>
              <a:ext uri="{FF2B5EF4-FFF2-40B4-BE49-F238E27FC236}">
                <a16:creationId xmlns:a16="http://schemas.microsoft.com/office/drawing/2014/main" id="{152D7430-EC65-20E2-6F16-50550F183846}"/>
              </a:ext>
            </a:extLst>
          </p:cNvPr>
          <p:cNvSpPr/>
          <p:nvPr/>
        </p:nvSpPr>
        <p:spPr>
          <a:xfrm>
            <a:off x="4133705" y="2857457"/>
            <a:ext cx="283881" cy="10088"/>
          </a:xfrm>
          <a:custGeom>
            <a:avLst/>
            <a:gdLst/>
            <a:ahLst/>
            <a:cxnLst/>
            <a:rect l="l" t="t" r="r" b="b"/>
            <a:pathLst>
              <a:path w="9061" h="322" extrusionOk="0">
                <a:moveTo>
                  <a:pt x="1" y="0"/>
                </a:moveTo>
                <a:lnTo>
                  <a:pt x="1" y="321"/>
                </a:lnTo>
                <a:lnTo>
                  <a:pt x="8960" y="321"/>
                </a:lnTo>
                <a:cubicBezTo>
                  <a:pt x="8993" y="220"/>
                  <a:pt x="9027" y="101"/>
                  <a:pt x="9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00;p71">
            <a:extLst>
              <a:ext uri="{FF2B5EF4-FFF2-40B4-BE49-F238E27FC236}">
                <a16:creationId xmlns:a16="http://schemas.microsoft.com/office/drawing/2014/main" id="{0B6C1FFE-D7AA-C3EA-990E-AC6F491F849B}"/>
              </a:ext>
            </a:extLst>
          </p:cNvPr>
          <p:cNvSpPr/>
          <p:nvPr/>
        </p:nvSpPr>
        <p:spPr>
          <a:xfrm>
            <a:off x="4133705" y="2884933"/>
            <a:ext cx="275422" cy="10088"/>
          </a:xfrm>
          <a:custGeom>
            <a:avLst/>
            <a:gdLst/>
            <a:ahLst/>
            <a:cxnLst/>
            <a:rect l="l" t="t" r="r" b="b"/>
            <a:pathLst>
              <a:path w="8791" h="322" extrusionOk="0">
                <a:moveTo>
                  <a:pt x="1" y="1"/>
                </a:moveTo>
                <a:lnTo>
                  <a:pt x="1" y="322"/>
                </a:lnTo>
                <a:lnTo>
                  <a:pt x="8673" y="322"/>
                </a:lnTo>
                <a:cubicBezTo>
                  <a:pt x="8723" y="203"/>
                  <a:pt x="8757" y="102"/>
                  <a:pt x="87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001;p71">
            <a:extLst>
              <a:ext uri="{FF2B5EF4-FFF2-40B4-BE49-F238E27FC236}">
                <a16:creationId xmlns:a16="http://schemas.microsoft.com/office/drawing/2014/main" id="{7533ACD3-4730-C9CD-5EE1-A9A0EE239BFC}"/>
              </a:ext>
            </a:extLst>
          </p:cNvPr>
          <p:cNvSpPr/>
          <p:nvPr/>
        </p:nvSpPr>
        <p:spPr>
          <a:xfrm>
            <a:off x="4133705" y="2911909"/>
            <a:ext cx="265929" cy="10057"/>
          </a:xfrm>
          <a:custGeom>
            <a:avLst/>
            <a:gdLst/>
            <a:ahLst/>
            <a:cxnLst/>
            <a:rect l="l" t="t" r="r" b="b"/>
            <a:pathLst>
              <a:path w="8488" h="321" extrusionOk="0">
                <a:moveTo>
                  <a:pt x="1" y="1"/>
                </a:moveTo>
                <a:lnTo>
                  <a:pt x="1" y="321"/>
                </a:lnTo>
                <a:lnTo>
                  <a:pt x="8370" y="321"/>
                </a:lnTo>
                <a:cubicBezTo>
                  <a:pt x="8420" y="219"/>
                  <a:pt x="8453" y="118"/>
                  <a:pt x="84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002;p71">
            <a:extLst>
              <a:ext uri="{FF2B5EF4-FFF2-40B4-BE49-F238E27FC236}">
                <a16:creationId xmlns:a16="http://schemas.microsoft.com/office/drawing/2014/main" id="{25C2C3E7-80E6-01B6-BDDD-A1D7B99C128F}"/>
              </a:ext>
            </a:extLst>
          </p:cNvPr>
          <p:cNvSpPr/>
          <p:nvPr/>
        </p:nvSpPr>
        <p:spPr>
          <a:xfrm>
            <a:off x="4133705" y="2939416"/>
            <a:ext cx="255903" cy="10057"/>
          </a:xfrm>
          <a:custGeom>
            <a:avLst/>
            <a:gdLst/>
            <a:ahLst/>
            <a:cxnLst/>
            <a:rect l="l" t="t" r="r" b="b"/>
            <a:pathLst>
              <a:path w="8168" h="321" extrusionOk="0">
                <a:moveTo>
                  <a:pt x="1" y="0"/>
                </a:moveTo>
                <a:lnTo>
                  <a:pt x="1" y="320"/>
                </a:lnTo>
                <a:lnTo>
                  <a:pt x="8048" y="320"/>
                </a:lnTo>
                <a:cubicBezTo>
                  <a:pt x="8082" y="219"/>
                  <a:pt x="8133" y="101"/>
                  <a:pt x="8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003;p71">
            <a:extLst>
              <a:ext uri="{FF2B5EF4-FFF2-40B4-BE49-F238E27FC236}">
                <a16:creationId xmlns:a16="http://schemas.microsoft.com/office/drawing/2014/main" id="{AB8C6314-F2DD-47B1-883D-A43177F1EAB8}"/>
              </a:ext>
            </a:extLst>
          </p:cNvPr>
          <p:cNvSpPr/>
          <p:nvPr/>
        </p:nvSpPr>
        <p:spPr>
          <a:xfrm>
            <a:off x="4133705" y="2966893"/>
            <a:ext cx="245314" cy="10057"/>
          </a:xfrm>
          <a:custGeom>
            <a:avLst/>
            <a:gdLst/>
            <a:ahLst/>
            <a:cxnLst/>
            <a:rect l="l" t="t" r="r" b="b"/>
            <a:pathLst>
              <a:path w="7830" h="321" extrusionOk="0">
                <a:moveTo>
                  <a:pt x="1" y="1"/>
                </a:moveTo>
                <a:lnTo>
                  <a:pt x="1" y="320"/>
                </a:lnTo>
                <a:lnTo>
                  <a:pt x="7695" y="320"/>
                </a:lnTo>
                <a:cubicBezTo>
                  <a:pt x="7728" y="219"/>
                  <a:pt x="7778" y="102"/>
                  <a:pt x="78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04;p71">
            <a:extLst>
              <a:ext uri="{FF2B5EF4-FFF2-40B4-BE49-F238E27FC236}">
                <a16:creationId xmlns:a16="http://schemas.microsoft.com/office/drawing/2014/main" id="{093C0ABC-2B0A-5952-0299-3F813883D115}"/>
              </a:ext>
            </a:extLst>
          </p:cNvPr>
          <p:cNvSpPr/>
          <p:nvPr/>
        </p:nvSpPr>
        <p:spPr>
          <a:xfrm>
            <a:off x="4133705" y="2993837"/>
            <a:ext cx="233690" cy="10590"/>
          </a:xfrm>
          <a:custGeom>
            <a:avLst/>
            <a:gdLst/>
            <a:ahLst/>
            <a:cxnLst/>
            <a:rect l="l" t="t" r="r" b="b"/>
            <a:pathLst>
              <a:path w="7459" h="338" extrusionOk="0">
                <a:moveTo>
                  <a:pt x="1" y="0"/>
                </a:moveTo>
                <a:lnTo>
                  <a:pt x="1" y="338"/>
                </a:lnTo>
                <a:lnTo>
                  <a:pt x="7306" y="338"/>
                </a:lnTo>
                <a:cubicBezTo>
                  <a:pt x="7357" y="220"/>
                  <a:pt x="7407" y="119"/>
                  <a:pt x="74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05;p71">
            <a:extLst>
              <a:ext uri="{FF2B5EF4-FFF2-40B4-BE49-F238E27FC236}">
                <a16:creationId xmlns:a16="http://schemas.microsoft.com/office/drawing/2014/main" id="{BE96B8D4-B8B2-08E2-DD25-50C09932725D}"/>
              </a:ext>
            </a:extLst>
          </p:cNvPr>
          <p:cNvSpPr/>
          <p:nvPr/>
        </p:nvSpPr>
        <p:spPr>
          <a:xfrm>
            <a:off x="4133705" y="3021313"/>
            <a:ext cx="221002" cy="10120"/>
          </a:xfrm>
          <a:custGeom>
            <a:avLst/>
            <a:gdLst/>
            <a:ahLst/>
            <a:cxnLst/>
            <a:rect l="l" t="t" r="r" b="b"/>
            <a:pathLst>
              <a:path w="7054" h="323" extrusionOk="0">
                <a:moveTo>
                  <a:pt x="1" y="1"/>
                </a:moveTo>
                <a:lnTo>
                  <a:pt x="1" y="322"/>
                </a:lnTo>
                <a:lnTo>
                  <a:pt x="6901" y="322"/>
                </a:lnTo>
                <a:cubicBezTo>
                  <a:pt x="6952" y="221"/>
                  <a:pt x="7002" y="120"/>
                  <a:pt x="7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06;p71">
            <a:extLst>
              <a:ext uri="{FF2B5EF4-FFF2-40B4-BE49-F238E27FC236}">
                <a16:creationId xmlns:a16="http://schemas.microsoft.com/office/drawing/2014/main" id="{63D04CE9-2E8B-48A0-EB59-EAE574BE683A}"/>
              </a:ext>
            </a:extLst>
          </p:cNvPr>
          <p:cNvSpPr/>
          <p:nvPr/>
        </p:nvSpPr>
        <p:spPr>
          <a:xfrm>
            <a:off x="4133705" y="3048821"/>
            <a:ext cx="207248" cy="10088"/>
          </a:xfrm>
          <a:custGeom>
            <a:avLst/>
            <a:gdLst/>
            <a:ahLst/>
            <a:cxnLst/>
            <a:rect l="l" t="t" r="r" b="b"/>
            <a:pathLst>
              <a:path w="6615" h="322" extrusionOk="0">
                <a:moveTo>
                  <a:pt x="1" y="0"/>
                </a:moveTo>
                <a:lnTo>
                  <a:pt x="1" y="321"/>
                </a:lnTo>
                <a:lnTo>
                  <a:pt x="6462" y="321"/>
                </a:lnTo>
                <a:cubicBezTo>
                  <a:pt x="6514" y="220"/>
                  <a:pt x="6564" y="101"/>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07;p71">
            <a:extLst>
              <a:ext uri="{FF2B5EF4-FFF2-40B4-BE49-F238E27FC236}">
                <a16:creationId xmlns:a16="http://schemas.microsoft.com/office/drawing/2014/main" id="{7A915889-94DA-E7BF-0EFB-28FA9B5470CF}"/>
              </a:ext>
            </a:extLst>
          </p:cNvPr>
          <p:cNvSpPr/>
          <p:nvPr/>
        </p:nvSpPr>
        <p:spPr>
          <a:xfrm>
            <a:off x="4133705" y="3076297"/>
            <a:ext cx="192961" cy="10088"/>
          </a:xfrm>
          <a:custGeom>
            <a:avLst/>
            <a:gdLst/>
            <a:ahLst/>
            <a:cxnLst/>
            <a:rect l="l" t="t" r="r" b="b"/>
            <a:pathLst>
              <a:path w="6159" h="322" extrusionOk="0">
                <a:moveTo>
                  <a:pt x="1" y="1"/>
                </a:moveTo>
                <a:lnTo>
                  <a:pt x="1" y="322"/>
                </a:lnTo>
                <a:lnTo>
                  <a:pt x="5990" y="322"/>
                </a:lnTo>
                <a:cubicBezTo>
                  <a:pt x="6041" y="203"/>
                  <a:pt x="6109" y="102"/>
                  <a:pt x="6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008;p71">
            <a:extLst>
              <a:ext uri="{FF2B5EF4-FFF2-40B4-BE49-F238E27FC236}">
                <a16:creationId xmlns:a16="http://schemas.microsoft.com/office/drawing/2014/main" id="{D14024C9-2880-D3F8-D262-55146B24640A}"/>
              </a:ext>
            </a:extLst>
          </p:cNvPr>
          <p:cNvSpPr/>
          <p:nvPr/>
        </p:nvSpPr>
        <p:spPr>
          <a:xfrm>
            <a:off x="4133705" y="3103273"/>
            <a:ext cx="177641" cy="10621"/>
          </a:xfrm>
          <a:custGeom>
            <a:avLst/>
            <a:gdLst/>
            <a:ahLst/>
            <a:cxnLst/>
            <a:rect l="l" t="t" r="r" b="b"/>
            <a:pathLst>
              <a:path w="5670" h="339" extrusionOk="0">
                <a:moveTo>
                  <a:pt x="1" y="1"/>
                </a:moveTo>
                <a:lnTo>
                  <a:pt x="1" y="338"/>
                </a:lnTo>
                <a:lnTo>
                  <a:pt x="5484" y="338"/>
                </a:lnTo>
                <a:cubicBezTo>
                  <a:pt x="5535" y="219"/>
                  <a:pt x="5602" y="118"/>
                  <a:pt x="56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09;p71">
            <a:extLst>
              <a:ext uri="{FF2B5EF4-FFF2-40B4-BE49-F238E27FC236}">
                <a16:creationId xmlns:a16="http://schemas.microsoft.com/office/drawing/2014/main" id="{2A3B9810-74ED-BC57-33F3-8C28DDA790CA}"/>
              </a:ext>
            </a:extLst>
          </p:cNvPr>
          <p:cNvSpPr/>
          <p:nvPr/>
        </p:nvSpPr>
        <p:spPr>
          <a:xfrm>
            <a:off x="4017409" y="2317201"/>
            <a:ext cx="1097" cy="15383"/>
          </a:xfrm>
          <a:custGeom>
            <a:avLst/>
            <a:gdLst/>
            <a:ahLst/>
            <a:cxnLst/>
            <a:rect l="l" t="t" r="r" b="b"/>
            <a:pathLst>
              <a:path w="35" h="491" extrusionOk="0">
                <a:moveTo>
                  <a:pt x="1" y="0"/>
                </a:moveTo>
                <a:lnTo>
                  <a:pt x="1" y="490"/>
                </a:lnTo>
                <a:lnTo>
                  <a:pt x="34" y="490"/>
                </a:lnTo>
                <a:lnTo>
                  <a:pt x="1" y="0"/>
                </a:lnTo>
                <a:close/>
              </a:path>
            </a:pathLst>
          </a:custGeom>
          <a:solidFill>
            <a:srgbClr val="EFD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10;p71">
            <a:extLst>
              <a:ext uri="{FF2B5EF4-FFF2-40B4-BE49-F238E27FC236}">
                <a16:creationId xmlns:a16="http://schemas.microsoft.com/office/drawing/2014/main" id="{8190BA5F-3B3E-84E3-00BE-D4415A0BCAE6}"/>
              </a:ext>
            </a:extLst>
          </p:cNvPr>
          <p:cNvSpPr/>
          <p:nvPr/>
        </p:nvSpPr>
        <p:spPr>
          <a:xfrm>
            <a:off x="4017409" y="2287594"/>
            <a:ext cx="457261" cy="53950"/>
          </a:xfrm>
          <a:custGeom>
            <a:avLst/>
            <a:gdLst/>
            <a:ahLst/>
            <a:cxnLst/>
            <a:rect l="l" t="t" r="r" b="b"/>
            <a:pathLst>
              <a:path w="14595" h="1722" extrusionOk="0">
                <a:moveTo>
                  <a:pt x="1" y="0"/>
                </a:moveTo>
                <a:lnTo>
                  <a:pt x="1" y="945"/>
                </a:lnTo>
                <a:lnTo>
                  <a:pt x="14595" y="1721"/>
                </a:lnTo>
                <a:cubicBezTo>
                  <a:pt x="14579" y="1401"/>
                  <a:pt x="14561" y="1098"/>
                  <a:pt x="14545" y="776"/>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11;p71">
            <a:extLst>
              <a:ext uri="{FF2B5EF4-FFF2-40B4-BE49-F238E27FC236}">
                <a16:creationId xmlns:a16="http://schemas.microsoft.com/office/drawing/2014/main" id="{DF6DBC50-6880-EBEF-805F-29B1D6FD4434}"/>
              </a:ext>
            </a:extLst>
          </p:cNvPr>
          <p:cNvSpPr/>
          <p:nvPr/>
        </p:nvSpPr>
        <p:spPr>
          <a:xfrm>
            <a:off x="4017409" y="2317201"/>
            <a:ext cx="458327" cy="39695"/>
          </a:xfrm>
          <a:custGeom>
            <a:avLst/>
            <a:gdLst/>
            <a:ahLst/>
            <a:cxnLst/>
            <a:rect l="l" t="t" r="r" b="b"/>
            <a:pathLst>
              <a:path w="14629" h="1267" extrusionOk="0">
                <a:moveTo>
                  <a:pt x="1" y="0"/>
                </a:moveTo>
                <a:lnTo>
                  <a:pt x="34" y="490"/>
                </a:lnTo>
                <a:lnTo>
                  <a:pt x="14629" y="1266"/>
                </a:lnTo>
                <a:cubicBezTo>
                  <a:pt x="14613" y="1114"/>
                  <a:pt x="14613" y="945"/>
                  <a:pt x="14595" y="776"/>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12;p71">
            <a:extLst>
              <a:ext uri="{FF2B5EF4-FFF2-40B4-BE49-F238E27FC236}">
                <a16:creationId xmlns:a16="http://schemas.microsoft.com/office/drawing/2014/main" id="{A2D64A81-FA7D-E2BA-129D-68DD5C94AF37}"/>
              </a:ext>
            </a:extLst>
          </p:cNvPr>
          <p:cNvSpPr/>
          <p:nvPr/>
        </p:nvSpPr>
        <p:spPr>
          <a:xfrm>
            <a:off x="4017409" y="2287594"/>
            <a:ext cx="270691" cy="39131"/>
          </a:xfrm>
          <a:custGeom>
            <a:avLst/>
            <a:gdLst/>
            <a:ahLst/>
            <a:cxnLst/>
            <a:rect l="l" t="t" r="r" b="b"/>
            <a:pathLst>
              <a:path w="8640" h="1249" extrusionOk="0">
                <a:moveTo>
                  <a:pt x="1" y="0"/>
                </a:moveTo>
                <a:lnTo>
                  <a:pt x="1" y="794"/>
                </a:lnTo>
                <a:lnTo>
                  <a:pt x="8640" y="1249"/>
                </a:lnTo>
                <a:lnTo>
                  <a:pt x="8640" y="47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13;p71">
            <a:extLst>
              <a:ext uri="{FF2B5EF4-FFF2-40B4-BE49-F238E27FC236}">
                <a16:creationId xmlns:a16="http://schemas.microsoft.com/office/drawing/2014/main" id="{65C7DAE8-F4D3-0DF1-D1C5-AF724644D45C}"/>
              </a:ext>
            </a:extLst>
          </p:cNvPr>
          <p:cNvSpPr/>
          <p:nvPr/>
        </p:nvSpPr>
        <p:spPr>
          <a:xfrm>
            <a:off x="2020270" y="2019275"/>
            <a:ext cx="1978677" cy="1122272"/>
          </a:xfrm>
          <a:custGeom>
            <a:avLst/>
            <a:gdLst/>
            <a:ahLst/>
            <a:cxnLst/>
            <a:rect l="l" t="t" r="r" b="b"/>
            <a:pathLst>
              <a:path w="63156" h="35821" extrusionOk="0">
                <a:moveTo>
                  <a:pt x="57605" y="0"/>
                </a:moveTo>
                <a:lnTo>
                  <a:pt x="1" y="31822"/>
                </a:lnTo>
                <a:cubicBezTo>
                  <a:pt x="3391" y="33053"/>
                  <a:pt x="6597" y="34437"/>
                  <a:pt x="9162" y="35820"/>
                </a:cubicBezTo>
                <a:lnTo>
                  <a:pt x="63155" y="35820"/>
                </a:lnTo>
                <a:lnTo>
                  <a:pt x="62683" y="3155"/>
                </a:lnTo>
                <a:lnTo>
                  <a:pt x="57605" y="0"/>
                </a:lnTo>
                <a:close/>
              </a:path>
            </a:pathLst>
          </a:custGeom>
          <a:solidFill>
            <a:srgbClr val="1B3A4E">
              <a:alpha val="1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14;p71">
            <a:extLst>
              <a:ext uri="{FF2B5EF4-FFF2-40B4-BE49-F238E27FC236}">
                <a16:creationId xmlns:a16="http://schemas.microsoft.com/office/drawing/2014/main" id="{BBCB8CAF-02C9-FF96-FD6C-AA9B3FBF6CB2}"/>
              </a:ext>
            </a:extLst>
          </p:cNvPr>
          <p:cNvSpPr/>
          <p:nvPr/>
        </p:nvSpPr>
        <p:spPr>
          <a:xfrm>
            <a:off x="2610723" y="2600803"/>
            <a:ext cx="1684771" cy="566196"/>
          </a:xfrm>
          <a:custGeom>
            <a:avLst/>
            <a:gdLst/>
            <a:ahLst/>
            <a:cxnLst/>
            <a:rect l="l" t="t" r="r" b="b"/>
            <a:pathLst>
              <a:path w="53775" h="18072" extrusionOk="0">
                <a:moveTo>
                  <a:pt x="19910" y="0"/>
                </a:moveTo>
                <a:cubicBezTo>
                  <a:pt x="13077" y="4068"/>
                  <a:pt x="6801" y="9854"/>
                  <a:pt x="979" y="16873"/>
                </a:cubicBezTo>
                <a:cubicBezTo>
                  <a:pt x="659" y="17262"/>
                  <a:pt x="338" y="17667"/>
                  <a:pt x="0" y="18072"/>
                </a:cubicBezTo>
                <a:lnTo>
                  <a:pt x="18949" y="18072"/>
                </a:lnTo>
                <a:cubicBezTo>
                  <a:pt x="20484" y="17667"/>
                  <a:pt x="21935" y="17262"/>
                  <a:pt x="23319" y="16873"/>
                </a:cubicBezTo>
                <a:cubicBezTo>
                  <a:pt x="40698" y="11897"/>
                  <a:pt x="46502" y="7712"/>
                  <a:pt x="53775" y="2903"/>
                </a:cubicBezTo>
                <a:cubicBezTo>
                  <a:pt x="42065" y="1975"/>
                  <a:pt x="31114" y="304"/>
                  <a:pt x="19910" y="0"/>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15;p71">
            <a:extLst>
              <a:ext uri="{FF2B5EF4-FFF2-40B4-BE49-F238E27FC236}">
                <a16:creationId xmlns:a16="http://schemas.microsoft.com/office/drawing/2014/main" id="{D4F00CB2-0B0C-8338-2CEE-F965BA91DACE}"/>
              </a:ext>
            </a:extLst>
          </p:cNvPr>
          <p:cNvSpPr/>
          <p:nvPr/>
        </p:nvSpPr>
        <p:spPr>
          <a:xfrm>
            <a:off x="3204395" y="2621450"/>
            <a:ext cx="1261314" cy="545549"/>
          </a:xfrm>
          <a:custGeom>
            <a:avLst/>
            <a:gdLst/>
            <a:ahLst/>
            <a:cxnLst/>
            <a:rect l="l" t="t" r="r" b="b"/>
            <a:pathLst>
              <a:path w="40259" h="17413" extrusionOk="0">
                <a:moveTo>
                  <a:pt x="40259" y="0"/>
                </a:moveTo>
                <a:lnTo>
                  <a:pt x="40259" y="0"/>
                </a:lnTo>
                <a:cubicBezTo>
                  <a:pt x="39550" y="50"/>
                  <a:pt x="38842" y="84"/>
                  <a:pt x="38149" y="118"/>
                </a:cubicBezTo>
                <a:cubicBezTo>
                  <a:pt x="36986" y="844"/>
                  <a:pt x="35888" y="1553"/>
                  <a:pt x="34826" y="2244"/>
                </a:cubicBezTo>
                <a:cubicBezTo>
                  <a:pt x="27553" y="7053"/>
                  <a:pt x="21749" y="11238"/>
                  <a:pt x="4370" y="16214"/>
                </a:cubicBezTo>
                <a:cubicBezTo>
                  <a:pt x="2986" y="16603"/>
                  <a:pt x="1535" y="17008"/>
                  <a:pt x="0" y="17413"/>
                </a:cubicBezTo>
                <a:lnTo>
                  <a:pt x="33965" y="17413"/>
                </a:lnTo>
                <a:cubicBezTo>
                  <a:pt x="34235" y="17024"/>
                  <a:pt x="34505" y="16619"/>
                  <a:pt x="34758" y="16214"/>
                </a:cubicBezTo>
                <a:cubicBezTo>
                  <a:pt x="37373" y="12064"/>
                  <a:pt x="39010" y="7391"/>
                  <a:pt x="39870" y="2599"/>
                </a:cubicBezTo>
                <a:cubicBezTo>
                  <a:pt x="40023" y="1737"/>
                  <a:pt x="40140" y="878"/>
                  <a:pt x="40259" y="0"/>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16;p71">
            <a:extLst>
              <a:ext uri="{FF2B5EF4-FFF2-40B4-BE49-F238E27FC236}">
                <a16:creationId xmlns:a16="http://schemas.microsoft.com/office/drawing/2014/main" id="{F2F8EE6F-E957-0E98-B7DC-8E72909C32B7}"/>
              </a:ext>
            </a:extLst>
          </p:cNvPr>
          <p:cNvSpPr/>
          <p:nvPr/>
        </p:nvSpPr>
        <p:spPr>
          <a:xfrm>
            <a:off x="902737" y="2638869"/>
            <a:ext cx="1537802" cy="303995"/>
          </a:xfrm>
          <a:custGeom>
            <a:avLst/>
            <a:gdLst/>
            <a:ahLst/>
            <a:cxnLst/>
            <a:rect l="l" t="t" r="r" b="b"/>
            <a:pathLst>
              <a:path w="49084" h="9703" extrusionOk="0">
                <a:moveTo>
                  <a:pt x="49083" y="0"/>
                </a:moveTo>
                <a:cubicBezTo>
                  <a:pt x="34733" y="1029"/>
                  <a:pt x="21734" y="1877"/>
                  <a:pt x="9519" y="1877"/>
                </a:cubicBezTo>
                <a:cubicBezTo>
                  <a:pt x="6295" y="1877"/>
                  <a:pt x="3126" y="1818"/>
                  <a:pt x="1" y="1688"/>
                </a:cubicBezTo>
                <a:lnTo>
                  <a:pt x="1" y="1688"/>
                </a:lnTo>
                <a:cubicBezTo>
                  <a:pt x="4033" y="5552"/>
                  <a:pt x="10563" y="7458"/>
                  <a:pt x="19675" y="8403"/>
                </a:cubicBezTo>
                <a:cubicBezTo>
                  <a:pt x="21834" y="8623"/>
                  <a:pt x="24280" y="9078"/>
                  <a:pt x="26862" y="9703"/>
                </a:cubicBezTo>
                <a:cubicBezTo>
                  <a:pt x="36294" y="6531"/>
                  <a:pt x="41693" y="3460"/>
                  <a:pt x="49083" y="0"/>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17;p71">
            <a:extLst>
              <a:ext uri="{FF2B5EF4-FFF2-40B4-BE49-F238E27FC236}">
                <a16:creationId xmlns:a16="http://schemas.microsoft.com/office/drawing/2014/main" id="{6D9B77B0-66EB-DBAB-A56D-595BDB41F637}"/>
              </a:ext>
            </a:extLst>
          </p:cNvPr>
          <p:cNvSpPr/>
          <p:nvPr/>
        </p:nvSpPr>
        <p:spPr>
          <a:xfrm>
            <a:off x="811818" y="2568565"/>
            <a:ext cx="3654958" cy="129142"/>
          </a:xfrm>
          <a:custGeom>
            <a:avLst/>
            <a:gdLst/>
            <a:ahLst/>
            <a:cxnLst/>
            <a:rect l="l" t="t" r="r" b="b"/>
            <a:pathLst>
              <a:path w="116660" h="4122" extrusionOk="0">
                <a:moveTo>
                  <a:pt x="1" y="1"/>
                </a:moveTo>
                <a:lnTo>
                  <a:pt x="102" y="203"/>
                </a:lnTo>
                <a:cubicBezTo>
                  <a:pt x="844" y="1621"/>
                  <a:pt x="1772" y="2852"/>
                  <a:pt x="2903" y="3932"/>
                </a:cubicBezTo>
                <a:cubicBezTo>
                  <a:pt x="6028" y="4062"/>
                  <a:pt x="9197" y="4121"/>
                  <a:pt x="12421" y="4121"/>
                </a:cubicBezTo>
                <a:cubicBezTo>
                  <a:pt x="24636" y="4121"/>
                  <a:pt x="37635" y="3273"/>
                  <a:pt x="51985" y="2244"/>
                </a:cubicBezTo>
                <a:cubicBezTo>
                  <a:pt x="52273" y="2109"/>
                  <a:pt x="52559" y="1992"/>
                  <a:pt x="52847" y="1857"/>
                </a:cubicBezTo>
                <a:lnTo>
                  <a:pt x="52948" y="1806"/>
                </a:lnTo>
                <a:cubicBezTo>
                  <a:pt x="56795" y="1671"/>
                  <a:pt x="60725" y="1468"/>
                  <a:pt x="64775" y="1198"/>
                </a:cubicBezTo>
                <a:cubicBezTo>
                  <a:pt x="69162" y="895"/>
                  <a:pt x="73465" y="793"/>
                  <a:pt x="77733" y="793"/>
                </a:cubicBezTo>
                <a:cubicBezTo>
                  <a:pt x="77598" y="878"/>
                  <a:pt x="77463" y="962"/>
                  <a:pt x="77328" y="1029"/>
                </a:cubicBezTo>
                <a:cubicBezTo>
                  <a:pt x="88532" y="1333"/>
                  <a:pt x="99483" y="3004"/>
                  <a:pt x="111193" y="3932"/>
                </a:cubicBezTo>
                <a:cubicBezTo>
                  <a:pt x="112255" y="3241"/>
                  <a:pt x="113353" y="2532"/>
                  <a:pt x="114516" y="1806"/>
                </a:cubicBezTo>
                <a:cubicBezTo>
                  <a:pt x="115209" y="1772"/>
                  <a:pt x="115917" y="1738"/>
                  <a:pt x="116626" y="1688"/>
                </a:cubicBezTo>
                <a:cubicBezTo>
                  <a:pt x="116626" y="1621"/>
                  <a:pt x="116642" y="1569"/>
                  <a:pt x="116642" y="1502"/>
                </a:cubicBezTo>
                <a:cubicBezTo>
                  <a:pt x="116660" y="1434"/>
                  <a:pt x="116660" y="1367"/>
                  <a:pt x="116660" y="1317"/>
                </a:cubicBezTo>
                <a:lnTo>
                  <a:pt x="116660" y="1317"/>
                </a:lnTo>
                <a:cubicBezTo>
                  <a:pt x="115750" y="1326"/>
                  <a:pt x="114847" y="1330"/>
                  <a:pt x="113948" y="1330"/>
                </a:cubicBezTo>
                <a:cubicBezTo>
                  <a:pt x="101804" y="1330"/>
                  <a:pt x="90599" y="599"/>
                  <a:pt x="79225" y="599"/>
                </a:cubicBezTo>
                <a:cubicBezTo>
                  <a:pt x="74903" y="599"/>
                  <a:pt x="70557" y="705"/>
                  <a:pt x="66125" y="996"/>
                </a:cubicBezTo>
                <a:cubicBezTo>
                  <a:pt x="57078" y="1601"/>
                  <a:pt x="48584" y="1851"/>
                  <a:pt x="40517" y="1851"/>
                </a:cubicBezTo>
                <a:cubicBezTo>
                  <a:pt x="25850" y="1851"/>
                  <a:pt x="12595" y="102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18;p71">
            <a:extLst>
              <a:ext uri="{FF2B5EF4-FFF2-40B4-BE49-F238E27FC236}">
                <a16:creationId xmlns:a16="http://schemas.microsoft.com/office/drawing/2014/main" id="{10A30692-FF7C-D023-971F-9AD5542B9CCD}"/>
              </a:ext>
            </a:extLst>
          </p:cNvPr>
          <p:cNvSpPr/>
          <p:nvPr/>
        </p:nvSpPr>
        <p:spPr>
          <a:xfrm>
            <a:off x="1744324" y="2593410"/>
            <a:ext cx="1502900" cy="573590"/>
          </a:xfrm>
          <a:custGeom>
            <a:avLst/>
            <a:gdLst/>
            <a:ahLst/>
            <a:cxnLst/>
            <a:rect l="l" t="t" r="r" b="b"/>
            <a:pathLst>
              <a:path w="47970" h="18308" extrusionOk="0">
                <a:moveTo>
                  <a:pt x="47969" y="0"/>
                </a:moveTo>
                <a:cubicBezTo>
                  <a:pt x="43701" y="0"/>
                  <a:pt x="39398" y="102"/>
                  <a:pt x="35011" y="405"/>
                </a:cubicBezTo>
                <a:cubicBezTo>
                  <a:pt x="30961" y="675"/>
                  <a:pt x="27031" y="878"/>
                  <a:pt x="23184" y="1013"/>
                </a:cubicBezTo>
                <a:lnTo>
                  <a:pt x="23083" y="1064"/>
                </a:lnTo>
                <a:cubicBezTo>
                  <a:pt x="22795" y="1199"/>
                  <a:pt x="22509" y="1316"/>
                  <a:pt x="22221" y="1451"/>
                </a:cubicBezTo>
                <a:cubicBezTo>
                  <a:pt x="14831" y="4911"/>
                  <a:pt x="9432" y="7982"/>
                  <a:pt x="0" y="11154"/>
                </a:cubicBezTo>
                <a:cubicBezTo>
                  <a:pt x="5753" y="12537"/>
                  <a:pt x="12115" y="14765"/>
                  <a:pt x="16991" y="17109"/>
                </a:cubicBezTo>
                <a:cubicBezTo>
                  <a:pt x="17818" y="17498"/>
                  <a:pt x="18594" y="17903"/>
                  <a:pt x="19337" y="18308"/>
                </a:cubicBezTo>
                <a:lnTo>
                  <a:pt x="27654" y="18308"/>
                </a:lnTo>
                <a:cubicBezTo>
                  <a:pt x="27992" y="17903"/>
                  <a:pt x="28313" y="17498"/>
                  <a:pt x="28633" y="17109"/>
                </a:cubicBezTo>
                <a:cubicBezTo>
                  <a:pt x="34455" y="10090"/>
                  <a:pt x="40731" y="4304"/>
                  <a:pt x="47564" y="236"/>
                </a:cubicBezTo>
                <a:cubicBezTo>
                  <a:pt x="47699" y="169"/>
                  <a:pt x="47834" y="85"/>
                  <a:pt x="47969" y="0"/>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3019;p71">
            <a:extLst>
              <a:ext uri="{FF2B5EF4-FFF2-40B4-BE49-F238E27FC236}">
                <a16:creationId xmlns:a16="http://schemas.microsoft.com/office/drawing/2014/main" id="{BF198143-2C50-673D-E7DC-6B7D133E499D}"/>
              </a:ext>
            </a:extLst>
          </p:cNvPr>
          <p:cNvGrpSpPr/>
          <p:nvPr/>
        </p:nvGrpSpPr>
        <p:grpSpPr>
          <a:xfrm>
            <a:off x="1084400" y="2760328"/>
            <a:ext cx="3270327" cy="323527"/>
            <a:chOff x="1430888" y="3560975"/>
            <a:chExt cx="3210925" cy="317650"/>
          </a:xfrm>
        </p:grpSpPr>
        <p:sp>
          <p:nvSpPr>
            <p:cNvPr id="160" name="Google Shape;3020;p71">
              <a:extLst>
                <a:ext uri="{FF2B5EF4-FFF2-40B4-BE49-F238E27FC236}">
                  <a16:creationId xmlns:a16="http://schemas.microsoft.com/office/drawing/2014/main" id="{42C096BE-BBC7-EC3E-1118-22689C1B04D8}"/>
                </a:ext>
              </a:extLst>
            </p:cNvPr>
            <p:cNvSpPr/>
            <p:nvPr/>
          </p:nvSpPr>
          <p:spPr>
            <a:xfrm>
              <a:off x="4201413" y="3723800"/>
              <a:ext cx="84400" cy="73825"/>
            </a:xfrm>
            <a:custGeom>
              <a:avLst/>
              <a:gdLst/>
              <a:ahLst/>
              <a:cxnLst/>
              <a:rect l="l" t="t" r="r" b="b"/>
              <a:pathLst>
                <a:path w="3376" h="2953" extrusionOk="0">
                  <a:moveTo>
                    <a:pt x="1823" y="1"/>
                  </a:moveTo>
                  <a:cubicBezTo>
                    <a:pt x="1773" y="1"/>
                    <a:pt x="1706" y="1"/>
                    <a:pt x="1638" y="17"/>
                  </a:cubicBezTo>
                  <a:cubicBezTo>
                    <a:pt x="963" y="84"/>
                    <a:pt x="372" y="591"/>
                    <a:pt x="187" y="1164"/>
                  </a:cubicBezTo>
                  <a:cubicBezTo>
                    <a:pt x="1" y="1805"/>
                    <a:pt x="288" y="2548"/>
                    <a:pt x="1013" y="2835"/>
                  </a:cubicBezTo>
                  <a:cubicBezTo>
                    <a:pt x="1216" y="2919"/>
                    <a:pt x="1418" y="2953"/>
                    <a:pt x="1621" y="2953"/>
                  </a:cubicBezTo>
                  <a:cubicBezTo>
                    <a:pt x="2448" y="2953"/>
                    <a:pt x="3224" y="2379"/>
                    <a:pt x="3292" y="1486"/>
                  </a:cubicBezTo>
                  <a:cubicBezTo>
                    <a:pt x="3375" y="574"/>
                    <a:pt x="2633" y="1"/>
                    <a:pt x="182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21;p71">
              <a:extLst>
                <a:ext uri="{FF2B5EF4-FFF2-40B4-BE49-F238E27FC236}">
                  <a16:creationId xmlns:a16="http://schemas.microsoft.com/office/drawing/2014/main" id="{B1938C9D-6D65-9A88-ACCB-4D42AEDB586F}"/>
                </a:ext>
              </a:extLst>
            </p:cNvPr>
            <p:cNvSpPr/>
            <p:nvPr/>
          </p:nvSpPr>
          <p:spPr>
            <a:xfrm>
              <a:off x="3384363" y="3588375"/>
              <a:ext cx="81425" cy="75950"/>
            </a:xfrm>
            <a:custGeom>
              <a:avLst/>
              <a:gdLst/>
              <a:ahLst/>
              <a:cxnLst/>
              <a:rect l="l" t="t" r="r" b="b"/>
              <a:pathLst>
                <a:path w="3257" h="3038" extrusionOk="0">
                  <a:moveTo>
                    <a:pt x="1486" y="1"/>
                  </a:moveTo>
                  <a:cubicBezTo>
                    <a:pt x="1418" y="1"/>
                    <a:pt x="1351" y="18"/>
                    <a:pt x="1299" y="18"/>
                  </a:cubicBezTo>
                  <a:cubicBezTo>
                    <a:pt x="642" y="102"/>
                    <a:pt x="152" y="608"/>
                    <a:pt x="84" y="1216"/>
                  </a:cubicBezTo>
                  <a:cubicBezTo>
                    <a:pt x="1" y="1874"/>
                    <a:pt x="422" y="2651"/>
                    <a:pt x="1182" y="2937"/>
                  </a:cubicBezTo>
                  <a:cubicBezTo>
                    <a:pt x="1384" y="3004"/>
                    <a:pt x="1603" y="3038"/>
                    <a:pt x="1805" y="3038"/>
                  </a:cubicBezTo>
                  <a:cubicBezTo>
                    <a:pt x="2599" y="3038"/>
                    <a:pt x="3256" y="2448"/>
                    <a:pt x="3173" y="1537"/>
                  </a:cubicBezTo>
                  <a:cubicBezTo>
                    <a:pt x="3088" y="592"/>
                    <a:pt x="2278" y="1"/>
                    <a:pt x="1486"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22;p71">
              <a:extLst>
                <a:ext uri="{FF2B5EF4-FFF2-40B4-BE49-F238E27FC236}">
                  <a16:creationId xmlns:a16="http://schemas.microsoft.com/office/drawing/2014/main" id="{0E4FC392-086A-CD66-0EAE-18B6D6CF2CFA}"/>
                </a:ext>
              </a:extLst>
            </p:cNvPr>
            <p:cNvSpPr/>
            <p:nvPr/>
          </p:nvSpPr>
          <p:spPr>
            <a:xfrm>
              <a:off x="3110188" y="3621725"/>
              <a:ext cx="50200" cy="47275"/>
            </a:xfrm>
            <a:custGeom>
              <a:avLst/>
              <a:gdLst/>
              <a:ahLst/>
              <a:cxnLst/>
              <a:rect l="l" t="t" r="r" b="b"/>
              <a:pathLst>
                <a:path w="2008" h="1891" extrusionOk="0">
                  <a:moveTo>
                    <a:pt x="911" y="0"/>
                  </a:moveTo>
                  <a:cubicBezTo>
                    <a:pt x="878" y="0"/>
                    <a:pt x="826" y="17"/>
                    <a:pt x="793" y="17"/>
                  </a:cubicBezTo>
                  <a:cubicBezTo>
                    <a:pt x="388" y="68"/>
                    <a:pt x="84" y="388"/>
                    <a:pt x="50" y="759"/>
                  </a:cubicBezTo>
                  <a:cubicBezTo>
                    <a:pt x="0" y="1164"/>
                    <a:pt x="253" y="1636"/>
                    <a:pt x="725" y="1805"/>
                  </a:cubicBezTo>
                  <a:cubicBezTo>
                    <a:pt x="844" y="1857"/>
                    <a:pt x="979" y="1890"/>
                    <a:pt x="1096" y="1890"/>
                  </a:cubicBezTo>
                  <a:cubicBezTo>
                    <a:pt x="1603" y="1890"/>
                    <a:pt x="2008" y="1519"/>
                    <a:pt x="1958" y="945"/>
                  </a:cubicBezTo>
                  <a:cubicBezTo>
                    <a:pt x="1906" y="372"/>
                    <a:pt x="1400" y="0"/>
                    <a:pt x="911"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023;p71">
              <a:extLst>
                <a:ext uri="{FF2B5EF4-FFF2-40B4-BE49-F238E27FC236}">
                  <a16:creationId xmlns:a16="http://schemas.microsoft.com/office/drawing/2014/main" id="{209AC630-7D47-B89C-8605-D7CBA0BEAA04}"/>
                </a:ext>
              </a:extLst>
            </p:cNvPr>
            <p:cNvSpPr/>
            <p:nvPr/>
          </p:nvSpPr>
          <p:spPr>
            <a:xfrm>
              <a:off x="2383363" y="3677800"/>
              <a:ext cx="50250" cy="46875"/>
            </a:xfrm>
            <a:custGeom>
              <a:avLst/>
              <a:gdLst/>
              <a:ahLst/>
              <a:cxnLst/>
              <a:rect l="l" t="t" r="r" b="b"/>
              <a:pathLst>
                <a:path w="2010" h="1875" extrusionOk="0">
                  <a:moveTo>
                    <a:pt x="912" y="1"/>
                  </a:moveTo>
                  <a:cubicBezTo>
                    <a:pt x="862" y="1"/>
                    <a:pt x="828" y="1"/>
                    <a:pt x="794" y="18"/>
                  </a:cubicBezTo>
                  <a:cubicBezTo>
                    <a:pt x="390" y="68"/>
                    <a:pt x="86" y="372"/>
                    <a:pt x="52" y="761"/>
                  </a:cubicBezTo>
                  <a:cubicBezTo>
                    <a:pt x="1" y="1166"/>
                    <a:pt x="255" y="1638"/>
                    <a:pt x="727" y="1807"/>
                  </a:cubicBezTo>
                  <a:cubicBezTo>
                    <a:pt x="844" y="1857"/>
                    <a:pt x="979" y="1874"/>
                    <a:pt x="1098" y="1874"/>
                  </a:cubicBezTo>
                  <a:cubicBezTo>
                    <a:pt x="1604" y="1874"/>
                    <a:pt x="2009" y="1519"/>
                    <a:pt x="1958" y="946"/>
                  </a:cubicBezTo>
                  <a:cubicBezTo>
                    <a:pt x="1908" y="372"/>
                    <a:pt x="1402" y="1"/>
                    <a:pt x="91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024;p71">
              <a:extLst>
                <a:ext uri="{FF2B5EF4-FFF2-40B4-BE49-F238E27FC236}">
                  <a16:creationId xmlns:a16="http://schemas.microsoft.com/office/drawing/2014/main" id="{42D62CC8-94F8-36A8-850C-C7F407B3143C}"/>
                </a:ext>
              </a:extLst>
            </p:cNvPr>
            <p:cNvSpPr/>
            <p:nvPr/>
          </p:nvSpPr>
          <p:spPr>
            <a:xfrm>
              <a:off x="1815588" y="3763025"/>
              <a:ext cx="49800" cy="46850"/>
            </a:xfrm>
            <a:custGeom>
              <a:avLst/>
              <a:gdLst/>
              <a:ahLst/>
              <a:cxnLst/>
              <a:rect l="l" t="t" r="r" b="b"/>
              <a:pathLst>
                <a:path w="1992" h="1874" extrusionOk="0">
                  <a:moveTo>
                    <a:pt x="912" y="0"/>
                  </a:moveTo>
                  <a:cubicBezTo>
                    <a:pt x="862" y="0"/>
                    <a:pt x="828" y="0"/>
                    <a:pt x="795" y="18"/>
                  </a:cubicBezTo>
                  <a:cubicBezTo>
                    <a:pt x="390" y="68"/>
                    <a:pt x="86" y="371"/>
                    <a:pt x="35" y="760"/>
                  </a:cubicBezTo>
                  <a:cubicBezTo>
                    <a:pt x="1" y="1165"/>
                    <a:pt x="255" y="1638"/>
                    <a:pt x="727" y="1806"/>
                  </a:cubicBezTo>
                  <a:cubicBezTo>
                    <a:pt x="845" y="1856"/>
                    <a:pt x="980" y="1874"/>
                    <a:pt x="1098" y="1874"/>
                  </a:cubicBezTo>
                  <a:cubicBezTo>
                    <a:pt x="1587" y="1874"/>
                    <a:pt x="1992" y="1519"/>
                    <a:pt x="1942" y="945"/>
                  </a:cubicBezTo>
                  <a:cubicBezTo>
                    <a:pt x="1891" y="371"/>
                    <a:pt x="1385" y="0"/>
                    <a:pt x="91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25;p71">
              <a:extLst>
                <a:ext uri="{FF2B5EF4-FFF2-40B4-BE49-F238E27FC236}">
                  <a16:creationId xmlns:a16="http://schemas.microsoft.com/office/drawing/2014/main" id="{8A867407-85A1-546D-5F54-57CED41FB84D}"/>
                </a:ext>
              </a:extLst>
            </p:cNvPr>
            <p:cNvSpPr/>
            <p:nvPr/>
          </p:nvSpPr>
          <p:spPr>
            <a:xfrm>
              <a:off x="2978138" y="3678250"/>
              <a:ext cx="31675" cy="29950"/>
            </a:xfrm>
            <a:custGeom>
              <a:avLst/>
              <a:gdLst/>
              <a:ahLst/>
              <a:cxnLst/>
              <a:rect l="l" t="t" r="r" b="b"/>
              <a:pathLst>
                <a:path w="1267" h="1198" extrusionOk="0">
                  <a:moveTo>
                    <a:pt x="574" y="0"/>
                  </a:moveTo>
                  <a:cubicBezTo>
                    <a:pt x="558" y="0"/>
                    <a:pt x="524" y="0"/>
                    <a:pt x="507" y="17"/>
                  </a:cubicBezTo>
                  <a:cubicBezTo>
                    <a:pt x="237" y="50"/>
                    <a:pt x="52" y="237"/>
                    <a:pt x="34" y="473"/>
                  </a:cubicBezTo>
                  <a:cubicBezTo>
                    <a:pt x="0" y="743"/>
                    <a:pt x="153" y="1029"/>
                    <a:pt x="457" y="1148"/>
                  </a:cubicBezTo>
                  <a:cubicBezTo>
                    <a:pt x="540" y="1182"/>
                    <a:pt x="625" y="1198"/>
                    <a:pt x="693" y="1198"/>
                  </a:cubicBezTo>
                  <a:cubicBezTo>
                    <a:pt x="1013" y="1198"/>
                    <a:pt x="1267" y="962"/>
                    <a:pt x="1233" y="608"/>
                  </a:cubicBezTo>
                  <a:cubicBezTo>
                    <a:pt x="1199" y="237"/>
                    <a:pt x="878" y="0"/>
                    <a:pt x="574"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26;p71">
              <a:extLst>
                <a:ext uri="{FF2B5EF4-FFF2-40B4-BE49-F238E27FC236}">
                  <a16:creationId xmlns:a16="http://schemas.microsoft.com/office/drawing/2014/main" id="{C021B2BA-AC48-7C84-D092-22EEC6A9C344}"/>
                </a:ext>
              </a:extLst>
            </p:cNvPr>
            <p:cNvSpPr/>
            <p:nvPr/>
          </p:nvSpPr>
          <p:spPr>
            <a:xfrm>
              <a:off x="2474913" y="3842325"/>
              <a:ext cx="32100" cy="29975"/>
            </a:xfrm>
            <a:custGeom>
              <a:avLst/>
              <a:gdLst/>
              <a:ahLst/>
              <a:cxnLst/>
              <a:rect l="l" t="t" r="r" b="b"/>
              <a:pathLst>
                <a:path w="1284" h="1199" extrusionOk="0">
                  <a:moveTo>
                    <a:pt x="575" y="0"/>
                  </a:moveTo>
                  <a:cubicBezTo>
                    <a:pt x="557" y="0"/>
                    <a:pt x="541" y="18"/>
                    <a:pt x="507" y="18"/>
                  </a:cubicBezTo>
                  <a:cubicBezTo>
                    <a:pt x="253" y="52"/>
                    <a:pt x="68" y="237"/>
                    <a:pt x="35" y="473"/>
                  </a:cubicBezTo>
                  <a:cubicBezTo>
                    <a:pt x="1" y="743"/>
                    <a:pt x="170" y="1030"/>
                    <a:pt x="473" y="1148"/>
                  </a:cubicBezTo>
                  <a:cubicBezTo>
                    <a:pt x="541" y="1181"/>
                    <a:pt x="624" y="1199"/>
                    <a:pt x="710" y="1199"/>
                  </a:cubicBezTo>
                  <a:cubicBezTo>
                    <a:pt x="1013" y="1199"/>
                    <a:pt x="1283" y="963"/>
                    <a:pt x="1249" y="608"/>
                  </a:cubicBezTo>
                  <a:cubicBezTo>
                    <a:pt x="1216" y="237"/>
                    <a:pt x="894" y="0"/>
                    <a:pt x="575"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27;p71">
              <a:extLst>
                <a:ext uri="{FF2B5EF4-FFF2-40B4-BE49-F238E27FC236}">
                  <a16:creationId xmlns:a16="http://schemas.microsoft.com/office/drawing/2014/main" id="{FCDFAA92-8FFE-28BD-55F7-C4C0DA144AA3}"/>
                </a:ext>
              </a:extLst>
            </p:cNvPr>
            <p:cNvSpPr/>
            <p:nvPr/>
          </p:nvSpPr>
          <p:spPr>
            <a:xfrm>
              <a:off x="2144613" y="3658000"/>
              <a:ext cx="31675" cy="29950"/>
            </a:xfrm>
            <a:custGeom>
              <a:avLst/>
              <a:gdLst/>
              <a:ahLst/>
              <a:cxnLst/>
              <a:rect l="l" t="t" r="r" b="b"/>
              <a:pathLst>
                <a:path w="1267" h="1198" extrusionOk="0">
                  <a:moveTo>
                    <a:pt x="574" y="1"/>
                  </a:moveTo>
                  <a:cubicBezTo>
                    <a:pt x="558" y="1"/>
                    <a:pt x="524" y="1"/>
                    <a:pt x="507" y="17"/>
                  </a:cubicBezTo>
                  <a:cubicBezTo>
                    <a:pt x="255" y="34"/>
                    <a:pt x="68" y="237"/>
                    <a:pt x="34" y="473"/>
                  </a:cubicBezTo>
                  <a:cubicBezTo>
                    <a:pt x="1" y="743"/>
                    <a:pt x="169" y="1029"/>
                    <a:pt x="457" y="1148"/>
                  </a:cubicBezTo>
                  <a:cubicBezTo>
                    <a:pt x="541" y="1182"/>
                    <a:pt x="626" y="1198"/>
                    <a:pt x="709" y="1198"/>
                  </a:cubicBezTo>
                  <a:cubicBezTo>
                    <a:pt x="1013" y="1198"/>
                    <a:pt x="1267" y="962"/>
                    <a:pt x="1249" y="608"/>
                  </a:cubicBezTo>
                  <a:cubicBezTo>
                    <a:pt x="1216" y="237"/>
                    <a:pt x="896" y="1"/>
                    <a:pt x="574"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28;p71">
              <a:extLst>
                <a:ext uri="{FF2B5EF4-FFF2-40B4-BE49-F238E27FC236}">
                  <a16:creationId xmlns:a16="http://schemas.microsoft.com/office/drawing/2014/main" id="{E865FEFB-881E-B1BF-F74E-021ADF665431}"/>
                </a:ext>
              </a:extLst>
            </p:cNvPr>
            <p:cNvSpPr/>
            <p:nvPr/>
          </p:nvSpPr>
          <p:spPr>
            <a:xfrm>
              <a:off x="2769763" y="3560975"/>
              <a:ext cx="31675" cy="29550"/>
            </a:xfrm>
            <a:custGeom>
              <a:avLst/>
              <a:gdLst/>
              <a:ahLst/>
              <a:cxnLst/>
              <a:rect l="l" t="t" r="r" b="b"/>
              <a:pathLst>
                <a:path w="1267" h="1182" extrusionOk="0">
                  <a:moveTo>
                    <a:pt x="490" y="1"/>
                  </a:moveTo>
                  <a:cubicBezTo>
                    <a:pt x="237" y="35"/>
                    <a:pt x="52" y="237"/>
                    <a:pt x="18" y="473"/>
                  </a:cubicBezTo>
                  <a:cubicBezTo>
                    <a:pt x="0" y="726"/>
                    <a:pt x="153" y="1029"/>
                    <a:pt x="457" y="1148"/>
                  </a:cubicBezTo>
                  <a:cubicBezTo>
                    <a:pt x="540" y="1164"/>
                    <a:pt x="625" y="1182"/>
                    <a:pt x="693" y="1182"/>
                  </a:cubicBezTo>
                  <a:cubicBezTo>
                    <a:pt x="1013" y="1182"/>
                    <a:pt x="1266" y="946"/>
                    <a:pt x="1233" y="591"/>
                  </a:cubicBezTo>
                  <a:cubicBezTo>
                    <a:pt x="1199" y="237"/>
                    <a:pt x="878" y="1"/>
                    <a:pt x="574"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29;p71">
              <a:extLst>
                <a:ext uri="{FF2B5EF4-FFF2-40B4-BE49-F238E27FC236}">
                  <a16:creationId xmlns:a16="http://schemas.microsoft.com/office/drawing/2014/main" id="{1367D573-7E63-DC40-FE86-C87E6CC0F6A6}"/>
                </a:ext>
              </a:extLst>
            </p:cNvPr>
            <p:cNvSpPr/>
            <p:nvPr/>
          </p:nvSpPr>
          <p:spPr>
            <a:xfrm>
              <a:off x="2688363" y="3667675"/>
              <a:ext cx="81425" cy="75975"/>
            </a:xfrm>
            <a:custGeom>
              <a:avLst/>
              <a:gdLst/>
              <a:ahLst/>
              <a:cxnLst/>
              <a:rect l="l" t="t" r="r" b="b"/>
              <a:pathLst>
                <a:path w="3257" h="3039" extrusionOk="0">
                  <a:moveTo>
                    <a:pt x="1283" y="1"/>
                  </a:moveTo>
                  <a:cubicBezTo>
                    <a:pt x="624" y="86"/>
                    <a:pt x="152" y="592"/>
                    <a:pt x="68" y="1200"/>
                  </a:cubicBezTo>
                  <a:cubicBezTo>
                    <a:pt x="1" y="1857"/>
                    <a:pt x="422" y="2633"/>
                    <a:pt x="1182" y="2921"/>
                  </a:cubicBezTo>
                  <a:cubicBezTo>
                    <a:pt x="1384" y="2988"/>
                    <a:pt x="1587" y="3038"/>
                    <a:pt x="1789" y="3038"/>
                  </a:cubicBezTo>
                  <a:cubicBezTo>
                    <a:pt x="2581" y="3038"/>
                    <a:pt x="3256" y="2448"/>
                    <a:pt x="3173" y="1520"/>
                  </a:cubicBezTo>
                  <a:cubicBezTo>
                    <a:pt x="3088" y="592"/>
                    <a:pt x="2261" y="1"/>
                    <a:pt x="146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30;p71">
              <a:extLst>
                <a:ext uri="{FF2B5EF4-FFF2-40B4-BE49-F238E27FC236}">
                  <a16:creationId xmlns:a16="http://schemas.microsoft.com/office/drawing/2014/main" id="{EA063085-DDC6-85AF-6C5A-9D3B6B1FF7F9}"/>
                </a:ext>
              </a:extLst>
            </p:cNvPr>
            <p:cNvSpPr/>
            <p:nvPr/>
          </p:nvSpPr>
          <p:spPr>
            <a:xfrm>
              <a:off x="1430888" y="3673600"/>
              <a:ext cx="81475" cy="75950"/>
            </a:xfrm>
            <a:custGeom>
              <a:avLst/>
              <a:gdLst/>
              <a:ahLst/>
              <a:cxnLst/>
              <a:rect l="l" t="t" r="r" b="b"/>
              <a:pathLst>
                <a:path w="3259" h="3038" extrusionOk="0">
                  <a:moveTo>
                    <a:pt x="1486" y="0"/>
                  </a:moveTo>
                  <a:cubicBezTo>
                    <a:pt x="1418" y="0"/>
                    <a:pt x="1351" y="18"/>
                    <a:pt x="1283" y="18"/>
                  </a:cubicBezTo>
                  <a:cubicBezTo>
                    <a:pt x="642" y="101"/>
                    <a:pt x="153" y="608"/>
                    <a:pt x="86" y="1215"/>
                  </a:cubicBezTo>
                  <a:cubicBezTo>
                    <a:pt x="1" y="1874"/>
                    <a:pt x="423" y="2650"/>
                    <a:pt x="1182" y="2936"/>
                  </a:cubicBezTo>
                  <a:cubicBezTo>
                    <a:pt x="1384" y="3004"/>
                    <a:pt x="1605" y="3037"/>
                    <a:pt x="1789" y="3037"/>
                  </a:cubicBezTo>
                  <a:cubicBezTo>
                    <a:pt x="2599" y="3037"/>
                    <a:pt x="3258" y="2447"/>
                    <a:pt x="3173" y="1536"/>
                  </a:cubicBezTo>
                  <a:cubicBezTo>
                    <a:pt x="3089" y="591"/>
                    <a:pt x="2262" y="0"/>
                    <a:pt x="1486"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31;p71">
              <a:extLst>
                <a:ext uri="{FF2B5EF4-FFF2-40B4-BE49-F238E27FC236}">
                  <a16:creationId xmlns:a16="http://schemas.microsoft.com/office/drawing/2014/main" id="{89221704-55D9-62D5-7936-D9528582FE1F}"/>
                </a:ext>
              </a:extLst>
            </p:cNvPr>
            <p:cNvSpPr/>
            <p:nvPr/>
          </p:nvSpPr>
          <p:spPr>
            <a:xfrm>
              <a:off x="3310963" y="3602325"/>
              <a:ext cx="40925" cy="29100"/>
            </a:xfrm>
            <a:custGeom>
              <a:avLst/>
              <a:gdLst/>
              <a:ahLst/>
              <a:cxnLst/>
              <a:rect l="l" t="t" r="r" b="b"/>
              <a:pathLst>
                <a:path w="1637" h="1164" extrusionOk="0">
                  <a:moveTo>
                    <a:pt x="759" y="0"/>
                  </a:moveTo>
                  <a:cubicBezTo>
                    <a:pt x="709" y="0"/>
                    <a:pt x="658" y="0"/>
                    <a:pt x="624" y="17"/>
                  </a:cubicBezTo>
                  <a:cubicBezTo>
                    <a:pt x="287" y="68"/>
                    <a:pt x="51" y="270"/>
                    <a:pt x="35" y="507"/>
                  </a:cubicBezTo>
                  <a:cubicBezTo>
                    <a:pt x="1" y="759"/>
                    <a:pt x="220" y="1046"/>
                    <a:pt x="608" y="1130"/>
                  </a:cubicBezTo>
                  <a:cubicBezTo>
                    <a:pt x="692" y="1148"/>
                    <a:pt x="777" y="1164"/>
                    <a:pt x="861" y="1164"/>
                  </a:cubicBezTo>
                  <a:cubicBezTo>
                    <a:pt x="1283" y="1164"/>
                    <a:pt x="1637" y="911"/>
                    <a:pt x="1587" y="540"/>
                  </a:cubicBezTo>
                  <a:cubicBezTo>
                    <a:pt x="1536" y="203"/>
                    <a:pt x="1148" y="0"/>
                    <a:pt x="759"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32;p71">
              <a:extLst>
                <a:ext uri="{FF2B5EF4-FFF2-40B4-BE49-F238E27FC236}">
                  <a16:creationId xmlns:a16="http://schemas.microsoft.com/office/drawing/2014/main" id="{5FD1457D-92C2-23B7-DB64-FCA303596D12}"/>
                </a:ext>
              </a:extLst>
            </p:cNvPr>
            <p:cNvSpPr/>
            <p:nvPr/>
          </p:nvSpPr>
          <p:spPr>
            <a:xfrm>
              <a:off x="4157138" y="3607800"/>
              <a:ext cx="26600" cy="19850"/>
            </a:xfrm>
            <a:custGeom>
              <a:avLst/>
              <a:gdLst/>
              <a:ahLst/>
              <a:cxnLst/>
              <a:rect l="l" t="t" r="r" b="b"/>
              <a:pathLst>
                <a:path w="1064" h="794" extrusionOk="0">
                  <a:moveTo>
                    <a:pt x="523" y="0"/>
                  </a:moveTo>
                  <a:cubicBezTo>
                    <a:pt x="237" y="0"/>
                    <a:pt x="1" y="186"/>
                    <a:pt x="1" y="405"/>
                  </a:cubicBezTo>
                  <a:cubicBezTo>
                    <a:pt x="1" y="625"/>
                    <a:pt x="237" y="794"/>
                    <a:pt x="523" y="794"/>
                  </a:cubicBezTo>
                  <a:cubicBezTo>
                    <a:pt x="827" y="794"/>
                    <a:pt x="1063" y="625"/>
                    <a:pt x="1063" y="405"/>
                  </a:cubicBezTo>
                  <a:cubicBezTo>
                    <a:pt x="1063" y="186"/>
                    <a:pt x="827" y="0"/>
                    <a:pt x="523"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33;p71">
              <a:extLst>
                <a:ext uri="{FF2B5EF4-FFF2-40B4-BE49-F238E27FC236}">
                  <a16:creationId xmlns:a16="http://schemas.microsoft.com/office/drawing/2014/main" id="{90001504-A61F-B876-FFB5-A9FE4F42B5D2}"/>
                </a:ext>
              </a:extLst>
            </p:cNvPr>
            <p:cNvSpPr/>
            <p:nvPr/>
          </p:nvSpPr>
          <p:spPr>
            <a:xfrm>
              <a:off x="4615638" y="3807325"/>
              <a:ext cx="26175" cy="19825"/>
            </a:xfrm>
            <a:custGeom>
              <a:avLst/>
              <a:gdLst/>
              <a:ahLst/>
              <a:cxnLst/>
              <a:rect l="l" t="t" r="r" b="b"/>
              <a:pathLst>
                <a:path w="1047" h="793" extrusionOk="0">
                  <a:moveTo>
                    <a:pt x="525" y="1"/>
                  </a:moveTo>
                  <a:cubicBezTo>
                    <a:pt x="237" y="1"/>
                    <a:pt x="1" y="185"/>
                    <a:pt x="1" y="405"/>
                  </a:cubicBezTo>
                  <a:cubicBezTo>
                    <a:pt x="1" y="624"/>
                    <a:pt x="237" y="793"/>
                    <a:pt x="525" y="793"/>
                  </a:cubicBezTo>
                  <a:cubicBezTo>
                    <a:pt x="811" y="793"/>
                    <a:pt x="1047" y="624"/>
                    <a:pt x="1047" y="405"/>
                  </a:cubicBezTo>
                  <a:cubicBezTo>
                    <a:pt x="1047" y="185"/>
                    <a:pt x="811" y="1"/>
                    <a:pt x="525"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34;p71">
              <a:extLst>
                <a:ext uri="{FF2B5EF4-FFF2-40B4-BE49-F238E27FC236}">
                  <a16:creationId xmlns:a16="http://schemas.microsoft.com/office/drawing/2014/main" id="{10222869-E688-5A4D-E7F1-02AB94755FFC}"/>
                </a:ext>
              </a:extLst>
            </p:cNvPr>
            <p:cNvSpPr/>
            <p:nvPr/>
          </p:nvSpPr>
          <p:spPr>
            <a:xfrm>
              <a:off x="3684263" y="3599350"/>
              <a:ext cx="26175" cy="19875"/>
            </a:xfrm>
            <a:custGeom>
              <a:avLst/>
              <a:gdLst/>
              <a:ahLst/>
              <a:cxnLst/>
              <a:rect l="l" t="t" r="r" b="b"/>
              <a:pathLst>
                <a:path w="1047" h="795" extrusionOk="0">
                  <a:moveTo>
                    <a:pt x="524" y="1"/>
                  </a:moveTo>
                  <a:cubicBezTo>
                    <a:pt x="237" y="1"/>
                    <a:pt x="1" y="169"/>
                    <a:pt x="1" y="389"/>
                  </a:cubicBezTo>
                  <a:cubicBezTo>
                    <a:pt x="1" y="608"/>
                    <a:pt x="237" y="794"/>
                    <a:pt x="524" y="794"/>
                  </a:cubicBezTo>
                  <a:cubicBezTo>
                    <a:pt x="811" y="794"/>
                    <a:pt x="1047" y="608"/>
                    <a:pt x="1047" y="389"/>
                  </a:cubicBezTo>
                  <a:cubicBezTo>
                    <a:pt x="1047" y="169"/>
                    <a:pt x="811" y="1"/>
                    <a:pt x="524"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35;p71">
              <a:extLst>
                <a:ext uri="{FF2B5EF4-FFF2-40B4-BE49-F238E27FC236}">
                  <a16:creationId xmlns:a16="http://schemas.microsoft.com/office/drawing/2014/main" id="{8DCE2BF3-5902-DFA2-6061-6AC39B147B2F}"/>
                </a:ext>
              </a:extLst>
            </p:cNvPr>
            <p:cNvSpPr/>
            <p:nvPr/>
          </p:nvSpPr>
          <p:spPr>
            <a:xfrm>
              <a:off x="4038588" y="3833875"/>
              <a:ext cx="26625" cy="19875"/>
            </a:xfrm>
            <a:custGeom>
              <a:avLst/>
              <a:gdLst/>
              <a:ahLst/>
              <a:cxnLst/>
              <a:rect l="l" t="t" r="r" b="b"/>
              <a:pathLst>
                <a:path w="1065" h="795" extrusionOk="0">
                  <a:moveTo>
                    <a:pt x="541" y="1"/>
                  </a:moveTo>
                  <a:cubicBezTo>
                    <a:pt x="237" y="1"/>
                    <a:pt x="1" y="187"/>
                    <a:pt x="1" y="406"/>
                  </a:cubicBezTo>
                  <a:cubicBezTo>
                    <a:pt x="1" y="626"/>
                    <a:pt x="237" y="795"/>
                    <a:pt x="541" y="795"/>
                  </a:cubicBezTo>
                  <a:cubicBezTo>
                    <a:pt x="828" y="795"/>
                    <a:pt x="1064" y="626"/>
                    <a:pt x="1064" y="406"/>
                  </a:cubicBezTo>
                  <a:cubicBezTo>
                    <a:pt x="1064" y="187"/>
                    <a:pt x="828" y="1"/>
                    <a:pt x="541"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36;p71">
              <a:extLst>
                <a:ext uri="{FF2B5EF4-FFF2-40B4-BE49-F238E27FC236}">
                  <a16:creationId xmlns:a16="http://schemas.microsoft.com/office/drawing/2014/main" id="{FA8B5F4C-A0B4-E99D-6AE4-DCC424F4405D}"/>
                </a:ext>
              </a:extLst>
            </p:cNvPr>
            <p:cNvSpPr/>
            <p:nvPr/>
          </p:nvSpPr>
          <p:spPr>
            <a:xfrm>
              <a:off x="3607938" y="3773975"/>
              <a:ext cx="26575" cy="19875"/>
            </a:xfrm>
            <a:custGeom>
              <a:avLst/>
              <a:gdLst/>
              <a:ahLst/>
              <a:cxnLst/>
              <a:rect l="l" t="t" r="r" b="b"/>
              <a:pathLst>
                <a:path w="1063" h="795" extrusionOk="0">
                  <a:moveTo>
                    <a:pt x="523" y="1"/>
                  </a:moveTo>
                  <a:cubicBezTo>
                    <a:pt x="237" y="1"/>
                    <a:pt x="0" y="170"/>
                    <a:pt x="0" y="390"/>
                  </a:cubicBezTo>
                  <a:cubicBezTo>
                    <a:pt x="0" y="608"/>
                    <a:pt x="237" y="795"/>
                    <a:pt x="523" y="795"/>
                  </a:cubicBezTo>
                  <a:cubicBezTo>
                    <a:pt x="826" y="795"/>
                    <a:pt x="1063" y="608"/>
                    <a:pt x="1063" y="390"/>
                  </a:cubicBezTo>
                  <a:cubicBezTo>
                    <a:pt x="1063" y="170"/>
                    <a:pt x="826" y="1"/>
                    <a:pt x="52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37;p71">
              <a:extLst>
                <a:ext uri="{FF2B5EF4-FFF2-40B4-BE49-F238E27FC236}">
                  <a16:creationId xmlns:a16="http://schemas.microsoft.com/office/drawing/2014/main" id="{308BEC93-74D0-EC34-F6BD-CD83E709B03D}"/>
                </a:ext>
              </a:extLst>
            </p:cNvPr>
            <p:cNvSpPr/>
            <p:nvPr/>
          </p:nvSpPr>
          <p:spPr>
            <a:xfrm>
              <a:off x="3142238" y="3815750"/>
              <a:ext cx="26575" cy="19850"/>
            </a:xfrm>
            <a:custGeom>
              <a:avLst/>
              <a:gdLst/>
              <a:ahLst/>
              <a:cxnLst/>
              <a:rect l="l" t="t" r="r" b="b"/>
              <a:pathLst>
                <a:path w="1063" h="794" extrusionOk="0">
                  <a:moveTo>
                    <a:pt x="541" y="1"/>
                  </a:moveTo>
                  <a:cubicBezTo>
                    <a:pt x="237" y="1"/>
                    <a:pt x="1" y="186"/>
                    <a:pt x="1" y="406"/>
                  </a:cubicBezTo>
                  <a:cubicBezTo>
                    <a:pt x="1" y="608"/>
                    <a:pt x="237" y="793"/>
                    <a:pt x="541" y="793"/>
                  </a:cubicBezTo>
                  <a:cubicBezTo>
                    <a:pt x="827" y="793"/>
                    <a:pt x="1063" y="608"/>
                    <a:pt x="1063" y="406"/>
                  </a:cubicBezTo>
                  <a:cubicBezTo>
                    <a:pt x="1063" y="186"/>
                    <a:pt x="827" y="1"/>
                    <a:pt x="541"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38;p71">
              <a:extLst>
                <a:ext uri="{FF2B5EF4-FFF2-40B4-BE49-F238E27FC236}">
                  <a16:creationId xmlns:a16="http://schemas.microsoft.com/office/drawing/2014/main" id="{B4E82989-CB44-779C-01BC-A479C9463466}"/>
                </a:ext>
              </a:extLst>
            </p:cNvPr>
            <p:cNvSpPr/>
            <p:nvPr/>
          </p:nvSpPr>
          <p:spPr>
            <a:xfrm>
              <a:off x="3860588" y="3808175"/>
              <a:ext cx="41350" cy="30800"/>
            </a:xfrm>
            <a:custGeom>
              <a:avLst/>
              <a:gdLst/>
              <a:ahLst/>
              <a:cxnLst/>
              <a:rect l="l" t="t" r="r" b="b"/>
              <a:pathLst>
                <a:path w="1654" h="1232" extrusionOk="0">
                  <a:moveTo>
                    <a:pt x="828" y="0"/>
                  </a:moveTo>
                  <a:cubicBezTo>
                    <a:pt x="372" y="0"/>
                    <a:pt x="0" y="270"/>
                    <a:pt x="0" y="624"/>
                  </a:cubicBezTo>
                  <a:cubicBezTo>
                    <a:pt x="0" y="961"/>
                    <a:pt x="372" y="1231"/>
                    <a:pt x="828" y="1231"/>
                  </a:cubicBezTo>
                  <a:cubicBezTo>
                    <a:pt x="1283" y="1231"/>
                    <a:pt x="1654" y="961"/>
                    <a:pt x="1654" y="624"/>
                  </a:cubicBezTo>
                  <a:cubicBezTo>
                    <a:pt x="1654" y="270"/>
                    <a:pt x="1283" y="0"/>
                    <a:pt x="828"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39;p71">
              <a:extLst>
                <a:ext uri="{FF2B5EF4-FFF2-40B4-BE49-F238E27FC236}">
                  <a16:creationId xmlns:a16="http://schemas.microsoft.com/office/drawing/2014/main" id="{401155AE-3EFC-0287-1066-DC68396BD2C2}"/>
                </a:ext>
              </a:extLst>
            </p:cNvPr>
            <p:cNvSpPr/>
            <p:nvPr/>
          </p:nvSpPr>
          <p:spPr>
            <a:xfrm>
              <a:off x="4327963" y="3847375"/>
              <a:ext cx="41800" cy="31250"/>
            </a:xfrm>
            <a:custGeom>
              <a:avLst/>
              <a:gdLst/>
              <a:ahLst/>
              <a:cxnLst/>
              <a:rect l="l" t="t" r="r" b="b"/>
              <a:pathLst>
                <a:path w="1672" h="1250" extrusionOk="0">
                  <a:moveTo>
                    <a:pt x="828" y="1"/>
                  </a:moveTo>
                  <a:cubicBezTo>
                    <a:pt x="372" y="1"/>
                    <a:pt x="1" y="288"/>
                    <a:pt x="1" y="626"/>
                  </a:cubicBezTo>
                  <a:cubicBezTo>
                    <a:pt x="1" y="979"/>
                    <a:pt x="372" y="1249"/>
                    <a:pt x="828" y="1249"/>
                  </a:cubicBezTo>
                  <a:cubicBezTo>
                    <a:pt x="1300" y="1249"/>
                    <a:pt x="1672" y="979"/>
                    <a:pt x="1672" y="626"/>
                  </a:cubicBezTo>
                  <a:cubicBezTo>
                    <a:pt x="1672" y="288"/>
                    <a:pt x="1300" y="1"/>
                    <a:pt x="82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40;p71">
              <a:extLst>
                <a:ext uri="{FF2B5EF4-FFF2-40B4-BE49-F238E27FC236}">
                  <a16:creationId xmlns:a16="http://schemas.microsoft.com/office/drawing/2014/main" id="{F59FA5EC-DFFE-D33F-D5CE-EA1F263771E9}"/>
                </a:ext>
              </a:extLst>
            </p:cNvPr>
            <p:cNvSpPr/>
            <p:nvPr/>
          </p:nvSpPr>
          <p:spPr>
            <a:xfrm>
              <a:off x="4543088" y="3638600"/>
              <a:ext cx="41800" cy="31225"/>
            </a:xfrm>
            <a:custGeom>
              <a:avLst/>
              <a:gdLst/>
              <a:ahLst/>
              <a:cxnLst/>
              <a:rect l="l" t="t" r="r" b="b"/>
              <a:pathLst>
                <a:path w="1672" h="1249" extrusionOk="0">
                  <a:moveTo>
                    <a:pt x="828" y="0"/>
                  </a:moveTo>
                  <a:cubicBezTo>
                    <a:pt x="372" y="0"/>
                    <a:pt x="1" y="287"/>
                    <a:pt x="1" y="624"/>
                  </a:cubicBezTo>
                  <a:cubicBezTo>
                    <a:pt x="1" y="961"/>
                    <a:pt x="372" y="1249"/>
                    <a:pt x="828" y="1249"/>
                  </a:cubicBezTo>
                  <a:cubicBezTo>
                    <a:pt x="1301" y="1249"/>
                    <a:pt x="1672" y="961"/>
                    <a:pt x="1672" y="624"/>
                  </a:cubicBezTo>
                  <a:cubicBezTo>
                    <a:pt x="1672" y="287"/>
                    <a:pt x="1301" y="0"/>
                    <a:pt x="828"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41;p71">
              <a:extLst>
                <a:ext uri="{FF2B5EF4-FFF2-40B4-BE49-F238E27FC236}">
                  <a16:creationId xmlns:a16="http://schemas.microsoft.com/office/drawing/2014/main" id="{307C1CBB-88E1-F83B-1AD6-1BD02187021C}"/>
                </a:ext>
              </a:extLst>
            </p:cNvPr>
            <p:cNvSpPr/>
            <p:nvPr/>
          </p:nvSpPr>
          <p:spPr>
            <a:xfrm>
              <a:off x="3829363" y="3671500"/>
              <a:ext cx="41375" cy="31250"/>
            </a:xfrm>
            <a:custGeom>
              <a:avLst/>
              <a:gdLst/>
              <a:ahLst/>
              <a:cxnLst/>
              <a:rect l="l" t="t" r="r" b="b"/>
              <a:pathLst>
                <a:path w="1655" h="1250" extrusionOk="0">
                  <a:moveTo>
                    <a:pt x="828" y="0"/>
                  </a:moveTo>
                  <a:cubicBezTo>
                    <a:pt x="372" y="0"/>
                    <a:pt x="1" y="270"/>
                    <a:pt x="1" y="624"/>
                  </a:cubicBezTo>
                  <a:cubicBezTo>
                    <a:pt x="1" y="962"/>
                    <a:pt x="372" y="1249"/>
                    <a:pt x="828" y="1249"/>
                  </a:cubicBezTo>
                  <a:cubicBezTo>
                    <a:pt x="1283" y="1249"/>
                    <a:pt x="1654" y="962"/>
                    <a:pt x="1654" y="624"/>
                  </a:cubicBezTo>
                  <a:cubicBezTo>
                    <a:pt x="1654" y="270"/>
                    <a:pt x="1283" y="0"/>
                    <a:pt x="828"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3042;p71">
            <a:extLst>
              <a:ext uri="{FF2B5EF4-FFF2-40B4-BE49-F238E27FC236}">
                <a16:creationId xmlns:a16="http://schemas.microsoft.com/office/drawing/2014/main" id="{BEADECF9-CBD6-2D6F-F359-EB9EA35240BC}"/>
              </a:ext>
            </a:extLst>
          </p:cNvPr>
          <p:cNvSpPr/>
          <p:nvPr/>
        </p:nvSpPr>
        <p:spPr>
          <a:xfrm rot="4616823" flipH="1">
            <a:off x="1447770" y="2770260"/>
            <a:ext cx="456743" cy="511706"/>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043;p71">
            <a:extLst>
              <a:ext uri="{FF2B5EF4-FFF2-40B4-BE49-F238E27FC236}">
                <a16:creationId xmlns:a16="http://schemas.microsoft.com/office/drawing/2014/main" id="{EA7B7AE4-D4AA-048F-4A08-5FC12D8E1752}"/>
              </a:ext>
            </a:extLst>
          </p:cNvPr>
          <p:cNvSpPr/>
          <p:nvPr/>
        </p:nvSpPr>
        <p:spPr>
          <a:xfrm rot="-6779565" flipH="1">
            <a:off x="4308534" y="1900703"/>
            <a:ext cx="332496" cy="372517"/>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42839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763" name="Google Shape;1763;p43"/>
          <p:cNvSpPr txBox="1">
            <a:spLocks noGrp="1"/>
          </p:cNvSpPr>
          <p:nvPr>
            <p:ph type="subTitle" idx="1"/>
          </p:nvPr>
        </p:nvSpPr>
        <p:spPr>
          <a:xfrm>
            <a:off x="259478" y="954625"/>
            <a:ext cx="4889924" cy="3743849"/>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0"/>
              </a:spcAft>
              <a:buSzPts val="1600"/>
              <a:buFont typeface="Figtree"/>
              <a:buChar char="●"/>
            </a:pPr>
            <a:r>
              <a:rPr lang="en-GB" sz="1400" b="0" i="0" dirty="0">
                <a:solidFill>
                  <a:srgbClr val="444444"/>
                </a:solidFill>
                <a:effectLst/>
                <a:latin typeface="Figtree" panose="020B0604020202020204" charset="0"/>
              </a:rPr>
              <a:t>The most frequent natural disaster in the world, flooding affects hundreds of millions of people and kills between </a:t>
            </a:r>
            <a:r>
              <a:rPr lang="en-GB" sz="1400" b="1" i="0" dirty="0">
                <a:solidFill>
                  <a:srgbClr val="444444"/>
                </a:solidFill>
                <a:effectLst/>
                <a:latin typeface="Figtree" panose="020B0604020202020204" charset="0"/>
              </a:rPr>
              <a:t>6,000</a:t>
            </a:r>
            <a:r>
              <a:rPr lang="en-GB" sz="1400" b="0" i="0" dirty="0">
                <a:solidFill>
                  <a:srgbClr val="444444"/>
                </a:solidFill>
                <a:effectLst/>
                <a:latin typeface="Figtree" panose="020B0604020202020204" charset="0"/>
              </a:rPr>
              <a:t> and </a:t>
            </a:r>
            <a:r>
              <a:rPr lang="en-GB" sz="1400" b="1" i="0" dirty="0">
                <a:solidFill>
                  <a:srgbClr val="444444"/>
                </a:solidFill>
                <a:effectLst/>
                <a:latin typeface="Figtree" panose="020B0604020202020204" charset="0"/>
              </a:rPr>
              <a:t>18,000</a:t>
            </a:r>
            <a:r>
              <a:rPr lang="en-GB" sz="1400" b="0" i="0" dirty="0">
                <a:solidFill>
                  <a:srgbClr val="444444"/>
                </a:solidFill>
                <a:effectLst/>
                <a:latin typeface="Figtree" panose="020B0604020202020204" charset="0"/>
              </a:rPr>
              <a:t> people annually, with </a:t>
            </a:r>
            <a:r>
              <a:rPr lang="en-GB" sz="1400" b="1" i="0" dirty="0">
                <a:solidFill>
                  <a:srgbClr val="444444"/>
                </a:solidFill>
                <a:effectLst/>
                <a:latin typeface="Figtree" panose="020B0604020202020204" charset="0"/>
              </a:rPr>
              <a:t>20%</a:t>
            </a:r>
            <a:r>
              <a:rPr lang="en-GB" sz="1400" b="0" i="0" dirty="0">
                <a:solidFill>
                  <a:srgbClr val="444444"/>
                </a:solidFill>
                <a:effectLst/>
                <a:latin typeface="Figtree" panose="020B0604020202020204" charset="0"/>
              </a:rPr>
              <a:t> of those deaths occurring in India.</a:t>
            </a:r>
            <a:endParaRPr lang="en-GB" sz="1400" dirty="0">
              <a:solidFill>
                <a:srgbClr val="444444"/>
              </a:solidFill>
              <a:latin typeface="Figtree" panose="020B0604020202020204" charset="0"/>
            </a:endParaRPr>
          </a:p>
          <a:p>
            <a:pPr marL="127000" lvl="0" indent="0" algn="l" rtl="0">
              <a:spcBef>
                <a:spcPts val="1000"/>
              </a:spcBef>
              <a:spcAft>
                <a:spcPts val="0"/>
              </a:spcAft>
              <a:buSzPts val="1600"/>
              <a:buNone/>
            </a:pPr>
            <a:endParaRPr lang="en-IN" sz="1400" dirty="0">
              <a:latin typeface="Figtree" panose="020B0604020202020204" charset="0"/>
            </a:endParaRPr>
          </a:p>
          <a:p>
            <a:pPr marL="457200" lvl="0" indent="-330200" algn="l" rtl="0">
              <a:spcBef>
                <a:spcPts val="0"/>
              </a:spcBef>
              <a:spcAft>
                <a:spcPts val="0"/>
              </a:spcAft>
              <a:buSzPts val="1600"/>
              <a:buFont typeface="Figtree"/>
              <a:buChar char="●"/>
            </a:pPr>
            <a:r>
              <a:rPr lang="en-GB" sz="1400" b="0" i="0" dirty="0">
                <a:solidFill>
                  <a:srgbClr val="444444"/>
                </a:solidFill>
                <a:effectLst/>
                <a:latin typeface="Figtree" panose="020B0604020202020204" charset="0"/>
              </a:rPr>
              <a:t>India is the country with the </a:t>
            </a:r>
            <a:r>
              <a:rPr lang="en-GB" sz="1400" b="1" i="0" dirty="0">
                <a:solidFill>
                  <a:srgbClr val="444444"/>
                </a:solidFill>
                <a:effectLst/>
                <a:latin typeface="Figtree" panose="020B0604020202020204" charset="0"/>
              </a:rPr>
              <a:t>highest</a:t>
            </a:r>
            <a:r>
              <a:rPr lang="en-GB" sz="1400" b="0" i="0" dirty="0">
                <a:solidFill>
                  <a:srgbClr val="444444"/>
                </a:solidFill>
                <a:effectLst/>
                <a:latin typeface="Figtree" panose="020B0604020202020204" charset="0"/>
              </a:rPr>
              <a:t> annual risk of flooding in the entire world. </a:t>
            </a:r>
            <a:r>
              <a:rPr lang="en-GB" sz="1400" dirty="0">
                <a:latin typeface="Figtree" panose="020B0604020202020204" charset="0"/>
              </a:rPr>
              <a:t>An area of more than </a:t>
            </a:r>
            <a:r>
              <a:rPr lang="en-GB" sz="1400" b="1" dirty="0">
                <a:latin typeface="Figtree" panose="020B0604020202020204" charset="0"/>
              </a:rPr>
              <a:t>40 million ha.</a:t>
            </a:r>
            <a:r>
              <a:rPr lang="en-GB" sz="1400" dirty="0">
                <a:latin typeface="Figtree" panose="020B0604020202020204" charset="0"/>
              </a:rPr>
              <a:t> in India has been identified as flood prone. On an average, floods have affected about </a:t>
            </a:r>
            <a:r>
              <a:rPr lang="en-GB" sz="1400" b="1" dirty="0">
                <a:latin typeface="Figtree" panose="020B0604020202020204" charset="0"/>
              </a:rPr>
              <a:t>33 million </a:t>
            </a:r>
            <a:r>
              <a:rPr lang="en-GB" sz="1400" dirty="0">
                <a:latin typeface="Figtree" panose="020B0604020202020204" charset="0"/>
              </a:rPr>
              <a:t>persons between 1953-2000.</a:t>
            </a:r>
          </a:p>
          <a:p>
            <a:pPr marL="127000" lvl="0" indent="0" algn="l" rtl="0">
              <a:spcBef>
                <a:spcPts val="0"/>
              </a:spcBef>
              <a:spcAft>
                <a:spcPts val="0"/>
              </a:spcAft>
              <a:buSzPts val="1600"/>
              <a:buNone/>
            </a:pPr>
            <a:endParaRPr lang="en-GB" sz="1400" dirty="0">
              <a:latin typeface="Figtree" panose="020B0604020202020204" charset="0"/>
            </a:endParaRPr>
          </a:p>
          <a:p>
            <a:pPr marL="457200" lvl="0" indent="-330200" algn="l" rtl="0">
              <a:spcBef>
                <a:spcPts val="0"/>
              </a:spcBef>
              <a:spcAft>
                <a:spcPts val="0"/>
              </a:spcAft>
              <a:buSzPts val="1600"/>
              <a:buFont typeface="Figtree"/>
              <a:buChar char="●"/>
            </a:pPr>
            <a:r>
              <a:rPr lang="en-GB" sz="1400" dirty="0">
                <a:latin typeface="Figtree" panose="020B0604020202020204" charset="0"/>
              </a:rPr>
              <a:t>Floods cause an economic loss of nearly </a:t>
            </a:r>
            <a:r>
              <a:rPr lang="en-GB" sz="1400" b="1" dirty="0">
                <a:latin typeface="Figtree" panose="020B0604020202020204" charset="0"/>
              </a:rPr>
              <a:t>40 billion USD</a:t>
            </a:r>
            <a:r>
              <a:rPr lang="en-GB" sz="1400" dirty="0">
                <a:latin typeface="Figtree" panose="020B0604020202020204" charset="0"/>
              </a:rPr>
              <a:t> annually worldwide, and </a:t>
            </a:r>
            <a:r>
              <a:rPr lang="en-GB" sz="1400" b="1" dirty="0">
                <a:latin typeface="Figtree" panose="020B0604020202020204" charset="0"/>
              </a:rPr>
              <a:t>15 billion USD</a:t>
            </a:r>
            <a:r>
              <a:rPr lang="en-GB" sz="1400" dirty="0">
                <a:latin typeface="Figtree" panose="020B0604020202020204" charset="0"/>
              </a:rPr>
              <a:t> per year in India alone.</a:t>
            </a:r>
          </a:p>
          <a:p>
            <a:pPr marL="457200" lvl="0" indent="-330200" algn="l" rtl="0">
              <a:spcBef>
                <a:spcPts val="0"/>
              </a:spcBef>
              <a:spcAft>
                <a:spcPts val="0"/>
              </a:spcAft>
              <a:buSzPts val="1600"/>
              <a:buFont typeface="Figtree"/>
              <a:buChar char="●"/>
            </a:pPr>
            <a:endParaRPr lang="en-GB" sz="1400" dirty="0">
              <a:latin typeface="Figtree" panose="020B0604020202020204" charset="0"/>
            </a:endParaRPr>
          </a:p>
          <a:p>
            <a:pPr marL="127000" lvl="0" indent="0" algn="l" rtl="0">
              <a:spcBef>
                <a:spcPts val="0"/>
              </a:spcBef>
              <a:spcAft>
                <a:spcPts val="0"/>
              </a:spcAft>
              <a:buSzPts val="1600"/>
              <a:buNone/>
            </a:pPr>
            <a:endParaRPr lang="en-GB" sz="1400" dirty="0">
              <a:latin typeface="Figtree" panose="020B0604020202020204" charset="0"/>
            </a:endParaRPr>
          </a:p>
        </p:txBody>
      </p:sp>
      <p:grpSp>
        <p:nvGrpSpPr>
          <p:cNvPr id="2" name="Google Shape;1670;p41">
            <a:extLst>
              <a:ext uri="{FF2B5EF4-FFF2-40B4-BE49-F238E27FC236}">
                <a16:creationId xmlns:a16="http://schemas.microsoft.com/office/drawing/2014/main" id="{90585927-EFDA-1C05-1E33-A75E69D5FC5F}"/>
              </a:ext>
            </a:extLst>
          </p:cNvPr>
          <p:cNvGrpSpPr/>
          <p:nvPr/>
        </p:nvGrpSpPr>
        <p:grpSpPr>
          <a:xfrm flipH="1">
            <a:off x="5149402" y="954625"/>
            <a:ext cx="3524426" cy="3602732"/>
            <a:chOff x="4530400" y="578949"/>
            <a:chExt cx="3697298" cy="3771048"/>
          </a:xfrm>
        </p:grpSpPr>
        <p:sp>
          <p:nvSpPr>
            <p:cNvPr id="3" name="Google Shape;1671;p41">
              <a:extLst>
                <a:ext uri="{FF2B5EF4-FFF2-40B4-BE49-F238E27FC236}">
                  <a16:creationId xmlns:a16="http://schemas.microsoft.com/office/drawing/2014/main" id="{0DA764FB-42B7-C61B-916B-512D18ED2398}"/>
                </a:ext>
              </a:extLst>
            </p:cNvPr>
            <p:cNvSpPr/>
            <p:nvPr/>
          </p:nvSpPr>
          <p:spPr>
            <a:xfrm>
              <a:off x="4530400" y="578949"/>
              <a:ext cx="3697298" cy="3771048"/>
            </a:xfrm>
            <a:custGeom>
              <a:avLst/>
              <a:gdLst/>
              <a:ahLst/>
              <a:cxnLst/>
              <a:rect l="l" t="t" r="r" b="b"/>
              <a:pathLst>
                <a:path w="98812" h="100783" extrusionOk="0">
                  <a:moveTo>
                    <a:pt x="44420" y="0"/>
                  </a:moveTo>
                  <a:cubicBezTo>
                    <a:pt x="41041" y="0"/>
                    <a:pt x="37509" y="2273"/>
                    <a:pt x="34305" y="6824"/>
                  </a:cubicBezTo>
                  <a:cubicBezTo>
                    <a:pt x="30372" y="12431"/>
                    <a:pt x="28314" y="18270"/>
                    <a:pt x="21771" y="20613"/>
                  </a:cubicBezTo>
                  <a:cubicBezTo>
                    <a:pt x="8551" y="25332"/>
                    <a:pt x="2694" y="29047"/>
                    <a:pt x="1021" y="35907"/>
                  </a:cubicBezTo>
                  <a:cubicBezTo>
                    <a:pt x="1" y="40075"/>
                    <a:pt x="1139" y="47772"/>
                    <a:pt x="11714" y="52239"/>
                  </a:cubicBezTo>
                  <a:cubicBezTo>
                    <a:pt x="15177" y="53696"/>
                    <a:pt x="21888" y="53261"/>
                    <a:pt x="27176" y="56440"/>
                  </a:cubicBezTo>
                  <a:cubicBezTo>
                    <a:pt x="32464" y="59620"/>
                    <a:pt x="33752" y="62514"/>
                    <a:pt x="35559" y="67501"/>
                  </a:cubicBezTo>
                  <a:cubicBezTo>
                    <a:pt x="37049" y="71601"/>
                    <a:pt x="37718" y="79600"/>
                    <a:pt x="40345" y="84419"/>
                  </a:cubicBezTo>
                  <a:cubicBezTo>
                    <a:pt x="45161" y="93252"/>
                    <a:pt x="54990" y="100782"/>
                    <a:pt x="66296" y="100782"/>
                  </a:cubicBezTo>
                  <a:cubicBezTo>
                    <a:pt x="71097" y="100782"/>
                    <a:pt x="76164" y="99425"/>
                    <a:pt x="81226" y="96233"/>
                  </a:cubicBezTo>
                  <a:cubicBezTo>
                    <a:pt x="88538" y="91614"/>
                    <a:pt x="98027" y="77909"/>
                    <a:pt x="90446" y="60071"/>
                  </a:cubicBezTo>
                  <a:cubicBezTo>
                    <a:pt x="88254" y="54934"/>
                    <a:pt x="87467" y="47587"/>
                    <a:pt x="92219" y="40276"/>
                  </a:cubicBezTo>
                  <a:cubicBezTo>
                    <a:pt x="98811" y="30140"/>
                    <a:pt x="93458" y="16353"/>
                    <a:pt x="80683" y="16353"/>
                  </a:cubicBezTo>
                  <a:cubicBezTo>
                    <a:pt x="80487" y="16353"/>
                    <a:pt x="80288" y="16356"/>
                    <a:pt x="80088" y="16363"/>
                  </a:cubicBezTo>
                  <a:cubicBezTo>
                    <a:pt x="78685" y="16414"/>
                    <a:pt x="77317" y="16472"/>
                    <a:pt x="75962" y="16472"/>
                  </a:cubicBezTo>
                  <a:cubicBezTo>
                    <a:pt x="71548" y="16472"/>
                    <a:pt x="67275" y="15851"/>
                    <a:pt x="62384" y="12330"/>
                  </a:cubicBezTo>
                  <a:cubicBezTo>
                    <a:pt x="57179" y="8582"/>
                    <a:pt x="53598" y="3026"/>
                    <a:pt x="47206" y="532"/>
                  </a:cubicBezTo>
                  <a:cubicBezTo>
                    <a:pt x="46296" y="178"/>
                    <a:pt x="45364" y="0"/>
                    <a:pt x="44420" y="0"/>
                  </a:cubicBezTo>
                  <a:close/>
                </a:path>
              </a:pathLst>
            </a:custGeom>
            <a:gradFill>
              <a:gsLst>
                <a:gs pos="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2;p41">
              <a:extLst>
                <a:ext uri="{FF2B5EF4-FFF2-40B4-BE49-F238E27FC236}">
                  <a16:creationId xmlns:a16="http://schemas.microsoft.com/office/drawing/2014/main" id="{3B242D6A-88A1-8B9E-151F-C7844C1BF168}"/>
                </a:ext>
              </a:extLst>
            </p:cNvPr>
            <p:cNvSpPr/>
            <p:nvPr/>
          </p:nvSpPr>
          <p:spPr>
            <a:xfrm>
              <a:off x="5178376" y="2288053"/>
              <a:ext cx="88380" cy="98408"/>
            </a:xfrm>
            <a:custGeom>
              <a:avLst/>
              <a:gdLst/>
              <a:ahLst/>
              <a:cxnLst/>
              <a:rect l="l" t="t" r="r" b="b"/>
              <a:pathLst>
                <a:path w="2362" h="2630" extrusionOk="0">
                  <a:moveTo>
                    <a:pt x="1190" y="1"/>
                  </a:moveTo>
                  <a:cubicBezTo>
                    <a:pt x="1190" y="1"/>
                    <a:pt x="1" y="1875"/>
                    <a:pt x="52" y="2176"/>
                  </a:cubicBezTo>
                  <a:cubicBezTo>
                    <a:pt x="84" y="2464"/>
                    <a:pt x="422" y="2630"/>
                    <a:pt x="597" y="2630"/>
                  </a:cubicBezTo>
                  <a:cubicBezTo>
                    <a:pt x="606" y="2630"/>
                    <a:pt x="613" y="2630"/>
                    <a:pt x="621" y="2629"/>
                  </a:cubicBezTo>
                  <a:cubicBezTo>
                    <a:pt x="788" y="2595"/>
                    <a:pt x="1591" y="1357"/>
                    <a:pt x="2361" y="119"/>
                  </a:cubicBezTo>
                  <a:lnTo>
                    <a:pt x="1190" y="1"/>
                  </a:ln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73;p41">
              <a:extLst>
                <a:ext uri="{FF2B5EF4-FFF2-40B4-BE49-F238E27FC236}">
                  <a16:creationId xmlns:a16="http://schemas.microsoft.com/office/drawing/2014/main" id="{367AF02E-2561-AEC3-438F-1D597E150FC2}"/>
                </a:ext>
              </a:extLst>
            </p:cNvPr>
            <p:cNvSpPr/>
            <p:nvPr/>
          </p:nvSpPr>
          <p:spPr>
            <a:xfrm>
              <a:off x="5894899" y="3039224"/>
              <a:ext cx="2180243" cy="1303326"/>
            </a:xfrm>
            <a:custGeom>
              <a:avLst/>
              <a:gdLst/>
              <a:ahLst/>
              <a:cxnLst/>
              <a:rect l="l" t="t" r="r" b="b"/>
              <a:pathLst>
                <a:path w="58268" h="34832" extrusionOk="0">
                  <a:moveTo>
                    <a:pt x="46967" y="0"/>
                  </a:moveTo>
                  <a:cubicBezTo>
                    <a:pt x="45407" y="0"/>
                    <a:pt x="44039" y="320"/>
                    <a:pt x="42453" y="637"/>
                  </a:cubicBezTo>
                  <a:cubicBezTo>
                    <a:pt x="38354" y="1474"/>
                    <a:pt x="34539" y="3247"/>
                    <a:pt x="30572" y="4586"/>
                  </a:cubicBezTo>
                  <a:cubicBezTo>
                    <a:pt x="25586" y="6275"/>
                    <a:pt x="20336" y="7245"/>
                    <a:pt x="15082" y="7245"/>
                  </a:cubicBezTo>
                  <a:cubicBezTo>
                    <a:pt x="13724" y="7245"/>
                    <a:pt x="12365" y="7180"/>
                    <a:pt x="11011" y="7047"/>
                  </a:cubicBezTo>
                  <a:cubicBezTo>
                    <a:pt x="7296" y="6678"/>
                    <a:pt x="3649" y="5791"/>
                    <a:pt x="1" y="4905"/>
                  </a:cubicBezTo>
                  <a:lnTo>
                    <a:pt x="1" y="4905"/>
                  </a:lnTo>
                  <a:cubicBezTo>
                    <a:pt x="971" y="9138"/>
                    <a:pt x="1841" y="14744"/>
                    <a:pt x="3865" y="18475"/>
                  </a:cubicBezTo>
                  <a:cubicBezTo>
                    <a:pt x="8682" y="27309"/>
                    <a:pt x="18504" y="34831"/>
                    <a:pt x="29805" y="34831"/>
                  </a:cubicBezTo>
                  <a:cubicBezTo>
                    <a:pt x="34603" y="34831"/>
                    <a:pt x="39668" y="33476"/>
                    <a:pt x="44729" y="30289"/>
                  </a:cubicBezTo>
                  <a:cubicBezTo>
                    <a:pt x="50753" y="26474"/>
                    <a:pt x="58267" y="16518"/>
                    <a:pt x="56476" y="3147"/>
                  </a:cubicBezTo>
                  <a:cubicBezTo>
                    <a:pt x="52002" y="701"/>
                    <a:pt x="49275" y="0"/>
                    <a:pt x="46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74;p41">
              <a:extLst>
                <a:ext uri="{FF2B5EF4-FFF2-40B4-BE49-F238E27FC236}">
                  <a16:creationId xmlns:a16="http://schemas.microsoft.com/office/drawing/2014/main" id="{7B182E4C-4015-A4BF-FDD4-8335FAD3F41D}"/>
                </a:ext>
              </a:extLst>
            </p:cNvPr>
            <p:cNvSpPr/>
            <p:nvPr/>
          </p:nvSpPr>
          <p:spPr>
            <a:xfrm>
              <a:off x="5195925" y="2154739"/>
              <a:ext cx="170998" cy="194983"/>
            </a:xfrm>
            <a:custGeom>
              <a:avLst/>
              <a:gdLst/>
              <a:ahLst/>
              <a:cxnLst/>
              <a:rect l="l" t="t" r="r" b="b"/>
              <a:pathLst>
                <a:path w="4570" h="5211" extrusionOk="0">
                  <a:moveTo>
                    <a:pt x="2812" y="0"/>
                  </a:moveTo>
                  <a:cubicBezTo>
                    <a:pt x="871" y="920"/>
                    <a:pt x="0" y="3113"/>
                    <a:pt x="268" y="3481"/>
                  </a:cubicBezTo>
                  <a:cubicBezTo>
                    <a:pt x="510" y="3835"/>
                    <a:pt x="1386" y="5211"/>
                    <a:pt x="1840" y="5211"/>
                  </a:cubicBezTo>
                  <a:cubicBezTo>
                    <a:pt x="1858" y="5211"/>
                    <a:pt x="1875" y="5208"/>
                    <a:pt x="1892" y="5204"/>
                  </a:cubicBezTo>
                  <a:cubicBezTo>
                    <a:pt x="2260" y="5103"/>
                    <a:pt x="3365" y="4117"/>
                    <a:pt x="4235" y="3213"/>
                  </a:cubicBezTo>
                  <a:cubicBezTo>
                    <a:pt x="4569" y="2861"/>
                    <a:pt x="4569" y="2292"/>
                    <a:pt x="4217" y="1841"/>
                  </a:cubicBezTo>
                  <a:lnTo>
                    <a:pt x="2812" y="0"/>
                  </a:ln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75;p41">
              <a:extLst>
                <a:ext uri="{FF2B5EF4-FFF2-40B4-BE49-F238E27FC236}">
                  <a16:creationId xmlns:a16="http://schemas.microsoft.com/office/drawing/2014/main" id="{63B926B4-6C8B-638B-6AD1-B1D7B47A8D82}"/>
                </a:ext>
              </a:extLst>
            </p:cNvPr>
            <p:cNvSpPr/>
            <p:nvPr/>
          </p:nvSpPr>
          <p:spPr>
            <a:xfrm>
              <a:off x="5291748" y="2262423"/>
              <a:ext cx="72665" cy="136275"/>
            </a:xfrm>
            <a:custGeom>
              <a:avLst/>
              <a:gdLst/>
              <a:ahLst/>
              <a:cxnLst/>
              <a:rect l="l" t="t" r="r" b="b"/>
              <a:pathLst>
                <a:path w="1942" h="3642" extrusionOk="0">
                  <a:moveTo>
                    <a:pt x="1941" y="1"/>
                  </a:moveTo>
                  <a:lnTo>
                    <a:pt x="184" y="552"/>
                  </a:lnTo>
                  <a:cubicBezTo>
                    <a:pt x="0" y="1054"/>
                    <a:pt x="251" y="3180"/>
                    <a:pt x="485" y="3448"/>
                  </a:cubicBezTo>
                  <a:cubicBezTo>
                    <a:pt x="601" y="3586"/>
                    <a:pt x="756" y="3641"/>
                    <a:pt x="905" y="3641"/>
                  </a:cubicBezTo>
                  <a:cubicBezTo>
                    <a:pt x="1100" y="3641"/>
                    <a:pt x="1287" y="3547"/>
                    <a:pt x="1373" y="3414"/>
                  </a:cubicBezTo>
                  <a:cubicBezTo>
                    <a:pt x="1473" y="3263"/>
                    <a:pt x="1172" y="1841"/>
                    <a:pt x="1941"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76;p41">
              <a:extLst>
                <a:ext uri="{FF2B5EF4-FFF2-40B4-BE49-F238E27FC236}">
                  <a16:creationId xmlns:a16="http://schemas.microsoft.com/office/drawing/2014/main" id="{CB70C828-A92F-F3FF-7101-C91B322D8725}"/>
                </a:ext>
              </a:extLst>
            </p:cNvPr>
            <p:cNvSpPr/>
            <p:nvPr/>
          </p:nvSpPr>
          <p:spPr>
            <a:xfrm>
              <a:off x="5220956" y="2308108"/>
              <a:ext cx="87707" cy="112365"/>
            </a:xfrm>
            <a:custGeom>
              <a:avLst/>
              <a:gdLst/>
              <a:ahLst/>
              <a:cxnLst/>
              <a:rect l="l" t="t" r="r" b="b"/>
              <a:pathLst>
                <a:path w="2344" h="3003" extrusionOk="0">
                  <a:moveTo>
                    <a:pt x="2343" y="0"/>
                  </a:moveTo>
                  <a:lnTo>
                    <a:pt x="1139" y="18"/>
                  </a:lnTo>
                  <a:cubicBezTo>
                    <a:pt x="1139" y="18"/>
                    <a:pt x="1" y="2361"/>
                    <a:pt x="101" y="2662"/>
                  </a:cubicBezTo>
                  <a:cubicBezTo>
                    <a:pt x="160" y="2873"/>
                    <a:pt x="384" y="3002"/>
                    <a:pt x="565" y="3002"/>
                  </a:cubicBezTo>
                  <a:cubicBezTo>
                    <a:pt x="641" y="3002"/>
                    <a:pt x="709" y="2979"/>
                    <a:pt x="754" y="2929"/>
                  </a:cubicBezTo>
                  <a:cubicBezTo>
                    <a:pt x="855" y="2812"/>
                    <a:pt x="1758" y="1373"/>
                    <a:pt x="2343" y="0"/>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77;p41">
              <a:extLst>
                <a:ext uri="{FF2B5EF4-FFF2-40B4-BE49-F238E27FC236}">
                  <a16:creationId xmlns:a16="http://schemas.microsoft.com/office/drawing/2014/main" id="{BE840E82-4692-1213-8DC5-5F059B92E68C}"/>
                </a:ext>
              </a:extLst>
            </p:cNvPr>
            <p:cNvSpPr/>
            <p:nvPr/>
          </p:nvSpPr>
          <p:spPr>
            <a:xfrm>
              <a:off x="5152110" y="2192903"/>
              <a:ext cx="152813" cy="156555"/>
            </a:xfrm>
            <a:custGeom>
              <a:avLst/>
              <a:gdLst/>
              <a:ahLst/>
              <a:cxnLst/>
              <a:rect l="l" t="t" r="r" b="b"/>
              <a:pathLst>
                <a:path w="4084" h="4184" extrusionOk="0">
                  <a:moveTo>
                    <a:pt x="2577" y="0"/>
                  </a:moveTo>
                  <a:cubicBezTo>
                    <a:pt x="921" y="1055"/>
                    <a:pt x="0" y="3448"/>
                    <a:pt x="67" y="3666"/>
                  </a:cubicBezTo>
                  <a:cubicBezTo>
                    <a:pt x="109" y="3832"/>
                    <a:pt x="324" y="4183"/>
                    <a:pt x="491" y="4183"/>
                  </a:cubicBezTo>
                  <a:cubicBezTo>
                    <a:pt x="526" y="4183"/>
                    <a:pt x="558" y="4169"/>
                    <a:pt x="586" y="4134"/>
                  </a:cubicBezTo>
                  <a:cubicBezTo>
                    <a:pt x="770" y="3916"/>
                    <a:pt x="1423" y="2628"/>
                    <a:pt x="1724" y="2461"/>
                  </a:cubicBezTo>
                  <a:cubicBezTo>
                    <a:pt x="2026" y="2294"/>
                    <a:pt x="4083" y="1457"/>
                    <a:pt x="4083" y="1406"/>
                  </a:cubicBezTo>
                  <a:cubicBezTo>
                    <a:pt x="4067" y="1339"/>
                    <a:pt x="2577" y="0"/>
                    <a:pt x="2577" y="0"/>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78;p41">
              <a:extLst>
                <a:ext uri="{FF2B5EF4-FFF2-40B4-BE49-F238E27FC236}">
                  <a16:creationId xmlns:a16="http://schemas.microsoft.com/office/drawing/2014/main" id="{DBE683B3-6968-26B2-7226-05400063929B}"/>
                </a:ext>
              </a:extLst>
            </p:cNvPr>
            <p:cNvSpPr/>
            <p:nvPr/>
          </p:nvSpPr>
          <p:spPr>
            <a:xfrm>
              <a:off x="7229540" y="1586758"/>
              <a:ext cx="228584" cy="147949"/>
            </a:xfrm>
            <a:custGeom>
              <a:avLst/>
              <a:gdLst/>
              <a:ahLst/>
              <a:cxnLst/>
              <a:rect l="l" t="t" r="r" b="b"/>
              <a:pathLst>
                <a:path w="6109" h="3954" extrusionOk="0">
                  <a:moveTo>
                    <a:pt x="1071" y="1"/>
                  </a:moveTo>
                  <a:cubicBezTo>
                    <a:pt x="631" y="1"/>
                    <a:pt x="237" y="83"/>
                    <a:pt x="152" y="388"/>
                  </a:cubicBezTo>
                  <a:lnTo>
                    <a:pt x="0" y="3516"/>
                  </a:lnTo>
                  <a:cubicBezTo>
                    <a:pt x="650" y="3833"/>
                    <a:pt x="1349" y="3954"/>
                    <a:pt x="2015" y="3954"/>
                  </a:cubicBezTo>
                  <a:cubicBezTo>
                    <a:pt x="3599" y="3954"/>
                    <a:pt x="4998" y="3272"/>
                    <a:pt x="5105" y="2931"/>
                  </a:cubicBezTo>
                  <a:cubicBezTo>
                    <a:pt x="5255" y="2445"/>
                    <a:pt x="6109" y="1073"/>
                    <a:pt x="5690" y="772"/>
                  </a:cubicBezTo>
                  <a:cubicBezTo>
                    <a:pt x="5355" y="522"/>
                    <a:pt x="3682" y="237"/>
                    <a:pt x="2243" y="103"/>
                  </a:cubicBezTo>
                  <a:cubicBezTo>
                    <a:pt x="1971" y="78"/>
                    <a:pt x="1499" y="1"/>
                    <a:pt x="1071" y="1"/>
                  </a:cubicBezTo>
                  <a:close/>
                </a:path>
              </a:pathLst>
            </a:custGeom>
            <a:solidFill>
              <a:srgbClr val="E79B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79;p41">
              <a:extLst>
                <a:ext uri="{FF2B5EF4-FFF2-40B4-BE49-F238E27FC236}">
                  <a16:creationId xmlns:a16="http://schemas.microsoft.com/office/drawing/2014/main" id="{735BF405-0C7A-F1D7-FBFC-329D16401A41}"/>
                </a:ext>
              </a:extLst>
            </p:cNvPr>
            <p:cNvSpPr/>
            <p:nvPr/>
          </p:nvSpPr>
          <p:spPr>
            <a:xfrm>
              <a:off x="7088705" y="1540474"/>
              <a:ext cx="192887" cy="186040"/>
            </a:xfrm>
            <a:custGeom>
              <a:avLst/>
              <a:gdLst/>
              <a:ahLst/>
              <a:cxnLst/>
              <a:rect l="l" t="t" r="r" b="b"/>
              <a:pathLst>
                <a:path w="5155" h="4972" extrusionOk="0">
                  <a:moveTo>
                    <a:pt x="1388" y="1"/>
                  </a:moveTo>
                  <a:lnTo>
                    <a:pt x="0" y="4369"/>
                  </a:lnTo>
                  <a:lnTo>
                    <a:pt x="3898" y="4972"/>
                  </a:lnTo>
                  <a:cubicBezTo>
                    <a:pt x="4668" y="3599"/>
                    <a:pt x="5137" y="2261"/>
                    <a:pt x="5154" y="972"/>
                  </a:cubicBezTo>
                  <a:lnTo>
                    <a:pt x="1388" y="1"/>
                  </a:lnTo>
                  <a:close/>
                </a:path>
              </a:pathLst>
            </a:custGeom>
            <a:solidFill>
              <a:srgbClr val="E4E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80;p41">
              <a:extLst>
                <a:ext uri="{FF2B5EF4-FFF2-40B4-BE49-F238E27FC236}">
                  <a16:creationId xmlns:a16="http://schemas.microsoft.com/office/drawing/2014/main" id="{46D0AFB3-8578-4302-71E7-66B7CD63D05D}"/>
                </a:ext>
              </a:extLst>
            </p:cNvPr>
            <p:cNvSpPr/>
            <p:nvPr/>
          </p:nvSpPr>
          <p:spPr>
            <a:xfrm>
              <a:off x="6401816" y="1369594"/>
              <a:ext cx="872875" cy="379451"/>
            </a:xfrm>
            <a:custGeom>
              <a:avLst/>
              <a:gdLst/>
              <a:ahLst/>
              <a:cxnLst/>
              <a:rect l="l" t="t" r="r" b="b"/>
              <a:pathLst>
                <a:path w="23328" h="10141" extrusionOk="0">
                  <a:moveTo>
                    <a:pt x="1223" y="0"/>
                  </a:moveTo>
                  <a:cubicBezTo>
                    <a:pt x="1272" y="2058"/>
                    <a:pt x="1" y="9454"/>
                    <a:pt x="1" y="9454"/>
                  </a:cubicBezTo>
                  <a:cubicBezTo>
                    <a:pt x="2879" y="9622"/>
                    <a:pt x="21219" y="10141"/>
                    <a:pt x="21219" y="10141"/>
                  </a:cubicBezTo>
                  <a:cubicBezTo>
                    <a:pt x="21219" y="10141"/>
                    <a:pt x="23177" y="6476"/>
                    <a:pt x="23327" y="5271"/>
                  </a:cubicBezTo>
                  <a:cubicBezTo>
                    <a:pt x="21973" y="4786"/>
                    <a:pt x="3715" y="469"/>
                    <a:pt x="1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81;p41">
              <a:extLst>
                <a:ext uri="{FF2B5EF4-FFF2-40B4-BE49-F238E27FC236}">
                  <a16:creationId xmlns:a16="http://schemas.microsoft.com/office/drawing/2014/main" id="{6B46BC75-236A-EA0E-18C6-9496DAFD5D94}"/>
                </a:ext>
              </a:extLst>
            </p:cNvPr>
            <p:cNvSpPr/>
            <p:nvPr/>
          </p:nvSpPr>
          <p:spPr>
            <a:xfrm>
              <a:off x="6383033" y="1477877"/>
              <a:ext cx="854092" cy="271165"/>
            </a:xfrm>
            <a:custGeom>
              <a:avLst/>
              <a:gdLst/>
              <a:ahLst/>
              <a:cxnLst/>
              <a:rect l="l" t="t" r="r" b="b"/>
              <a:pathLst>
                <a:path w="22826" h="7247" extrusionOk="0">
                  <a:moveTo>
                    <a:pt x="335" y="1"/>
                  </a:moveTo>
                  <a:lnTo>
                    <a:pt x="335" y="1"/>
                  </a:lnTo>
                  <a:cubicBezTo>
                    <a:pt x="1" y="2946"/>
                    <a:pt x="503" y="6560"/>
                    <a:pt x="503" y="6560"/>
                  </a:cubicBezTo>
                  <a:cubicBezTo>
                    <a:pt x="3381" y="6728"/>
                    <a:pt x="21721" y="7247"/>
                    <a:pt x="21721" y="7247"/>
                  </a:cubicBezTo>
                  <a:cubicBezTo>
                    <a:pt x="21721" y="7247"/>
                    <a:pt x="22290" y="6209"/>
                    <a:pt x="22825" y="5054"/>
                  </a:cubicBezTo>
                  <a:cubicBezTo>
                    <a:pt x="19880" y="5038"/>
                    <a:pt x="2879" y="1357"/>
                    <a:pt x="335"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82;p41">
              <a:extLst>
                <a:ext uri="{FF2B5EF4-FFF2-40B4-BE49-F238E27FC236}">
                  <a16:creationId xmlns:a16="http://schemas.microsoft.com/office/drawing/2014/main" id="{4C8996BE-CC4A-A481-73C3-BFCF78A3280D}"/>
                </a:ext>
              </a:extLst>
            </p:cNvPr>
            <p:cNvSpPr/>
            <p:nvPr/>
          </p:nvSpPr>
          <p:spPr>
            <a:xfrm>
              <a:off x="7299060" y="1566778"/>
              <a:ext cx="269892" cy="241717"/>
            </a:xfrm>
            <a:custGeom>
              <a:avLst/>
              <a:gdLst/>
              <a:ahLst/>
              <a:cxnLst/>
              <a:rect l="l" t="t" r="r" b="b"/>
              <a:pathLst>
                <a:path w="7213" h="6460" extrusionOk="0">
                  <a:moveTo>
                    <a:pt x="4385" y="1"/>
                  </a:moveTo>
                  <a:lnTo>
                    <a:pt x="1" y="3147"/>
                  </a:lnTo>
                  <a:lnTo>
                    <a:pt x="2159" y="6460"/>
                  </a:lnTo>
                  <a:lnTo>
                    <a:pt x="3113" y="5842"/>
                  </a:lnTo>
                  <a:lnTo>
                    <a:pt x="1473" y="3247"/>
                  </a:lnTo>
                  <a:lnTo>
                    <a:pt x="4184" y="1273"/>
                  </a:lnTo>
                  <a:lnTo>
                    <a:pt x="6527" y="3348"/>
                  </a:lnTo>
                  <a:lnTo>
                    <a:pt x="7212" y="2544"/>
                  </a:lnTo>
                  <a:lnTo>
                    <a:pt x="43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3;p41">
              <a:extLst>
                <a:ext uri="{FF2B5EF4-FFF2-40B4-BE49-F238E27FC236}">
                  <a16:creationId xmlns:a16="http://schemas.microsoft.com/office/drawing/2014/main" id="{2C64300A-9DF7-5119-8F15-5187C1CB3941}"/>
                </a:ext>
              </a:extLst>
            </p:cNvPr>
            <p:cNvSpPr/>
            <p:nvPr/>
          </p:nvSpPr>
          <p:spPr>
            <a:xfrm>
              <a:off x="5276070" y="2042639"/>
              <a:ext cx="234196" cy="244860"/>
            </a:xfrm>
            <a:custGeom>
              <a:avLst/>
              <a:gdLst/>
              <a:ahLst/>
              <a:cxnLst/>
              <a:rect l="l" t="t" r="r" b="b"/>
              <a:pathLst>
                <a:path w="6259" h="6544" extrusionOk="0">
                  <a:moveTo>
                    <a:pt x="2711" y="0"/>
                  </a:moveTo>
                  <a:lnTo>
                    <a:pt x="0" y="2929"/>
                  </a:lnTo>
                  <a:cubicBezTo>
                    <a:pt x="937" y="4452"/>
                    <a:pt x="1992" y="5707"/>
                    <a:pt x="3264" y="6544"/>
                  </a:cubicBezTo>
                  <a:lnTo>
                    <a:pt x="6259" y="3967"/>
                  </a:lnTo>
                  <a:lnTo>
                    <a:pt x="2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4;p41">
              <a:extLst>
                <a:ext uri="{FF2B5EF4-FFF2-40B4-BE49-F238E27FC236}">
                  <a16:creationId xmlns:a16="http://schemas.microsoft.com/office/drawing/2014/main" id="{1F596565-FA1A-FC86-1AE2-7584487FA5BB}"/>
                </a:ext>
              </a:extLst>
            </p:cNvPr>
            <p:cNvSpPr/>
            <p:nvPr/>
          </p:nvSpPr>
          <p:spPr>
            <a:xfrm>
              <a:off x="6262814" y="922955"/>
              <a:ext cx="278049" cy="356514"/>
            </a:xfrm>
            <a:custGeom>
              <a:avLst/>
              <a:gdLst/>
              <a:ahLst/>
              <a:cxnLst/>
              <a:rect l="l" t="t" r="r" b="b"/>
              <a:pathLst>
                <a:path w="7431" h="9528" extrusionOk="0">
                  <a:moveTo>
                    <a:pt x="3002" y="1"/>
                  </a:moveTo>
                  <a:cubicBezTo>
                    <a:pt x="2748" y="1"/>
                    <a:pt x="2491" y="62"/>
                    <a:pt x="2260" y="157"/>
                  </a:cubicBezTo>
                  <a:cubicBezTo>
                    <a:pt x="1808" y="340"/>
                    <a:pt x="1406" y="592"/>
                    <a:pt x="1072" y="927"/>
                  </a:cubicBezTo>
                  <a:cubicBezTo>
                    <a:pt x="871" y="1127"/>
                    <a:pt x="670" y="1378"/>
                    <a:pt x="670" y="1679"/>
                  </a:cubicBezTo>
                  <a:cubicBezTo>
                    <a:pt x="654" y="1746"/>
                    <a:pt x="670" y="1813"/>
                    <a:pt x="654" y="1880"/>
                  </a:cubicBezTo>
                  <a:cubicBezTo>
                    <a:pt x="637" y="1964"/>
                    <a:pt x="603" y="2047"/>
                    <a:pt x="554" y="2114"/>
                  </a:cubicBezTo>
                  <a:cubicBezTo>
                    <a:pt x="185" y="2801"/>
                    <a:pt x="1" y="3587"/>
                    <a:pt x="18" y="4356"/>
                  </a:cubicBezTo>
                  <a:cubicBezTo>
                    <a:pt x="52" y="6148"/>
                    <a:pt x="1089" y="7821"/>
                    <a:pt x="1223" y="9528"/>
                  </a:cubicBezTo>
                  <a:cubicBezTo>
                    <a:pt x="1223" y="9528"/>
                    <a:pt x="2778" y="8774"/>
                    <a:pt x="4218" y="6683"/>
                  </a:cubicBezTo>
                  <a:cubicBezTo>
                    <a:pt x="4536" y="6231"/>
                    <a:pt x="4871" y="5779"/>
                    <a:pt x="5188" y="5327"/>
                  </a:cubicBezTo>
                  <a:cubicBezTo>
                    <a:pt x="5489" y="4925"/>
                    <a:pt x="5774" y="4508"/>
                    <a:pt x="6176" y="4206"/>
                  </a:cubicBezTo>
                  <a:cubicBezTo>
                    <a:pt x="6393" y="4039"/>
                    <a:pt x="6627" y="3921"/>
                    <a:pt x="6828" y="3720"/>
                  </a:cubicBezTo>
                  <a:cubicBezTo>
                    <a:pt x="6995" y="3537"/>
                    <a:pt x="7129" y="3303"/>
                    <a:pt x="7214" y="3069"/>
                  </a:cubicBezTo>
                  <a:cubicBezTo>
                    <a:pt x="7430" y="2382"/>
                    <a:pt x="7314" y="1579"/>
                    <a:pt x="6861" y="994"/>
                  </a:cubicBezTo>
                  <a:cubicBezTo>
                    <a:pt x="6470" y="452"/>
                    <a:pt x="5809" y="127"/>
                    <a:pt x="5157" y="127"/>
                  </a:cubicBezTo>
                  <a:cubicBezTo>
                    <a:pt x="5084" y="127"/>
                    <a:pt x="5011" y="131"/>
                    <a:pt x="4938" y="139"/>
                  </a:cubicBezTo>
                  <a:cubicBezTo>
                    <a:pt x="4837" y="157"/>
                    <a:pt x="4737" y="173"/>
                    <a:pt x="4653" y="224"/>
                  </a:cubicBezTo>
                  <a:cubicBezTo>
                    <a:pt x="4586" y="257"/>
                    <a:pt x="4519" y="307"/>
                    <a:pt x="4436" y="340"/>
                  </a:cubicBezTo>
                  <a:cubicBezTo>
                    <a:pt x="4375" y="366"/>
                    <a:pt x="4313" y="377"/>
                    <a:pt x="4252" y="377"/>
                  </a:cubicBezTo>
                  <a:cubicBezTo>
                    <a:pt x="3989" y="377"/>
                    <a:pt x="3719" y="181"/>
                    <a:pt x="3448" y="73"/>
                  </a:cubicBezTo>
                  <a:cubicBezTo>
                    <a:pt x="3304" y="22"/>
                    <a:pt x="3153" y="1"/>
                    <a:pt x="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85;p41">
              <a:extLst>
                <a:ext uri="{FF2B5EF4-FFF2-40B4-BE49-F238E27FC236}">
                  <a16:creationId xmlns:a16="http://schemas.microsoft.com/office/drawing/2014/main" id="{A60C4126-C449-BB2B-83A0-210DCBCD9ECD}"/>
                </a:ext>
              </a:extLst>
            </p:cNvPr>
            <p:cNvSpPr/>
            <p:nvPr/>
          </p:nvSpPr>
          <p:spPr>
            <a:xfrm>
              <a:off x="6133840" y="2087389"/>
              <a:ext cx="829022" cy="541992"/>
            </a:xfrm>
            <a:custGeom>
              <a:avLst/>
              <a:gdLst/>
              <a:ahLst/>
              <a:cxnLst/>
              <a:rect l="l" t="t" r="r" b="b"/>
              <a:pathLst>
                <a:path w="22156" h="14485" extrusionOk="0">
                  <a:moveTo>
                    <a:pt x="8003" y="1"/>
                  </a:moveTo>
                  <a:cubicBezTo>
                    <a:pt x="7858" y="1"/>
                    <a:pt x="7710" y="20"/>
                    <a:pt x="7564" y="43"/>
                  </a:cubicBezTo>
                  <a:cubicBezTo>
                    <a:pt x="4804" y="511"/>
                    <a:pt x="1691" y="1231"/>
                    <a:pt x="319" y="3675"/>
                  </a:cubicBezTo>
                  <a:cubicBezTo>
                    <a:pt x="134" y="3992"/>
                    <a:pt x="1" y="4344"/>
                    <a:pt x="34" y="4695"/>
                  </a:cubicBezTo>
                  <a:cubicBezTo>
                    <a:pt x="67" y="4895"/>
                    <a:pt x="134" y="5080"/>
                    <a:pt x="219" y="5247"/>
                  </a:cubicBezTo>
                  <a:cubicBezTo>
                    <a:pt x="1306" y="7858"/>
                    <a:pt x="1959" y="9213"/>
                    <a:pt x="3414" y="11656"/>
                  </a:cubicBezTo>
                  <a:lnTo>
                    <a:pt x="4017" y="12845"/>
                  </a:lnTo>
                  <a:lnTo>
                    <a:pt x="15462" y="13246"/>
                  </a:lnTo>
                  <a:cubicBezTo>
                    <a:pt x="15915" y="13262"/>
                    <a:pt x="16366" y="13280"/>
                    <a:pt x="16801" y="13430"/>
                  </a:cubicBezTo>
                  <a:cubicBezTo>
                    <a:pt x="17387" y="13614"/>
                    <a:pt x="18709" y="14250"/>
                    <a:pt x="18894" y="14484"/>
                  </a:cubicBezTo>
                  <a:cubicBezTo>
                    <a:pt x="19697" y="12543"/>
                    <a:pt x="20817" y="11171"/>
                    <a:pt x="22156" y="9899"/>
                  </a:cubicBezTo>
                  <a:cubicBezTo>
                    <a:pt x="21872" y="9447"/>
                    <a:pt x="21587" y="8996"/>
                    <a:pt x="21286" y="8561"/>
                  </a:cubicBezTo>
                  <a:cubicBezTo>
                    <a:pt x="21085" y="8242"/>
                    <a:pt x="20868" y="7925"/>
                    <a:pt x="20583" y="7691"/>
                  </a:cubicBezTo>
                  <a:cubicBezTo>
                    <a:pt x="20315" y="7472"/>
                    <a:pt x="19998" y="7305"/>
                    <a:pt x="19697" y="7155"/>
                  </a:cubicBezTo>
                  <a:cubicBezTo>
                    <a:pt x="16868" y="5766"/>
                    <a:pt x="14057" y="4360"/>
                    <a:pt x="11229" y="2954"/>
                  </a:cubicBezTo>
                  <a:cubicBezTo>
                    <a:pt x="10359" y="2537"/>
                    <a:pt x="9438" y="2035"/>
                    <a:pt x="9054" y="1147"/>
                  </a:cubicBezTo>
                  <a:cubicBezTo>
                    <a:pt x="8903" y="779"/>
                    <a:pt x="8820" y="328"/>
                    <a:pt x="8485" y="110"/>
                  </a:cubicBezTo>
                  <a:cubicBezTo>
                    <a:pt x="8340" y="28"/>
                    <a:pt x="8174" y="1"/>
                    <a:pt x="8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86;p41">
              <a:extLst>
                <a:ext uri="{FF2B5EF4-FFF2-40B4-BE49-F238E27FC236}">
                  <a16:creationId xmlns:a16="http://schemas.microsoft.com/office/drawing/2014/main" id="{878240F4-5CDC-0BD5-6E33-20F4ED526B0D}"/>
                </a:ext>
              </a:extLst>
            </p:cNvPr>
            <p:cNvSpPr/>
            <p:nvPr/>
          </p:nvSpPr>
          <p:spPr>
            <a:xfrm>
              <a:off x="6133840" y="2124304"/>
              <a:ext cx="829022" cy="502180"/>
            </a:xfrm>
            <a:custGeom>
              <a:avLst/>
              <a:gdLst/>
              <a:ahLst/>
              <a:cxnLst/>
              <a:rect l="l" t="t" r="r" b="b"/>
              <a:pathLst>
                <a:path w="22156" h="13421" extrusionOk="0">
                  <a:moveTo>
                    <a:pt x="2997" y="0"/>
                  </a:moveTo>
                  <a:lnTo>
                    <a:pt x="2997" y="0"/>
                  </a:lnTo>
                  <a:cubicBezTo>
                    <a:pt x="1875" y="520"/>
                    <a:pt x="922" y="1272"/>
                    <a:pt x="319" y="2361"/>
                  </a:cubicBezTo>
                  <a:cubicBezTo>
                    <a:pt x="134" y="2678"/>
                    <a:pt x="1" y="3030"/>
                    <a:pt x="34" y="3381"/>
                  </a:cubicBezTo>
                  <a:cubicBezTo>
                    <a:pt x="67" y="3581"/>
                    <a:pt x="134" y="3766"/>
                    <a:pt x="219" y="3933"/>
                  </a:cubicBezTo>
                  <a:cubicBezTo>
                    <a:pt x="1306" y="6544"/>
                    <a:pt x="1892" y="8150"/>
                    <a:pt x="3347" y="10593"/>
                  </a:cubicBezTo>
                  <a:lnTo>
                    <a:pt x="3950" y="11781"/>
                  </a:lnTo>
                  <a:cubicBezTo>
                    <a:pt x="7765" y="11915"/>
                    <a:pt x="11564" y="12049"/>
                    <a:pt x="15379" y="12182"/>
                  </a:cubicBezTo>
                  <a:cubicBezTo>
                    <a:pt x="15831" y="12200"/>
                    <a:pt x="16299" y="12216"/>
                    <a:pt x="16734" y="12367"/>
                  </a:cubicBezTo>
                  <a:cubicBezTo>
                    <a:pt x="17321" y="12551"/>
                    <a:pt x="18642" y="13187"/>
                    <a:pt x="18809" y="13421"/>
                  </a:cubicBezTo>
                  <a:cubicBezTo>
                    <a:pt x="19630" y="11480"/>
                    <a:pt x="20817" y="9857"/>
                    <a:pt x="22156" y="8585"/>
                  </a:cubicBezTo>
                  <a:cubicBezTo>
                    <a:pt x="22089" y="8485"/>
                    <a:pt x="22039" y="8385"/>
                    <a:pt x="21973" y="8300"/>
                  </a:cubicBezTo>
                  <a:cubicBezTo>
                    <a:pt x="19611" y="9001"/>
                    <a:pt x="17480" y="9299"/>
                    <a:pt x="15574" y="9299"/>
                  </a:cubicBezTo>
                  <a:cubicBezTo>
                    <a:pt x="6369" y="9299"/>
                    <a:pt x="2414" y="2330"/>
                    <a:pt x="2997" y="0"/>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87;p41">
              <a:extLst>
                <a:ext uri="{FF2B5EF4-FFF2-40B4-BE49-F238E27FC236}">
                  <a16:creationId xmlns:a16="http://schemas.microsoft.com/office/drawing/2014/main" id="{5C8F76B9-686E-5244-91BB-A704D33E012B}"/>
                </a:ext>
              </a:extLst>
            </p:cNvPr>
            <p:cNvSpPr/>
            <p:nvPr/>
          </p:nvSpPr>
          <p:spPr>
            <a:xfrm>
              <a:off x="6840747" y="2457774"/>
              <a:ext cx="463378" cy="720698"/>
            </a:xfrm>
            <a:custGeom>
              <a:avLst/>
              <a:gdLst/>
              <a:ahLst/>
              <a:cxnLst/>
              <a:rect l="l" t="t" r="r" b="b"/>
              <a:pathLst>
                <a:path w="12384" h="19261" extrusionOk="0">
                  <a:moveTo>
                    <a:pt x="3263" y="0"/>
                  </a:moveTo>
                  <a:cubicBezTo>
                    <a:pt x="1924" y="1272"/>
                    <a:pt x="804" y="2928"/>
                    <a:pt x="1" y="4869"/>
                  </a:cubicBezTo>
                  <a:cubicBezTo>
                    <a:pt x="2711" y="8417"/>
                    <a:pt x="7848" y="14441"/>
                    <a:pt x="12383" y="19260"/>
                  </a:cubicBezTo>
                  <a:cubicBezTo>
                    <a:pt x="9740" y="12667"/>
                    <a:pt x="7045" y="6007"/>
                    <a:pt x="3263" y="0"/>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88;p41">
              <a:extLst>
                <a:ext uri="{FF2B5EF4-FFF2-40B4-BE49-F238E27FC236}">
                  <a16:creationId xmlns:a16="http://schemas.microsoft.com/office/drawing/2014/main" id="{3B3C826A-86F9-6D67-99AF-168F0DA6F525}"/>
                </a:ext>
              </a:extLst>
            </p:cNvPr>
            <p:cNvSpPr/>
            <p:nvPr/>
          </p:nvSpPr>
          <p:spPr>
            <a:xfrm>
              <a:off x="6840747" y="2457774"/>
              <a:ext cx="191652" cy="416382"/>
            </a:xfrm>
            <a:custGeom>
              <a:avLst/>
              <a:gdLst/>
              <a:ahLst/>
              <a:cxnLst/>
              <a:rect l="l" t="t" r="r" b="b"/>
              <a:pathLst>
                <a:path w="5122" h="11128" extrusionOk="0">
                  <a:moveTo>
                    <a:pt x="3263" y="0"/>
                  </a:moveTo>
                  <a:cubicBezTo>
                    <a:pt x="1924" y="1272"/>
                    <a:pt x="804" y="2928"/>
                    <a:pt x="1" y="4869"/>
                  </a:cubicBezTo>
                  <a:cubicBezTo>
                    <a:pt x="1272" y="6543"/>
                    <a:pt x="3080" y="8751"/>
                    <a:pt x="5121" y="11128"/>
                  </a:cubicBezTo>
                  <a:cubicBezTo>
                    <a:pt x="4233" y="7664"/>
                    <a:pt x="4133" y="4519"/>
                    <a:pt x="4753" y="2510"/>
                  </a:cubicBezTo>
                  <a:cubicBezTo>
                    <a:pt x="4284" y="1656"/>
                    <a:pt x="3782" y="820"/>
                    <a:pt x="3263" y="0"/>
                  </a:cubicBezTo>
                  <a:close/>
                </a:path>
              </a:pathLst>
            </a:custGeom>
            <a:solidFill>
              <a:srgbClr val="E79B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89;p41">
              <a:extLst>
                <a:ext uri="{FF2B5EF4-FFF2-40B4-BE49-F238E27FC236}">
                  <a16:creationId xmlns:a16="http://schemas.microsoft.com/office/drawing/2014/main" id="{3A5465BC-531D-B748-CD96-A8D0D65E0DBE}"/>
                </a:ext>
              </a:extLst>
            </p:cNvPr>
            <p:cNvSpPr/>
            <p:nvPr/>
          </p:nvSpPr>
          <p:spPr>
            <a:xfrm>
              <a:off x="6036183" y="2158742"/>
              <a:ext cx="479019" cy="985315"/>
            </a:xfrm>
            <a:custGeom>
              <a:avLst/>
              <a:gdLst/>
              <a:ahLst/>
              <a:cxnLst/>
              <a:rect l="l" t="t" r="r" b="b"/>
              <a:pathLst>
                <a:path w="12802" h="26333" extrusionOk="0">
                  <a:moveTo>
                    <a:pt x="7815" y="0"/>
                  </a:moveTo>
                  <a:cubicBezTo>
                    <a:pt x="7332" y="0"/>
                    <a:pt x="6795" y="244"/>
                    <a:pt x="6359" y="496"/>
                  </a:cubicBezTo>
                  <a:cubicBezTo>
                    <a:pt x="4335" y="1667"/>
                    <a:pt x="2795" y="2838"/>
                    <a:pt x="770" y="3992"/>
                  </a:cubicBezTo>
                  <a:cubicBezTo>
                    <a:pt x="569" y="4110"/>
                    <a:pt x="368" y="4227"/>
                    <a:pt x="252" y="4428"/>
                  </a:cubicBezTo>
                  <a:cubicBezTo>
                    <a:pt x="0" y="4829"/>
                    <a:pt x="234" y="5365"/>
                    <a:pt x="469" y="5784"/>
                  </a:cubicBezTo>
                  <a:lnTo>
                    <a:pt x="904" y="7306"/>
                  </a:lnTo>
                  <a:cubicBezTo>
                    <a:pt x="1774" y="12410"/>
                    <a:pt x="6376" y="24559"/>
                    <a:pt x="6560" y="25679"/>
                  </a:cubicBezTo>
                  <a:cubicBezTo>
                    <a:pt x="6611" y="25897"/>
                    <a:pt x="6627" y="26114"/>
                    <a:pt x="6660" y="26333"/>
                  </a:cubicBezTo>
                  <a:cubicBezTo>
                    <a:pt x="7430" y="26031"/>
                    <a:pt x="8250" y="25864"/>
                    <a:pt x="9103" y="25864"/>
                  </a:cubicBezTo>
                  <a:cubicBezTo>
                    <a:pt x="9739" y="25864"/>
                    <a:pt x="10341" y="25947"/>
                    <a:pt x="10928" y="26114"/>
                  </a:cubicBezTo>
                  <a:cubicBezTo>
                    <a:pt x="10995" y="25094"/>
                    <a:pt x="12149" y="12460"/>
                    <a:pt x="12416" y="10284"/>
                  </a:cubicBezTo>
                  <a:cubicBezTo>
                    <a:pt x="12534" y="9465"/>
                    <a:pt x="12802" y="7841"/>
                    <a:pt x="12802" y="7841"/>
                  </a:cubicBezTo>
                  <a:cubicBezTo>
                    <a:pt x="12802" y="7841"/>
                    <a:pt x="9572" y="2453"/>
                    <a:pt x="9003" y="1031"/>
                  </a:cubicBezTo>
                  <a:cubicBezTo>
                    <a:pt x="8886" y="746"/>
                    <a:pt x="8752" y="445"/>
                    <a:pt x="8518" y="244"/>
                  </a:cubicBezTo>
                  <a:cubicBezTo>
                    <a:pt x="8314" y="70"/>
                    <a:pt x="8072" y="0"/>
                    <a:pt x="7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0;p41">
              <a:extLst>
                <a:ext uri="{FF2B5EF4-FFF2-40B4-BE49-F238E27FC236}">
                  <a16:creationId xmlns:a16="http://schemas.microsoft.com/office/drawing/2014/main" id="{F03A760F-513C-7825-2DCD-E4882650EC98}"/>
                </a:ext>
              </a:extLst>
            </p:cNvPr>
            <p:cNvSpPr/>
            <p:nvPr/>
          </p:nvSpPr>
          <p:spPr>
            <a:xfrm>
              <a:off x="6038074" y="2138761"/>
              <a:ext cx="536604" cy="1016184"/>
            </a:xfrm>
            <a:custGeom>
              <a:avLst/>
              <a:gdLst/>
              <a:ahLst/>
              <a:cxnLst/>
              <a:rect l="l" t="t" r="r" b="b"/>
              <a:pathLst>
                <a:path w="14341" h="27158" extrusionOk="0">
                  <a:moveTo>
                    <a:pt x="11620" y="1"/>
                  </a:moveTo>
                  <a:cubicBezTo>
                    <a:pt x="10943" y="1"/>
                    <a:pt x="2724" y="3686"/>
                    <a:pt x="770" y="4801"/>
                  </a:cubicBezTo>
                  <a:cubicBezTo>
                    <a:pt x="585" y="4918"/>
                    <a:pt x="369" y="5036"/>
                    <a:pt x="251" y="5236"/>
                  </a:cubicBezTo>
                  <a:cubicBezTo>
                    <a:pt x="0" y="5654"/>
                    <a:pt x="251" y="6174"/>
                    <a:pt x="485" y="6591"/>
                  </a:cubicBezTo>
                  <a:lnTo>
                    <a:pt x="920" y="8115"/>
                  </a:lnTo>
                  <a:cubicBezTo>
                    <a:pt x="1774" y="13218"/>
                    <a:pt x="6861" y="25384"/>
                    <a:pt x="7045" y="26504"/>
                  </a:cubicBezTo>
                  <a:cubicBezTo>
                    <a:pt x="7096" y="26722"/>
                    <a:pt x="7112" y="26939"/>
                    <a:pt x="7145" y="27158"/>
                  </a:cubicBezTo>
                  <a:cubicBezTo>
                    <a:pt x="7698" y="26939"/>
                    <a:pt x="8300" y="26789"/>
                    <a:pt x="8903" y="26722"/>
                  </a:cubicBezTo>
                  <a:cubicBezTo>
                    <a:pt x="8066" y="24396"/>
                    <a:pt x="7564" y="20933"/>
                    <a:pt x="7647" y="17066"/>
                  </a:cubicBezTo>
                  <a:cubicBezTo>
                    <a:pt x="7765" y="11160"/>
                    <a:pt x="12517" y="3378"/>
                    <a:pt x="14341" y="1939"/>
                  </a:cubicBezTo>
                  <a:cubicBezTo>
                    <a:pt x="13153" y="1220"/>
                    <a:pt x="11881" y="567"/>
                    <a:pt x="11663" y="16"/>
                  </a:cubicBezTo>
                  <a:cubicBezTo>
                    <a:pt x="11659" y="6"/>
                    <a:pt x="11644" y="1"/>
                    <a:pt x="11620"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91;p41">
              <a:extLst>
                <a:ext uri="{FF2B5EF4-FFF2-40B4-BE49-F238E27FC236}">
                  <a16:creationId xmlns:a16="http://schemas.microsoft.com/office/drawing/2014/main" id="{54C3E4A3-CD4A-7745-5701-1EEA59386BE6}"/>
                </a:ext>
              </a:extLst>
            </p:cNvPr>
            <p:cNvSpPr/>
            <p:nvPr/>
          </p:nvSpPr>
          <p:spPr>
            <a:xfrm>
              <a:off x="5983576" y="2060824"/>
              <a:ext cx="531628" cy="410133"/>
            </a:xfrm>
            <a:custGeom>
              <a:avLst/>
              <a:gdLst/>
              <a:ahLst/>
              <a:cxnLst/>
              <a:rect l="l" t="t" r="r" b="b"/>
              <a:pathLst>
                <a:path w="14208" h="10961" extrusionOk="0">
                  <a:moveTo>
                    <a:pt x="13387" y="0"/>
                  </a:moveTo>
                  <a:lnTo>
                    <a:pt x="0" y="8082"/>
                  </a:lnTo>
                  <a:lnTo>
                    <a:pt x="1004" y="10960"/>
                  </a:lnTo>
                  <a:cubicBezTo>
                    <a:pt x="5757" y="10224"/>
                    <a:pt x="12618" y="6743"/>
                    <a:pt x="14074" y="3012"/>
                  </a:cubicBezTo>
                  <a:cubicBezTo>
                    <a:pt x="14208" y="2660"/>
                    <a:pt x="14141" y="2477"/>
                    <a:pt x="13873" y="2075"/>
                  </a:cubicBezTo>
                  <a:cubicBezTo>
                    <a:pt x="13488" y="1489"/>
                    <a:pt x="13472" y="585"/>
                    <a:pt x="13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92;p41">
              <a:extLst>
                <a:ext uri="{FF2B5EF4-FFF2-40B4-BE49-F238E27FC236}">
                  <a16:creationId xmlns:a16="http://schemas.microsoft.com/office/drawing/2014/main" id="{71DD97A7-77DD-6044-33AA-25E91D8AF6A9}"/>
                </a:ext>
              </a:extLst>
            </p:cNvPr>
            <p:cNvSpPr/>
            <p:nvPr/>
          </p:nvSpPr>
          <p:spPr>
            <a:xfrm>
              <a:off x="5859616" y="1338089"/>
              <a:ext cx="697537" cy="1078447"/>
            </a:xfrm>
            <a:custGeom>
              <a:avLst/>
              <a:gdLst/>
              <a:ahLst/>
              <a:cxnLst/>
              <a:rect l="l" t="t" r="r" b="b"/>
              <a:pathLst>
                <a:path w="18642" h="28822" extrusionOk="0">
                  <a:moveTo>
                    <a:pt x="11002" y="1"/>
                  </a:moveTo>
                  <a:cubicBezTo>
                    <a:pt x="9821" y="1"/>
                    <a:pt x="8727" y="567"/>
                    <a:pt x="7648" y="1043"/>
                  </a:cubicBezTo>
                  <a:cubicBezTo>
                    <a:pt x="6075" y="1713"/>
                    <a:pt x="2829" y="3955"/>
                    <a:pt x="2628" y="4372"/>
                  </a:cubicBezTo>
                  <a:cubicBezTo>
                    <a:pt x="2410" y="4792"/>
                    <a:pt x="636" y="13292"/>
                    <a:pt x="0" y="18714"/>
                  </a:cubicBezTo>
                  <a:cubicBezTo>
                    <a:pt x="44" y="18830"/>
                    <a:pt x="123" y="18867"/>
                    <a:pt x="217" y="18867"/>
                  </a:cubicBezTo>
                  <a:cubicBezTo>
                    <a:pt x="370" y="18867"/>
                    <a:pt x="564" y="18770"/>
                    <a:pt x="706" y="18770"/>
                  </a:cubicBezTo>
                  <a:cubicBezTo>
                    <a:pt x="777" y="18770"/>
                    <a:pt x="835" y="18793"/>
                    <a:pt x="870" y="18864"/>
                  </a:cubicBezTo>
                  <a:cubicBezTo>
                    <a:pt x="1022" y="19149"/>
                    <a:pt x="955" y="19718"/>
                    <a:pt x="955" y="20053"/>
                  </a:cubicBezTo>
                  <a:cubicBezTo>
                    <a:pt x="971" y="23014"/>
                    <a:pt x="1406" y="25976"/>
                    <a:pt x="2260" y="28821"/>
                  </a:cubicBezTo>
                  <a:lnTo>
                    <a:pt x="2611" y="28754"/>
                  </a:lnTo>
                  <a:cubicBezTo>
                    <a:pt x="14743" y="25909"/>
                    <a:pt x="17220" y="20571"/>
                    <a:pt x="17320" y="20287"/>
                  </a:cubicBezTo>
                  <a:cubicBezTo>
                    <a:pt x="17236" y="19031"/>
                    <a:pt x="17102" y="14881"/>
                    <a:pt x="17789" y="10397"/>
                  </a:cubicBezTo>
                  <a:cubicBezTo>
                    <a:pt x="18224" y="7636"/>
                    <a:pt x="18641" y="2315"/>
                    <a:pt x="16852" y="1144"/>
                  </a:cubicBezTo>
                  <a:cubicBezTo>
                    <a:pt x="16667" y="1010"/>
                    <a:pt x="11881" y="39"/>
                    <a:pt x="11196" y="6"/>
                  </a:cubicBezTo>
                  <a:cubicBezTo>
                    <a:pt x="11131" y="2"/>
                    <a:pt x="11067" y="1"/>
                    <a:pt x="110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93;p41">
              <a:extLst>
                <a:ext uri="{FF2B5EF4-FFF2-40B4-BE49-F238E27FC236}">
                  <a16:creationId xmlns:a16="http://schemas.microsoft.com/office/drawing/2014/main" id="{91816AEE-4E8D-4BB5-7573-54460918085B}"/>
                </a:ext>
              </a:extLst>
            </p:cNvPr>
            <p:cNvSpPr/>
            <p:nvPr/>
          </p:nvSpPr>
          <p:spPr>
            <a:xfrm>
              <a:off x="6347375" y="1563672"/>
              <a:ext cx="63236" cy="657500"/>
            </a:xfrm>
            <a:custGeom>
              <a:avLst/>
              <a:gdLst/>
              <a:ahLst/>
              <a:cxnLst/>
              <a:rect l="l" t="t" r="r" b="b"/>
              <a:pathLst>
                <a:path w="1690" h="17572" extrusionOk="0">
                  <a:moveTo>
                    <a:pt x="1038" y="1"/>
                  </a:moveTo>
                  <a:cubicBezTo>
                    <a:pt x="1038" y="68"/>
                    <a:pt x="0" y="8384"/>
                    <a:pt x="1389" y="17571"/>
                  </a:cubicBezTo>
                  <a:lnTo>
                    <a:pt x="1690" y="17337"/>
                  </a:lnTo>
                  <a:cubicBezTo>
                    <a:pt x="302" y="8200"/>
                    <a:pt x="1355" y="117"/>
                    <a:pt x="1373" y="34"/>
                  </a:cubicBezTo>
                  <a:lnTo>
                    <a:pt x="1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94;p41">
              <a:extLst>
                <a:ext uri="{FF2B5EF4-FFF2-40B4-BE49-F238E27FC236}">
                  <a16:creationId xmlns:a16="http://schemas.microsoft.com/office/drawing/2014/main" id="{24D51802-1247-A1BF-216D-033028468E42}"/>
                </a:ext>
              </a:extLst>
            </p:cNvPr>
            <p:cNvSpPr/>
            <p:nvPr/>
          </p:nvSpPr>
          <p:spPr>
            <a:xfrm>
              <a:off x="5850823" y="1423211"/>
              <a:ext cx="356963" cy="993322"/>
            </a:xfrm>
            <a:custGeom>
              <a:avLst/>
              <a:gdLst/>
              <a:ahLst/>
              <a:cxnLst/>
              <a:rect l="l" t="t" r="r" b="b"/>
              <a:pathLst>
                <a:path w="9540" h="26547" extrusionOk="0">
                  <a:moveTo>
                    <a:pt x="7065" y="1"/>
                  </a:moveTo>
                  <a:cubicBezTo>
                    <a:pt x="5515" y="1"/>
                    <a:pt x="3025" y="1760"/>
                    <a:pt x="2863" y="2097"/>
                  </a:cubicBezTo>
                  <a:cubicBezTo>
                    <a:pt x="2645" y="2517"/>
                    <a:pt x="654" y="11234"/>
                    <a:pt x="1" y="16656"/>
                  </a:cubicBezTo>
                  <a:cubicBezTo>
                    <a:pt x="46" y="16775"/>
                    <a:pt x="128" y="16812"/>
                    <a:pt x="224" y="16812"/>
                  </a:cubicBezTo>
                  <a:cubicBezTo>
                    <a:pt x="378" y="16812"/>
                    <a:pt x="569" y="16719"/>
                    <a:pt x="711" y="16719"/>
                  </a:cubicBezTo>
                  <a:cubicBezTo>
                    <a:pt x="780" y="16719"/>
                    <a:pt x="836" y="16741"/>
                    <a:pt x="871" y="16807"/>
                  </a:cubicBezTo>
                  <a:cubicBezTo>
                    <a:pt x="1022" y="17091"/>
                    <a:pt x="971" y="17660"/>
                    <a:pt x="971" y="17994"/>
                  </a:cubicBezTo>
                  <a:cubicBezTo>
                    <a:pt x="971" y="20957"/>
                    <a:pt x="1641" y="23701"/>
                    <a:pt x="2495" y="26546"/>
                  </a:cubicBezTo>
                  <a:lnTo>
                    <a:pt x="2846" y="26479"/>
                  </a:lnTo>
                  <a:cubicBezTo>
                    <a:pt x="4988" y="25977"/>
                    <a:pt x="6812" y="25408"/>
                    <a:pt x="8385" y="24788"/>
                  </a:cubicBezTo>
                  <a:cubicBezTo>
                    <a:pt x="7431" y="21827"/>
                    <a:pt x="7598" y="17476"/>
                    <a:pt x="7598" y="13460"/>
                  </a:cubicBezTo>
                  <a:cubicBezTo>
                    <a:pt x="7598" y="6031"/>
                    <a:pt x="9539" y="2081"/>
                    <a:pt x="7966" y="341"/>
                  </a:cubicBezTo>
                  <a:cubicBezTo>
                    <a:pt x="7748" y="100"/>
                    <a:pt x="7433" y="1"/>
                    <a:pt x="7065"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95;p41">
              <a:extLst>
                <a:ext uri="{FF2B5EF4-FFF2-40B4-BE49-F238E27FC236}">
                  <a16:creationId xmlns:a16="http://schemas.microsoft.com/office/drawing/2014/main" id="{520A0CC8-E598-34F2-92FB-E1ECCA499A69}"/>
                </a:ext>
              </a:extLst>
            </p:cNvPr>
            <p:cNvSpPr/>
            <p:nvPr/>
          </p:nvSpPr>
          <p:spPr>
            <a:xfrm>
              <a:off x="5308623" y="1382615"/>
              <a:ext cx="949918" cy="871192"/>
            </a:xfrm>
            <a:custGeom>
              <a:avLst/>
              <a:gdLst/>
              <a:ahLst/>
              <a:cxnLst/>
              <a:rect l="l" t="t" r="r" b="b"/>
              <a:pathLst>
                <a:path w="25387" h="23283" extrusionOk="0">
                  <a:moveTo>
                    <a:pt x="22118" y="1"/>
                  </a:moveTo>
                  <a:cubicBezTo>
                    <a:pt x="22108" y="1"/>
                    <a:pt x="22098" y="2"/>
                    <a:pt x="22089" y="3"/>
                  </a:cubicBezTo>
                  <a:lnTo>
                    <a:pt x="21687" y="170"/>
                  </a:lnTo>
                  <a:cubicBezTo>
                    <a:pt x="17470" y="1844"/>
                    <a:pt x="11948" y="6462"/>
                    <a:pt x="8552" y="9809"/>
                  </a:cubicBezTo>
                  <a:cubicBezTo>
                    <a:pt x="8066" y="10295"/>
                    <a:pt x="1707" y="16654"/>
                    <a:pt x="134" y="18863"/>
                  </a:cubicBezTo>
                  <a:cubicBezTo>
                    <a:pt x="67" y="18979"/>
                    <a:pt x="0" y="19079"/>
                    <a:pt x="0" y="19213"/>
                  </a:cubicBezTo>
                  <a:cubicBezTo>
                    <a:pt x="0" y="19347"/>
                    <a:pt x="67" y="19448"/>
                    <a:pt x="152" y="19565"/>
                  </a:cubicBezTo>
                  <a:cubicBezTo>
                    <a:pt x="904" y="20536"/>
                    <a:pt x="2644" y="22343"/>
                    <a:pt x="3599" y="23129"/>
                  </a:cubicBezTo>
                  <a:cubicBezTo>
                    <a:pt x="3691" y="23206"/>
                    <a:pt x="3783" y="23282"/>
                    <a:pt x="3900" y="23282"/>
                  </a:cubicBezTo>
                  <a:cubicBezTo>
                    <a:pt x="3911" y="23282"/>
                    <a:pt x="3922" y="23282"/>
                    <a:pt x="3934" y="23280"/>
                  </a:cubicBezTo>
                  <a:cubicBezTo>
                    <a:pt x="4050" y="23280"/>
                    <a:pt x="4134" y="23196"/>
                    <a:pt x="4217" y="23129"/>
                  </a:cubicBezTo>
                  <a:cubicBezTo>
                    <a:pt x="6243" y="21373"/>
                    <a:pt x="22357" y="10746"/>
                    <a:pt x="22575" y="10496"/>
                  </a:cubicBezTo>
                  <a:cubicBezTo>
                    <a:pt x="22809" y="10228"/>
                    <a:pt x="25386" y="4639"/>
                    <a:pt x="23479" y="1058"/>
                  </a:cubicBezTo>
                  <a:cubicBezTo>
                    <a:pt x="23332" y="781"/>
                    <a:pt x="22461" y="1"/>
                    <a:pt x="22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96;p41">
              <a:extLst>
                <a:ext uri="{FF2B5EF4-FFF2-40B4-BE49-F238E27FC236}">
                  <a16:creationId xmlns:a16="http://schemas.microsoft.com/office/drawing/2014/main" id="{39183C7F-E0D7-2A38-0923-DDA0FE124AF0}"/>
                </a:ext>
              </a:extLst>
            </p:cNvPr>
            <p:cNvSpPr/>
            <p:nvPr/>
          </p:nvSpPr>
          <p:spPr>
            <a:xfrm>
              <a:off x="5363101" y="1702674"/>
              <a:ext cx="846571" cy="551122"/>
            </a:xfrm>
            <a:custGeom>
              <a:avLst/>
              <a:gdLst/>
              <a:ahLst/>
              <a:cxnLst/>
              <a:rect l="l" t="t" r="r" b="b"/>
              <a:pathLst>
                <a:path w="22625" h="14729" extrusionOk="0">
                  <a:moveTo>
                    <a:pt x="22625" y="1"/>
                  </a:moveTo>
                  <a:cubicBezTo>
                    <a:pt x="20265" y="603"/>
                    <a:pt x="17621" y="1641"/>
                    <a:pt x="14676" y="3765"/>
                  </a:cubicBezTo>
                  <a:cubicBezTo>
                    <a:pt x="8953" y="7899"/>
                    <a:pt x="3498" y="11563"/>
                    <a:pt x="1" y="12500"/>
                  </a:cubicBezTo>
                  <a:cubicBezTo>
                    <a:pt x="737" y="13303"/>
                    <a:pt x="1574" y="14124"/>
                    <a:pt x="2143" y="14575"/>
                  </a:cubicBezTo>
                  <a:cubicBezTo>
                    <a:pt x="2235" y="14652"/>
                    <a:pt x="2327" y="14728"/>
                    <a:pt x="2444" y="14728"/>
                  </a:cubicBezTo>
                  <a:cubicBezTo>
                    <a:pt x="2455" y="14728"/>
                    <a:pt x="2466" y="14728"/>
                    <a:pt x="2478" y="14726"/>
                  </a:cubicBezTo>
                  <a:cubicBezTo>
                    <a:pt x="2594" y="14726"/>
                    <a:pt x="2678" y="14642"/>
                    <a:pt x="2761" y="14575"/>
                  </a:cubicBezTo>
                  <a:cubicBezTo>
                    <a:pt x="4787" y="12819"/>
                    <a:pt x="20600" y="2962"/>
                    <a:pt x="20800" y="2712"/>
                  </a:cubicBezTo>
                  <a:cubicBezTo>
                    <a:pt x="20934" y="2578"/>
                    <a:pt x="21989" y="1306"/>
                    <a:pt x="22625"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97;p41">
              <a:extLst>
                <a:ext uri="{FF2B5EF4-FFF2-40B4-BE49-F238E27FC236}">
                  <a16:creationId xmlns:a16="http://schemas.microsoft.com/office/drawing/2014/main" id="{3392180A-CA46-82D1-340D-C98E14201394}"/>
                </a:ext>
              </a:extLst>
            </p:cNvPr>
            <p:cNvSpPr/>
            <p:nvPr/>
          </p:nvSpPr>
          <p:spPr>
            <a:xfrm>
              <a:off x="7167579" y="1509194"/>
              <a:ext cx="798340" cy="825280"/>
            </a:xfrm>
            <a:custGeom>
              <a:avLst/>
              <a:gdLst/>
              <a:ahLst/>
              <a:cxnLst/>
              <a:rect l="l" t="t" r="r" b="b"/>
              <a:pathLst>
                <a:path w="21336" h="22056" extrusionOk="0">
                  <a:moveTo>
                    <a:pt x="13555" y="0"/>
                  </a:moveTo>
                  <a:lnTo>
                    <a:pt x="1" y="10526"/>
                  </a:lnTo>
                  <a:cubicBezTo>
                    <a:pt x="2511" y="14743"/>
                    <a:pt x="5606" y="18626"/>
                    <a:pt x="9171" y="22055"/>
                  </a:cubicBezTo>
                  <a:cubicBezTo>
                    <a:pt x="11815" y="20850"/>
                    <a:pt x="14106" y="19027"/>
                    <a:pt x="16081" y="16968"/>
                  </a:cubicBezTo>
                  <a:cubicBezTo>
                    <a:pt x="18056" y="14893"/>
                    <a:pt x="19729" y="12568"/>
                    <a:pt x="21335" y="10225"/>
                  </a:cubicBezTo>
                  <a:cubicBezTo>
                    <a:pt x="18993" y="6878"/>
                    <a:pt x="13555" y="0"/>
                    <a:pt x="13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8;p41">
              <a:extLst>
                <a:ext uri="{FF2B5EF4-FFF2-40B4-BE49-F238E27FC236}">
                  <a16:creationId xmlns:a16="http://schemas.microsoft.com/office/drawing/2014/main" id="{41038484-BA61-A044-18E3-491DEF9052E1}"/>
                </a:ext>
              </a:extLst>
            </p:cNvPr>
            <p:cNvSpPr/>
            <p:nvPr/>
          </p:nvSpPr>
          <p:spPr>
            <a:xfrm>
              <a:off x="6788140" y="2328837"/>
              <a:ext cx="197901" cy="322913"/>
            </a:xfrm>
            <a:custGeom>
              <a:avLst/>
              <a:gdLst/>
              <a:ahLst/>
              <a:cxnLst/>
              <a:rect l="l" t="t" r="r" b="b"/>
              <a:pathLst>
                <a:path w="5289" h="8630" extrusionOk="0">
                  <a:moveTo>
                    <a:pt x="2921" y="1"/>
                  </a:moveTo>
                  <a:cubicBezTo>
                    <a:pt x="2661" y="1"/>
                    <a:pt x="2424" y="247"/>
                    <a:pt x="2277" y="468"/>
                  </a:cubicBezTo>
                  <a:cubicBezTo>
                    <a:pt x="787" y="2576"/>
                    <a:pt x="1" y="4484"/>
                    <a:pt x="1" y="7061"/>
                  </a:cubicBezTo>
                  <a:lnTo>
                    <a:pt x="17" y="7429"/>
                  </a:lnTo>
                  <a:cubicBezTo>
                    <a:pt x="34" y="7780"/>
                    <a:pt x="135" y="8148"/>
                    <a:pt x="336" y="8449"/>
                  </a:cubicBezTo>
                  <a:cubicBezTo>
                    <a:pt x="385" y="8516"/>
                    <a:pt x="436" y="8600"/>
                    <a:pt x="519" y="8616"/>
                  </a:cubicBezTo>
                  <a:cubicBezTo>
                    <a:pt x="547" y="8626"/>
                    <a:pt x="574" y="8630"/>
                    <a:pt x="600" y="8630"/>
                  </a:cubicBezTo>
                  <a:cubicBezTo>
                    <a:pt x="666" y="8630"/>
                    <a:pt x="727" y="8603"/>
                    <a:pt x="787" y="8567"/>
                  </a:cubicBezTo>
                  <a:cubicBezTo>
                    <a:pt x="2360" y="7831"/>
                    <a:pt x="3749" y="6693"/>
                    <a:pt x="4803" y="5303"/>
                  </a:cubicBezTo>
                  <a:cubicBezTo>
                    <a:pt x="5004" y="5053"/>
                    <a:pt x="5188" y="4768"/>
                    <a:pt x="5255" y="4450"/>
                  </a:cubicBezTo>
                  <a:cubicBezTo>
                    <a:pt x="5289" y="4266"/>
                    <a:pt x="5289" y="4098"/>
                    <a:pt x="5255" y="3915"/>
                  </a:cubicBezTo>
                  <a:cubicBezTo>
                    <a:pt x="5188" y="3262"/>
                    <a:pt x="4903" y="2626"/>
                    <a:pt x="4452" y="2141"/>
                  </a:cubicBezTo>
                  <a:cubicBezTo>
                    <a:pt x="4167" y="1807"/>
                    <a:pt x="3799" y="1555"/>
                    <a:pt x="3498" y="1220"/>
                  </a:cubicBezTo>
                  <a:cubicBezTo>
                    <a:pt x="3214" y="886"/>
                    <a:pt x="2979" y="468"/>
                    <a:pt x="3029" y="15"/>
                  </a:cubicBezTo>
                  <a:cubicBezTo>
                    <a:pt x="2993" y="5"/>
                    <a:pt x="2956" y="1"/>
                    <a:pt x="29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9;p41">
              <a:extLst>
                <a:ext uri="{FF2B5EF4-FFF2-40B4-BE49-F238E27FC236}">
                  <a16:creationId xmlns:a16="http://schemas.microsoft.com/office/drawing/2014/main" id="{9CBBD811-4A25-012B-E530-5EA1D1624F83}"/>
                </a:ext>
              </a:extLst>
            </p:cNvPr>
            <p:cNvSpPr/>
            <p:nvPr/>
          </p:nvSpPr>
          <p:spPr>
            <a:xfrm>
              <a:off x="6285376" y="3126441"/>
              <a:ext cx="159698" cy="649979"/>
            </a:xfrm>
            <a:custGeom>
              <a:avLst/>
              <a:gdLst/>
              <a:ahLst/>
              <a:cxnLst/>
              <a:rect l="l" t="t" r="r" b="b"/>
              <a:pathLst>
                <a:path w="4268" h="17371" extrusionOk="0">
                  <a:moveTo>
                    <a:pt x="2443" y="1"/>
                  </a:moveTo>
                  <a:cubicBezTo>
                    <a:pt x="1590" y="1"/>
                    <a:pt x="770" y="168"/>
                    <a:pt x="0" y="470"/>
                  </a:cubicBezTo>
                  <a:cubicBezTo>
                    <a:pt x="84" y="1273"/>
                    <a:pt x="118" y="2076"/>
                    <a:pt x="134" y="2862"/>
                  </a:cubicBezTo>
                  <a:cubicBezTo>
                    <a:pt x="335" y="8785"/>
                    <a:pt x="553" y="11463"/>
                    <a:pt x="736" y="17370"/>
                  </a:cubicBezTo>
                  <a:cubicBezTo>
                    <a:pt x="787" y="17152"/>
                    <a:pt x="1071" y="17286"/>
                    <a:pt x="1155" y="16985"/>
                  </a:cubicBezTo>
                  <a:cubicBezTo>
                    <a:pt x="1975" y="13990"/>
                    <a:pt x="3799" y="6978"/>
                    <a:pt x="4268" y="251"/>
                  </a:cubicBezTo>
                  <a:cubicBezTo>
                    <a:pt x="3681" y="84"/>
                    <a:pt x="3079" y="1"/>
                    <a:pt x="2443"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0;p41">
              <a:extLst>
                <a:ext uri="{FF2B5EF4-FFF2-40B4-BE49-F238E27FC236}">
                  <a16:creationId xmlns:a16="http://schemas.microsoft.com/office/drawing/2014/main" id="{C7514DF0-DA72-187B-C44B-533E9790FC8B}"/>
                </a:ext>
              </a:extLst>
            </p:cNvPr>
            <p:cNvSpPr/>
            <p:nvPr/>
          </p:nvSpPr>
          <p:spPr>
            <a:xfrm>
              <a:off x="6285376" y="3126441"/>
              <a:ext cx="159698" cy="153449"/>
            </a:xfrm>
            <a:custGeom>
              <a:avLst/>
              <a:gdLst/>
              <a:ahLst/>
              <a:cxnLst/>
              <a:rect l="l" t="t" r="r" b="b"/>
              <a:pathLst>
                <a:path w="4268" h="4101" extrusionOk="0">
                  <a:moveTo>
                    <a:pt x="2443" y="1"/>
                  </a:moveTo>
                  <a:cubicBezTo>
                    <a:pt x="1590" y="1"/>
                    <a:pt x="770" y="168"/>
                    <a:pt x="0" y="470"/>
                  </a:cubicBezTo>
                  <a:cubicBezTo>
                    <a:pt x="84" y="1273"/>
                    <a:pt x="118" y="2076"/>
                    <a:pt x="134" y="2862"/>
                  </a:cubicBezTo>
                  <a:cubicBezTo>
                    <a:pt x="151" y="3297"/>
                    <a:pt x="167" y="3698"/>
                    <a:pt x="185" y="4100"/>
                  </a:cubicBezTo>
                  <a:cubicBezTo>
                    <a:pt x="1490" y="3129"/>
                    <a:pt x="2845" y="2427"/>
                    <a:pt x="4117" y="2025"/>
                  </a:cubicBezTo>
                  <a:cubicBezTo>
                    <a:pt x="4183" y="1440"/>
                    <a:pt x="4234" y="838"/>
                    <a:pt x="4268" y="251"/>
                  </a:cubicBezTo>
                  <a:cubicBezTo>
                    <a:pt x="3681" y="84"/>
                    <a:pt x="3079" y="1"/>
                    <a:pt x="2443" y="1"/>
                  </a:cubicBezTo>
                  <a:close/>
                </a:path>
              </a:pathLst>
            </a:custGeom>
            <a:solidFill>
              <a:srgbClr val="E79B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01;p41">
              <a:extLst>
                <a:ext uri="{FF2B5EF4-FFF2-40B4-BE49-F238E27FC236}">
                  <a16:creationId xmlns:a16="http://schemas.microsoft.com/office/drawing/2014/main" id="{E2BD40D5-A1AB-7898-4FDD-46799C93EE6E}"/>
                </a:ext>
              </a:extLst>
            </p:cNvPr>
            <p:cNvSpPr/>
            <p:nvPr/>
          </p:nvSpPr>
          <p:spPr>
            <a:xfrm>
              <a:off x="6240926" y="2978273"/>
              <a:ext cx="230454" cy="185890"/>
            </a:xfrm>
            <a:custGeom>
              <a:avLst/>
              <a:gdLst/>
              <a:ahLst/>
              <a:cxnLst/>
              <a:rect l="l" t="t" r="r" b="b"/>
              <a:pathLst>
                <a:path w="6159" h="4968" extrusionOk="0">
                  <a:moveTo>
                    <a:pt x="2967" y="0"/>
                  </a:moveTo>
                  <a:cubicBezTo>
                    <a:pt x="2901" y="0"/>
                    <a:pt x="2837" y="8"/>
                    <a:pt x="2778" y="28"/>
                  </a:cubicBezTo>
                  <a:cubicBezTo>
                    <a:pt x="2661" y="79"/>
                    <a:pt x="2560" y="179"/>
                    <a:pt x="2460" y="280"/>
                  </a:cubicBezTo>
                  <a:cubicBezTo>
                    <a:pt x="1774" y="898"/>
                    <a:pt x="820" y="1049"/>
                    <a:pt x="201" y="1786"/>
                  </a:cubicBezTo>
                  <a:cubicBezTo>
                    <a:pt x="101" y="1902"/>
                    <a:pt x="17" y="2036"/>
                    <a:pt x="1" y="2203"/>
                  </a:cubicBezTo>
                  <a:cubicBezTo>
                    <a:pt x="1" y="2304"/>
                    <a:pt x="17" y="2404"/>
                    <a:pt x="34" y="2504"/>
                  </a:cubicBezTo>
                  <a:cubicBezTo>
                    <a:pt x="184" y="3174"/>
                    <a:pt x="335" y="3843"/>
                    <a:pt x="485" y="4496"/>
                  </a:cubicBezTo>
                  <a:lnTo>
                    <a:pt x="786" y="4646"/>
                  </a:lnTo>
                  <a:cubicBezTo>
                    <a:pt x="1514" y="4860"/>
                    <a:pt x="2266" y="4968"/>
                    <a:pt x="3018" y="4968"/>
                  </a:cubicBezTo>
                  <a:cubicBezTo>
                    <a:pt x="4032" y="4968"/>
                    <a:pt x="5047" y="4773"/>
                    <a:pt x="6007" y="4379"/>
                  </a:cubicBezTo>
                  <a:cubicBezTo>
                    <a:pt x="6007" y="3676"/>
                    <a:pt x="6058" y="2973"/>
                    <a:pt x="6159" y="2288"/>
                  </a:cubicBezTo>
                  <a:cubicBezTo>
                    <a:pt x="5054" y="1685"/>
                    <a:pt x="4318" y="229"/>
                    <a:pt x="3113" y="12"/>
                  </a:cubicBezTo>
                  <a:cubicBezTo>
                    <a:pt x="3064" y="5"/>
                    <a:pt x="3015" y="0"/>
                    <a:pt x="29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02;p41">
              <a:extLst>
                <a:ext uri="{FF2B5EF4-FFF2-40B4-BE49-F238E27FC236}">
                  <a16:creationId xmlns:a16="http://schemas.microsoft.com/office/drawing/2014/main" id="{168A7105-D926-391F-CBB0-6B9047EC4D73}"/>
                </a:ext>
              </a:extLst>
            </p:cNvPr>
            <p:cNvSpPr/>
            <p:nvPr/>
          </p:nvSpPr>
          <p:spPr>
            <a:xfrm>
              <a:off x="6018036" y="1338089"/>
              <a:ext cx="576679" cy="131934"/>
            </a:xfrm>
            <a:custGeom>
              <a:avLst/>
              <a:gdLst/>
              <a:ahLst/>
              <a:cxnLst/>
              <a:rect l="l" t="t" r="r" b="b"/>
              <a:pathLst>
                <a:path w="15412" h="3526" extrusionOk="0">
                  <a:moveTo>
                    <a:pt x="6768" y="1"/>
                  </a:moveTo>
                  <a:cubicBezTo>
                    <a:pt x="5587" y="1"/>
                    <a:pt x="4493" y="567"/>
                    <a:pt x="3414" y="1043"/>
                  </a:cubicBezTo>
                  <a:cubicBezTo>
                    <a:pt x="3213" y="1126"/>
                    <a:pt x="2995" y="1227"/>
                    <a:pt x="2761" y="1360"/>
                  </a:cubicBezTo>
                  <a:lnTo>
                    <a:pt x="2727" y="1360"/>
                  </a:lnTo>
                  <a:cubicBezTo>
                    <a:pt x="1857" y="1713"/>
                    <a:pt x="954" y="2181"/>
                    <a:pt x="0" y="2733"/>
                  </a:cubicBezTo>
                  <a:cubicBezTo>
                    <a:pt x="1394" y="3239"/>
                    <a:pt x="3411" y="3526"/>
                    <a:pt x="5726" y="3526"/>
                  </a:cubicBezTo>
                  <a:cubicBezTo>
                    <a:pt x="6468" y="3526"/>
                    <a:pt x="7240" y="3497"/>
                    <a:pt x="8033" y="3435"/>
                  </a:cubicBezTo>
                  <a:cubicBezTo>
                    <a:pt x="11027" y="3201"/>
                    <a:pt x="13671" y="2549"/>
                    <a:pt x="15412" y="1713"/>
                  </a:cubicBezTo>
                  <a:cubicBezTo>
                    <a:pt x="13504" y="1277"/>
                    <a:pt x="12065" y="959"/>
                    <a:pt x="11480" y="842"/>
                  </a:cubicBezTo>
                  <a:lnTo>
                    <a:pt x="11480" y="858"/>
                  </a:lnTo>
                  <a:cubicBezTo>
                    <a:pt x="9974" y="524"/>
                    <a:pt x="7446" y="39"/>
                    <a:pt x="6962" y="6"/>
                  </a:cubicBezTo>
                  <a:cubicBezTo>
                    <a:pt x="6897" y="2"/>
                    <a:pt x="6833" y="1"/>
                    <a:pt x="6768"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03;p41">
              <a:extLst>
                <a:ext uri="{FF2B5EF4-FFF2-40B4-BE49-F238E27FC236}">
                  <a16:creationId xmlns:a16="http://schemas.microsoft.com/office/drawing/2014/main" id="{150E5E8C-81EC-DBD4-4170-DE5D4F5E98CC}"/>
                </a:ext>
              </a:extLst>
            </p:cNvPr>
            <p:cNvSpPr/>
            <p:nvPr/>
          </p:nvSpPr>
          <p:spPr>
            <a:xfrm>
              <a:off x="6137582" y="1332028"/>
              <a:ext cx="402014" cy="232288"/>
            </a:xfrm>
            <a:custGeom>
              <a:avLst/>
              <a:gdLst/>
              <a:ahLst/>
              <a:cxnLst/>
              <a:rect l="l" t="t" r="r" b="b"/>
              <a:pathLst>
                <a:path w="10744" h="6208" extrusionOk="0">
                  <a:moveTo>
                    <a:pt x="3582" y="0"/>
                  </a:moveTo>
                  <a:cubicBezTo>
                    <a:pt x="2328" y="0"/>
                    <a:pt x="68" y="1255"/>
                    <a:pt x="1" y="1288"/>
                  </a:cubicBezTo>
                  <a:cubicBezTo>
                    <a:pt x="2377" y="2995"/>
                    <a:pt x="6210" y="6107"/>
                    <a:pt x="6812" y="6208"/>
                  </a:cubicBezTo>
                  <a:cubicBezTo>
                    <a:pt x="8619" y="4887"/>
                    <a:pt x="9891" y="2962"/>
                    <a:pt x="10744" y="1556"/>
                  </a:cubicBezTo>
                  <a:cubicBezTo>
                    <a:pt x="9840" y="1172"/>
                    <a:pt x="5574" y="0"/>
                    <a:pt x="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04;p41">
              <a:extLst>
                <a:ext uri="{FF2B5EF4-FFF2-40B4-BE49-F238E27FC236}">
                  <a16:creationId xmlns:a16="http://schemas.microsoft.com/office/drawing/2014/main" id="{C867748B-A818-172A-A0AE-0DFB2FB314CB}"/>
                </a:ext>
              </a:extLst>
            </p:cNvPr>
            <p:cNvSpPr/>
            <p:nvPr/>
          </p:nvSpPr>
          <p:spPr>
            <a:xfrm>
              <a:off x="6137582" y="1329371"/>
              <a:ext cx="402014" cy="140428"/>
            </a:xfrm>
            <a:custGeom>
              <a:avLst/>
              <a:gdLst/>
              <a:ahLst/>
              <a:cxnLst/>
              <a:rect l="l" t="t" r="r" b="b"/>
              <a:pathLst>
                <a:path w="10744" h="3753" extrusionOk="0">
                  <a:moveTo>
                    <a:pt x="3624" y="1"/>
                  </a:moveTo>
                  <a:cubicBezTo>
                    <a:pt x="2423" y="1"/>
                    <a:pt x="1314" y="793"/>
                    <a:pt x="219" y="1276"/>
                  </a:cubicBezTo>
                  <a:cubicBezTo>
                    <a:pt x="152" y="1292"/>
                    <a:pt x="85" y="1326"/>
                    <a:pt x="18" y="1359"/>
                  </a:cubicBezTo>
                  <a:lnTo>
                    <a:pt x="1" y="1359"/>
                  </a:lnTo>
                  <a:cubicBezTo>
                    <a:pt x="938" y="2029"/>
                    <a:pt x="2093" y="2916"/>
                    <a:pt x="3198" y="3753"/>
                  </a:cubicBezTo>
                  <a:cubicBezTo>
                    <a:pt x="3733" y="3735"/>
                    <a:pt x="4269" y="3719"/>
                    <a:pt x="4838" y="3668"/>
                  </a:cubicBezTo>
                  <a:cubicBezTo>
                    <a:pt x="6761" y="3518"/>
                    <a:pt x="8535" y="3200"/>
                    <a:pt x="10025" y="2765"/>
                  </a:cubicBezTo>
                  <a:cubicBezTo>
                    <a:pt x="10293" y="2363"/>
                    <a:pt x="10527" y="1979"/>
                    <a:pt x="10744" y="1627"/>
                  </a:cubicBezTo>
                  <a:cubicBezTo>
                    <a:pt x="10710" y="1611"/>
                    <a:pt x="10677" y="1560"/>
                    <a:pt x="10644" y="1544"/>
                  </a:cubicBezTo>
                  <a:cubicBezTo>
                    <a:pt x="9439" y="1058"/>
                    <a:pt x="4251" y="20"/>
                    <a:pt x="3767" y="4"/>
                  </a:cubicBezTo>
                  <a:cubicBezTo>
                    <a:pt x="3719" y="2"/>
                    <a:pt x="3671" y="1"/>
                    <a:pt x="3624" y="1"/>
                  </a:cubicBezTo>
                  <a:close/>
                </a:path>
              </a:pathLst>
            </a:custGeom>
            <a:solidFill>
              <a:srgbClr val="E2D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05;p41">
              <a:extLst>
                <a:ext uri="{FF2B5EF4-FFF2-40B4-BE49-F238E27FC236}">
                  <a16:creationId xmlns:a16="http://schemas.microsoft.com/office/drawing/2014/main" id="{0B00AECE-F1DF-CF35-1298-A6804BBE5929}"/>
                </a:ext>
              </a:extLst>
            </p:cNvPr>
            <p:cNvSpPr/>
            <p:nvPr/>
          </p:nvSpPr>
          <p:spPr>
            <a:xfrm>
              <a:off x="6288519" y="1137276"/>
              <a:ext cx="186638" cy="284934"/>
            </a:xfrm>
            <a:custGeom>
              <a:avLst/>
              <a:gdLst/>
              <a:ahLst/>
              <a:cxnLst/>
              <a:rect l="l" t="t" r="r" b="b"/>
              <a:pathLst>
                <a:path w="4988" h="7615" extrusionOk="0">
                  <a:moveTo>
                    <a:pt x="4920" y="1"/>
                  </a:moveTo>
                  <a:cubicBezTo>
                    <a:pt x="3698" y="235"/>
                    <a:pt x="2460" y="402"/>
                    <a:pt x="1221" y="503"/>
                  </a:cubicBezTo>
                  <a:cubicBezTo>
                    <a:pt x="1172" y="503"/>
                    <a:pt x="1105" y="520"/>
                    <a:pt x="1054" y="553"/>
                  </a:cubicBezTo>
                  <a:cubicBezTo>
                    <a:pt x="1004" y="603"/>
                    <a:pt x="971" y="670"/>
                    <a:pt x="954" y="737"/>
                  </a:cubicBezTo>
                  <a:cubicBezTo>
                    <a:pt x="569" y="2260"/>
                    <a:pt x="83" y="5288"/>
                    <a:pt x="83" y="5288"/>
                  </a:cubicBezTo>
                  <a:cubicBezTo>
                    <a:pt x="0" y="5824"/>
                    <a:pt x="1288" y="7615"/>
                    <a:pt x="2593" y="7615"/>
                  </a:cubicBezTo>
                  <a:cubicBezTo>
                    <a:pt x="3782" y="7615"/>
                    <a:pt x="4552" y="6326"/>
                    <a:pt x="4585" y="6209"/>
                  </a:cubicBezTo>
                  <a:cubicBezTo>
                    <a:pt x="4820" y="5640"/>
                    <a:pt x="4987" y="636"/>
                    <a:pt x="4920" y="1"/>
                  </a:cubicBezTo>
                  <a:close/>
                </a:path>
              </a:pathLst>
            </a:custGeom>
            <a:solidFill>
              <a:srgbClr val="D175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06;p41">
              <a:extLst>
                <a:ext uri="{FF2B5EF4-FFF2-40B4-BE49-F238E27FC236}">
                  <a16:creationId xmlns:a16="http://schemas.microsoft.com/office/drawing/2014/main" id="{96018F88-89A1-2AEC-E9C2-0105B8FD3619}"/>
                </a:ext>
              </a:extLst>
            </p:cNvPr>
            <p:cNvSpPr/>
            <p:nvPr/>
          </p:nvSpPr>
          <p:spPr>
            <a:xfrm>
              <a:off x="6252787" y="1293788"/>
              <a:ext cx="234870" cy="167855"/>
            </a:xfrm>
            <a:custGeom>
              <a:avLst/>
              <a:gdLst/>
              <a:ahLst/>
              <a:cxnLst/>
              <a:rect l="l" t="t" r="r" b="b"/>
              <a:pathLst>
                <a:path w="6277" h="4486" extrusionOk="0">
                  <a:moveTo>
                    <a:pt x="1223" y="1"/>
                  </a:moveTo>
                  <a:cubicBezTo>
                    <a:pt x="536" y="369"/>
                    <a:pt x="1" y="955"/>
                    <a:pt x="1" y="955"/>
                  </a:cubicBezTo>
                  <a:cubicBezTo>
                    <a:pt x="420" y="2143"/>
                    <a:pt x="1708" y="3332"/>
                    <a:pt x="3381" y="4486"/>
                  </a:cubicBezTo>
                  <a:lnTo>
                    <a:pt x="4586" y="3231"/>
                  </a:lnTo>
                  <a:lnTo>
                    <a:pt x="5389" y="3783"/>
                  </a:lnTo>
                  <a:cubicBezTo>
                    <a:pt x="5925" y="3332"/>
                    <a:pt x="6277" y="2796"/>
                    <a:pt x="6159" y="2093"/>
                  </a:cubicBezTo>
                  <a:lnTo>
                    <a:pt x="5674" y="1190"/>
                  </a:lnTo>
                  <a:cubicBezTo>
                    <a:pt x="5374" y="1729"/>
                    <a:pt x="4787" y="1949"/>
                    <a:pt x="4135" y="1949"/>
                  </a:cubicBezTo>
                  <a:cubicBezTo>
                    <a:pt x="2784" y="1949"/>
                    <a:pt x="1155" y="1006"/>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07;p41">
              <a:extLst>
                <a:ext uri="{FF2B5EF4-FFF2-40B4-BE49-F238E27FC236}">
                  <a16:creationId xmlns:a16="http://schemas.microsoft.com/office/drawing/2014/main" id="{3F61BD4C-30BF-9C3B-CF0E-577503943783}"/>
                </a:ext>
              </a:extLst>
            </p:cNvPr>
            <p:cNvSpPr/>
            <p:nvPr/>
          </p:nvSpPr>
          <p:spPr>
            <a:xfrm>
              <a:off x="6309136" y="976984"/>
              <a:ext cx="209164" cy="346074"/>
            </a:xfrm>
            <a:custGeom>
              <a:avLst/>
              <a:gdLst/>
              <a:ahLst/>
              <a:cxnLst/>
              <a:rect l="l" t="t" r="r" b="b"/>
              <a:pathLst>
                <a:path w="5590" h="9249" extrusionOk="0">
                  <a:moveTo>
                    <a:pt x="2796" y="1"/>
                  </a:moveTo>
                  <a:cubicBezTo>
                    <a:pt x="1759" y="1"/>
                    <a:pt x="755" y="888"/>
                    <a:pt x="704" y="1022"/>
                  </a:cubicBezTo>
                  <a:cubicBezTo>
                    <a:pt x="1" y="3481"/>
                    <a:pt x="202" y="7615"/>
                    <a:pt x="520" y="8434"/>
                  </a:cubicBezTo>
                  <a:cubicBezTo>
                    <a:pt x="611" y="8638"/>
                    <a:pt x="1468" y="9248"/>
                    <a:pt x="2764" y="9248"/>
                  </a:cubicBezTo>
                  <a:cubicBezTo>
                    <a:pt x="3383" y="9248"/>
                    <a:pt x="4103" y="9109"/>
                    <a:pt x="4887" y="8720"/>
                  </a:cubicBezTo>
                  <a:cubicBezTo>
                    <a:pt x="5055" y="7883"/>
                    <a:pt x="5590" y="3180"/>
                    <a:pt x="5456" y="1741"/>
                  </a:cubicBezTo>
                  <a:cubicBezTo>
                    <a:pt x="5440" y="1574"/>
                    <a:pt x="5407" y="1373"/>
                    <a:pt x="5322" y="1223"/>
                  </a:cubicBezTo>
                  <a:cubicBezTo>
                    <a:pt x="5239" y="1089"/>
                    <a:pt x="5121" y="989"/>
                    <a:pt x="5021" y="888"/>
                  </a:cubicBezTo>
                  <a:cubicBezTo>
                    <a:pt x="4403" y="386"/>
                    <a:pt x="3615" y="1"/>
                    <a:pt x="2796"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8;p41">
              <a:extLst>
                <a:ext uri="{FF2B5EF4-FFF2-40B4-BE49-F238E27FC236}">
                  <a16:creationId xmlns:a16="http://schemas.microsoft.com/office/drawing/2014/main" id="{B2436A97-374C-E6F0-3371-296AD9509E12}"/>
                </a:ext>
              </a:extLst>
            </p:cNvPr>
            <p:cNvSpPr/>
            <p:nvPr/>
          </p:nvSpPr>
          <p:spPr>
            <a:xfrm>
              <a:off x="6304159" y="973429"/>
              <a:ext cx="92683" cy="207106"/>
            </a:xfrm>
            <a:custGeom>
              <a:avLst/>
              <a:gdLst/>
              <a:ahLst/>
              <a:cxnLst/>
              <a:rect l="l" t="t" r="r" b="b"/>
              <a:pathLst>
                <a:path w="2477" h="5535" extrusionOk="0">
                  <a:moveTo>
                    <a:pt x="1575" y="1"/>
                  </a:moveTo>
                  <a:cubicBezTo>
                    <a:pt x="1188" y="1"/>
                    <a:pt x="837" y="200"/>
                    <a:pt x="602" y="464"/>
                  </a:cubicBezTo>
                  <a:cubicBezTo>
                    <a:pt x="352" y="782"/>
                    <a:pt x="252" y="1167"/>
                    <a:pt x="201" y="1568"/>
                  </a:cubicBezTo>
                  <a:cubicBezTo>
                    <a:pt x="0" y="2840"/>
                    <a:pt x="201" y="4163"/>
                    <a:pt x="386" y="5468"/>
                  </a:cubicBezTo>
                  <a:lnTo>
                    <a:pt x="453" y="5535"/>
                  </a:lnTo>
                  <a:cubicBezTo>
                    <a:pt x="904" y="5434"/>
                    <a:pt x="1356" y="5350"/>
                    <a:pt x="1825" y="5283"/>
                  </a:cubicBezTo>
                  <a:cubicBezTo>
                    <a:pt x="2142" y="3828"/>
                    <a:pt x="2477" y="2355"/>
                    <a:pt x="2394" y="832"/>
                  </a:cubicBezTo>
                  <a:cubicBezTo>
                    <a:pt x="2376" y="631"/>
                    <a:pt x="2360" y="414"/>
                    <a:pt x="2209" y="247"/>
                  </a:cubicBezTo>
                  <a:cubicBezTo>
                    <a:pt x="2092" y="129"/>
                    <a:pt x="1925" y="46"/>
                    <a:pt x="1740" y="13"/>
                  </a:cubicBezTo>
                  <a:cubicBezTo>
                    <a:pt x="1685" y="4"/>
                    <a:pt x="1630" y="1"/>
                    <a:pt x="1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09;p41">
              <a:extLst>
                <a:ext uri="{FF2B5EF4-FFF2-40B4-BE49-F238E27FC236}">
                  <a16:creationId xmlns:a16="http://schemas.microsoft.com/office/drawing/2014/main" id="{B4A78DE5-DA26-8928-CB14-5BA6257EB800}"/>
                </a:ext>
              </a:extLst>
            </p:cNvPr>
            <p:cNvSpPr/>
            <p:nvPr/>
          </p:nvSpPr>
          <p:spPr>
            <a:xfrm>
              <a:off x="7263365" y="3128948"/>
              <a:ext cx="140914" cy="72104"/>
            </a:xfrm>
            <a:custGeom>
              <a:avLst/>
              <a:gdLst/>
              <a:ahLst/>
              <a:cxnLst/>
              <a:rect l="l" t="t" r="r" b="b"/>
              <a:pathLst>
                <a:path w="3766" h="1927" extrusionOk="0">
                  <a:moveTo>
                    <a:pt x="314" y="1"/>
                  </a:moveTo>
                  <a:cubicBezTo>
                    <a:pt x="231" y="1"/>
                    <a:pt x="151" y="18"/>
                    <a:pt x="84" y="68"/>
                  </a:cubicBezTo>
                  <a:lnTo>
                    <a:pt x="18" y="251"/>
                  </a:lnTo>
                  <a:cubicBezTo>
                    <a:pt x="0" y="653"/>
                    <a:pt x="67" y="820"/>
                    <a:pt x="167" y="1239"/>
                  </a:cubicBezTo>
                  <a:cubicBezTo>
                    <a:pt x="167" y="1289"/>
                    <a:pt x="185" y="1340"/>
                    <a:pt x="218" y="1389"/>
                  </a:cubicBezTo>
                  <a:cubicBezTo>
                    <a:pt x="268" y="1456"/>
                    <a:pt x="352" y="1490"/>
                    <a:pt x="453" y="1507"/>
                  </a:cubicBezTo>
                  <a:cubicBezTo>
                    <a:pt x="736" y="1590"/>
                    <a:pt x="1038" y="1674"/>
                    <a:pt x="1323" y="1741"/>
                  </a:cubicBezTo>
                  <a:cubicBezTo>
                    <a:pt x="1704" y="1847"/>
                    <a:pt x="2099" y="1927"/>
                    <a:pt x="2483" y="1927"/>
                  </a:cubicBezTo>
                  <a:cubicBezTo>
                    <a:pt x="2520" y="1927"/>
                    <a:pt x="2558" y="1926"/>
                    <a:pt x="2594" y="1925"/>
                  </a:cubicBezTo>
                  <a:cubicBezTo>
                    <a:pt x="3030" y="1909"/>
                    <a:pt x="3465" y="1757"/>
                    <a:pt x="3766" y="1440"/>
                  </a:cubicBezTo>
                  <a:cubicBezTo>
                    <a:pt x="2912" y="1389"/>
                    <a:pt x="2092" y="1054"/>
                    <a:pt x="1439" y="503"/>
                  </a:cubicBezTo>
                  <a:cubicBezTo>
                    <a:pt x="1323" y="403"/>
                    <a:pt x="1205" y="285"/>
                    <a:pt x="1071" y="202"/>
                  </a:cubicBezTo>
                  <a:cubicBezTo>
                    <a:pt x="921" y="117"/>
                    <a:pt x="754" y="68"/>
                    <a:pt x="569" y="34"/>
                  </a:cubicBezTo>
                  <a:cubicBezTo>
                    <a:pt x="485" y="18"/>
                    <a:pt x="398" y="1"/>
                    <a:pt x="314" y="1"/>
                  </a:cubicBezTo>
                  <a:close/>
                </a:path>
              </a:pathLst>
            </a:custGeom>
            <a:solidFill>
              <a:srgbClr val="E4E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0;p41">
              <a:extLst>
                <a:ext uri="{FF2B5EF4-FFF2-40B4-BE49-F238E27FC236}">
                  <a16:creationId xmlns:a16="http://schemas.microsoft.com/office/drawing/2014/main" id="{A74F28EE-A6CF-245C-B956-DA65A0C88638}"/>
                </a:ext>
              </a:extLst>
            </p:cNvPr>
            <p:cNvSpPr/>
            <p:nvPr/>
          </p:nvSpPr>
          <p:spPr>
            <a:xfrm>
              <a:off x="6282869" y="3729369"/>
              <a:ext cx="81420" cy="129914"/>
            </a:xfrm>
            <a:custGeom>
              <a:avLst/>
              <a:gdLst/>
              <a:ahLst/>
              <a:cxnLst/>
              <a:rect l="l" t="t" r="r" b="b"/>
              <a:pathLst>
                <a:path w="2176" h="3472" extrusionOk="0">
                  <a:moveTo>
                    <a:pt x="1071" y="1"/>
                  </a:moveTo>
                  <a:lnTo>
                    <a:pt x="888" y="68"/>
                  </a:lnTo>
                  <a:cubicBezTo>
                    <a:pt x="553" y="302"/>
                    <a:pt x="453" y="469"/>
                    <a:pt x="134" y="837"/>
                  </a:cubicBezTo>
                  <a:cubicBezTo>
                    <a:pt x="101" y="888"/>
                    <a:pt x="51" y="938"/>
                    <a:pt x="34" y="989"/>
                  </a:cubicBezTo>
                  <a:cubicBezTo>
                    <a:pt x="0" y="1089"/>
                    <a:pt x="34" y="1172"/>
                    <a:pt x="67" y="1256"/>
                  </a:cubicBezTo>
                  <a:cubicBezTo>
                    <a:pt x="185" y="1540"/>
                    <a:pt x="319" y="1808"/>
                    <a:pt x="435" y="2093"/>
                  </a:cubicBezTo>
                  <a:cubicBezTo>
                    <a:pt x="620" y="2477"/>
                    <a:pt x="821" y="2863"/>
                    <a:pt x="1105" y="3131"/>
                  </a:cubicBezTo>
                  <a:cubicBezTo>
                    <a:pt x="1323" y="3336"/>
                    <a:pt x="1600" y="3472"/>
                    <a:pt x="1898" y="3472"/>
                  </a:cubicBezTo>
                  <a:cubicBezTo>
                    <a:pt x="1989" y="3472"/>
                    <a:pt x="2082" y="3459"/>
                    <a:pt x="2176" y="3432"/>
                  </a:cubicBezTo>
                  <a:cubicBezTo>
                    <a:pt x="1724" y="2846"/>
                    <a:pt x="1490" y="2042"/>
                    <a:pt x="1540" y="1190"/>
                  </a:cubicBezTo>
                  <a:cubicBezTo>
                    <a:pt x="1540" y="1038"/>
                    <a:pt x="1557" y="888"/>
                    <a:pt x="1540" y="754"/>
                  </a:cubicBezTo>
                  <a:cubicBezTo>
                    <a:pt x="1524" y="587"/>
                    <a:pt x="1457" y="453"/>
                    <a:pt x="1390" y="302"/>
                  </a:cubicBezTo>
                  <a:cubicBezTo>
                    <a:pt x="1323" y="168"/>
                    <a:pt x="1238" y="34"/>
                    <a:pt x="1071" y="1"/>
                  </a:cubicBezTo>
                  <a:close/>
                </a:path>
              </a:pathLst>
            </a:custGeom>
            <a:solidFill>
              <a:srgbClr val="E4E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11;p41">
              <a:extLst>
                <a:ext uri="{FF2B5EF4-FFF2-40B4-BE49-F238E27FC236}">
                  <a16:creationId xmlns:a16="http://schemas.microsoft.com/office/drawing/2014/main" id="{3C213FA6-B41C-894A-EC7A-F50FB7DB30D4}"/>
                </a:ext>
              </a:extLst>
            </p:cNvPr>
            <p:cNvSpPr/>
            <p:nvPr/>
          </p:nvSpPr>
          <p:spPr>
            <a:xfrm>
              <a:off x="6021778" y="2204166"/>
              <a:ext cx="324372" cy="153487"/>
            </a:xfrm>
            <a:custGeom>
              <a:avLst/>
              <a:gdLst/>
              <a:ahLst/>
              <a:cxnLst/>
              <a:rect l="l" t="t" r="r" b="b"/>
              <a:pathLst>
                <a:path w="8669" h="4102" extrusionOk="0">
                  <a:moveTo>
                    <a:pt x="8669" y="1"/>
                  </a:moveTo>
                  <a:lnTo>
                    <a:pt x="1" y="3131"/>
                  </a:lnTo>
                  <a:lnTo>
                    <a:pt x="184" y="4101"/>
                  </a:lnTo>
                  <a:cubicBezTo>
                    <a:pt x="5155" y="2528"/>
                    <a:pt x="8669" y="1"/>
                    <a:pt x="8669"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2;p41">
              <a:extLst>
                <a:ext uri="{FF2B5EF4-FFF2-40B4-BE49-F238E27FC236}">
                  <a16:creationId xmlns:a16="http://schemas.microsoft.com/office/drawing/2014/main" id="{DAC23920-11C3-80A7-0E7D-0627FDA75ABF}"/>
                </a:ext>
              </a:extLst>
            </p:cNvPr>
            <p:cNvSpPr/>
            <p:nvPr/>
          </p:nvSpPr>
          <p:spPr>
            <a:xfrm>
              <a:off x="6453151" y="2373886"/>
              <a:ext cx="139680" cy="107051"/>
            </a:xfrm>
            <a:custGeom>
              <a:avLst/>
              <a:gdLst/>
              <a:ahLst/>
              <a:cxnLst/>
              <a:rect l="l" t="t" r="r" b="b"/>
              <a:pathLst>
                <a:path w="3733" h="2861" extrusionOk="0">
                  <a:moveTo>
                    <a:pt x="3733" y="0"/>
                  </a:moveTo>
                  <a:lnTo>
                    <a:pt x="1725" y="1640"/>
                  </a:lnTo>
                  <a:lnTo>
                    <a:pt x="1" y="1723"/>
                  </a:lnTo>
                  <a:lnTo>
                    <a:pt x="1808" y="2861"/>
                  </a:lnTo>
                  <a:lnTo>
                    <a:pt x="3733" y="0"/>
                  </a:lnTo>
                  <a:close/>
                </a:path>
              </a:pathLst>
            </a:custGeom>
            <a:solidFill>
              <a:srgbClr val="1B3A4E">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3;p41">
              <a:extLst>
                <a:ext uri="{FF2B5EF4-FFF2-40B4-BE49-F238E27FC236}">
                  <a16:creationId xmlns:a16="http://schemas.microsoft.com/office/drawing/2014/main" id="{D34CC178-A04F-3F2B-0F6F-9413335CCB8A}"/>
                </a:ext>
              </a:extLst>
            </p:cNvPr>
            <p:cNvSpPr/>
            <p:nvPr/>
          </p:nvSpPr>
          <p:spPr>
            <a:xfrm>
              <a:off x="7461185" y="1568686"/>
              <a:ext cx="380760" cy="686274"/>
            </a:xfrm>
            <a:custGeom>
              <a:avLst/>
              <a:gdLst/>
              <a:ahLst/>
              <a:cxnLst/>
              <a:rect l="l" t="t" r="r" b="b"/>
              <a:pathLst>
                <a:path w="10176" h="18341" extrusionOk="0">
                  <a:moveTo>
                    <a:pt x="4570" y="1"/>
                  </a:moveTo>
                  <a:lnTo>
                    <a:pt x="4570" y="1"/>
                  </a:lnTo>
                  <a:cubicBezTo>
                    <a:pt x="5105" y="5523"/>
                    <a:pt x="9271" y="10141"/>
                    <a:pt x="9271" y="10141"/>
                  </a:cubicBezTo>
                  <a:lnTo>
                    <a:pt x="1" y="18256"/>
                  </a:lnTo>
                  <a:lnTo>
                    <a:pt x="286" y="18341"/>
                  </a:lnTo>
                  <a:lnTo>
                    <a:pt x="10175" y="10309"/>
                  </a:lnTo>
                  <a:cubicBezTo>
                    <a:pt x="8067" y="7230"/>
                    <a:pt x="6009" y="4050"/>
                    <a:pt x="4570"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4;p41">
              <a:extLst>
                <a:ext uri="{FF2B5EF4-FFF2-40B4-BE49-F238E27FC236}">
                  <a16:creationId xmlns:a16="http://schemas.microsoft.com/office/drawing/2014/main" id="{AF51F67A-C40E-6185-5049-8958A04C3ED7}"/>
                </a:ext>
              </a:extLst>
            </p:cNvPr>
            <p:cNvSpPr/>
            <p:nvPr/>
          </p:nvSpPr>
          <p:spPr>
            <a:xfrm>
              <a:off x="6282869" y="3294254"/>
              <a:ext cx="143421" cy="565042"/>
            </a:xfrm>
            <a:custGeom>
              <a:avLst/>
              <a:gdLst/>
              <a:ahLst/>
              <a:cxnLst/>
              <a:rect l="l" t="t" r="r" b="b"/>
              <a:pathLst>
                <a:path w="3833" h="15101" extrusionOk="0">
                  <a:moveTo>
                    <a:pt x="268" y="1"/>
                  </a:moveTo>
                  <a:lnTo>
                    <a:pt x="268" y="1"/>
                  </a:lnTo>
                  <a:cubicBezTo>
                    <a:pt x="435" y="4501"/>
                    <a:pt x="603" y="7145"/>
                    <a:pt x="770" y="11781"/>
                  </a:cubicBezTo>
                  <a:cubicBezTo>
                    <a:pt x="536" y="11982"/>
                    <a:pt x="419" y="12149"/>
                    <a:pt x="134" y="12466"/>
                  </a:cubicBezTo>
                  <a:cubicBezTo>
                    <a:pt x="101" y="12517"/>
                    <a:pt x="51" y="12567"/>
                    <a:pt x="34" y="12618"/>
                  </a:cubicBezTo>
                  <a:cubicBezTo>
                    <a:pt x="0" y="12718"/>
                    <a:pt x="34" y="12801"/>
                    <a:pt x="67" y="12885"/>
                  </a:cubicBezTo>
                  <a:cubicBezTo>
                    <a:pt x="185" y="13169"/>
                    <a:pt x="319" y="13437"/>
                    <a:pt x="435" y="13722"/>
                  </a:cubicBezTo>
                  <a:cubicBezTo>
                    <a:pt x="620" y="14106"/>
                    <a:pt x="821" y="14492"/>
                    <a:pt x="1105" y="14760"/>
                  </a:cubicBezTo>
                  <a:cubicBezTo>
                    <a:pt x="1323" y="14965"/>
                    <a:pt x="1600" y="15101"/>
                    <a:pt x="1898" y="15101"/>
                  </a:cubicBezTo>
                  <a:cubicBezTo>
                    <a:pt x="1989" y="15101"/>
                    <a:pt x="2082" y="15088"/>
                    <a:pt x="2176" y="15061"/>
                  </a:cubicBezTo>
                  <a:cubicBezTo>
                    <a:pt x="1724" y="14475"/>
                    <a:pt x="1490" y="13671"/>
                    <a:pt x="1540" y="12819"/>
                  </a:cubicBezTo>
                  <a:cubicBezTo>
                    <a:pt x="1540" y="12667"/>
                    <a:pt x="1557" y="12517"/>
                    <a:pt x="1540" y="12383"/>
                  </a:cubicBezTo>
                  <a:cubicBezTo>
                    <a:pt x="1524" y="12216"/>
                    <a:pt x="1457" y="12082"/>
                    <a:pt x="1390" y="11931"/>
                  </a:cubicBezTo>
                  <a:lnTo>
                    <a:pt x="1390" y="11915"/>
                  </a:lnTo>
                  <a:cubicBezTo>
                    <a:pt x="2042" y="9454"/>
                    <a:pt x="3146" y="5088"/>
                    <a:pt x="3833" y="369"/>
                  </a:cubicBezTo>
                  <a:cubicBezTo>
                    <a:pt x="3297" y="335"/>
                    <a:pt x="2762" y="302"/>
                    <a:pt x="2226" y="251"/>
                  </a:cubicBezTo>
                  <a:cubicBezTo>
                    <a:pt x="1573" y="184"/>
                    <a:pt x="921" y="10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5;p41">
              <a:extLst>
                <a:ext uri="{FF2B5EF4-FFF2-40B4-BE49-F238E27FC236}">
                  <a16:creationId xmlns:a16="http://schemas.microsoft.com/office/drawing/2014/main" id="{7A7067D8-DC81-05CB-EE6E-04A7C46D19ED}"/>
                </a:ext>
              </a:extLst>
            </p:cNvPr>
            <p:cNvSpPr/>
            <p:nvPr/>
          </p:nvSpPr>
          <p:spPr>
            <a:xfrm>
              <a:off x="7264001" y="3136469"/>
              <a:ext cx="140278" cy="64583"/>
            </a:xfrm>
            <a:custGeom>
              <a:avLst/>
              <a:gdLst/>
              <a:ahLst/>
              <a:cxnLst/>
              <a:rect l="l" t="t" r="r" b="b"/>
              <a:pathLst>
                <a:path w="3749" h="1726" extrusionOk="0">
                  <a:moveTo>
                    <a:pt x="1038" y="1"/>
                  </a:moveTo>
                  <a:cubicBezTo>
                    <a:pt x="686" y="117"/>
                    <a:pt x="351" y="251"/>
                    <a:pt x="1" y="385"/>
                  </a:cubicBezTo>
                  <a:cubicBezTo>
                    <a:pt x="34" y="586"/>
                    <a:pt x="84" y="753"/>
                    <a:pt x="150" y="1038"/>
                  </a:cubicBezTo>
                  <a:cubicBezTo>
                    <a:pt x="150" y="1088"/>
                    <a:pt x="168" y="1139"/>
                    <a:pt x="201" y="1188"/>
                  </a:cubicBezTo>
                  <a:cubicBezTo>
                    <a:pt x="251" y="1255"/>
                    <a:pt x="335" y="1289"/>
                    <a:pt x="436" y="1306"/>
                  </a:cubicBezTo>
                  <a:cubicBezTo>
                    <a:pt x="719" y="1389"/>
                    <a:pt x="1021" y="1473"/>
                    <a:pt x="1306" y="1540"/>
                  </a:cubicBezTo>
                  <a:cubicBezTo>
                    <a:pt x="1687" y="1646"/>
                    <a:pt x="2082" y="1726"/>
                    <a:pt x="2466" y="1726"/>
                  </a:cubicBezTo>
                  <a:cubicBezTo>
                    <a:pt x="2503" y="1726"/>
                    <a:pt x="2541" y="1725"/>
                    <a:pt x="2577" y="1724"/>
                  </a:cubicBezTo>
                  <a:cubicBezTo>
                    <a:pt x="3013" y="1708"/>
                    <a:pt x="3448" y="1556"/>
                    <a:pt x="3749" y="1239"/>
                  </a:cubicBezTo>
                  <a:cubicBezTo>
                    <a:pt x="2895" y="1188"/>
                    <a:pt x="2075" y="853"/>
                    <a:pt x="1422" y="302"/>
                  </a:cubicBezTo>
                  <a:cubicBezTo>
                    <a:pt x="1306" y="202"/>
                    <a:pt x="1188" y="84"/>
                    <a:pt x="1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16;p41">
              <a:extLst>
                <a:ext uri="{FF2B5EF4-FFF2-40B4-BE49-F238E27FC236}">
                  <a16:creationId xmlns:a16="http://schemas.microsoft.com/office/drawing/2014/main" id="{C8E90D3E-206B-1BA0-7D9C-FE645F568489}"/>
                </a:ext>
              </a:extLst>
            </p:cNvPr>
            <p:cNvSpPr/>
            <p:nvPr/>
          </p:nvSpPr>
          <p:spPr>
            <a:xfrm>
              <a:off x="5850823" y="1904872"/>
              <a:ext cx="227349" cy="200408"/>
            </a:xfrm>
            <a:custGeom>
              <a:avLst/>
              <a:gdLst/>
              <a:ahLst/>
              <a:cxnLst/>
              <a:rect l="l" t="t" r="r" b="b"/>
              <a:pathLst>
                <a:path w="6076" h="5356" extrusionOk="0">
                  <a:moveTo>
                    <a:pt x="6076" y="1"/>
                  </a:moveTo>
                  <a:lnTo>
                    <a:pt x="6076" y="1"/>
                  </a:lnTo>
                  <a:cubicBezTo>
                    <a:pt x="6076" y="1"/>
                    <a:pt x="4184" y="101"/>
                    <a:pt x="18" y="3749"/>
                  </a:cubicBezTo>
                  <a:cubicBezTo>
                    <a:pt x="18" y="3767"/>
                    <a:pt x="18" y="3767"/>
                    <a:pt x="1" y="3783"/>
                  </a:cubicBezTo>
                  <a:cubicBezTo>
                    <a:pt x="46" y="3902"/>
                    <a:pt x="128" y="3939"/>
                    <a:pt x="224" y="3939"/>
                  </a:cubicBezTo>
                  <a:cubicBezTo>
                    <a:pt x="378" y="3939"/>
                    <a:pt x="569" y="3846"/>
                    <a:pt x="711" y="3846"/>
                  </a:cubicBezTo>
                  <a:cubicBezTo>
                    <a:pt x="780" y="3846"/>
                    <a:pt x="836" y="3868"/>
                    <a:pt x="871" y="3934"/>
                  </a:cubicBezTo>
                  <a:cubicBezTo>
                    <a:pt x="1022" y="4218"/>
                    <a:pt x="971" y="4787"/>
                    <a:pt x="971" y="5121"/>
                  </a:cubicBezTo>
                  <a:lnTo>
                    <a:pt x="971" y="5356"/>
                  </a:lnTo>
                  <a:cubicBezTo>
                    <a:pt x="3080" y="2377"/>
                    <a:pt x="6076" y="1"/>
                    <a:pt x="6076" y="1"/>
                  </a:cubicBezTo>
                  <a:close/>
                </a:path>
              </a:pathLst>
            </a:custGeom>
            <a:solidFill>
              <a:srgbClr val="1B3A4E">
                <a:alpha val="2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17;p41">
              <a:extLst>
                <a:ext uri="{FF2B5EF4-FFF2-40B4-BE49-F238E27FC236}">
                  <a16:creationId xmlns:a16="http://schemas.microsoft.com/office/drawing/2014/main" id="{27E1FB76-1E3A-5952-72CA-20D408E1476F}"/>
                </a:ext>
              </a:extLst>
            </p:cNvPr>
            <p:cNvSpPr/>
            <p:nvPr/>
          </p:nvSpPr>
          <p:spPr>
            <a:xfrm>
              <a:off x="7057986" y="3062871"/>
              <a:ext cx="126509" cy="58633"/>
            </a:xfrm>
            <a:custGeom>
              <a:avLst/>
              <a:gdLst/>
              <a:ahLst/>
              <a:cxnLst/>
              <a:rect l="l" t="t" r="r" b="b"/>
              <a:pathLst>
                <a:path w="3381" h="1567" extrusionOk="0">
                  <a:moveTo>
                    <a:pt x="988" y="0"/>
                  </a:moveTo>
                  <a:cubicBezTo>
                    <a:pt x="926" y="0"/>
                    <a:pt x="864" y="3"/>
                    <a:pt x="804" y="9"/>
                  </a:cubicBezTo>
                  <a:cubicBezTo>
                    <a:pt x="536" y="27"/>
                    <a:pt x="235" y="127"/>
                    <a:pt x="101" y="361"/>
                  </a:cubicBezTo>
                  <a:cubicBezTo>
                    <a:pt x="0" y="545"/>
                    <a:pt x="34" y="779"/>
                    <a:pt x="118" y="964"/>
                  </a:cubicBezTo>
                  <a:cubicBezTo>
                    <a:pt x="152" y="1031"/>
                    <a:pt x="168" y="1080"/>
                    <a:pt x="235" y="1114"/>
                  </a:cubicBezTo>
                  <a:cubicBezTo>
                    <a:pt x="286" y="1147"/>
                    <a:pt x="353" y="1147"/>
                    <a:pt x="402" y="1147"/>
                  </a:cubicBezTo>
                  <a:cubicBezTo>
                    <a:pt x="770" y="1114"/>
                    <a:pt x="1105" y="964"/>
                    <a:pt x="1473" y="913"/>
                  </a:cubicBezTo>
                  <a:cubicBezTo>
                    <a:pt x="1584" y="894"/>
                    <a:pt x="1697" y="885"/>
                    <a:pt x="1810" y="885"/>
                  </a:cubicBezTo>
                  <a:cubicBezTo>
                    <a:pt x="2392" y="885"/>
                    <a:pt x="2975" y="1131"/>
                    <a:pt x="3381" y="1566"/>
                  </a:cubicBezTo>
                  <a:lnTo>
                    <a:pt x="3063" y="1147"/>
                  </a:lnTo>
                  <a:cubicBezTo>
                    <a:pt x="2675" y="480"/>
                    <a:pt x="1783" y="0"/>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18;p41">
              <a:extLst>
                <a:ext uri="{FF2B5EF4-FFF2-40B4-BE49-F238E27FC236}">
                  <a16:creationId xmlns:a16="http://schemas.microsoft.com/office/drawing/2014/main" id="{314C01D6-BC19-49B5-CA0C-4FBB7310BD8F}"/>
                </a:ext>
              </a:extLst>
            </p:cNvPr>
            <p:cNvSpPr/>
            <p:nvPr/>
          </p:nvSpPr>
          <p:spPr>
            <a:xfrm>
              <a:off x="6939676" y="3001733"/>
              <a:ext cx="83291" cy="13807"/>
            </a:xfrm>
            <a:custGeom>
              <a:avLst/>
              <a:gdLst/>
              <a:ahLst/>
              <a:cxnLst/>
              <a:rect l="l" t="t" r="r" b="b"/>
              <a:pathLst>
                <a:path w="2226" h="369" extrusionOk="0">
                  <a:moveTo>
                    <a:pt x="1020" y="0"/>
                  </a:moveTo>
                  <a:cubicBezTo>
                    <a:pt x="802" y="0"/>
                    <a:pt x="585" y="6"/>
                    <a:pt x="385" y="6"/>
                  </a:cubicBezTo>
                  <a:cubicBezTo>
                    <a:pt x="316" y="6"/>
                    <a:pt x="249" y="5"/>
                    <a:pt x="184" y="3"/>
                  </a:cubicBezTo>
                  <a:cubicBezTo>
                    <a:pt x="117" y="3"/>
                    <a:pt x="0" y="37"/>
                    <a:pt x="17" y="121"/>
                  </a:cubicBezTo>
                  <a:cubicBezTo>
                    <a:pt x="34" y="155"/>
                    <a:pt x="67" y="171"/>
                    <a:pt x="101" y="188"/>
                  </a:cubicBezTo>
                  <a:cubicBezTo>
                    <a:pt x="387" y="320"/>
                    <a:pt x="695" y="369"/>
                    <a:pt x="1011" y="369"/>
                  </a:cubicBezTo>
                  <a:cubicBezTo>
                    <a:pt x="1415" y="369"/>
                    <a:pt x="1831" y="289"/>
                    <a:pt x="2225" y="204"/>
                  </a:cubicBezTo>
                  <a:lnTo>
                    <a:pt x="2176" y="137"/>
                  </a:lnTo>
                  <a:cubicBezTo>
                    <a:pt x="1845" y="20"/>
                    <a:pt x="1429" y="0"/>
                    <a:pt x="1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19;p41">
              <a:extLst>
                <a:ext uri="{FF2B5EF4-FFF2-40B4-BE49-F238E27FC236}">
                  <a16:creationId xmlns:a16="http://schemas.microsoft.com/office/drawing/2014/main" id="{1BBA3EFF-C0BC-DFC3-D5F8-B34B3D1AD924}"/>
                </a:ext>
              </a:extLst>
            </p:cNvPr>
            <p:cNvSpPr/>
            <p:nvPr/>
          </p:nvSpPr>
          <p:spPr>
            <a:xfrm>
              <a:off x="6948431" y="3145860"/>
              <a:ext cx="28213" cy="32104"/>
            </a:xfrm>
            <a:custGeom>
              <a:avLst/>
              <a:gdLst/>
              <a:ahLst/>
              <a:cxnLst/>
              <a:rect l="l" t="t" r="r" b="b"/>
              <a:pathLst>
                <a:path w="754" h="858" extrusionOk="0">
                  <a:moveTo>
                    <a:pt x="753" y="0"/>
                  </a:moveTo>
                  <a:lnTo>
                    <a:pt x="335" y="218"/>
                  </a:lnTo>
                  <a:cubicBezTo>
                    <a:pt x="235" y="319"/>
                    <a:pt x="151" y="419"/>
                    <a:pt x="84" y="536"/>
                  </a:cubicBezTo>
                  <a:cubicBezTo>
                    <a:pt x="34" y="620"/>
                    <a:pt x="1" y="720"/>
                    <a:pt x="50" y="787"/>
                  </a:cubicBezTo>
                  <a:cubicBezTo>
                    <a:pt x="81" y="838"/>
                    <a:pt x="137" y="858"/>
                    <a:pt x="195" y="858"/>
                  </a:cubicBezTo>
                  <a:cubicBezTo>
                    <a:pt x="232" y="858"/>
                    <a:pt x="269" y="850"/>
                    <a:pt x="302" y="837"/>
                  </a:cubicBezTo>
                  <a:cubicBezTo>
                    <a:pt x="469" y="787"/>
                    <a:pt x="586" y="653"/>
                    <a:pt x="653" y="502"/>
                  </a:cubicBezTo>
                  <a:cubicBezTo>
                    <a:pt x="720" y="335"/>
                    <a:pt x="753" y="167"/>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20;p41">
              <a:extLst>
                <a:ext uri="{FF2B5EF4-FFF2-40B4-BE49-F238E27FC236}">
                  <a16:creationId xmlns:a16="http://schemas.microsoft.com/office/drawing/2014/main" id="{5C02DC08-2476-5752-65FA-584A843BF099}"/>
                </a:ext>
              </a:extLst>
            </p:cNvPr>
            <p:cNvSpPr/>
            <p:nvPr/>
          </p:nvSpPr>
          <p:spPr>
            <a:xfrm>
              <a:off x="7320350" y="1562101"/>
              <a:ext cx="96462" cy="75546"/>
            </a:xfrm>
            <a:custGeom>
              <a:avLst/>
              <a:gdLst/>
              <a:ahLst/>
              <a:cxnLst/>
              <a:rect l="l" t="t" r="r" b="b"/>
              <a:pathLst>
                <a:path w="2578" h="2019" extrusionOk="0">
                  <a:moveTo>
                    <a:pt x="900" y="1"/>
                  </a:moveTo>
                  <a:cubicBezTo>
                    <a:pt x="543" y="1"/>
                    <a:pt x="169" y="201"/>
                    <a:pt x="1" y="578"/>
                  </a:cubicBezTo>
                  <a:cubicBezTo>
                    <a:pt x="231" y="1022"/>
                    <a:pt x="1741" y="2018"/>
                    <a:pt x="2061" y="2018"/>
                  </a:cubicBezTo>
                  <a:cubicBezTo>
                    <a:pt x="2066" y="2018"/>
                    <a:pt x="2071" y="2018"/>
                    <a:pt x="2076" y="2017"/>
                  </a:cubicBezTo>
                  <a:cubicBezTo>
                    <a:pt x="2410" y="1984"/>
                    <a:pt x="2578" y="1565"/>
                    <a:pt x="2527" y="1348"/>
                  </a:cubicBezTo>
                  <a:cubicBezTo>
                    <a:pt x="2493" y="1248"/>
                    <a:pt x="2058" y="962"/>
                    <a:pt x="1540" y="293"/>
                  </a:cubicBezTo>
                  <a:cubicBezTo>
                    <a:pt x="1383" y="96"/>
                    <a:pt x="1145" y="1"/>
                    <a:pt x="900"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21;p41">
              <a:extLst>
                <a:ext uri="{FF2B5EF4-FFF2-40B4-BE49-F238E27FC236}">
                  <a16:creationId xmlns:a16="http://schemas.microsoft.com/office/drawing/2014/main" id="{11A3A7FE-F3AD-F6DE-74DF-AF3F551B50A7}"/>
                </a:ext>
              </a:extLst>
            </p:cNvPr>
            <p:cNvSpPr/>
            <p:nvPr/>
          </p:nvSpPr>
          <p:spPr>
            <a:xfrm>
              <a:off x="7275862" y="1562288"/>
              <a:ext cx="104619" cy="106453"/>
            </a:xfrm>
            <a:custGeom>
              <a:avLst/>
              <a:gdLst/>
              <a:ahLst/>
              <a:cxnLst/>
              <a:rect l="l" t="t" r="r" b="b"/>
              <a:pathLst>
                <a:path w="2796" h="2845" extrusionOk="0">
                  <a:moveTo>
                    <a:pt x="2072" y="0"/>
                  </a:moveTo>
                  <a:cubicBezTo>
                    <a:pt x="1683" y="0"/>
                    <a:pt x="1163" y="310"/>
                    <a:pt x="721" y="824"/>
                  </a:cubicBezTo>
                  <a:cubicBezTo>
                    <a:pt x="101" y="1560"/>
                    <a:pt x="1" y="2314"/>
                    <a:pt x="353" y="2664"/>
                  </a:cubicBezTo>
                  <a:cubicBezTo>
                    <a:pt x="463" y="2785"/>
                    <a:pt x="607" y="2845"/>
                    <a:pt x="773" y="2845"/>
                  </a:cubicBezTo>
                  <a:cubicBezTo>
                    <a:pt x="1112" y="2845"/>
                    <a:pt x="1543" y="2596"/>
                    <a:pt x="1959" y="2113"/>
                  </a:cubicBezTo>
                  <a:cubicBezTo>
                    <a:pt x="2578" y="1376"/>
                    <a:pt x="2796" y="506"/>
                    <a:pt x="2461" y="154"/>
                  </a:cubicBezTo>
                  <a:cubicBezTo>
                    <a:pt x="2361" y="49"/>
                    <a:pt x="2227" y="0"/>
                    <a:pt x="2072" y="0"/>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2;p41">
              <a:extLst>
                <a:ext uri="{FF2B5EF4-FFF2-40B4-BE49-F238E27FC236}">
                  <a16:creationId xmlns:a16="http://schemas.microsoft.com/office/drawing/2014/main" id="{07FD5BFC-4C9B-18DA-ADB1-E2D4B14BBFDB}"/>
                </a:ext>
              </a:extLst>
            </p:cNvPr>
            <p:cNvSpPr/>
            <p:nvPr/>
          </p:nvSpPr>
          <p:spPr>
            <a:xfrm>
              <a:off x="7358515" y="1666942"/>
              <a:ext cx="62038" cy="51973"/>
            </a:xfrm>
            <a:custGeom>
              <a:avLst/>
              <a:gdLst/>
              <a:ahLst/>
              <a:cxnLst/>
              <a:rect l="l" t="t" r="r" b="b"/>
              <a:pathLst>
                <a:path w="1658" h="1389" extrusionOk="0">
                  <a:moveTo>
                    <a:pt x="602" y="1"/>
                  </a:moveTo>
                  <a:cubicBezTo>
                    <a:pt x="454" y="1"/>
                    <a:pt x="348" y="102"/>
                    <a:pt x="252" y="235"/>
                  </a:cubicBezTo>
                  <a:cubicBezTo>
                    <a:pt x="85" y="470"/>
                    <a:pt x="1" y="721"/>
                    <a:pt x="420" y="1056"/>
                  </a:cubicBezTo>
                  <a:cubicBezTo>
                    <a:pt x="679" y="1274"/>
                    <a:pt x="964" y="1389"/>
                    <a:pt x="1184" y="1389"/>
                  </a:cubicBezTo>
                  <a:cubicBezTo>
                    <a:pt x="1318" y="1389"/>
                    <a:pt x="1427" y="1346"/>
                    <a:pt x="1491" y="1257"/>
                  </a:cubicBezTo>
                  <a:cubicBezTo>
                    <a:pt x="1658" y="1023"/>
                    <a:pt x="1440" y="554"/>
                    <a:pt x="1022" y="202"/>
                  </a:cubicBezTo>
                  <a:cubicBezTo>
                    <a:pt x="849" y="58"/>
                    <a:pt x="714" y="1"/>
                    <a:pt x="602"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23;p41">
              <a:extLst>
                <a:ext uri="{FF2B5EF4-FFF2-40B4-BE49-F238E27FC236}">
                  <a16:creationId xmlns:a16="http://schemas.microsoft.com/office/drawing/2014/main" id="{1F6C9E2E-7F1F-FE4C-1DC1-49AFA2857AF0}"/>
                </a:ext>
              </a:extLst>
            </p:cNvPr>
            <p:cNvSpPr/>
            <p:nvPr/>
          </p:nvSpPr>
          <p:spPr>
            <a:xfrm>
              <a:off x="7383546" y="1635287"/>
              <a:ext cx="63909" cy="52908"/>
            </a:xfrm>
            <a:custGeom>
              <a:avLst/>
              <a:gdLst/>
              <a:ahLst/>
              <a:cxnLst/>
              <a:rect l="l" t="t" r="r" b="b"/>
              <a:pathLst>
                <a:path w="1708" h="1414" extrusionOk="0">
                  <a:moveTo>
                    <a:pt x="571" y="0"/>
                  </a:moveTo>
                  <a:cubicBezTo>
                    <a:pt x="426" y="0"/>
                    <a:pt x="328" y="99"/>
                    <a:pt x="235" y="229"/>
                  </a:cubicBezTo>
                  <a:cubicBezTo>
                    <a:pt x="68" y="463"/>
                    <a:pt x="1" y="697"/>
                    <a:pt x="436" y="1065"/>
                  </a:cubicBezTo>
                  <a:cubicBezTo>
                    <a:pt x="728" y="1292"/>
                    <a:pt x="1033" y="1414"/>
                    <a:pt x="1258" y="1414"/>
                  </a:cubicBezTo>
                  <a:cubicBezTo>
                    <a:pt x="1382" y="1414"/>
                    <a:pt x="1481" y="1377"/>
                    <a:pt x="1540" y="1300"/>
                  </a:cubicBezTo>
                  <a:cubicBezTo>
                    <a:pt x="1708" y="1065"/>
                    <a:pt x="1474" y="579"/>
                    <a:pt x="1038" y="229"/>
                  </a:cubicBezTo>
                  <a:cubicBezTo>
                    <a:pt x="837" y="64"/>
                    <a:pt x="689" y="0"/>
                    <a:pt x="571" y="0"/>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24;p41">
              <a:extLst>
                <a:ext uri="{FF2B5EF4-FFF2-40B4-BE49-F238E27FC236}">
                  <a16:creationId xmlns:a16="http://schemas.microsoft.com/office/drawing/2014/main" id="{51A51B29-6EDD-3D1F-BD34-F1BA2AF6483E}"/>
                </a:ext>
              </a:extLst>
            </p:cNvPr>
            <p:cNvSpPr/>
            <p:nvPr/>
          </p:nvSpPr>
          <p:spPr>
            <a:xfrm>
              <a:off x="7414864" y="1598732"/>
              <a:ext cx="61402" cy="51935"/>
            </a:xfrm>
            <a:custGeom>
              <a:avLst/>
              <a:gdLst/>
              <a:ahLst/>
              <a:cxnLst/>
              <a:rect l="l" t="t" r="r" b="b"/>
              <a:pathLst>
                <a:path w="1641" h="1388" extrusionOk="0">
                  <a:moveTo>
                    <a:pt x="588" y="1"/>
                  </a:moveTo>
                  <a:cubicBezTo>
                    <a:pt x="437" y="1"/>
                    <a:pt x="330" y="102"/>
                    <a:pt x="235" y="235"/>
                  </a:cubicBezTo>
                  <a:cubicBezTo>
                    <a:pt x="68" y="469"/>
                    <a:pt x="1" y="720"/>
                    <a:pt x="420" y="1054"/>
                  </a:cubicBezTo>
                  <a:cubicBezTo>
                    <a:pt x="679" y="1273"/>
                    <a:pt x="957" y="1388"/>
                    <a:pt x="1171" y="1388"/>
                  </a:cubicBezTo>
                  <a:cubicBezTo>
                    <a:pt x="1302" y="1388"/>
                    <a:pt x="1410" y="1344"/>
                    <a:pt x="1473" y="1255"/>
                  </a:cubicBezTo>
                  <a:cubicBezTo>
                    <a:pt x="1641" y="1021"/>
                    <a:pt x="1440" y="552"/>
                    <a:pt x="1022" y="202"/>
                  </a:cubicBezTo>
                  <a:cubicBezTo>
                    <a:pt x="842" y="58"/>
                    <a:pt x="702" y="1"/>
                    <a:pt x="588"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25;p41">
              <a:extLst>
                <a:ext uri="{FF2B5EF4-FFF2-40B4-BE49-F238E27FC236}">
                  <a16:creationId xmlns:a16="http://schemas.microsoft.com/office/drawing/2014/main" id="{15B0FD61-5D8E-8C2E-6492-7091E13D6E7B}"/>
                </a:ext>
              </a:extLst>
            </p:cNvPr>
            <p:cNvSpPr/>
            <p:nvPr/>
          </p:nvSpPr>
          <p:spPr>
            <a:xfrm>
              <a:off x="6365485" y="1205560"/>
              <a:ext cx="137210" cy="121083"/>
            </a:xfrm>
            <a:custGeom>
              <a:avLst/>
              <a:gdLst/>
              <a:ahLst/>
              <a:cxnLst/>
              <a:rect l="l" t="t" r="r" b="b"/>
              <a:pathLst>
                <a:path w="3667" h="3236" extrusionOk="0">
                  <a:moveTo>
                    <a:pt x="2194" y="0"/>
                  </a:moveTo>
                  <a:cubicBezTo>
                    <a:pt x="1273" y="0"/>
                    <a:pt x="168" y="1004"/>
                    <a:pt x="85" y="2075"/>
                  </a:cubicBezTo>
                  <a:cubicBezTo>
                    <a:pt x="1" y="3113"/>
                    <a:pt x="855" y="3196"/>
                    <a:pt x="1759" y="3229"/>
                  </a:cubicBezTo>
                  <a:cubicBezTo>
                    <a:pt x="1861" y="3233"/>
                    <a:pt x="1961" y="3235"/>
                    <a:pt x="2060" y="3235"/>
                  </a:cubicBezTo>
                  <a:cubicBezTo>
                    <a:pt x="2845" y="3235"/>
                    <a:pt x="3477" y="3077"/>
                    <a:pt x="3566" y="2125"/>
                  </a:cubicBezTo>
                  <a:cubicBezTo>
                    <a:pt x="3666" y="1020"/>
                    <a:pt x="3131" y="16"/>
                    <a:pt x="2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26;p41">
              <a:extLst>
                <a:ext uri="{FF2B5EF4-FFF2-40B4-BE49-F238E27FC236}">
                  <a16:creationId xmlns:a16="http://schemas.microsoft.com/office/drawing/2014/main" id="{D5F34230-ECE1-D43A-196A-3323763D56FB}"/>
                </a:ext>
              </a:extLst>
            </p:cNvPr>
            <p:cNvSpPr/>
            <p:nvPr/>
          </p:nvSpPr>
          <p:spPr>
            <a:xfrm>
              <a:off x="6396802" y="1228085"/>
              <a:ext cx="86434" cy="76070"/>
            </a:xfrm>
            <a:custGeom>
              <a:avLst/>
              <a:gdLst/>
              <a:ahLst/>
              <a:cxnLst/>
              <a:rect l="l" t="t" r="r" b="b"/>
              <a:pathLst>
                <a:path w="2310" h="2033" extrusionOk="0">
                  <a:moveTo>
                    <a:pt x="1373" y="1"/>
                  </a:moveTo>
                  <a:cubicBezTo>
                    <a:pt x="804" y="1"/>
                    <a:pt x="101" y="636"/>
                    <a:pt x="52" y="1306"/>
                  </a:cubicBezTo>
                  <a:cubicBezTo>
                    <a:pt x="1" y="1958"/>
                    <a:pt x="536" y="2009"/>
                    <a:pt x="1105" y="2025"/>
                  </a:cubicBezTo>
                  <a:cubicBezTo>
                    <a:pt x="1187" y="2029"/>
                    <a:pt x="1266" y="2032"/>
                    <a:pt x="1343" y="2032"/>
                  </a:cubicBezTo>
                  <a:cubicBezTo>
                    <a:pt x="1818" y="2032"/>
                    <a:pt x="2185" y="1916"/>
                    <a:pt x="2243" y="1339"/>
                  </a:cubicBezTo>
                  <a:cubicBezTo>
                    <a:pt x="2310" y="653"/>
                    <a:pt x="1959" y="17"/>
                    <a:pt x="1373"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27;p41">
              <a:extLst>
                <a:ext uri="{FF2B5EF4-FFF2-40B4-BE49-F238E27FC236}">
                  <a16:creationId xmlns:a16="http://schemas.microsoft.com/office/drawing/2014/main" id="{66E5C447-92C6-24F7-CFDA-D0B09487F3BB}"/>
                </a:ext>
              </a:extLst>
            </p:cNvPr>
            <p:cNvSpPr/>
            <p:nvPr/>
          </p:nvSpPr>
          <p:spPr>
            <a:xfrm>
              <a:off x="6396802" y="1102853"/>
              <a:ext cx="28250" cy="50139"/>
            </a:xfrm>
            <a:custGeom>
              <a:avLst/>
              <a:gdLst/>
              <a:ahLst/>
              <a:cxnLst/>
              <a:rect l="l" t="t" r="r" b="b"/>
              <a:pathLst>
                <a:path w="755" h="1340" extrusionOk="0">
                  <a:moveTo>
                    <a:pt x="421" y="0"/>
                  </a:moveTo>
                  <a:cubicBezTo>
                    <a:pt x="242" y="0"/>
                    <a:pt x="67" y="295"/>
                    <a:pt x="34" y="653"/>
                  </a:cubicBezTo>
                  <a:cubicBezTo>
                    <a:pt x="1" y="1021"/>
                    <a:pt x="135" y="1322"/>
                    <a:pt x="319" y="1340"/>
                  </a:cubicBezTo>
                  <a:cubicBezTo>
                    <a:pt x="520" y="1340"/>
                    <a:pt x="687" y="1054"/>
                    <a:pt x="721" y="686"/>
                  </a:cubicBezTo>
                  <a:cubicBezTo>
                    <a:pt x="754" y="318"/>
                    <a:pt x="637" y="17"/>
                    <a:pt x="436" y="1"/>
                  </a:cubicBezTo>
                  <a:cubicBezTo>
                    <a:pt x="431" y="0"/>
                    <a:pt x="426"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28;p41">
              <a:extLst>
                <a:ext uri="{FF2B5EF4-FFF2-40B4-BE49-F238E27FC236}">
                  <a16:creationId xmlns:a16="http://schemas.microsoft.com/office/drawing/2014/main" id="{21498E91-B4A7-6BCA-C6C3-B2349E08DE5F}"/>
                </a:ext>
              </a:extLst>
            </p:cNvPr>
            <p:cNvSpPr/>
            <p:nvPr/>
          </p:nvSpPr>
          <p:spPr>
            <a:xfrm>
              <a:off x="6384941" y="1065212"/>
              <a:ext cx="62001" cy="34536"/>
            </a:xfrm>
            <a:custGeom>
              <a:avLst/>
              <a:gdLst/>
              <a:ahLst/>
              <a:cxnLst/>
              <a:rect l="l" t="t" r="r" b="b"/>
              <a:pathLst>
                <a:path w="1657" h="923" extrusionOk="0">
                  <a:moveTo>
                    <a:pt x="1482" y="1"/>
                  </a:moveTo>
                  <a:cubicBezTo>
                    <a:pt x="1473" y="1"/>
                    <a:pt x="1464" y="1"/>
                    <a:pt x="1456" y="3"/>
                  </a:cubicBezTo>
                  <a:lnTo>
                    <a:pt x="201" y="119"/>
                  </a:lnTo>
                  <a:cubicBezTo>
                    <a:pt x="83" y="137"/>
                    <a:pt x="0" y="220"/>
                    <a:pt x="16" y="337"/>
                  </a:cubicBezTo>
                  <a:lnTo>
                    <a:pt x="16" y="739"/>
                  </a:lnTo>
                  <a:cubicBezTo>
                    <a:pt x="16" y="856"/>
                    <a:pt x="117" y="922"/>
                    <a:pt x="217" y="922"/>
                  </a:cubicBezTo>
                  <a:lnTo>
                    <a:pt x="1473" y="789"/>
                  </a:lnTo>
                  <a:cubicBezTo>
                    <a:pt x="1573" y="789"/>
                    <a:pt x="1656" y="688"/>
                    <a:pt x="1656" y="572"/>
                  </a:cubicBezTo>
                  <a:lnTo>
                    <a:pt x="1640" y="170"/>
                  </a:lnTo>
                  <a:cubicBezTo>
                    <a:pt x="1640" y="79"/>
                    <a:pt x="1570"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29;p41">
              <a:extLst>
                <a:ext uri="{FF2B5EF4-FFF2-40B4-BE49-F238E27FC236}">
                  <a16:creationId xmlns:a16="http://schemas.microsoft.com/office/drawing/2014/main" id="{C1DB1BAA-5E67-8529-B33F-E26E76B484D4}"/>
                </a:ext>
              </a:extLst>
            </p:cNvPr>
            <p:cNvSpPr/>
            <p:nvPr/>
          </p:nvSpPr>
          <p:spPr>
            <a:xfrm>
              <a:off x="6472608" y="1108465"/>
              <a:ext cx="21927" cy="46398"/>
            </a:xfrm>
            <a:custGeom>
              <a:avLst/>
              <a:gdLst/>
              <a:ahLst/>
              <a:cxnLst/>
              <a:rect l="l" t="t" r="r" b="b"/>
              <a:pathLst>
                <a:path w="586" h="1240" extrusionOk="0">
                  <a:moveTo>
                    <a:pt x="317" y="1"/>
                  </a:moveTo>
                  <a:cubicBezTo>
                    <a:pt x="167" y="1"/>
                    <a:pt x="34" y="269"/>
                    <a:pt x="16" y="621"/>
                  </a:cubicBezTo>
                  <a:cubicBezTo>
                    <a:pt x="0" y="955"/>
                    <a:pt x="117" y="1223"/>
                    <a:pt x="284" y="1239"/>
                  </a:cubicBezTo>
                  <a:cubicBezTo>
                    <a:pt x="435" y="1239"/>
                    <a:pt x="569" y="971"/>
                    <a:pt x="585" y="637"/>
                  </a:cubicBezTo>
                  <a:cubicBezTo>
                    <a:pt x="585" y="286"/>
                    <a:pt x="469" y="18"/>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30;p41">
              <a:extLst>
                <a:ext uri="{FF2B5EF4-FFF2-40B4-BE49-F238E27FC236}">
                  <a16:creationId xmlns:a16="http://schemas.microsoft.com/office/drawing/2014/main" id="{BCEDA357-383E-4828-EDF2-1AF4E7949409}"/>
                </a:ext>
              </a:extLst>
            </p:cNvPr>
            <p:cNvSpPr/>
            <p:nvPr/>
          </p:nvSpPr>
          <p:spPr>
            <a:xfrm>
              <a:off x="6464414" y="1068953"/>
              <a:ext cx="60803" cy="39064"/>
            </a:xfrm>
            <a:custGeom>
              <a:avLst/>
              <a:gdLst/>
              <a:ahLst/>
              <a:cxnLst/>
              <a:rect l="l" t="t" r="r" b="b"/>
              <a:pathLst>
                <a:path w="1625" h="1044" extrusionOk="0">
                  <a:moveTo>
                    <a:pt x="288" y="0"/>
                  </a:moveTo>
                  <a:cubicBezTo>
                    <a:pt x="199" y="0"/>
                    <a:pt x="117" y="63"/>
                    <a:pt x="101" y="153"/>
                  </a:cubicBezTo>
                  <a:lnTo>
                    <a:pt x="18" y="572"/>
                  </a:lnTo>
                  <a:cubicBezTo>
                    <a:pt x="1" y="689"/>
                    <a:pt x="68" y="789"/>
                    <a:pt x="152" y="806"/>
                  </a:cubicBezTo>
                  <a:lnTo>
                    <a:pt x="1306" y="1041"/>
                  </a:lnTo>
                  <a:cubicBezTo>
                    <a:pt x="1316" y="1042"/>
                    <a:pt x="1326" y="1043"/>
                    <a:pt x="1336" y="1043"/>
                  </a:cubicBezTo>
                  <a:cubicBezTo>
                    <a:pt x="1426" y="1043"/>
                    <a:pt x="1509" y="978"/>
                    <a:pt x="1524" y="873"/>
                  </a:cubicBezTo>
                  <a:lnTo>
                    <a:pt x="1607" y="454"/>
                  </a:lnTo>
                  <a:cubicBezTo>
                    <a:pt x="1625" y="354"/>
                    <a:pt x="1574" y="254"/>
                    <a:pt x="1473" y="220"/>
                  </a:cubicBezTo>
                  <a:lnTo>
                    <a:pt x="320" y="3"/>
                  </a:lnTo>
                  <a:cubicBezTo>
                    <a:pt x="309" y="1"/>
                    <a:pt x="298"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31;p41">
              <a:extLst>
                <a:ext uri="{FF2B5EF4-FFF2-40B4-BE49-F238E27FC236}">
                  <a16:creationId xmlns:a16="http://schemas.microsoft.com/office/drawing/2014/main" id="{5D7DEA7E-85A6-B5E0-9DCC-C7CC2A7C7841}"/>
                </a:ext>
              </a:extLst>
            </p:cNvPr>
            <p:cNvSpPr/>
            <p:nvPr/>
          </p:nvSpPr>
          <p:spPr>
            <a:xfrm>
              <a:off x="6422507" y="1224343"/>
              <a:ext cx="58222" cy="32591"/>
            </a:xfrm>
            <a:custGeom>
              <a:avLst/>
              <a:gdLst/>
              <a:ahLst/>
              <a:cxnLst/>
              <a:rect l="l" t="t" r="r" b="b"/>
              <a:pathLst>
                <a:path w="1556" h="871" extrusionOk="0">
                  <a:moveTo>
                    <a:pt x="620" y="1"/>
                  </a:moveTo>
                  <a:cubicBezTo>
                    <a:pt x="201" y="1"/>
                    <a:pt x="0" y="469"/>
                    <a:pt x="0" y="469"/>
                  </a:cubicBezTo>
                  <a:cubicBezTo>
                    <a:pt x="82" y="461"/>
                    <a:pt x="162" y="457"/>
                    <a:pt x="241" y="457"/>
                  </a:cubicBezTo>
                  <a:cubicBezTo>
                    <a:pt x="698" y="457"/>
                    <a:pt x="1111" y="585"/>
                    <a:pt x="1440" y="870"/>
                  </a:cubicBezTo>
                  <a:cubicBezTo>
                    <a:pt x="1440" y="870"/>
                    <a:pt x="1556" y="402"/>
                    <a:pt x="937" y="83"/>
                  </a:cubicBezTo>
                  <a:cubicBezTo>
                    <a:pt x="820" y="25"/>
                    <a:pt x="71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732;p41">
              <a:extLst>
                <a:ext uri="{FF2B5EF4-FFF2-40B4-BE49-F238E27FC236}">
                  <a16:creationId xmlns:a16="http://schemas.microsoft.com/office/drawing/2014/main" id="{05DBCB22-846D-0749-99BE-D8E06533149A}"/>
                </a:ext>
              </a:extLst>
            </p:cNvPr>
            <p:cNvSpPr/>
            <p:nvPr/>
          </p:nvSpPr>
          <p:spPr>
            <a:xfrm>
              <a:off x="6436875" y="1227599"/>
              <a:ext cx="30757" cy="12385"/>
            </a:xfrm>
            <a:custGeom>
              <a:avLst/>
              <a:gdLst/>
              <a:ahLst/>
              <a:cxnLst/>
              <a:rect l="l" t="t" r="r" b="b"/>
              <a:pathLst>
                <a:path w="822" h="331" extrusionOk="0">
                  <a:moveTo>
                    <a:pt x="274" y="1"/>
                  </a:moveTo>
                  <a:cubicBezTo>
                    <a:pt x="164" y="1"/>
                    <a:pt x="73" y="46"/>
                    <a:pt x="1" y="97"/>
                  </a:cubicBezTo>
                  <a:lnTo>
                    <a:pt x="821" y="331"/>
                  </a:lnTo>
                  <a:cubicBezTo>
                    <a:pt x="770" y="248"/>
                    <a:pt x="670" y="147"/>
                    <a:pt x="503" y="63"/>
                  </a:cubicBezTo>
                  <a:cubicBezTo>
                    <a:pt x="419" y="18"/>
                    <a:pt x="343"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733;p41">
              <a:extLst>
                <a:ext uri="{FF2B5EF4-FFF2-40B4-BE49-F238E27FC236}">
                  <a16:creationId xmlns:a16="http://schemas.microsoft.com/office/drawing/2014/main" id="{D59974F0-3142-5FD5-AF8F-6DC9AF8B6990}"/>
                </a:ext>
              </a:extLst>
            </p:cNvPr>
            <p:cNvSpPr/>
            <p:nvPr/>
          </p:nvSpPr>
          <p:spPr>
            <a:xfrm>
              <a:off x="6380526" y="1122234"/>
              <a:ext cx="64545" cy="45126"/>
            </a:xfrm>
            <a:custGeom>
              <a:avLst/>
              <a:gdLst/>
              <a:ahLst/>
              <a:cxnLst/>
              <a:rect l="l" t="t" r="r" b="b"/>
              <a:pathLst>
                <a:path w="1725" h="1206" extrusionOk="0">
                  <a:moveTo>
                    <a:pt x="101" y="1"/>
                  </a:moveTo>
                  <a:lnTo>
                    <a:pt x="1" y="1139"/>
                  </a:lnTo>
                  <a:lnTo>
                    <a:pt x="1624" y="1206"/>
                  </a:lnTo>
                  <a:lnTo>
                    <a:pt x="1725" y="68"/>
                  </a:ln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734;p41">
              <a:extLst>
                <a:ext uri="{FF2B5EF4-FFF2-40B4-BE49-F238E27FC236}">
                  <a16:creationId xmlns:a16="http://schemas.microsoft.com/office/drawing/2014/main" id="{13F59D9E-3F38-B61F-17D5-B49A921E21E7}"/>
                </a:ext>
              </a:extLst>
            </p:cNvPr>
            <p:cNvSpPr/>
            <p:nvPr/>
          </p:nvSpPr>
          <p:spPr>
            <a:xfrm>
              <a:off x="6467594" y="1129156"/>
              <a:ext cx="59494" cy="45724"/>
            </a:xfrm>
            <a:custGeom>
              <a:avLst/>
              <a:gdLst/>
              <a:ahLst/>
              <a:cxnLst/>
              <a:rect l="l" t="t" r="r" b="b"/>
              <a:pathLst>
                <a:path w="1590" h="1222" extrusionOk="0">
                  <a:moveTo>
                    <a:pt x="83" y="1"/>
                  </a:moveTo>
                  <a:lnTo>
                    <a:pt x="0" y="1121"/>
                  </a:lnTo>
                  <a:lnTo>
                    <a:pt x="1506" y="1222"/>
                  </a:lnTo>
                  <a:lnTo>
                    <a:pt x="1589" y="101"/>
                  </a:lnTo>
                  <a:lnTo>
                    <a:pt x="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735;p41">
              <a:extLst>
                <a:ext uri="{FF2B5EF4-FFF2-40B4-BE49-F238E27FC236}">
                  <a16:creationId xmlns:a16="http://schemas.microsoft.com/office/drawing/2014/main" id="{252834DA-7AE2-30C0-23A9-C3935D0B5100}"/>
                </a:ext>
              </a:extLst>
            </p:cNvPr>
            <p:cNvSpPr/>
            <p:nvPr/>
          </p:nvSpPr>
          <p:spPr>
            <a:xfrm>
              <a:off x="6439382" y="1138510"/>
              <a:ext cx="48269" cy="69222"/>
            </a:xfrm>
            <a:custGeom>
              <a:avLst/>
              <a:gdLst/>
              <a:ahLst/>
              <a:cxnLst/>
              <a:rect l="l" t="t" r="r" b="b"/>
              <a:pathLst>
                <a:path w="1290" h="1850" extrusionOk="0">
                  <a:moveTo>
                    <a:pt x="302" y="1"/>
                  </a:moveTo>
                  <a:lnTo>
                    <a:pt x="302" y="1"/>
                  </a:lnTo>
                  <a:cubicBezTo>
                    <a:pt x="754" y="838"/>
                    <a:pt x="922" y="1391"/>
                    <a:pt x="654" y="1607"/>
                  </a:cubicBezTo>
                  <a:cubicBezTo>
                    <a:pt x="551" y="1689"/>
                    <a:pt x="411" y="1715"/>
                    <a:pt x="268" y="1715"/>
                  </a:cubicBezTo>
                  <a:cubicBezTo>
                    <a:pt x="177" y="1715"/>
                    <a:pt x="85" y="1705"/>
                    <a:pt x="1" y="1692"/>
                  </a:cubicBezTo>
                  <a:lnTo>
                    <a:pt x="1" y="1708"/>
                  </a:lnTo>
                  <a:cubicBezTo>
                    <a:pt x="1" y="1708"/>
                    <a:pt x="364" y="1849"/>
                    <a:pt x="678" y="1849"/>
                  </a:cubicBezTo>
                  <a:cubicBezTo>
                    <a:pt x="796" y="1849"/>
                    <a:pt x="906" y="1830"/>
                    <a:pt x="989" y="1775"/>
                  </a:cubicBezTo>
                  <a:cubicBezTo>
                    <a:pt x="1290" y="1558"/>
                    <a:pt x="955" y="955"/>
                    <a:pt x="302" y="1"/>
                  </a:cubicBezTo>
                  <a:close/>
                </a:path>
              </a:pathLst>
            </a:custGeom>
            <a:solidFill>
              <a:srgbClr val="D175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736;p41">
              <a:extLst>
                <a:ext uri="{FF2B5EF4-FFF2-40B4-BE49-F238E27FC236}">
                  <a16:creationId xmlns:a16="http://schemas.microsoft.com/office/drawing/2014/main" id="{7AAC4120-0755-86BE-9D57-1BAAC77D1D86}"/>
                </a:ext>
              </a:extLst>
            </p:cNvPr>
            <p:cNvSpPr/>
            <p:nvPr/>
          </p:nvSpPr>
          <p:spPr>
            <a:xfrm>
              <a:off x="6474441" y="1134769"/>
              <a:ext cx="45762" cy="35098"/>
            </a:xfrm>
            <a:custGeom>
              <a:avLst/>
              <a:gdLst/>
              <a:ahLst/>
              <a:cxnLst/>
              <a:rect l="l" t="t" r="r" b="b"/>
              <a:pathLst>
                <a:path w="1223" h="938" extrusionOk="0">
                  <a:moveTo>
                    <a:pt x="68" y="1"/>
                  </a:moveTo>
                  <a:lnTo>
                    <a:pt x="1" y="855"/>
                  </a:lnTo>
                  <a:lnTo>
                    <a:pt x="1156" y="938"/>
                  </a:lnTo>
                  <a:lnTo>
                    <a:pt x="1223" y="68"/>
                  </a:lnTo>
                  <a:lnTo>
                    <a:pt x="68" y="1"/>
                  </a:ln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737;p41">
              <a:extLst>
                <a:ext uri="{FF2B5EF4-FFF2-40B4-BE49-F238E27FC236}">
                  <a16:creationId xmlns:a16="http://schemas.microsoft.com/office/drawing/2014/main" id="{21D18860-74CD-231D-591B-4367F23BA17E}"/>
                </a:ext>
              </a:extLst>
            </p:cNvPr>
            <p:cNvSpPr/>
            <p:nvPr/>
          </p:nvSpPr>
          <p:spPr>
            <a:xfrm>
              <a:off x="6387448" y="1129156"/>
              <a:ext cx="51374" cy="34462"/>
            </a:xfrm>
            <a:custGeom>
              <a:avLst/>
              <a:gdLst/>
              <a:ahLst/>
              <a:cxnLst/>
              <a:rect l="l" t="t" r="r" b="b"/>
              <a:pathLst>
                <a:path w="1373" h="921" extrusionOk="0">
                  <a:moveTo>
                    <a:pt x="83" y="1"/>
                  </a:moveTo>
                  <a:lnTo>
                    <a:pt x="0" y="853"/>
                  </a:lnTo>
                  <a:lnTo>
                    <a:pt x="1306" y="920"/>
                  </a:lnTo>
                  <a:lnTo>
                    <a:pt x="1372" y="68"/>
                  </a:lnTo>
                  <a:lnTo>
                    <a:pt x="83" y="1"/>
                  </a:ln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738;p41">
              <a:extLst>
                <a:ext uri="{FF2B5EF4-FFF2-40B4-BE49-F238E27FC236}">
                  <a16:creationId xmlns:a16="http://schemas.microsoft.com/office/drawing/2014/main" id="{20234EA7-B09B-C16A-F098-05E9519CB585}"/>
                </a:ext>
              </a:extLst>
            </p:cNvPr>
            <p:cNvSpPr/>
            <p:nvPr/>
          </p:nvSpPr>
          <p:spPr>
            <a:xfrm>
              <a:off x="6441290" y="1129755"/>
              <a:ext cx="33189" cy="11974"/>
            </a:xfrm>
            <a:custGeom>
              <a:avLst/>
              <a:gdLst/>
              <a:ahLst/>
              <a:cxnLst/>
              <a:rect l="l" t="t" r="r" b="b"/>
              <a:pathLst>
                <a:path w="887" h="320" extrusionOk="0">
                  <a:moveTo>
                    <a:pt x="67" y="1"/>
                  </a:moveTo>
                  <a:lnTo>
                    <a:pt x="0" y="252"/>
                  </a:lnTo>
                  <a:lnTo>
                    <a:pt x="820" y="319"/>
                  </a:lnTo>
                  <a:lnTo>
                    <a:pt x="887" y="52"/>
                  </a:lnTo>
                  <a:lnTo>
                    <a:pt x="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739;p41">
              <a:extLst>
                <a:ext uri="{FF2B5EF4-FFF2-40B4-BE49-F238E27FC236}">
                  <a16:creationId xmlns:a16="http://schemas.microsoft.com/office/drawing/2014/main" id="{2215F735-3912-362A-DC64-ED84F932F488}"/>
                </a:ext>
              </a:extLst>
            </p:cNvPr>
            <p:cNvSpPr/>
            <p:nvPr/>
          </p:nvSpPr>
          <p:spPr>
            <a:xfrm>
              <a:off x="6291026" y="1117258"/>
              <a:ext cx="97061" cy="16950"/>
            </a:xfrm>
            <a:custGeom>
              <a:avLst/>
              <a:gdLst/>
              <a:ahLst/>
              <a:cxnLst/>
              <a:rect l="l" t="t" r="r" b="b"/>
              <a:pathLst>
                <a:path w="2594" h="453" extrusionOk="0">
                  <a:moveTo>
                    <a:pt x="50" y="0"/>
                  </a:moveTo>
                  <a:lnTo>
                    <a:pt x="0" y="252"/>
                  </a:lnTo>
                  <a:lnTo>
                    <a:pt x="2544" y="453"/>
                  </a:lnTo>
                  <a:lnTo>
                    <a:pt x="2593" y="185"/>
                  </a:lnTo>
                  <a:lnTo>
                    <a:pt x="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740;p41">
              <a:extLst>
                <a:ext uri="{FF2B5EF4-FFF2-40B4-BE49-F238E27FC236}">
                  <a16:creationId xmlns:a16="http://schemas.microsoft.com/office/drawing/2014/main" id="{05954B5D-51EF-34CF-47EC-85928CCDE897}"/>
                </a:ext>
              </a:extLst>
            </p:cNvPr>
            <p:cNvSpPr/>
            <p:nvPr/>
          </p:nvSpPr>
          <p:spPr>
            <a:xfrm>
              <a:off x="6410571" y="1130428"/>
              <a:ext cx="25107" cy="18185"/>
            </a:xfrm>
            <a:custGeom>
              <a:avLst/>
              <a:gdLst/>
              <a:ahLst/>
              <a:cxnLst/>
              <a:rect l="l" t="t" r="r" b="b"/>
              <a:pathLst>
                <a:path w="671" h="486" extrusionOk="0">
                  <a:moveTo>
                    <a:pt x="1" y="0"/>
                  </a:moveTo>
                  <a:lnTo>
                    <a:pt x="1" y="0"/>
                  </a:lnTo>
                  <a:cubicBezTo>
                    <a:pt x="34" y="268"/>
                    <a:pt x="135" y="485"/>
                    <a:pt x="286" y="485"/>
                  </a:cubicBezTo>
                  <a:cubicBezTo>
                    <a:pt x="293" y="485"/>
                    <a:pt x="299" y="486"/>
                    <a:pt x="306" y="486"/>
                  </a:cubicBezTo>
                  <a:cubicBezTo>
                    <a:pt x="465" y="486"/>
                    <a:pt x="606" y="290"/>
                    <a:pt x="670" y="34"/>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41;p41">
              <a:extLst>
                <a:ext uri="{FF2B5EF4-FFF2-40B4-BE49-F238E27FC236}">
                  <a16:creationId xmlns:a16="http://schemas.microsoft.com/office/drawing/2014/main" id="{D25048B6-740E-3286-9AE0-58781C910FC9}"/>
                </a:ext>
              </a:extLst>
            </p:cNvPr>
            <p:cNvSpPr/>
            <p:nvPr/>
          </p:nvSpPr>
          <p:spPr>
            <a:xfrm>
              <a:off x="6490717" y="1135405"/>
              <a:ext cx="20093" cy="16950"/>
            </a:xfrm>
            <a:custGeom>
              <a:avLst/>
              <a:gdLst/>
              <a:ahLst/>
              <a:cxnLst/>
              <a:rect l="l" t="t" r="r" b="b"/>
              <a:pathLst>
                <a:path w="537" h="453" extrusionOk="0">
                  <a:moveTo>
                    <a:pt x="1" y="1"/>
                  </a:moveTo>
                  <a:cubicBezTo>
                    <a:pt x="34" y="251"/>
                    <a:pt x="135" y="452"/>
                    <a:pt x="252" y="452"/>
                  </a:cubicBezTo>
                  <a:cubicBezTo>
                    <a:pt x="386" y="452"/>
                    <a:pt x="487" y="285"/>
                    <a:pt x="536" y="3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42;p41">
              <a:extLst>
                <a:ext uri="{FF2B5EF4-FFF2-40B4-BE49-F238E27FC236}">
                  <a16:creationId xmlns:a16="http://schemas.microsoft.com/office/drawing/2014/main" id="{BA7A83CB-2E7E-E7BD-461C-14A219A388F0}"/>
                </a:ext>
              </a:extLst>
            </p:cNvPr>
            <p:cNvSpPr/>
            <p:nvPr/>
          </p:nvSpPr>
          <p:spPr>
            <a:xfrm>
              <a:off x="6424341" y="1251508"/>
              <a:ext cx="42020" cy="18372"/>
            </a:xfrm>
            <a:custGeom>
              <a:avLst/>
              <a:gdLst/>
              <a:ahLst/>
              <a:cxnLst/>
              <a:rect l="l" t="t" r="r" b="b"/>
              <a:pathLst>
                <a:path w="1123" h="491" extrusionOk="0">
                  <a:moveTo>
                    <a:pt x="413" y="1"/>
                  </a:moveTo>
                  <a:cubicBezTo>
                    <a:pt x="219" y="1"/>
                    <a:pt x="76" y="66"/>
                    <a:pt x="52" y="178"/>
                  </a:cubicBezTo>
                  <a:cubicBezTo>
                    <a:pt x="1" y="328"/>
                    <a:pt x="219" y="245"/>
                    <a:pt x="520" y="312"/>
                  </a:cubicBezTo>
                  <a:cubicBezTo>
                    <a:pt x="728" y="361"/>
                    <a:pt x="919" y="490"/>
                    <a:pt x="1019" y="490"/>
                  </a:cubicBezTo>
                  <a:cubicBezTo>
                    <a:pt x="1056" y="490"/>
                    <a:pt x="1080" y="473"/>
                    <a:pt x="1089" y="428"/>
                  </a:cubicBezTo>
                  <a:cubicBezTo>
                    <a:pt x="1123" y="278"/>
                    <a:pt x="922" y="111"/>
                    <a:pt x="637" y="27"/>
                  </a:cubicBezTo>
                  <a:cubicBezTo>
                    <a:pt x="558" y="9"/>
                    <a:pt x="482" y="1"/>
                    <a:pt x="413" y="1"/>
                  </a:cubicBezTo>
                  <a:close/>
                </a:path>
              </a:pathLst>
            </a:custGeom>
            <a:solidFill>
              <a:srgbClr val="D175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43;p41">
              <a:extLst>
                <a:ext uri="{FF2B5EF4-FFF2-40B4-BE49-F238E27FC236}">
                  <a16:creationId xmlns:a16="http://schemas.microsoft.com/office/drawing/2014/main" id="{0B601551-D115-5DE1-6B7E-DB53E273C5AC}"/>
                </a:ext>
              </a:extLst>
            </p:cNvPr>
            <p:cNvSpPr/>
            <p:nvPr/>
          </p:nvSpPr>
          <p:spPr>
            <a:xfrm>
              <a:off x="6282869" y="1096978"/>
              <a:ext cx="69559" cy="99418"/>
            </a:xfrm>
            <a:custGeom>
              <a:avLst/>
              <a:gdLst/>
              <a:ahLst/>
              <a:cxnLst/>
              <a:rect l="l" t="t" r="r" b="b"/>
              <a:pathLst>
                <a:path w="1859" h="2657" extrusionOk="0">
                  <a:moveTo>
                    <a:pt x="638" y="1"/>
                  </a:moveTo>
                  <a:cubicBezTo>
                    <a:pt x="615" y="1"/>
                    <a:pt x="592" y="3"/>
                    <a:pt x="569" y="7"/>
                  </a:cubicBezTo>
                  <a:cubicBezTo>
                    <a:pt x="167" y="73"/>
                    <a:pt x="0" y="727"/>
                    <a:pt x="201" y="1446"/>
                  </a:cubicBezTo>
                  <a:cubicBezTo>
                    <a:pt x="390" y="2140"/>
                    <a:pt x="834" y="2656"/>
                    <a:pt x="1220" y="2656"/>
                  </a:cubicBezTo>
                  <a:cubicBezTo>
                    <a:pt x="1244" y="2656"/>
                    <a:pt x="1267" y="2654"/>
                    <a:pt x="1289" y="2650"/>
                  </a:cubicBezTo>
                  <a:cubicBezTo>
                    <a:pt x="1691" y="2584"/>
                    <a:pt x="1858" y="1948"/>
                    <a:pt x="1657" y="1211"/>
                  </a:cubicBezTo>
                  <a:cubicBezTo>
                    <a:pt x="1468" y="517"/>
                    <a:pt x="1025" y="1"/>
                    <a:pt x="638" y="1"/>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44;p41">
              <a:extLst>
                <a:ext uri="{FF2B5EF4-FFF2-40B4-BE49-F238E27FC236}">
                  <a16:creationId xmlns:a16="http://schemas.microsoft.com/office/drawing/2014/main" id="{A9AEA953-0119-B160-3091-ED83C38585F9}"/>
                </a:ext>
              </a:extLst>
            </p:cNvPr>
            <p:cNvSpPr/>
            <p:nvPr/>
          </p:nvSpPr>
          <p:spPr>
            <a:xfrm>
              <a:off x="6295366" y="1127697"/>
              <a:ext cx="42020" cy="59307"/>
            </a:xfrm>
            <a:custGeom>
              <a:avLst/>
              <a:gdLst/>
              <a:ahLst/>
              <a:cxnLst/>
              <a:rect l="l" t="t" r="r" b="b"/>
              <a:pathLst>
                <a:path w="1123" h="1585" extrusionOk="0">
                  <a:moveTo>
                    <a:pt x="355" y="1"/>
                  </a:moveTo>
                  <a:cubicBezTo>
                    <a:pt x="337" y="1"/>
                    <a:pt x="319" y="2"/>
                    <a:pt x="302" y="6"/>
                  </a:cubicBezTo>
                  <a:cubicBezTo>
                    <a:pt x="68" y="56"/>
                    <a:pt x="1" y="441"/>
                    <a:pt x="152" y="876"/>
                  </a:cubicBezTo>
                  <a:cubicBezTo>
                    <a:pt x="292" y="1281"/>
                    <a:pt x="562" y="1584"/>
                    <a:pt x="775" y="1584"/>
                  </a:cubicBezTo>
                  <a:cubicBezTo>
                    <a:pt x="791" y="1584"/>
                    <a:pt x="806" y="1583"/>
                    <a:pt x="821" y="1579"/>
                  </a:cubicBezTo>
                  <a:cubicBezTo>
                    <a:pt x="1056" y="1512"/>
                    <a:pt x="1123" y="1127"/>
                    <a:pt x="971" y="692"/>
                  </a:cubicBezTo>
                  <a:cubicBezTo>
                    <a:pt x="833" y="289"/>
                    <a:pt x="578" y="1"/>
                    <a:pt x="355" y="1"/>
                  </a:cubicBezTo>
                  <a:close/>
                </a:path>
              </a:pathLst>
            </a:custGeom>
            <a:solidFill>
              <a:srgbClr val="D175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45;p41">
              <a:extLst>
                <a:ext uri="{FF2B5EF4-FFF2-40B4-BE49-F238E27FC236}">
                  <a16:creationId xmlns:a16="http://schemas.microsoft.com/office/drawing/2014/main" id="{F54F8496-BC08-5771-E097-0E6435B9D94E}"/>
                </a:ext>
              </a:extLst>
            </p:cNvPr>
            <p:cNvSpPr/>
            <p:nvPr/>
          </p:nvSpPr>
          <p:spPr>
            <a:xfrm>
              <a:off x="6309136" y="1151569"/>
              <a:ext cx="26342" cy="36632"/>
            </a:xfrm>
            <a:custGeom>
              <a:avLst/>
              <a:gdLst/>
              <a:ahLst/>
              <a:cxnLst/>
              <a:rect l="l" t="t" r="r" b="b"/>
              <a:pathLst>
                <a:path w="704" h="979" extrusionOk="0">
                  <a:moveTo>
                    <a:pt x="219" y="0"/>
                  </a:moveTo>
                  <a:cubicBezTo>
                    <a:pt x="207" y="0"/>
                    <a:pt x="196" y="1"/>
                    <a:pt x="186" y="4"/>
                  </a:cubicBezTo>
                  <a:cubicBezTo>
                    <a:pt x="34" y="38"/>
                    <a:pt x="1" y="272"/>
                    <a:pt x="85" y="556"/>
                  </a:cubicBezTo>
                  <a:cubicBezTo>
                    <a:pt x="178" y="802"/>
                    <a:pt x="341" y="979"/>
                    <a:pt x="484" y="979"/>
                  </a:cubicBezTo>
                  <a:cubicBezTo>
                    <a:pt x="496" y="979"/>
                    <a:pt x="508" y="977"/>
                    <a:pt x="520" y="975"/>
                  </a:cubicBezTo>
                  <a:cubicBezTo>
                    <a:pt x="654" y="941"/>
                    <a:pt x="704" y="707"/>
                    <a:pt x="603" y="422"/>
                  </a:cubicBezTo>
                  <a:cubicBezTo>
                    <a:pt x="527" y="175"/>
                    <a:pt x="351" y="0"/>
                    <a:pt x="219" y="0"/>
                  </a:cubicBezTo>
                  <a:close/>
                </a:path>
              </a:pathLst>
            </a:custGeom>
            <a:solidFill>
              <a:srgbClr val="ECB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46;p41">
              <a:extLst>
                <a:ext uri="{FF2B5EF4-FFF2-40B4-BE49-F238E27FC236}">
                  <a16:creationId xmlns:a16="http://schemas.microsoft.com/office/drawing/2014/main" id="{F3E272B1-2ED3-33EF-E06F-10020C2CE81A}"/>
                </a:ext>
              </a:extLst>
            </p:cNvPr>
            <p:cNvSpPr/>
            <p:nvPr/>
          </p:nvSpPr>
          <p:spPr>
            <a:xfrm>
              <a:off x="5894899" y="3047306"/>
              <a:ext cx="1912259" cy="1227968"/>
            </a:xfrm>
            <a:custGeom>
              <a:avLst/>
              <a:gdLst/>
              <a:ahLst/>
              <a:cxnLst/>
              <a:rect l="l" t="t" r="r" b="b"/>
              <a:pathLst>
                <a:path w="51106" h="32818" extrusionOk="0">
                  <a:moveTo>
                    <a:pt x="46551" y="1"/>
                  </a:moveTo>
                  <a:cubicBezTo>
                    <a:pt x="45174" y="1"/>
                    <a:pt x="43790" y="154"/>
                    <a:pt x="42453" y="421"/>
                  </a:cubicBezTo>
                  <a:cubicBezTo>
                    <a:pt x="38354" y="1258"/>
                    <a:pt x="34539" y="3031"/>
                    <a:pt x="30572" y="4370"/>
                  </a:cubicBezTo>
                  <a:cubicBezTo>
                    <a:pt x="25586" y="6059"/>
                    <a:pt x="20336" y="7029"/>
                    <a:pt x="15082" y="7029"/>
                  </a:cubicBezTo>
                  <a:cubicBezTo>
                    <a:pt x="13724" y="7029"/>
                    <a:pt x="12365" y="6964"/>
                    <a:pt x="11011" y="6831"/>
                  </a:cubicBezTo>
                  <a:cubicBezTo>
                    <a:pt x="7296" y="6462"/>
                    <a:pt x="3649" y="5575"/>
                    <a:pt x="1" y="4689"/>
                  </a:cubicBezTo>
                  <a:lnTo>
                    <a:pt x="1" y="4689"/>
                  </a:lnTo>
                  <a:cubicBezTo>
                    <a:pt x="971" y="8922"/>
                    <a:pt x="1841" y="14528"/>
                    <a:pt x="3865" y="18259"/>
                  </a:cubicBezTo>
                  <a:cubicBezTo>
                    <a:pt x="7263" y="24501"/>
                    <a:pt x="13169" y="30073"/>
                    <a:pt x="20315" y="32817"/>
                  </a:cubicBezTo>
                  <a:cubicBezTo>
                    <a:pt x="21420" y="24718"/>
                    <a:pt x="35626" y="4169"/>
                    <a:pt x="51105" y="639"/>
                  </a:cubicBezTo>
                  <a:cubicBezTo>
                    <a:pt x="49650" y="195"/>
                    <a:pt x="48105" y="1"/>
                    <a:pt x="46551" y="1"/>
                  </a:cubicBezTo>
                  <a:close/>
                </a:path>
              </a:pathLst>
            </a:custGeom>
            <a:solidFill>
              <a:srgbClr val="40AAB3">
                <a:alpha val="32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47;p41">
              <a:extLst>
                <a:ext uri="{FF2B5EF4-FFF2-40B4-BE49-F238E27FC236}">
                  <a16:creationId xmlns:a16="http://schemas.microsoft.com/office/drawing/2014/main" id="{3DFBFAD0-104D-CBD9-7527-BDE39D3C25C6}"/>
                </a:ext>
              </a:extLst>
            </p:cNvPr>
            <p:cNvSpPr/>
            <p:nvPr/>
          </p:nvSpPr>
          <p:spPr>
            <a:xfrm>
              <a:off x="5891756" y="3039598"/>
              <a:ext cx="1987393" cy="295037"/>
            </a:xfrm>
            <a:custGeom>
              <a:avLst/>
              <a:gdLst/>
              <a:ahLst/>
              <a:cxnLst/>
              <a:rect l="l" t="t" r="r" b="b"/>
              <a:pathLst>
                <a:path w="53114" h="7885" extrusionOk="0">
                  <a:moveTo>
                    <a:pt x="46244" y="0"/>
                  </a:moveTo>
                  <a:cubicBezTo>
                    <a:pt x="44870" y="0"/>
                    <a:pt x="43487" y="149"/>
                    <a:pt x="42153" y="410"/>
                  </a:cubicBezTo>
                  <a:cubicBezTo>
                    <a:pt x="38086" y="1196"/>
                    <a:pt x="34288" y="2920"/>
                    <a:pt x="30355" y="4208"/>
                  </a:cubicBezTo>
                  <a:cubicBezTo>
                    <a:pt x="25383" y="5834"/>
                    <a:pt x="20144" y="6771"/>
                    <a:pt x="14902" y="6771"/>
                  </a:cubicBezTo>
                  <a:cubicBezTo>
                    <a:pt x="13565" y="6771"/>
                    <a:pt x="12228" y="6710"/>
                    <a:pt x="10895" y="6584"/>
                  </a:cubicBezTo>
                  <a:cubicBezTo>
                    <a:pt x="7213" y="6233"/>
                    <a:pt x="3615" y="5379"/>
                    <a:pt x="0" y="4543"/>
                  </a:cubicBezTo>
                  <a:lnTo>
                    <a:pt x="0" y="4543"/>
                  </a:lnTo>
                  <a:cubicBezTo>
                    <a:pt x="118" y="5062"/>
                    <a:pt x="252" y="5597"/>
                    <a:pt x="368" y="6166"/>
                  </a:cubicBezTo>
                  <a:cubicBezTo>
                    <a:pt x="3766" y="6869"/>
                    <a:pt x="7180" y="7521"/>
                    <a:pt x="10643" y="7773"/>
                  </a:cubicBezTo>
                  <a:cubicBezTo>
                    <a:pt x="11689" y="7848"/>
                    <a:pt x="12736" y="7884"/>
                    <a:pt x="13781" y="7884"/>
                  </a:cubicBezTo>
                  <a:cubicBezTo>
                    <a:pt x="19477" y="7884"/>
                    <a:pt x="25139" y="6800"/>
                    <a:pt x="30456" y="4962"/>
                  </a:cubicBezTo>
                  <a:cubicBezTo>
                    <a:pt x="34422" y="3589"/>
                    <a:pt x="38254" y="1782"/>
                    <a:pt x="42387" y="895"/>
                  </a:cubicBezTo>
                  <a:cubicBezTo>
                    <a:pt x="43869" y="579"/>
                    <a:pt x="45418" y="396"/>
                    <a:pt x="46960" y="396"/>
                  </a:cubicBezTo>
                  <a:cubicBezTo>
                    <a:pt x="49092" y="396"/>
                    <a:pt x="51210" y="746"/>
                    <a:pt x="53113" y="1581"/>
                  </a:cubicBezTo>
                  <a:cubicBezTo>
                    <a:pt x="51054" y="461"/>
                    <a:pt x="48662" y="0"/>
                    <a:pt x="46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980" name="Google Shape;1980;p44"/>
          <p:cNvSpPr txBox="1">
            <a:spLocks noGrp="1"/>
          </p:cNvSpPr>
          <p:nvPr>
            <p:ph type="subTitle" idx="1"/>
          </p:nvPr>
        </p:nvSpPr>
        <p:spPr>
          <a:xfrm>
            <a:off x="4723200" y="2668371"/>
            <a:ext cx="3377890" cy="10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However, given the </a:t>
            </a:r>
            <a:r>
              <a:rPr lang="en-GB" b="1" dirty="0"/>
              <a:t>extremely limited data</a:t>
            </a:r>
            <a:r>
              <a:rPr lang="en-GB" dirty="0"/>
              <a:t> available regarding floods in India, the problem is to innovate a method to create a prediction model for the </a:t>
            </a:r>
            <a:r>
              <a:rPr lang="en-GB" b="1" dirty="0"/>
              <a:t>Indian Subcontinent</a:t>
            </a:r>
            <a:r>
              <a:rPr lang="en-GB" dirty="0"/>
              <a:t>. </a:t>
            </a:r>
          </a:p>
          <a:p>
            <a:pPr marL="0" lvl="0" indent="0" algn="ctr" rtl="0">
              <a:spcBef>
                <a:spcPts val="0"/>
              </a:spcBef>
              <a:spcAft>
                <a:spcPts val="0"/>
              </a:spcAft>
              <a:buNone/>
            </a:pPr>
            <a:endParaRPr lang="en-IN" dirty="0"/>
          </a:p>
        </p:txBody>
      </p:sp>
      <p:sp>
        <p:nvSpPr>
          <p:cNvPr id="1981" name="Google Shape;1981;p44"/>
          <p:cNvSpPr txBox="1">
            <a:spLocks noGrp="1"/>
          </p:cNvSpPr>
          <p:nvPr>
            <p:ph type="subTitle" idx="2"/>
          </p:nvPr>
        </p:nvSpPr>
        <p:spPr>
          <a:xfrm>
            <a:off x="1042910" y="2668371"/>
            <a:ext cx="3443179" cy="10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Due to the </a:t>
            </a:r>
            <a:r>
              <a:rPr lang="en-GB" b="1" dirty="0"/>
              <a:t>large amounts of flood-related data </a:t>
            </a:r>
            <a:r>
              <a:rPr lang="en-GB" dirty="0"/>
              <a:t>available for the US, creating a model to predict and determine future floods in the </a:t>
            </a:r>
            <a:r>
              <a:rPr lang="en-GB" b="1" dirty="0"/>
              <a:t>US</a:t>
            </a:r>
            <a:r>
              <a:rPr lang="en-GB" dirty="0"/>
              <a:t> is a relatively simple task.</a:t>
            </a:r>
          </a:p>
          <a:p>
            <a:pPr marL="0" lvl="0" indent="0" algn="ctr" rtl="0">
              <a:spcBef>
                <a:spcPts val="0"/>
              </a:spcBef>
              <a:spcAft>
                <a:spcPts val="0"/>
              </a:spcAft>
              <a:buNone/>
            </a:pPr>
            <a:endParaRPr lang="en-IN" dirty="0"/>
          </a:p>
        </p:txBody>
      </p:sp>
      <p:grpSp>
        <p:nvGrpSpPr>
          <p:cNvPr id="1984" name="Google Shape;1984;p44"/>
          <p:cNvGrpSpPr/>
          <p:nvPr/>
        </p:nvGrpSpPr>
        <p:grpSpPr>
          <a:xfrm>
            <a:off x="2394916" y="1726643"/>
            <a:ext cx="767465" cy="697587"/>
            <a:chOff x="2493775" y="3241575"/>
            <a:chExt cx="352825" cy="320700"/>
          </a:xfrm>
        </p:grpSpPr>
        <p:sp>
          <p:nvSpPr>
            <p:cNvPr id="1985" name="Google Shape;1985;p44"/>
            <p:cNvSpPr/>
            <p:nvPr/>
          </p:nvSpPr>
          <p:spPr>
            <a:xfrm>
              <a:off x="2535000" y="3464600"/>
              <a:ext cx="15825" cy="20025"/>
            </a:xfrm>
            <a:custGeom>
              <a:avLst/>
              <a:gdLst/>
              <a:ahLst/>
              <a:cxnLst/>
              <a:rect l="l" t="t" r="r" b="b"/>
              <a:pathLst>
                <a:path w="633" h="801" extrusionOk="0">
                  <a:moveTo>
                    <a:pt x="394" y="0"/>
                  </a:moveTo>
                  <a:cubicBezTo>
                    <a:pt x="311" y="0"/>
                    <a:pt x="239" y="43"/>
                    <a:pt x="211" y="130"/>
                  </a:cubicBezTo>
                  <a:lnTo>
                    <a:pt x="39" y="493"/>
                  </a:lnTo>
                  <a:cubicBezTo>
                    <a:pt x="1" y="608"/>
                    <a:pt x="57" y="723"/>
                    <a:pt x="154" y="782"/>
                  </a:cubicBezTo>
                  <a:cubicBezTo>
                    <a:pt x="192" y="782"/>
                    <a:pt x="211" y="800"/>
                    <a:pt x="249" y="800"/>
                  </a:cubicBezTo>
                  <a:cubicBezTo>
                    <a:pt x="326" y="800"/>
                    <a:pt x="402" y="743"/>
                    <a:pt x="441" y="667"/>
                  </a:cubicBezTo>
                  <a:lnTo>
                    <a:pt x="594" y="302"/>
                  </a:lnTo>
                  <a:cubicBezTo>
                    <a:pt x="633" y="186"/>
                    <a:pt x="594" y="71"/>
                    <a:pt x="479" y="15"/>
                  </a:cubicBezTo>
                  <a:cubicBezTo>
                    <a:pt x="450" y="5"/>
                    <a:pt x="422"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4"/>
            <p:cNvSpPr/>
            <p:nvPr/>
          </p:nvSpPr>
          <p:spPr>
            <a:xfrm>
              <a:off x="2516300" y="3498900"/>
              <a:ext cx="20150" cy="29350"/>
            </a:xfrm>
            <a:custGeom>
              <a:avLst/>
              <a:gdLst/>
              <a:ahLst/>
              <a:cxnLst/>
              <a:rect l="l" t="t" r="r" b="b"/>
              <a:pathLst>
                <a:path w="806" h="1174" extrusionOk="0">
                  <a:moveTo>
                    <a:pt x="557" y="0"/>
                  </a:moveTo>
                  <a:cubicBezTo>
                    <a:pt x="472" y="0"/>
                    <a:pt x="393" y="54"/>
                    <a:pt x="365" y="138"/>
                  </a:cubicBezTo>
                  <a:lnTo>
                    <a:pt x="38" y="885"/>
                  </a:lnTo>
                  <a:cubicBezTo>
                    <a:pt x="0" y="982"/>
                    <a:pt x="58" y="1115"/>
                    <a:pt x="153" y="1154"/>
                  </a:cubicBezTo>
                  <a:cubicBezTo>
                    <a:pt x="192" y="1174"/>
                    <a:pt x="212" y="1174"/>
                    <a:pt x="250" y="1174"/>
                  </a:cubicBezTo>
                  <a:cubicBezTo>
                    <a:pt x="327" y="1174"/>
                    <a:pt x="403" y="1115"/>
                    <a:pt x="442" y="1039"/>
                  </a:cubicBezTo>
                  <a:lnTo>
                    <a:pt x="749" y="292"/>
                  </a:lnTo>
                  <a:cubicBezTo>
                    <a:pt x="805" y="195"/>
                    <a:pt x="749" y="62"/>
                    <a:pt x="652" y="23"/>
                  </a:cubicBezTo>
                  <a:cubicBezTo>
                    <a:pt x="621" y="8"/>
                    <a:pt x="589" y="0"/>
                    <a:pt x="5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4"/>
            <p:cNvSpPr/>
            <p:nvPr/>
          </p:nvSpPr>
          <p:spPr>
            <a:xfrm>
              <a:off x="2501900" y="3542700"/>
              <a:ext cx="15875" cy="19575"/>
            </a:xfrm>
            <a:custGeom>
              <a:avLst/>
              <a:gdLst/>
              <a:ahLst/>
              <a:cxnLst/>
              <a:rect l="l" t="t" r="r" b="b"/>
              <a:pathLst>
                <a:path w="635" h="783" extrusionOk="0">
                  <a:moveTo>
                    <a:pt x="393" y="1"/>
                  </a:moveTo>
                  <a:cubicBezTo>
                    <a:pt x="304" y="1"/>
                    <a:pt x="221" y="44"/>
                    <a:pt x="193" y="130"/>
                  </a:cubicBezTo>
                  <a:lnTo>
                    <a:pt x="39" y="495"/>
                  </a:lnTo>
                  <a:cubicBezTo>
                    <a:pt x="1" y="610"/>
                    <a:pt x="39" y="725"/>
                    <a:pt x="154" y="782"/>
                  </a:cubicBezTo>
                  <a:lnTo>
                    <a:pt x="231" y="782"/>
                  </a:lnTo>
                  <a:cubicBezTo>
                    <a:pt x="328" y="782"/>
                    <a:pt x="404" y="744"/>
                    <a:pt x="423" y="667"/>
                  </a:cubicBezTo>
                  <a:lnTo>
                    <a:pt x="596" y="304"/>
                  </a:lnTo>
                  <a:cubicBezTo>
                    <a:pt x="634" y="189"/>
                    <a:pt x="576" y="74"/>
                    <a:pt x="481" y="15"/>
                  </a:cubicBezTo>
                  <a:cubicBezTo>
                    <a:pt x="452" y="6"/>
                    <a:pt x="422" y="1"/>
                    <a:pt x="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4"/>
            <p:cNvSpPr/>
            <p:nvPr/>
          </p:nvSpPr>
          <p:spPr>
            <a:xfrm>
              <a:off x="2598725" y="3464600"/>
              <a:ext cx="15875" cy="20025"/>
            </a:xfrm>
            <a:custGeom>
              <a:avLst/>
              <a:gdLst/>
              <a:ahLst/>
              <a:cxnLst/>
              <a:rect l="l" t="t" r="r" b="b"/>
              <a:pathLst>
                <a:path w="635" h="801" extrusionOk="0">
                  <a:moveTo>
                    <a:pt x="396" y="0"/>
                  </a:moveTo>
                  <a:cubicBezTo>
                    <a:pt x="312" y="0"/>
                    <a:pt x="236" y="43"/>
                    <a:pt x="193" y="130"/>
                  </a:cubicBezTo>
                  <a:lnTo>
                    <a:pt x="39" y="493"/>
                  </a:lnTo>
                  <a:cubicBezTo>
                    <a:pt x="1" y="608"/>
                    <a:pt x="59" y="723"/>
                    <a:pt x="154" y="782"/>
                  </a:cubicBezTo>
                  <a:cubicBezTo>
                    <a:pt x="193" y="782"/>
                    <a:pt x="213" y="800"/>
                    <a:pt x="251" y="800"/>
                  </a:cubicBezTo>
                  <a:cubicBezTo>
                    <a:pt x="328" y="800"/>
                    <a:pt x="404" y="743"/>
                    <a:pt x="443" y="667"/>
                  </a:cubicBezTo>
                  <a:lnTo>
                    <a:pt x="596" y="302"/>
                  </a:lnTo>
                  <a:cubicBezTo>
                    <a:pt x="634" y="186"/>
                    <a:pt x="596" y="71"/>
                    <a:pt x="481" y="15"/>
                  </a:cubicBezTo>
                  <a:cubicBezTo>
                    <a:pt x="452" y="5"/>
                    <a:pt x="424" y="0"/>
                    <a:pt x="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4"/>
            <p:cNvSpPr/>
            <p:nvPr/>
          </p:nvSpPr>
          <p:spPr>
            <a:xfrm>
              <a:off x="2580050" y="3498900"/>
              <a:ext cx="20175" cy="29350"/>
            </a:xfrm>
            <a:custGeom>
              <a:avLst/>
              <a:gdLst/>
              <a:ahLst/>
              <a:cxnLst/>
              <a:rect l="l" t="t" r="r" b="b"/>
              <a:pathLst>
                <a:path w="807" h="1174" extrusionOk="0">
                  <a:moveTo>
                    <a:pt x="550" y="0"/>
                  </a:moveTo>
                  <a:cubicBezTo>
                    <a:pt x="472" y="0"/>
                    <a:pt x="392" y="54"/>
                    <a:pt x="364" y="138"/>
                  </a:cubicBezTo>
                  <a:lnTo>
                    <a:pt x="39" y="885"/>
                  </a:lnTo>
                  <a:cubicBezTo>
                    <a:pt x="1" y="982"/>
                    <a:pt x="58" y="1115"/>
                    <a:pt x="154" y="1154"/>
                  </a:cubicBezTo>
                  <a:cubicBezTo>
                    <a:pt x="193" y="1174"/>
                    <a:pt x="211" y="1174"/>
                    <a:pt x="249" y="1174"/>
                  </a:cubicBezTo>
                  <a:cubicBezTo>
                    <a:pt x="326" y="1174"/>
                    <a:pt x="403" y="1115"/>
                    <a:pt x="441" y="1039"/>
                  </a:cubicBezTo>
                  <a:lnTo>
                    <a:pt x="748" y="292"/>
                  </a:lnTo>
                  <a:cubicBezTo>
                    <a:pt x="806" y="195"/>
                    <a:pt x="748" y="62"/>
                    <a:pt x="633" y="23"/>
                  </a:cubicBezTo>
                  <a:cubicBezTo>
                    <a:pt x="607" y="8"/>
                    <a:pt x="579" y="0"/>
                    <a:pt x="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4"/>
            <p:cNvSpPr/>
            <p:nvPr/>
          </p:nvSpPr>
          <p:spPr>
            <a:xfrm>
              <a:off x="2565175" y="3542700"/>
              <a:ext cx="16325" cy="19575"/>
            </a:xfrm>
            <a:custGeom>
              <a:avLst/>
              <a:gdLst/>
              <a:ahLst/>
              <a:cxnLst/>
              <a:rect l="l" t="t" r="r" b="b"/>
              <a:pathLst>
                <a:path w="653" h="783" extrusionOk="0">
                  <a:moveTo>
                    <a:pt x="411" y="1"/>
                  </a:moveTo>
                  <a:cubicBezTo>
                    <a:pt x="323" y="1"/>
                    <a:pt x="241" y="44"/>
                    <a:pt x="212" y="130"/>
                  </a:cubicBezTo>
                  <a:lnTo>
                    <a:pt x="59" y="495"/>
                  </a:lnTo>
                  <a:cubicBezTo>
                    <a:pt x="1" y="610"/>
                    <a:pt x="59" y="725"/>
                    <a:pt x="174" y="782"/>
                  </a:cubicBezTo>
                  <a:lnTo>
                    <a:pt x="251" y="782"/>
                  </a:lnTo>
                  <a:cubicBezTo>
                    <a:pt x="327" y="782"/>
                    <a:pt x="404" y="744"/>
                    <a:pt x="443" y="667"/>
                  </a:cubicBezTo>
                  <a:lnTo>
                    <a:pt x="596" y="304"/>
                  </a:lnTo>
                  <a:cubicBezTo>
                    <a:pt x="653" y="189"/>
                    <a:pt x="596" y="74"/>
                    <a:pt x="499" y="15"/>
                  </a:cubicBezTo>
                  <a:cubicBezTo>
                    <a:pt x="471" y="6"/>
                    <a:pt x="441" y="1"/>
                    <a:pt x="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4"/>
            <p:cNvSpPr/>
            <p:nvPr/>
          </p:nvSpPr>
          <p:spPr>
            <a:xfrm>
              <a:off x="2662500" y="3464600"/>
              <a:ext cx="15825" cy="20025"/>
            </a:xfrm>
            <a:custGeom>
              <a:avLst/>
              <a:gdLst/>
              <a:ahLst/>
              <a:cxnLst/>
              <a:rect l="l" t="t" r="r" b="b"/>
              <a:pathLst>
                <a:path w="633" h="801" extrusionOk="0">
                  <a:moveTo>
                    <a:pt x="394" y="0"/>
                  </a:moveTo>
                  <a:cubicBezTo>
                    <a:pt x="310" y="0"/>
                    <a:pt x="235" y="43"/>
                    <a:pt x="193" y="130"/>
                  </a:cubicBezTo>
                  <a:lnTo>
                    <a:pt x="39" y="493"/>
                  </a:lnTo>
                  <a:cubicBezTo>
                    <a:pt x="1" y="608"/>
                    <a:pt x="39" y="723"/>
                    <a:pt x="154" y="782"/>
                  </a:cubicBezTo>
                  <a:cubicBezTo>
                    <a:pt x="173" y="782"/>
                    <a:pt x="211" y="800"/>
                    <a:pt x="231" y="800"/>
                  </a:cubicBezTo>
                  <a:cubicBezTo>
                    <a:pt x="326" y="800"/>
                    <a:pt x="403" y="743"/>
                    <a:pt x="441" y="667"/>
                  </a:cubicBezTo>
                  <a:lnTo>
                    <a:pt x="594" y="302"/>
                  </a:lnTo>
                  <a:cubicBezTo>
                    <a:pt x="633" y="186"/>
                    <a:pt x="594" y="71"/>
                    <a:pt x="479" y="15"/>
                  </a:cubicBezTo>
                  <a:cubicBezTo>
                    <a:pt x="451" y="5"/>
                    <a:pt x="422"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4"/>
            <p:cNvSpPr/>
            <p:nvPr/>
          </p:nvSpPr>
          <p:spPr>
            <a:xfrm>
              <a:off x="2643800" y="3498900"/>
              <a:ext cx="20150" cy="29350"/>
            </a:xfrm>
            <a:custGeom>
              <a:avLst/>
              <a:gdLst/>
              <a:ahLst/>
              <a:cxnLst/>
              <a:rect l="l" t="t" r="r" b="b"/>
              <a:pathLst>
                <a:path w="806" h="1174" extrusionOk="0">
                  <a:moveTo>
                    <a:pt x="551" y="0"/>
                  </a:moveTo>
                  <a:cubicBezTo>
                    <a:pt x="472" y="0"/>
                    <a:pt x="393" y="54"/>
                    <a:pt x="365" y="138"/>
                  </a:cubicBezTo>
                  <a:lnTo>
                    <a:pt x="39" y="885"/>
                  </a:lnTo>
                  <a:cubicBezTo>
                    <a:pt x="0" y="982"/>
                    <a:pt x="39" y="1115"/>
                    <a:pt x="154" y="1154"/>
                  </a:cubicBezTo>
                  <a:cubicBezTo>
                    <a:pt x="174" y="1174"/>
                    <a:pt x="212" y="1174"/>
                    <a:pt x="230" y="1174"/>
                  </a:cubicBezTo>
                  <a:cubicBezTo>
                    <a:pt x="327" y="1174"/>
                    <a:pt x="404" y="1115"/>
                    <a:pt x="442" y="1039"/>
                  </a:cubicBezTo>
                  <a:lnTo>
                    <a:pt x="749" y="292"/>
                  </a:lnTo>
                  <a:cubicBezTo>
                    <a:pt x="806" y="195"/>
                    <a:pt x="749" y="62"/>
                    <a:pt x="634" y="23"/>
                  </a:cubicBezTo>
                  <a:cubicBezTo>
                    <a:pt x="608" y="8"/>
                    <a:pt x="579"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4"/>
            <p:cNvSpPr/>
            <p:nvPr/>
          </p:nvSpPr>
          <p:spPr>
            <a:xfrm>
              <a:off x="2628950" y="3542700"/>
              <a:ext cx="16325" cy="19575"/>
            </a:xfrm>
            <a:custGeom>
              <a:avLst/>
              <a:gdLst/>
              <a:ahLst/>
              <a:cxnLst/>
              <a:rect l="l" t="t" r="r" b="b"/>
              <a:pathLst>
                <a:path w="653" h="783" extrusionOk="0">
                  <a:moveTo>
                    <a:pt x="403" y="1"/>
                  </a:moveTo>
                  <a:cubicBezTo>
                    <a:pt x="323" y="1"/>
                    <a:pt x="240" y="44"/>
                    <a:pt x="211" y="130"/>
                  </a:cubicBezTo>
                  <a:lnTo>
                    <a:pt x="57" y="495"/>
                  </a:lnTo>
                  <a:cubicBezTo>
                    <a:pt x="1" y="610"/>
                    <a:pt x="57" y="725"/>
                    <a:pt x="172" y="782"/>
                  </a:cubicBezTo>
                  <a:lnTo>
                    <a:pt x="249" y="782"/>
                  </a:lnTo>
                  <a:cubicBezTo>
                    <a:pt x="326" y="782"/>
                    <a:pt x="403" y="744"/>
                    <a:pt x="441" y="667"/>
                  </a:cubicBezTo>
                  <a:lnTo>
                    <a:pt x="594" y="304"/>
                  </a:lnTo>
                  <a:cubicBezTo>
                    <a:pt x="653" y="189"/>
                    <a:pt x="594" y="74"/>
                    <a:pt x="479" y="15"/>
                  </a:cubicBezTo>
                  <a:cubicBezTo>
                    <a:pt x="455" y="6"/>
                    <a:pt x="429"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4"/>
            <p:cNvSpPr/>
            <p:nvPr/>
          </p:nvSpPr>
          <p:spPr>
            <a:xfrm>
              <a:off x="2726250" y="3464600"/>
              <a:ext cx="15850" cy="20025"/>
            </a:xfrm>
            <a:custGeom>
              <a:avLst/>
              <a:gdLst/>
              <a:ahLst/>
              <a:cxnLst/>
              <a:rect l="l" t="t" r="r" b="b"/>
              <a:pathLst>
                <a:path w="634" h="801" extrusionOk="0">
                  <a:moveTo>
                    <a:pt x="395" y="0"/>
                  </a:moveTo>
                  <a:cubicBezTo>
                    <a:pt x="311" y="0"/>
                    <a:pt x="236" y="43"/>
                    <a:pt x="192" y="130"/>
                  </a:cubicBezTo>
                  <a:lnTo>
                    <a:pt x="39" y="493"/>
                  </a:lnTo>
                  <a:cubicBezTo>
                    <a:pt x="0" y="608"/>
                    <a:pt x="39" y="723"/>
                    <a:pt x="154" y="782"/>
                  </a:cubicBezTo>
                  <a:cubicBezTo>
                    <a:pt x="174" y="782"/>
                    <a:pt x="212" y="800"/>
                    <a:pt x="230" y="800"/>
                  </a:cubicBezTo>
                  <a:cubicBezTo>
                    <a:pt x="327" y="800"/>
                    <a:pt x="404" y="743"/>
                    <a:pt x="422" y="667"/>
                  </a:cubicBezTo>
                  <a:lnTo>
                    <a:pt x="595" y="302"/>
                  </a:lnTo>
                  <a:cubicBezTo>
                    <a:pt x="634" y="186"/>
                    <a:pt x="575" y="71"/>
                    <a:pt x="480" y="15"/>
                  </a:cubicBezTo>
                  <a:cubicBezTo>
                    <a:pt x="452" y="5"/>
                    <a:pt x="423"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4"/>
            <p:cNvSpPr/>
            <p:nvPr/>
          </p:nvSpPr>
          <p:spPr>
            <a:xfrm>
              <a:off x="2707575" y="3498900"/>
              <a:ext cx="19650" cy="29350"/>
            </a:xfrm>
            <a:custGeom>
              <a:avLst/>
              <a:gdLst/>
              <a:ahLst/>
              <a:cxnLst/>
              <a:rect l="l" t="t" r="r" b="b"/>
              <a:pathLst>
                <a:path w="786" h="1174" extrusionOk="0">
                  <a:moveTo>
                    <a:pt x="550" y="0"/>
                  </a:moveTo>
                  <a:cubicBezTo>
                    <a:pt x="472" y="0"/>
                    <a:pt x="392" y="54"/>
                    <a:pt x="364" y="138"/>
                  </a:cubicBezTo>
                  <a:lnTo>
                    <a:pt x="39" y="885"/>
                  </a:lnTo>
                  <a:cubicBezTo>
                    <a:pt x="0" y="982"/>
                    <a:pt x="39" y="1115"/>
                    <a:pt x="154" y="1154"/>
                  </a:cubicBezTo>
                  <a:cubicBezTo>
                    <a:pt x="172" y="1174"/>
                    <a:pt x="210" y="1174"/>
                    <a:pt x="230" y="1174"/>
                  </a:cubicBezTo>
                  <a:cubicBezTo>
                    <a:pt x="325" y="1174"/>
                    <a:pt x="402" y="1115"/>
                    <a:pt x="422" y="1039"/>
                  </a:cubicBezTo>
                  <a:lnTo>
                    <a:pt x="747" y="292"/>
                  </a:lnTo>
                  <a:cubicBezTo>
                    <a:pt x="786" y="195"/>
                    <a:pt x="747" y="62"/>
                    <a:pt x="632" y="23"/>
                  </a:cubicBezTo>
                  <a:cubicBezTo>
                    <a:pt x="607" y="8"/>
                    <a:pt x="578" y="0"/>
                    <a:pt x="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4"/>
            <p:cNvSpPr/>
            <p:nvPr/>
          </p:nvSpPr>
          <p:spPr>
            <a:xfrm>
              <a:off x="2692700" y="3542700"/>
              <a:ext cx="16300" cy="19575"/>
            </a:xfrm>
            <a:custGeom>
              <a:avLst/>
              <a:gdLst/>
              <a:ahLst/>
              <a:cxnLst/>
              <a:rect l="l" t="t" r="r" b="b"/>
              <a:pathLst>
                <a:path w="652" h="783" extrusionOk="0">
                  <a:moveTo>
                    <a:pt x="403" y="1"/>
                  </a:moveTo>
                  <a:cubicBezTo>
                    <a:pt x="323" y="1"/>
                    <a:pt x="240" y="44"/>
                    <a:pt x="212" y="130"/>
                  </a:cubicBezTo>
                  <a:lnTo>
                    <a:pt x="58" y="495"/>
                  </a:lnTo>
                  <a:cubicBezTo>
                    <a:pt x="0" y="610"/>
                    <a:pt x="58" y="725"/>
                    <a:pt x="153" y="782"/>
                  </a:cubicBezTo>
                  <a:lnTo>
                    <a:pt x="250" y="782"/>
                  </a:lnTo>
                  <a:cubicBezTo>
                    <a:pt x="327" y="782"/>
                    <a:pt x="403" y="744"/>
                    <a:pt x="442" y="667"/>
                  </a:cubicBezTo>
                  <a:lnTo>
                    <a:pt x="595" y="304"/>
                  </a:lnTo>
                  <a:cubicBezTo>
                    <a:pt x="652" y="189"/>
                    <a:pt x="595" y="74"/>
                    <a:pt x="480" y="15"/>
                  </a:cubicBezTo>
                  <a:cubicBezTo>
                    <a:pt x="456" y="6"/>
                    <a:pt x="430" y="1"/>
                    <a:pt x="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4"/>
            <p:cNvSpPr/>
            <p:nvPr/>
          </p:nvSpPr>
          <p:spPr>
            <a:xfrm>
              <a:off x="2789525" y="3464600"/>
              <a:ext cx="16325" cy="20025"/>
            </a:xfrm>
            <a:custGeom>
              <a:avLst/>
              <a:gdLst/>
              <a:ahLst/>
              <a:cxnLst/>
              <a:rect l="l" t="t" r="r" b="b"/>
              <a:pathLst>
                <a:path w="653" h="801" extrusionOk="0">
                  <a:moveTo>
                    <a:pt x="411" y="0"/>
                  </a:moveTo>
                  <a:cubicBezTo>
                    <a:pt x="323" y="0"/>
                    <a:pt x="241" y="43"/>
                    <a:pt x="212" y="130"/>
                  </a:cubicBezTo>
                  <a:lnTo>
                    <a:pt x="58" y="493"/>
                  </a:lnTo>
                  <a:cubicBezTo>
                    <a:pt x="0" y="608"/>
                    <a:pt x="58" y="723"/>
                    <a:pt x="173" y="782"/>
                  </a:cubicBezTo>
                  <a:cubicBezTo>
                    <a:pt x="192" y="782"/>
                    <a:pt x="230" y="800"/>
                    <a:pt x="250" y="800"/>
                  </a:cubicBezTo>
                  <a:cubicBezTo>
                    <a:pt x="327" y="800"/>
                    <a:pt x="422" y="743"/>
                    <a:pt x="442" y="667"/>
                  </a:cubicBezTo>
                  <a:lnTo>
                    <a:pt x="595" y="302"/>
                  </a:lnTo>
                  <a:cubicBezTo>
                    <a:pt x="652" y="186"/>
                    <a:pt x="595" y="71"/>
                    <a:pt x="499" y="15"/>
                  </a:cubicBezTo>
                  <a:cubicBezTo>
                    <a:pt x="470" y="5"/>
                    <a:pt x="44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4"/>
            <p:cNvSpPr/>
            <p:nvPr/>
          </p:nvSpPr>
          <p:spPr>
            <a:xfrm>
              <a:off x="2771300" y="3498900"/>
              <a:ext cx="19700" cy="29350"/>
            </a:xfrm>
            <a:custGeom>
              <a:avLst/>
              <a:gdLst/>
              <a:ahLst/>
              <a:cxnLst/>
              <a:rect l="l" t="t" r="r" b="b"/>
              <a:pathLst>
                <a:path w="788" h="1174" extrusionOk="0">
                  <a:moveTo>
                    <a:pt x="542" y="0"/>
                  </a:moveTo>
                  <a:cubicBezTo>
                    <a:pt x="461" y="0"/>
                    <a:pt x="388" y="54"/>
                    <a:pt x="346" y="138"/>
                  </a:cubicBezTo>
                  <a:lnTo>
                    <a:pt x="39" y="885"/>
                  </a:lnTo>
                  <a:cubicBezTo>
                    <a:pt x="1" y="982"/>
                    <a:pt x="39" y="1115"/>
                    <a:pt x="154" y="1154"/>
                  </a:cubicBezTo>
                  <a:cubicBezTo>
                    <a:pt x="174" y="1174"/>
                    <a:pt x="212" y="1174"/>
                    <a:pt x="231" y="1174"/>
                  </a:cubicBezTo>
                  <a:cubicBezTo>
                    <a:pt x="307" y="1174"/>
                    <a:pt x="404" y="1115"/>
                    <a:pt x="422" y="1039"/>
                  </a:cubicBezTo>
                  <a:lnTo>
                    <a:pt x="749" y="292"/>
                  </a:lnTo>
                  <a:cubicBezTo>
                    <a:pt x="787" y="195"/>
                    <a:pt x="749" y="62"/>
                    <a:pt x="634" y="23"/>
                  </a:cubicBezTo>
                  <a:cubicBezTo>
                    <a:pt x="603" y="8"/>
                    <a:pt x="57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4"/>
            <p:cNvSpPr/>
            <p:nvPr/>
          </p:nvSpPr>
          <p:spPr>
            <a:xfrm>
              <a:off x="2756450" y="3542700"/>
              <a:ext cx="15825" cy="19575"/>
            </a:xfrm>
            <a:custGeom>
              <a:avLst/>
              <a:gdLst/>
              <a:ahLst/>
              <a:cxnLst/>
              <a:rect l="l" t="t" r="r" b="b"/>
              <a:pathLst>
                <a:path w="633" h="783" extrusionOk="0">
                  <a:moveTo>
                    <a:pt x="394" y="1"/>
                  </a:moveTo>
                  <a:cubicBezTo>
                    <a:pt x="312" y="1"/>
                    <a:pt x="240" y="44"/>
                    <a:pt x="211" y="130"/>
                  </a:cubicBezTo>
                  <a:lnTo>
                    <a:pt x="39" y="495"/>
                  </a:lnTo>
                  <a:cubicBezTo>
                    <a:pt x="1" y="610"/>
                    <a:pt x="58" y="725"/>
                    <a:pt x="154" y="782"/>
                  </a:cubicBezTo>
                  <a:lnTo>
                    <a:pt x="249" y="782"/>
                  </a:lnTo>
                  <a:cubicBezTo>
                    <a:pt x="326" y="782"/>
                    <a:pt x="403" y="744"/>
                    <a:pt x="441" y="667"/>
                  </a:cubicBezTo>
                  <a:lnTo>
                    <a:pt x="595" y="304"/>
                  </a:lnTo>
                  <a:cubicBezTo>
                    <a:pt x="633" y="189"/>
                    <a:pt x="595" y="74"/>
                    <a:pt x="479" y="15"/>
                  </a:cubicBezTo>
                  <a:cubicBezTo>
                    <a:pt x="451" y="6"/>
                    <a:pt x="422"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4"/>
            <p:cNvSpPr/>
            <p:nvPr/>
          </p:nvSpPr>
          <p:spPr>
            <a:xfrm>
              <a:off x="2493775" y="3241575"/>
              <a:ext cx="352825" cy="186025"/>
            </a:xfrm>
            <a:custGeom>
              <a:avLst/>
              <a:gdLst/>
              <a:ahLst/>
              <a:cxnLst/>
              <a:rect l="l" t="t" r="r" b="b"/>
              <a:pathLst>
                <a:path w="14113" h="7441" extrusionOk="0">
                  <a:moveTo>
                    <a:pt x="6175" y="1"/>
                  </a:moveTo>
                  <a:cubicBezTo>
                    <a:pt x="4161" y="1"/>
                    <a:pt x="2512" y="1591"/>
                    <a:pt x="2301" y="3624"/>
                  </a:cubicBezTo>
                  <a:lnTo>
                    <a:pt x="2166" y="3624"/>
                  </a:lnTo>
                  <a:cubicBezTo>
                    <a:pt x="978" y="3624"/>
                    <a:pt x="1" y="4641"/>
                    <a:pt x="1" y="5886"/>
                  </a:cubicBezTo>
                  <a:lnTo>
                    <a:pt x="1" y="5906"/>
                  </a:lnTo>
                  <a:cubicBezTo>
                    <a:pt x="1" y="6750"/>
                    <a:pt x="691" y="7440"/>
                    <a:pt x="1553" y="7440"/>
                  </a:cubicBezTo>
                  <a:lnTo>
                    <a:pt x="12559" y="7440"/>
                  </a:lnTo>
                  <a:cubicBezTo>
                    <a:pt x="13422" y="7440"/>
                    <a:pt x="14113" y="6750"/>
                    <a:pt x="14113" y="5906"/>
                  </a:cubicBezTo>
                  <a:lnTo>
                    <a:pt x="14113" y="5886"/>
                  </a:lnTo>
                  <a:cubicBezTo>
                    <a:pt x="14113" y="4813"/>
                    <a:pt x="13384" y="3892"/>
                    <a:pt x="12405" y="3682"/>
                  </a:cubicBezTo>
                  <a:cubicBezTo>
                    <a:pt x="12502" y="3010"/>
                    <a:pt x="12252" y="2302"/>
                    <a:pt x="11697" y="1880"/>
                  </a:cubicBezTo>
                  <a:cubicBezTo>
                    <a:pt x="11373" y="1630"/>
                    <a:pt x="10997" y="1510"/>
                    <a:pt x="10625" y="1510"/>
                  </a:cubicBezTo>
                  <a:cubicBezTo>
                    <a:pt x="10224" y="1510"/>
                    <a:pt x="9829" y="1649"/>
                    <a:pt x="9511" y="1918"/>
                  </a:cubicBezTo>
                  <a:cubicBezTo>
                    <a:pt x="8821" y="768"/>
                    <a:pt x="7593" y="1"/>
                    <a:pt x="6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4"/>
            <p:cNvSpPr/>
            <p:nvPr/>
          </p:nvSpPr>
          <p:spPr>
            <a:xfrm>
              <a:off x="2626075" y="3241575"/>
              <a:ext cx="105475" cy="47975"/>
            </a:xfrm>
            <a:custGeom>
              <a:avLst/>
              <a:gdLst/>
              <a:ahLst/>
              <a:cxnLst/>
              <a:rect l="l" t="t" r="r" b="b"/>
              <a:pathLst>
                <a:path w="4219" h="1919" extrusionOk="0">
                  <a:moveTo>
                    <a:pt x="883" y="1"/>
                  </a:moveTo>
                  <a:cubicBezTo>
                    <a:pt x="576" y="1"/>
                    <a:pt x="287" y="39"/>
                    <a:pt x="1" y="96"/>
                  </a:cubicBezTo>
                  <a:cubicBezTo>
                    <a:pt x="863" y="307"/>
                    <a:pt x="1630" y="824"/>
                    <a:pt x="2166" y="1535"/>
                  </a:cubicBezTo>
                  <a:cubicBezTo>
                    <a:pt x="2298" y="1715"/>
                    <a:pt x="2514" y="1811"/>
                    <a:pt x="2741" y="1811"/>
                  </a:cubicBezTo>
                  <a:cubicBezTo>
                    <a:pt x="2780" y="1811"/>
                    <a:pt x="2818" y="1809"/>
                    <a:pt x="2857" y="1803"/>
                  </a:cubicBezTo>
                  <a:cubicBezTo>
                    <a:pt x="2989" y="1783"/>
                    <a:pt x="3125" y="1775"/>
                    <a:pt x="3259" y="1775"/>
                  </a:cubicBezTo>
                  <a:cubicBezTo>
                    <a:pt x="3649" y="1775"/>
                    <a:pt x="4019" y="1846"/>
                    <a:pt x="4219" y="1918"/>
                  </a:cubicBezTo>
                  <a:cubicBezTo>
                    <a:pt x="3529" y="768"/>
                    <a:pt x="2301" y="1"/>
                    <a:pt x="883"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4"/>
            <p:cNvSpPr/>
            <p:nvPr/>
          </p:nvSpPr>
          <p:spPr>
            <a:xfrm>
              <a:off x="2731525" y="3279300"/>
              <a:ext cx="115075" cy="148300"/>
            </a:xfrm>
            <a:custGeom>
              <a:avLst/>
              <a:gdLst/>
              <a:ahLst/>
              <a:cxnLst/>
              <a:rect l="l" t="t" r="r" b="b"/>
              <a:pathLst>
                <a:path w="4603" h="5932" extrusionOk="0">
                  <a:moveTo>
                    <a:pt x="1115" y="1"/>
                  </a:moveTo>
                  <a:cubicBezTo>
                    <a:pt x="714" y="1"/>
                    <a:pt x="319" y="140"/>
                    <a:pt x="1" y="409"/>
                  </a:cubicBezTo>
                  <a:cubicBezTo>
                    <a:pt x="1" y="409"/>
                    <a:pt x="1131" y="831"/>
                    <a:pt x="1190" y="1713"/>
                  </a:cubicBezTo>
                  <a:cubicBezTo>
                    <a:pt x="1208" y="1981"/>
                    <a:pt x="1343" y="2211"/>
                    <a:pt x="1592" y="2326"/>
                  </a:cubicBezTo>
                  <a:cubicBezTo>
                    <a:pt x="2320" y="2690"/>
                    <a:pt x="2819" y="3477"/>
                    <a:pt x="2819" y="4377"/>
                  </a:cubicBezTo>
                  <a:lnTo>
                    <a:pt x="2819" y="4397"/>
                  </a:lnTo>
                  <a:cubicBezTo>
                    <a:pt x="2819" y="5241"/>
                    <a:pt x="2128" y="5931"/>
                    <a:pt x="1285" y="5931"/>
                  </a:cubicBezTo>
                  <a:lnTo>
                    <a:pt x="3049" y="5931"/>
                  </a:lnTo>
                  <a:cubicBezTo>
                    <a:pt x="3912" y="5931"/>
                    <a:pt x="4603" y="5241"/>
                    <a:pt x="4603" y="4397"/>
                  </a:cubicBezTo>
                  <a:lnTo>
                    <a:pt x="4603" y="4377"/>
                  </a:lnTo>
                  <a:cubicBezTo>
                    <a:pt x="4603" y="3304"/>
                    <a:pt x="3874" y="2383"/>
                    <a:pt x="2895" y="2173"/>
                  </a:cubicBezTo>
                  <a:cubicBezTo>
                    <a:pt x="2992" y="1501"/>
                    <a:pt x="2742" y="793"/>
                    <a:pt x="2187" y="371"/>
                  </a:cubicBezTo>
                  <a:cubicBezTo>
                    <a:pt x="1863" y="121"/>
                    <a:pt x="1487" y="1"/>
                    <a:pt x="1115" y="1"/>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44"/>
          <p:cNvGrpSpPr/>
          <p:nvPr/>
        </p:nvGrpSpPr>
        <p:grpSpPr>
          <a:xfrm>
            <a:off x="6006822" y="1726647"/>
            <a:ext cx="716997" cy="697569"/>
            <a:chOff x="3251600" y="3234375"/>
            <a:chExt cx="354300" cy="344700"/>
          </a:xfrm>
        </p:grpSpPr>
        <p:sp>
          <p:nvSpPr>
            <p:cNvPr id="2004" name="Google Shape;2004;p44"/>
            <p:cNvSpPr/>
            <p:nvPr/>
          </p:nvSpPr>
          <p:spPr>
            <a:xfrm>
              <a:off x="3253525" y="3234375"/>
              <a:ext cx="350450" cy="221975"/>
            </a:xfrm>
            <a:custGeom>
              <a:avLst/>
              <a:gdLst/>
              <a:ahLst/>
              <a:cxnLst/>
              <a:rect l="l" t="t" r="r" b="b"/>
              <a:pathLst>
                <a:path w="14018" h="8879" extrusionOk="0">
                  <a:moveTo>
                    <a:pt x="6578" y="0"/>
                  </a:moveTo>
                  <a:cubicBezTo>
                    <a:pt x="5312" y="0"/>
                    <a:pt x="4257" y="902"/>
                    <a:pt x="3989" y="2129"/>
                  </a:cubicBezTo>
                  <a:cubicBezTo>
                    <a:pt x="3854" y="2091"/>
                    <a:pt x="3717" y="2073"/>
                    <a:pt x="3580" y="2073"/>
                  </a:cubicBezTo>
                  <a:cubicBezTo>
                    <a:pt x="3095" y="2073"/>
                    <a:pt x="2621" y="2308"/>
                    <a:pt x="2321" y="2743"/>
                  </a:cubicBezTo>
                  <a:cubicBezTo>
                    <a:pt x="2148" y="3011"/>
                    <a:pt x="2053" y="3298"/>
                    <a:pt x="2033" y="3587"/>
                  </a:cubicBezTo>
                  <a:lnTo>
                    <a:pt x="2015" y="3587"/>
                  </a:lnTo>
                  <a:cubicBezTo>
                    <a:pt x="902" y="3587"/>
                    <a:pt x="1" y="4507"/>
                    <a:pt x="1" y="5657"/>
                  </a:cubicBezTo>
                  <a:cubicBezTo>
                    <a:pt x="1" y="6808"/>
                    <a:pt x="902" y="7747"/>
                    <a:pt x="2015" y="7747"/>
                  </a:cubicBezTo>
                  <a:cubicBezTo>
                    <a:pt x="2263" y="7747"/>
                    <a:pt x="2493" y="7708"/>
                    <a:pt x="2705" y="7613"/>
                  </a:cubicBezTo>
                  <a:cubicBezTo>
                    <a:pt x="2762" y="7708"/>
                    <a:pt x="2820" y="7785"/>
                    <a:pt x="2897" y="7862"/>
                  </a:cubicBezTo>
                  <a:cubicBezTo>
                    <a:pt x="3117" y="8092"/>
                    <a:pt x="3409" y="8207"/>
                    <a:pt x="3704" y="8207"/>
                  </a:cubicBezTo>
                  <a:cubicBezTo>
                    <a:pt x="3998" y="8207"/>
                    <a:pt x="4295" y="8092"/>
                    <a:pt x="4526" y="7862"/>
                  </a:cubicBezTo>
                  <a:cubicBezTo>
                    <a:pt x="5006" y="8475"/>
                    <a:pt x="5753" y="8879"/>
                    <a:pt x="6578" y="8879"/>
                  </a:cubicBezTo>
                  <a:cubicBezTo>
                    <a:pt x="7498" y="8879"/>
                    <a:pt x="8304" y="8398"/>
                    <a:pt x="8782" y="7690"/>
                  </a:cubicBezTo>
                  <a:cubicBezTo>
                    <a:pt x="8840" y="7823"/>
                    <a:pt x="8936" y="7958"/>
                    <a:pt x="9051" y="8073"/>
                  </a:cubicBezTo>
                  <a:cubicBezTo>
                    <a:pt x="9329" y="8361"/>
                    <a:pt x="9698" y="8505"/>
                    <a:pt x="10067" y="8505"/>
                  </a:cubicBezTo>
                  <a:cubicBezTo>
                    <a:pt x="10437" y="8505"/>
                    <a:pt x="10805" y="8361"/>
                    <a:pt x="11083" y="8073"/>
                  </a:cubicBezTo>
                  <a:cubicBezTo>
                    <a:pt x="11275" y="7882"/>
                    <a:pt x="11410" y="7651"/>
                    <a:pt x="11467" y="7401"/>
                  </a:cubicBezTo>
                  <a:cubicBezTo>
                    <a:pt x="11735" y="7613"/>
                    <a:pt x="12080" y="7747"/>
                    <a:pt x="12445" y="7747"/>
                  </a:cubicBezTo>
                  <a:cubicBezTo>
                    <a:pt x="13307" y="7747"/>
                    <a:pt x="14017" y="7018"/>
                    <a:pt x="14017" y="6118"/>
                  </a:cubicBezTo>
                  <a:cubicBezTo>
                    <a:pt x="14017" y="5292"/>
                    <a:pt x="13404" y="4602"/>
                    <a:pt x="12617" y="4507"/>
                  </a:cubicBezTo>
                  <a:cubicBezTo>
                    <a:pt x="12809" y="4142"/>
                    <a:pt x="12752" y="3643"/>
                    <a:pt x="12445" y="3337"/>
                  </a:cubicBezTo>
                  <a:cubicBezTo>
                    <a:pt x="12251" y="3144"/>
                    <a:pt x="12012" y="3042"/>
                    <a:pt x="11771" y="3042"/>
                  </a:cubicBezTo>
                  <a:cubicBezTo>
                    <a:pt x="11702" y="3042"/>
                    <a:pt x="11632" y="3051"/>
                    <a:pt x="11563" y="3068"/>
                  </a:cubicBezTo>
                  <a:cubicBezTo>
                    <a:pt x="11236" y="1976"/>
                    <a:pt x="10259" y="1209"/>
                    <a:pt x="9109" y="1209"/>
                  </a:cubicBezTo>
                  <a:cubicBezTo>
                    <a:pt x="8994" y="1209"/>
                    <a:pt x="8897" y="1209"/>
                    <a:pt x="8802" y="1227"/>
                  </a:cubicBezTo>
                  <a:cubicBezTo>
                    <a:pt x="8322" y="480"/>
                    <a:pt x="7517" y="0"/>
                    <a:pt x="6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4"/>
            <p:cNvSpPr/>
            <p:nvPr/>
          </p:nvSpPr>
          <p:spPr>
            <a:xfrm>
              <a:off x="3395900" y="3234375"/>
              <a:ext cx="208075" cy="193675"/>
            </a:xfrm>
            <a:custGeom>
              <a:avLst/>
              <a:gdLst/>
              <a:ahLst/>
              <a:cxnLst/>
              <a:rect l="l" t="t" r="r" b="b"/>
              <a:pathLst>
                <a:path w="8323" h="7747" extrusionOk="0">
                  <a:moveTo>
                    <a:pt x="883" y="0"/>
                  </a:moveTo>
                  <a:cubicBezTo>
                    <a:pt x="576" y="0"/>
                    <a:pt x="269" y="39"/>
                    <a:pt x="1" y="154"/>
                  </a:cubicBezTo>
                  <a:cubicBezTo>
                    <a:pt x="538" y="345"/>
                    <a:pt x="1016" y="729"/>
                    <a:pt x="1323" y="1227"/>
                  </a:cubicBezTo>
                  <a:cubicBezTo>
                    <a:pt x="1420" y="1209"/>
                    <a:pt x="1515" y="1209"/>
                    <a:pt x="1630" y="1209"/>
                  </a:cubicBezTo>
                  <a:cubicBezTo>
                    <a:pt x="2780" y="1209"/>
                    <a:pt x="3759" y="1976"/>
                    <a:pt x="4084" y="3068"/>
                  </a:cubicBezTo>
                  <a:cubicBezTo>
                    <a:pt x="4153" y="3051"/>
                    <a:pt x="4224" y="3042"/>
                    <a:pt x="4295" y="3042"/>
                  </a:cubicBezTo>
                  <a:cubicBezTo>
                    <a:pt x="4540" y="3042"/>
                    <a:pt x="4788" y="3144"/>
                    <a:pt x="4966" y="3337"/>
                  </a:cubicBezTo>
                  <a:cubicBezTo>
                    <a:pt x="5273" y="3643"/>
                    <a:pt x="5331" y="4142"/>
                    <a:pt x="5140" y="4507"/>
                  </a:cubicBezTo>
                  <a:cubicBezTo>
                    <a:pt x="5925" y="4602"/>
                    <a:pt x="6538" y="5292"/>
                    <a:pt x="6538" y="6118"/>
                  </a:cubicBezTo>
                  <a:cubicBezTo>
                    <a:pt x="6538" y="6673"/>
                    <a:pt x="6270" y="7171"/>
                    <a:pt x="5848" y="7460"/>
                  </a:cubicBezTo>
                  <a:cubicBezTo>
                    <a:pt x="6098" y="7632"/>
                    <a:pt x="6405" y="7747"/>
                    <a:pt x="6750" y="7747"/>
                  </a:cubicBezTo>
                  <a:cubicBezTo>
                    <a:pt x="7612" y="7747"/>
                    <a:pt x="8322" y="7018"/>
                    <a:pt x="8322" y="6118"/>
                  </a:cubicBezTo>
                  <a:cubicBezTo>
                    <a:pt x="8322" y="5292"/>
                    <a:pt x="7709" y="4602"/>
                    <a:pt x="6922" y="4507"/>
                  </a:cubicBezTo>
                  <a:cubicBezTo>
                    <a:pt x="7114" y="4142"/>
                    <a:pt x="7057" y="3643"/>
                    <a:pt x="6750" y="3337"/>
                  </a:cubicBezTo>
                  <a:cubicBezTo>
                    <a:pt x="6556" y="3144"/>
                    <a:pt x="6317" y="3042"/>
                    <a:pt x="6076" y="3042"/>
                  </a:cubicBezTo>
                  <a:cubicBezTo>
                    <a:pt x="6007" y="3042"/>
                    <a:pt x="5937" y="3051"/>
                    <a:pt x="5868" y="3068"/>
                  </a:cubicBezTo>
                  <a:cubicBezTo>
                    <a:pt x="5541" y="1976"/>
                    <a:pt x="4564" y="1209"/>
                    <a:pt x="3414" y="1209"/>
                  </a:cubicBezTo>
                  <a:cubicBezTo>
                    <a:pt x="3299" y="1209"/>
                    <a:pt x="3202" y="1209"/>
                    <a:pt x="3107" y="1227"/>
                  </a:cubicBezTo>
                  <a:cubicBezTo>
                    <a:pt x="2627" y="480"/>
                    <a:pt x="1822" y="0"/>
                    <a:pt x="883" y="0"/>
                  </a:cubicBezTo>
                  <a:close/>
                </a:path>
              </a:pathLst>
            </a:custGeom>
            <a:solidFill>
              <a:srgbClr val="40AAB3">
                <a:alpha val="2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4"/>
            <p:cNvSpPr/>
            <p:nvPr/>
          </p:nvSpPr>
          <p:spPr>
            <a:xfrm>
              <a:off x="3251600" y="3456325"/>
              <a:ext cx="110275" cy="122750"/>
            </a:xfrm>
            <a:custGeom>
              <a:avLst/>
              <a:gdLst/>
              <a:ahLst/>
              <a:cxnLst/>
              <a:rect l="l" t="t" r="r" b="b"/>
              <a:pathLst>
                <a:path w="4411" h="4910" extrusionOk="0">
                  <a:moveTo>
                    <a:pt x="2207" y="1"/>
                  </a:moveTo>
                  <a:cubicBezTo>
                    <a:pt x="2092" y="1"/>
                    <a:pt x="1995" y="96"/>
                    <a:pt x="1995" y="211"/>
                  </a:cubicBezTo>
                  <a:lnTo>
                    <a:pt x="1995" y="537"/>
                  </a:lnTo>
                  <a:lnTo>
                    <a:pt x="1765" y="346"/>
                  </a:lnTo>
                  <a:cubicBezTo>
                    <a:pt x="1725" y="314"/>
                    <a:pt x="1678" y="298"/>
                    <a:pt x="1632" y="298"/>
                  </a:cubicBezTo>
                  <a:cubicBezTo>
                    <a:pt x="1567" y="298"/>
                    <a:pt x="1503" y="328"/>
                    <a:pt x="1458" y="384"/>
                  </a:cubicBezTo>
                  <a:cubicBezTo>
                    <a:pt x="1381" y="461"/>
                    <a:pt x="1401" y="594"/>
                    <a:pt x="1496" y="671"/>
                  </a:cubicBezTo>
                  <a:lnTo>
                    <a:pt x="1995" y="1074"/>
                  </a:lnTo>
                  <a:lnTo>
                    <a:pt x="1995" y="2090"/>
                  </a:lnTo>
                  <a:lnTo>
                    <a:pt x="1113" y="1573"/>
                  </a:lnTo>
                  <a:lnTo>
                    <a:pt x="1018" y="939"/>
                  </a:lnTo>
                  <a:cubicBezTo>
                    <a:pt x="1018" y="837"/>
                    <a:pt x="926" y="764"/>
                    <a:pt x="824" y="764"/>
                  </a:cubicBezTo>
                  <a:cubicBezTo>
                    <a:pt x="812" y="764"/>
                    <a:pt x="800" y="765"/>
                    <a:pt x="788" y="768"/>
                  </a:cubicBezTo>
                  <a:cubicBezTo>
                    <a:pt x="673" y="786"/>
                    <a:pt x="596" y="883"/>
                    <a:pt x="614" y="998"/>
                  </a:cubicBezTo>
                  <a:lnTo>
                    <a:pt x="653" y="1304"/>
                  </a:lnTo>
                  <a:lnTo>
                    <a:pt x="384" y="1151"/>
                  </a:lnTo>
                  <a:cubicBezTo>
                    <a:pt x="343" y="1130"/>
                    <a:pt x="302" y="1119"/>
                    <a:pt x="263" y="1119"/>
                  </a:cubicBezTo>
                  <a:cubicBezTo>
                    <a:pt x="194" y="1119"/>
                    <a:pt x="134" y="1154"/>
                    <a:pt x="97" y="1228"/>
                  </a:cubicBezTo>
                  <a:cubicBezTo>
                    <a:pt x="39" y="1323"/>
                    <a:pt x="59" y="1458"/>
                    <a:pt x="174" y="1515"/>
                  </a:cubicBezTo>
                  <a:lnTo>
                    <a:pt x="443" y="1668"/>
                  </a:lnTo>
                  <a:lnTo>
                    <a:pt x="154" y="1783"/>
                  </a:lnTo>
                  <a:cubicBezTo>
                    <a:pt x="39" y="1821"/>
                    <a:pt x="1" y="1936"/>
                    <a:pt x="39" y="2051"/>
                  </a:cubicBezTo>
                  <a:cubicBezTo>
                    <a:pt x="78" y="2128"/>
                    <a:pt x="154" y="2186"/>
                    <a:pt x="231" y="2186"/>
                  </a:cubicBezTo>
                  <a:cubicBezTo>
                    <a:pt x="251" y="2186"/>
                    <a:pt x="289" y="2186"/>
                    <a:pt x="308" y="2166"/>
                  </a:cubicBezTo>
                  <a:lnTo>
                    <a:pt x="903" y="1936"/>
                  </a:lnTo>
                  <a:lnTo>
                    <a:pt x="1785" y="2455"/>
                  </a:lnTo>
                  <a:lnTo>
                    <a:pt x="903" y="2972"/>
                  </a:lnTo>
                  <a:lnTo>
                    <a:pt x="308" y="2742"/>
                  </a:lnTo>
                  <a:cubicBezTo>
                    <a:pt x="277" y="2726"/>
                    <a:pt x="246" y="2719"/>
                    <a:pt x="217" y="2719"/>
                  </a:cubicBezTo>
                  <a:cubicBezTo>
                    <a:pt x="137" y="2719"/>
                    <a:pt x="67" y="2772"/>
                    <a:pt x="39" y="2857"/>
                  </a:cubicBezTo>
                  <a:cubicBezTo>
                    <a:pt x="1" y="2972"/>
                    <a:pt x="39" y="3087"/>
                    <a:pt x="154" y="3125"/>
                  </a:cubicBezTo>
                  <a:lnTo>
                    <a:pt x="443" y="3240"/>
                  </a:lnTo>
                  <a:lnTo>
                    <a:pt x="174" y="3394"/>
                  </a:lnTo>
                  <a:cubicBezTo>
                    <a:pt x="59" y="3452"/>
                    <a:pt x="39" y="3585"/>
                    <a:pt x="97" y="3682"/>
                  </a:cubicBezTo>
                  <a:cubicBezTo>
                    <a:pt x="136" y="3759"/>
                    <a:pt x="193" y="3797"/>
                    <a:pt x="269" y="3797"/>
                  </a:cubicBezTo>
                  <a:cubicBezTo>
                    <a:pt x="308" y="3797"/>
                    <a:pt x="346" y="3777"/>
                    <a:pt x="384" y="3759"/>
                  </a:cubicBezTo>
                  <a:lnTo>
                    <a:pt x="653" y="3605"/>
                  </a:lnTo>
                  <a:lnTo>
                    <a:pt x="614" y="3892"/>
                  </a:lnTo>
                  <a:cubicBezTo>
                    <a:pt x="596" y="4007"/>
                    <a:pt x="673" y="4122"/>
                    <a:pt x="788" y="4142"/>
                  </a:cubicBezTo>
                  <a:lnTo>
                    <a:pt x="826" y="4142"/>
                  </a:lnTo>
                  <a:cubicBezTo>
                    <a:pt x="921" y="4142"/>
                    <a:pt x="1018" y="4065"/>
                    <a:pt x="1018" y="3969"/>
                  </a:cubicBezTo>
                  <a:lnTo>
                    <a:pt x="1113" y="3337"/>
                  </a:lnTo>
                  <a:lnTo>
                    <a:pt x="1995" y="2818"/>
                  </a:lnTo>
                  <a:lnTo>
                    <a:pt x="1995" y="3835"/>
                  </a:lnTo>
                  <a:lnTo>
                    <a:pt x="1496" y="4237"/>
                  </a:lnTo>
                  <a:cubicBezTo>
                    <a:pt x="1401" y="4296"/>
                    <a:pt x="1381" y="4429"/>
                    <a:pt x="1458" y="4526"/>
                  </a:cubicBezTo>
                  <a:cubicBezTo>
                    <a:pt x="1503" y="4581"/>
                    <a:pt x="1567" y="4611"/>
                    <a:pt x="1632" y="4611"/>
                  </a:cubicBezTo>
                  <a:cubicBezTo>
                    <a:pt x="1679" y="4611"/>
                    <a:pt x="1725" y="4596"/>
                    <a:pt x="1765" y="4564"/>
                  </a:cubicBezTo>
                  <a:lnTo>
                    <a:pt x="1995" y="4372"/>
                  </a:lnTo>
                  <a:lnTo>
                    <a:pt x="1995" y="4697"/>
                  </a:lnTo>
                  <a:cubicBezTo>
                    <a:pt x="1995" y="4812"/>
                    <a:pt x="2092" y="4909"/>
                    <a:pt x="2207" y="4909"/>
                  </a:cubicBezTo>
                  <a:cubicBezTo>
                    <a:pt x="2322" y="4909"/>
                    <a:pt x="2417" y="4812"/>
                    <a:pt x="2417" y="4697"/>
                  </a:cubicBezTo>
                  <a:lnTo>
                    <a:pt x="2417" y="4372"/>
                  </a:lnTo>
                  <a:lnTo>
                    <a:pt x="2647" y="4564"/>
                  </a:lnTo>
                  <a:cubicBezTo>
                    <a:pt x="2685" y="4602"/>
                    <a:pt x="2743" y="4602"/>
                    <a:pt x="2782" y="4602"/>
                  </a:cubicBezTo>
                  <a:cubicBezTo>
                    <a:pt x="2839" y="4602"/>
                    <a:pt x="2915" y="4582"/>
                    <a:pt x="2954" y="4526"/>
                  </a:cubicBezTo>
                  <a:cubicBezTo>
                    <a:pt x="3030" y="4429"/>
                    <a:pt x="3012" y="4296"/>
                    <a:pt x="2915" y="4237"/>
                  </a:cubicBezTo>
                  <a:lnTo>
                    <a:pt x="2417" y="3835"/>
                  </a:lnTo>
                  <a:lnTo>
                    <a:pt x="2417" y="2818"/>
                  </a:lnTo>
                  <a:lnTo>
                    <a:pt x="3299" y="3337"/>
                  </a:lnTo>
                  <a:lnTo>
                    <a:pt x="3395" y="3969"/>
                  </a:lnTo>
                  <a:cubicBezTo>
                    <a:pt x="3395" y="4065"/>
                    <a:pt x="3490" y="4142"/>
                    <a:pt x="3587" y="4142"/>
                  </a:cubicBezTo>
                  <a:lnTo>
                    <a:pt x="3625" y="4142"/>
                  </a:lnTo>
                  <a:cubicBezTo>
                    <a:pt x="3741" y="4122"/>
                    <a:pt x="3817" y="4007"/>
                    <a:pt x="3797" y="3892"/>
                  </a:cubicBezTo>
                  <a:lnTo>
                    <a:pt x="3759" y="3605"/>
                  </a:lnTo>
                  <a:lnTo>
                    <a:pt x="4027" y="3759"/>
                  </a:lnTo>
                  <a:cubicBezTo>
                    <a:pt x="4066" y="3777"/>
                    <a:pt x="4104" y="3797"/>
                    <a:pt x="4142" y="3797"/>
                  </a:cubicBezTo>
                  <a:cubicBezTo>
                    <a:pt x="4219" y="3797"/>
                    <a:pt x="4277" y="3759"/>
                    <a:pt x="4316" y="3682"/>
                  </a:cubicBezTo>
                  <a:cubicBezTo>
                    <a:pt x="4372" y="3585"/>
                    <a:pt x="4354" y="3452"/>
                    <a:pt x="4239" y="3394"/>
                  </a:cubicBezTo>
                  <a:lnTo>
                    <a:pt x="3971" y="3240"/>
                  </a:lnTo>
                  <a:lnTo>
                    <a:pt x="4257" y="3125"/>
                  </a:lnTo>
                  <a:cubicBezTo>
                    <a:pt x="4354" y="3087"/>
                    <a:pt x="4411" y="2972"/>
                    <a:pt x="4372" y="2857"/>
                  </a:cubicBezTo>
                  <a:cubicBezTo>
                    <a:pt x="4344" y="2772"/>
                    <a:pt x="4265" y="2719"/>
                    <a:pt x="4187" y="2719"/>
                  </a:cubicBezTo>
                  <a:cubicBezTo>
                    <a:pt x="4158" y="2719"/>
                    <a:pt x="4130" y="2726"/>
                    <a:pt x="4104" y="2742"/>
                  </a:cubicBezTo>
                  <a:lnTo>
                    <a:pt x="3510" y="2972"/>
                  </a:lnTo>
                  <a:lnTo>
                    <a:pt x="2628" y="2455"/>
                  </a:lnTo>
                  <a:lnTo>
                    <a:pt x="3510" y="1936"/>
                  </a:lnTo>
                  <a:lnTo>
                    <a:pt x="4104" y="2166"/>
                  </a:lnTo>
                  <a:cubicBezTo>
                    <a:pt x="4124" y="2186"/>
                    <a:pt x="4142" y="2186"/>
                    <a:pt x="4181" y="2186"/>
                  </a:cubicBezTo>
                  <a:cubicBezTo>
                    <a:pt x="4257" y="2186"/>
                    <a:pt x="4334" y="2128"/>
                    <a:pt x="4372" y="2051"/>
                  </a:cubicBezTo>
                  <a:cubicBezTo>
                    <a:pt x="4411" y="1936"/>
                    <a:pt x="4354" y="1821"/>
                    <a:pt x="4257" y="1783"/>
                  </a:cubicBezTo>
                  <a:lnTo>
                    <a:pt x="3971" y="1668"/>
                  </a:lnTo>
                  <a:lnTo>
                    <a:pt x="4239" y="1515"/>
                  </a:lnTo>
                  <a:cubicBezTo>
                    <a:pt x="4354" y="1458"/>
                    <a:pt x="4372" y="1323"/>
                    <a:pt x="4316" y="1228"/>
                  </a:cubicBezTo>
                  <a:cubicBezTo>
                    <a:pt x="4278" y="1154"/>
                    <a:pt x="4218" y="1119"/>
                    <a:pt x="4149" y="1119"/>
                  </a:cubicBezTo>
                  <a:cubicBezTo>
                    <a:pt x="4110" y="1119"/>
                    <a:pt x="4069" y="1130"/>
                    <a:pt x="4027" y="1151"/>
                  </a:cubicBezTo>
                  <a:lnTo>
                    <a:pt x="3759" y="1304"/>
                  </a:lnTo>
                  <a:lnTo>
                    <a:pt x="3797" y="998"/>
                  </a:lnTo>
                  <a:cubicBezTo>
                    <a:pt x="3817" y="883"/>
                    <a:pt x="3741" y="786"/>
                    <a:pt x="3625" y="768"/>
                  </a:cubicBezTo>
                  <a:cubicBezTo>
                    <a:pt x="3613" y="765"/>
                    <a:pt x="3601" y="764"/>
                    <a:pt x="3589" y="764"/>
                  </a:cubicBezTo>
                  <a:cubicBezTo>
                    <a:pt x="3487" y="764"/>
                    <a:pt x="3395" y="837"/>
                    <a:pt x="3395" y="939"/>
                  </a:cubicBezTo>
                  <a:lnTo>
                    <a:pt x="3299" y="1573"/>
                  </a:lnTo>
                  <a:lnTo>
                    <a:pt x="2417" y="2090"/>
                  </a:lnTo>
                  <a:lnTo>
                    <a:pt x="2417" y="1074"/>
                  </a:lnTo>
                  <a:lnTo>
                    <a:pt x="2915" y="671"/>
                  </a:lnTo>
                  <a:cubicBezTo>
                    <a:pt x="3012" y="594"/>
                    <a:pt x="3030" y="461"/>
                    <a:pt x="2954" y="384"/>
                  </a:cubicBezTo>
                  <a:cubicBezTo>
                    <a:pt x="2909" y="328"/>
                    <a:pt x="2845" y="298"/>
                    <a:pt x="2781" y="298"/>
                  </a:cubicBezTo>
                  <a:cubicBezTo>
                    <a:pt x="2734" y="298"/>
                    <a:pt x="2687" y="314"/>
                    <a:pt x="2647" y="346"/>
                  </a:cubicBezTo>
                  <a:lnTo>
                    <a:pt x="2417" y="537"/>
                  </a:lnTo>
                  <a:lnTo>
                    <a:pt x="2417" y="211"/>
                  </a:lnTo>
                  <a:cubicBezTo>
                    <a:pt x="2417" y="96"/>
                    <a:pt x="2322"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4"/>
            <p:cNvSpPr/>
            <p:nvPr/>
          </p:nvSpPr>
          <p:spPr>
            <a:xfrm>
              <a:off x="3495625" y="3456325"/>
              <a:ext cx="110275" cy="122750"/>
            </a:xfrm>
            <a:custGeom>
              <a:avLst/>
              <a:gdLst/>
              <a:ahLst/>
              <a:cxnLst/>
              <a:rect l="l" t="t" r="r" b="b"/>
              <a:pathLst>
                <a:path w="4411" h="4910" extrusionOk="0">
                  <a:moveTo>
                    <a:pt x="2204" y="1"/>
                  </a:moveTo>
                  <a:cubicBezTo>
                    <a:pt x="2089" y="1"/>
                    <a:pt x="1994" y="96"/>
                    <a:pt x="1994" y="211"/>
                  </a:cubicBezTo>
                  <a:lnTo>
                    <a:pt x="1994" y="537"/>
                  </a:lnTo>
                  <a:lnTo>
                    <a:pt x="1764" y="346"/>
                  </a:lnTo>
                  <a:cubicBezTo>
                    <a:pt x="1724" y="314"/>
                    <a:pt x="1677" y="298"/>
                    <a:pt x="1630" y="298"/>
                  </a:cubicBezTo>
                  <a:cubicBezTo>
                    <a:pt x="1566" y="298"/>
                    <a:pt x="1502" y="328"/>
                    <a:pt x="1457" y="384"/>
                  </a:cubicBezTo>
                  <a:cubicBezTo>
                    <a:pt x="1381" y="461"/>
                    <a:pt x="1399" y="594"/>
                    <a:pt x="1496" y="671"/>
                  </a:cubicBezTo>
                  <a:lnTo>
                    <a:pt x="1994" y="1074"/>
                  </a:lnTo>
                  <a:lnTo>
                    <a:pt x="1994" y="2090"/>
                  </a:lnTo>
                  <a:lnTo>
                    <a:pt x="1112" y="1573"/>
                  </a:lnTo>
                  <a:lnTo>
                    <a:pt x="1016" y="939"/>
                  </a:lnTo>
                  <a:cubicBezTo>
                    <a:pt x="999" y="837"/>
                    <a:pt x="920" y="764"/>
                    <a:pt x="822" y="764"/>
                  </a:cubicBezTo>
                  <a:cubicBezTo>
                    <a:pt x="810" y="764"/>
                    <a:pt x="798" y="765"/>
                    <a:pt x="785" y="768"/>
                  </a:cubicBezTo>
                  <a:cubicBezTo>
                    <a:pt x="670" y="786"/>
                    <a:pt x="594" y="883"/>
                    <a:pt x="594" y="998"/>
                  </a:cubicBezTo>
                  <a:lnTo>
                    <a:pt x="652" y="1304"/>
                  </a:lnTo>
                  <a:lnTo>
                    <a:pt x="384" y="1151"/>
                  </a:lnTo>
                  <a:cubicBezTo>
                    <a:pt x="342" y="1130"/>
                    <a:pt x="301" y="1119"/>
                    <a:pt x="262" y="1119"/>
                  </a:cubicBezTo>
                  <a:cubicBezTo>
                    <a:pt x="191" y="1119"/>
                    <a:pt x="126" y="1154"/>
                    <a:pt x="77" y="1228"/>
                  </a:cubicBezTo>
                  <a:cubicBezTo>
                    <a:pt x="19" y="1323"/>
                    <a:pt x="57" y="1458"/>
                    <a:pt x="154" y="1515"/>
                  </a:cubicBezTo>
                  <a:lnTo>
                    <a:pt x="440" y="1668"/>
                  </a:lnTo>
                  <a:lnTo>
                    <a:pt x="154" y="1783"/>
                  </a:lnTo>
                  <a:cubicBezTo>
                    <a:pt x="38" y="1821"/>
                    <a:pt x="0" y="1936"/>
                    <a:pt x="38" y="2051"/>
                  </a:cubicBezTo>
                  <a:cubicBezTo>
                    <a:pt x="57" y="2128"/>
                    <a:pt x="154" y="2186"/>
                    <a:pt x="230" y="2186"/>
                  </a:cubicBezTo>
                  <a:cubicBezTo>
                    <a:pt x="249" y="2186"/>
                    <a:pt x="287" y="2186"/>
                    <a:pt x="307" y="2166"/>
                  </a:cubicBezTo>
                  <a:lnTo>
                    <a:pt x="901" y="1936"/>
                  </a:lnTo>
                  <a:lnTo>
                    <a:pt x="1783" y="2455"/>
                  </a:lnTo>
                  <a:lnTo>
                    <a:pt x="901" y="2972"/>
                  </a:lnTo>
                  <a:lnTo>
                    <a:pt x="307" y="2742"/>
                  </a:lnTo>
                  <a:cubicBezTo>
                    <a:pt x="276" y="2726"/>
                    <a:pt x="245" y="2719"/>
                    <a:pt x="216" y="2719"/>
                  </a:cubicBezTo>
                  <a:cubicBezTo>
                    <a:pt x="136" y="2719"/>
                    <a:pt x="67" y="2772"/>
                    <a:pt x="38" y="2857"/>
                  </a:cubicBezTo>
                  <a:cubicBezTo>
                    <a:pt x="0" y="2972"/>
                    <a:pt x="38" y="3087"/>
                    <a:pt x="154" y="3125"/>
                  </a:cubicBezTo>
                  <a:lnTo>
                    <a:pt x="440" y="3240"/>
                  </a:lnTo>
                  <a:lnTo>
                    <a:pt x="154" y="3394"/>
                  </a:lnTo>
                  <a:cubicBezTo>
                    <a:pt x="57" y="3452"/>
                    <a:pt x="19" y="3585"/>
                    <a:pt x="77" y="3682"/>
                  </a:cubicBezTo>
                  <a:cubicBezTo>
                    <a:pt x="134" y="3759"/>
                    <a:pt x="192" y="3797"/>
                    <a:pt x="269" y="3797"/>
                  </a:cubicBezTo>
                  <a:cubicBezTo>
                    <a:pt x="307" y="3797"/>
                    <a:pt x="345" y="3777"/>
                    <a:pt x="384" y="3759"/>
                  </a:cubicBezTo>
                  <a:lnTo>
                    <a:pt x="652" y="3605"/>
                  </a:lnTo>
                  <a:lnTo>
                    <a:pt x="652" y="3605"/>
                  </a:lnTo>
                  <a:lnTo>
                    <a:pt x="594" y="3892"/>
                  </a:lnTo>
                  <a:cubicBezTo>
                    <a:pt x="594" y="4007"/>
                    <a:pt x="670" y="4122"/>
                    <a:pt x="785" y="4142"/>
                  </a:cubicBezTo>
                  <a:lnTo>
                    <a:pt x="805" y="4142"/>
                  </a:lnTo>
                  <a:cubicBezTo>
                    <a:pt x="920" y="4142"/>
                    <a:pt x="997" y="4065"/>
                    <a:pt x="1016" y="3969"/>
                  </a:cubicBezTo>
                  <a:lnTo>
                    <a:pt x="1112" y="3337"/>
                  </a:lnTo>
                  <a:lnTo>
                    <a:pt x="1994" y="2818"/>
                  </a:lnTo>
                  <a:lnTo>
                    <a:pt x="1994" y="3835"/>
                  </a:lnTo>
                  <a:lnTo>
                    <a:pt x="1496" y="4237"/>
                  </a:lnTo>
                  <a:cubicBezTo>
                    <a:pt x="1399" y="4296"/>
                    <a:pt x="1381" y="4429"/>
                    <a:pt x="1457" y="4526"/>
                  </a:cubicBezTo>
                  <a:cubicBezTo>
                    <a:pt x="1502" y="4581"/>
                    <a:pt x="1566" y="4611"/>
                    <a:pt x="1631" y="4611"/>
                  </a:cubicBezTo>
                  <a:cubicBezTo>
                    <a:pt x="1677" y="4611"/>
                    <a:pt x="1724" y="4596"/>
                    <a:pt x="1764" y="4564"/>
                  </a:cubicBezTo>
                  <a:lnTo>
                    <a:pt x="1994" y="4372"/>
                  </a:lnTo>
                  <a:lnTo>
                    <a:pt x="1994" y="4697"/>
                  </a:lnTo>
                  <a:cubicBezTo>
                    <a:pt x="1994" y="4812"/>
                    <a:pt x="2089" y="4909"/>
                    <a:pt x="2204" y="4909"/>
                  </a:cubicBezTo>
                  <a:cubicBezTo>
                    <a:pt x="2319" y="4909"/>
                    <a:pt x="2416" y="4812"/>
                    <a:pt x="2416" y="4697"/>
                  </a:cubicBezTo>
                  <a:lnTo>
                    <a:pt x="2416" y="4372"/>
                  </a:lnTo>
                  <a:lnTo>
                    <a:pt x="2646" y="4564"/>
                  </a:lnTo>
                  <a:cubicBezTo>
                    <a:pt x="2684" y="4602"/>
                    <a:pt x="2741" y="4602"/>
                    <a:pt x="2780" y="4602"/>
                  </a:cubicBezTo>
                  <a:cubicBezTo>
                    <a:pt x="2838" y="4602"/>
                    <a:pt x="2895" y="4582"/>
                    <a:pt x="2953" y="4526"/>
                  </a:cubicBezTo>
                  <a:cubicBezTo>
                    <a:pt x="3010" y="4429"/>
                    <a:pt x="3010" y="4296"/>
                    <a:pt x="2915" y="4237"/>
                  </a:cubicBezTo>
                  <a:lnTo>
                    <a:pt x="2416" y="3835"/>
                  </a:lnTo>
                  <a:lnTo>
                    <a:pt x="2416" y="2818"/>
                  </a:lnTo>
                  <a:lnTo>
                    <a:pt x="3298" y="3337"/>
                  </a:lnTo>
                  <a:lnTo>
                    <a:pt x="3375" y="3969"/>
                  </a:lnTo>
                  <a:cubicBezTo>
                    <a:pt x="3393" y="4065"/>
                    <a:pt x="3490" y="4142"/>
                    <a:pt x="3585" y="4142"/>
                  </a:cubicBezTo>
                  <a:lnTo>
                    <a:pt x="3623" y="4142"/>
                  </a:lnTo>
                  <a:cubicBezTo>
                    <a:pt x="3738" y="4122"/>
                    <a:pt x="3815" y="4007"/>
                    <a:pt x="3797" y="3892"/>
                  </a:cubicBezTo>
                  <a:lnTo>
                    <a:pt x="3758" y="3605"/>
                  </a:lnTo>
                  <a:lnTo>
                    <a:pt x="4027" y="3759"/>
                  </a:lnTo>
                  <a:cubicBezTo>
                    <a:pt x="4065" y="3777"/>
                    <a:pt x="4103" y="3797"/>
                    <a:pt x="4142" y="3797"/>
                  </a:cubicBezTo>
                  <a:cubicBezTo>
                    <a:pt x="4218" y="3797"/>
                    <a:pt x="4275" y="3759"/>
                    <a:pt x="4314" y="3682"/>
                  </a:cubicBezTo>
                  <a:cubicBezTo>
                    <a:pt x="4372" y="3585"/>
                    <a:pt x="4352" y="3452"/>
                    <a:pt x="4237" y="3394"/>
                  </a:cubicBezTo>
                  <a:lnTo>
                    <a:pt x="3968" y="3240"/>
                  </a:lnTo>
                  <a:lnTo>
                    <a:pt x="4257" y="3125"/>
                  </a:lnTo>
                  <a:cubicBezTo>
                    <a:pt x="4352" y="3087"/>
                    <a:pt x="4410" y="2972"/>
                    <a:pt x="4372" y="2857"/>
                  </a:cubicBezTo>
                  <a:cubicBezTo>
                    <a:pt x="4344" y="2772"/>
                    <a:pt x="4264" y="2719"/>
                    <a:pt x="4186" y="2719"/>
                  </a:cubicBezTo>
                  <a:cubicBezTo>
                    <a:pt x="4157" y="2719"/>
                    <a:pt x="4129" y="2726"/>
                    <a:pt x="4103" y="2742"/>
                  </a:cubicBezTo>
                  <a:lnTo>
                    <a:pt x="3508" y="2972"/>
                  </a:lnTo>
                  <a:lnTo>
                    <a:pt x="2626" y="2455"/>
                  </a:lnTo>
                  <a:lnTo>
                    <a:pt x="3508" y="1936"/>
                  </a:lnTo>
                  <a:lnTo>
                    <a:pt x="4103" y="2166"/>
                  </a:lnTo>
                  <a:cubicBezTo>
                    <a:pt x="4122" y="2186"/>
                    <a:pt x="4142" y="2186"/>
                    <a:pt x="4180" y="2186"/>
                  </a:cubicBezTo>
                  <a:cubicBezTo>
                    <a:pt x="4257" y="2186"/>
                    <a:pt x="4333" y="2128"/>
                    <a:pt x="4372" y="2051"/>
                  </a:cubicBezTo>
                  <a:cubicBezTo>
                    <a:pt x="4410" y="1936"/>
                    <a:pt x="4352" y="1821"/>
                    <a:pt x="4257" y="1783"/>
                  </a:cubicBezTo>
                  <a:lnTo>
                    <a:pt x="3968" y="1668"/>
                  </a:lnTo>
                  <a:lnTo>
                    <a:pt x="4237" y="1515"/>
                  </a:lnTo>
                  <a:cubicBezTo>
                    <a:pt x="4352" y="1458"/>
                    <a:pt x="4372" y="1323"/>
                    <a:pt x="4314" y="1228"/>
                  </a:cubicBezTo>
                  <a:cubicBezTo>
                    <a:pt x="4277" y="1154"/>
                    <a:pt x="4209" y="1119"/>
                    <a:pt x="4139" y="1119"/>
                  </a:cubicBezTo>
                  <a:cubicBezTo>
                    <a:pt x="4100" y="1119"/>
                    <a:pt x="4061" y="1130"/>
                    <a:pt x="4027" y="1151"/>
                  </a:cubicBezTo>
                  <a:lnTo>
                    <a:pt x="3758" y="1304"/>
                  </a:lnTo>
                  <a:lnTo>
                    <a:pt x="3797" y="998"/>
                  </a:lnTo>
                  <a:cubicBezTo>
                    <a:pt x="3815" y="883"/>
                    <a:pt x="3738" y="786"/>
                    <a:pt x="3623" y="768"/>
                  </a:cubicBezTo>
                  <a:cubicBezTo>
                    <a:pt x="3611" y="765"/>
                    <a:pt x="3599" y="764"/>
                    <a:pt x="3587" y="764"/>
                  </a:cubicBezTo>
                  <a:cubicBezTo>
                    <a:pt x="3485" y="764"/>
                    <a:pt x="3391" y="837"/>
                    <a:pt x="3375" y="939"/>
                  </a:cubicBezTo>
                  <a:lnTo>
                    <a:pt x="3298" y="1573"/>
                  </a:lnTo>
                  <a:lnTo>
                    <a:pt x="2416" y="2090"/>
                  </a:lnTo>
                  <a:lnTo>
                    <a:pt x="2416" y="1074"/>
                  </a:lnTo>
                  <a:lnTo>
                    <a:pt x="2915" y="671"/>
                  </a:lnTo>
                  <a:cubicBezTo>
                    <a:pt x="3010" y="594"/>
                    <a:pt x="3010" y="461"/>
                    <a:pt x="2953" y="384"/>
                  </a:cubicBezTo>
                  <a:cubicBezTo>
                    <a:pt x="2908" y="328"/>
                    <a:pt x="2844" y="298"/>
                    <a:pt x="2779" y="298"/>
                  </a:cubicBezTo>
                  <a:cubicBezTo>
                    <a:pt x="2733" y="298"/>
                    <a:pt x="2686" y="314"/>
                    <a:pt x="2646" y="346"/>
                  </a:cubicBezTo>
                  <a:lnTo>
                    <a:pt x="2416" y="537"/>
                  </a:lnTo>
                  <a:lnTo>
                    <a:pt x="2416" y="211"/>
                  </a:lnTo>
                  <a:cubicBezTo>
                    <a:pt x="2416" y="96"/>
                    <a:pt x="2319" y="1"/>
                    <a:pt x="2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4"/>
            <p:cNvSpPr/>
            <p:nvPr/>
          </p:nvSpPr>
          <p:spPr>
            <a:xfrm>
              <a:off x="3373375" y="3288050"/>
              <a:ext cx="110750" cy="122750"/>
            </a:xfrm>
            <a:custGeom>
              <a:avLst/>
              <a:gdLst/>
              <a:ahLst/>
              <a:cxnLst/>
              <a:rect l="l" t="t" r="r" b="b"/>
              <a:pathLst>
                <a:path w="4430" h="4910" extrusionOk="0">
                  <a:moveTo>
                    <a:pt x="2206" y="1"/>
                  </a:moveTo>
                  <a:cubicBezTo>
                    <a:pt x="2091" y="1"/>
                    <a:pt x="1994" y="97"/>
                    <a:pt x="1994" y="212"/>
                  </a:cubicBezTo>
                  <a:lnTo>
                    <a:pt x="1994" y="519"/>
                  </a:lnTo>
                  <a:lnTo>
                    <a:pt x="1764" y="346"/>
                  </a:lnTo>
                  <a:cubicBezTo>
                    <a:pt x="1723" y="312"/>
                    <a:pt x="1673" y="297"/>
                    <a:pt x="1627" y="297"/>
                  </a:cubicBezTo>
                  <a:cubicBezTo>
                    <a:pt x="1566" y="297"/>
                    <a:pt x="1509" y="323"/>
                    <a:pt x="1477" y="366"/>
                  </a:cubicBezTo>
                  <a:cubicBezTo>
                    <a:pt x="1400" y="461"/>
                    <a:pt x="1419" y="596"/>
                    <a:pt x="1496" y="673"/>
                  </a:cubicBezTo>
                  <a:lnTo>
                    <a:pt x="1994" y="1075"/>
                  </a:lnTo>
                  <a:lnTo>
                    <a:pt x="1994" y="2091"/>
                  </a:lnTo>
                  <a:lnTo>
                    <a:pt x="1132" y="1573"/>
                  </a:lnTo>
                  <a:lnTo>
                    <a:pt x="1035" y="941"/>
                  </a:lnTo>
                  <a:cubicBezTo>
                    <a:pt x="1019" y="837"/>
                    <a:pt x="924" y="765"/>
                    <a:pt x="821" y="765"/>
                  </a:cubicBezTo>
                  <a:cubicBezTo>
                    <a:pt x="810" y="765"/>
                    <a:pt x="798" y="766"/>
                    <a:pt x="787" y="768"/>
                  </a:cubicBezTo>
                  <a:cubicBezTo>
                    <a:pt x="672" y="788"/>
                    <a:pt x="595" y="883"/>
                    <a:pt x="614" y="998"/>
                  </a:cubicBezTo>
                  <a:lnTo>
                    <a:pt x="652" y="1305"/>
                  </a:lnTo>
                  <a:lnTo>
                    <a:pt x="383" y="1151"/>
                  </a:lnTo>
                  <a:cubicBezTo>
                    <a:pt x="349" y="1123"/>
                    <a:pt x="308" y="1110"/>
                    <a:pt x="269" y="1110"/>
                  </a:cubicBezTo>
                  <a:cubicBezTo>
                    <a:pt x="200" y="1110"/>
                    <a:pt x="133" y="1148"/>
                    <a:pt x="97" y="1209"/>
                  </a:cubicBezTo>
                  <a:cubicBezTo>
                    <a:pt x="38" y="1325"/>
                    <a:pt x="77" y="1440"/>
                    <a:pt x="173" y="1516"/>
                  </a:cubicBezTo>
                  <a:lnTo>
                    <a:pt x="442" y="1670"/>
                  </a:lnTo>
                  <a:lnTo>
                    <a:pt x="173" y="1785"/>
                  </a:lnTo>
                  <a:cubicBezTo>
                    <a:pt x="58" y="1823"/>
                    <a:pt x="0" y="1938"/>
                    <a:pt x="38" y="2053"/>
                  </a:cubicBezTo>
                  <a:cubicBezTo>
                    <a:pt x="77" y="2130"/>
                    <a:pt x="153" y="2187"/>
                    <a:pt x="250" y="2187"/>
                  </a:cubicBezTo>
                  <a:cubicBezTo>
                    <a:pt x="268" y="2187"/>
                    <a:pt x="288" y="2187"/>
                    <a:pt x="327" y="2168"/>
                  </a:cubicBezTo>
                  <a:lnTo>
                    <a:pt x="920" y="1938"/>
                  </a:lnTo>
                  <a:lnTo>
                    <a:pt x="1802" y="2455"/>
                  </a:lnTo>
                  <a:lnTo>
                    <a:pt x="920" y="2973"/>
                  </a:lnTo>
                  <a:lnTo>
                    <a:pt x="327" y="2743"/>
                  </a:lnTo>
                  <a:cubicBezTo>
                    <a:pt x="296" y="2728"/>
                    <a:pt x="265" y="2721"/>
                    <a:pt x="235" y="2721"/>
                  </a:cubicBezTo>
                  <a:cubicBezTo>
                    <a:pt x="154" y="2721"/>
                    <a:pt x="81" y="2774"/>
                    <a:pt x="38" y="2858"/>
                  </a:cubicBezTo>
                  <a:cubicBezTo>
                    <a:pt x="0" y="2954"/>
                    <a:pt x="58" y="3089"/>
                    <a:pt x="173" y="3127"/>
                  </a:cubicBezTo>
                  <a:lnTo>
                    <a:pt x="442" y="3242"/>
                  </a:lnTo>
                  <a:lnTo>
                    <a:pt x="173" y="3395"/>
                  </a:lnTo>
                  <a:cubicBezTo>
                    <a:pt x="77" y="3452"/>
                    <a:pt x="38" y="3587"/>
                    <a:pt x="97" y="3682"/>
                  </a:cubicBezTo>
                  <a:cubicBezTo>
                    <a:pt x="135" y="3759"/>
                    <a:pt x="212" y="3797"/>
                    <a:pt x="288" y="3797"/>
                  </a:cubicBezTo>
                  <a:cubicBezTo>
                    <a:pt x="307" y="3797"/>
                    <a:pt x="345" y="3779"/>
                    <a:pt x="383" y="3759"/>
                  </a:cubicBezTo>
                  <a:lnTo>
                    <a:pt x="652" y="3605"/>
                  </a:lnTo>
                  <a:lnTo>
                    <a:pt x="614" y="3894"/>
                  </a:lnTo>
                  <a:cubicBezTo>
                    <a:pt x="595" y="4009"/>
                    <a:pt x="672" y="4124"/>
                    <a:pt x="787" y="4142"/>
                  </a:cubicBezTo>
                  <a:lnTo>
                    <a:pt x="825" y="4142"/>
                  </a:lnTo>
                  <a:cubicBezTo>
                    <a:pt x="920" y="4142"/>
                    <a:pt x="1017" y="4066"/>
                    <a:pt x="1035" y="3951"/>
                  </a:cubicBezTo>
                  <a:lnTo>
                    <a:pt x="1132" y="3337"/>
                  </a:lnTo>
                  <a:lnTo>
                    <a:pt x="1994" y="2820"/>
                  </a:lnTo>
                  <a:lnTo>
                    <a:pt x="1994" y="3836"/>
                  </a:lnTo>
                  <a:lnTo>
                    <a:pt x="1496" y="4239"/>
                  </a:lnTo>
                  <a:cubicBezTo>
                    <a:pt x="1419" y="4296"/>
                    <a:pt x="1400" y="4431"/>
                    <a:pt x="1477" y="4526"/>
                  </a:cubicBezTo>
                  <a:cubicBezTo>
                    <a:pt x="1510" y="4582"/>
                    <a:pt x="1570" y="4612"/>
                    <a:pt x="1632" y="4612"/>
                  </a:cubicBezTo>
                  <a:cubicBezTo>
                    <a:pt x="1677" y="4612"/>
                    <a:pt x="1724" y="4596"/>
                    <a:pt x="1764" y="4564"/>
                  </a:cubicBezTo>
                  <a:lnTo>
                    <a:pt x="1994" y="4372"/>
                  </a:lnTo>
                  <a:lnTo>
                    <a:pt x="1994" y="4699"/>
                  </a:lnTo>
                  <a:cubicBezTo>
                    <a:pt x="1994" y="4814"/>
                    <a:pt x="2091" y="4909"/>
                    <a:pt x="2206" y="4909"/>
                  </a:cubicBezTo>
                  <a:cubicBezTo>
                    <a:pt x="2339" y="4909"/>
                    <a:pt x="2416" y="4814"/>
                    <a:pt x="2416" y="4699"/>
                  </a:cubicBezTo>
                  <a:lnTo>
                    <a:pt x="2416" y="4372"/>
                  </a:lnTo>
                  <a:lnTo>
                    <a:pt x="2666" y="4564"/>
                  </a:lnTo>
                  <a:cubicBezTo>
                    <a:pt x="2704" y="4584"/>
                    <a:pt x="2743" y="4603"/>
                    <a:pt x="2799" y="4603"/>
                  </a:cubicBezTo>
                  <a:cubicBezTo>
                    <a:pt x="2858" y="4603"/>
                    <a:pt x="2914" y="4584"/>
                    <a:pt x="2953" y="4526"/>
                  </a:cubicBezTo>
                  <a:cubicBezTo>
                    <a:pt x="3029" y="4431"/>
                    <a:pt x="3011" y="4296"/>
                    <a:pt x="2914" y="4239"/>
                  </a:cubicBezTo>
                  <a:lnTo>
                    <a:pt x="2416" y="3836"/>
                  </a:lnTo>
                  <a:lnTo>
                    <a:pt x="2416" y="2820"/>
                  </a:lnTo>
                  <a:lnTo>
                    <a:pt x="3298" y="3337"/>
                  </a:lnTo>
                  <a:lnTo>
                    <a:pt x="3395" y="3951"/>
                  </a:lnTo>
                  <a:cubicBezTo>
                    <a:pt x="3413" y="4066"/>
                    <a:pt x="3510" y="4142"/>
                    <a:pt x="3605" y="4142"/>
                  </a:cubicBezTo>
                  <a:lnTo>
                    <a:pt x="3643" y="4142"/>
                  </a:lnTo>
                  <a:cubicBezTo>
                    <a:pt x="3758" y="4124"/>
                    <a:pt x="3835" y="4009"/>
                    <a:pt x="3816" y="3894"/>
                  </a:cubicBezTo>
                  <a:lnTo>
                    <a:pt x="3778" y="3605"/>
                  </a:lnTo>
                  <a:lnTo>
                    <a:pt x="4046" y="3759"/>
                  </a:lnTo>
                  <a:cubicBezTo>
                    <a:pt x="4085" y="3779"/>
                    <a:pt x="4103" y="3797"/>
                    <a:pt x="4142" y="3797"/>
                  </a:cubicBezTo>
                  <a:cubicBezTo>
                    <a:pt x="4218" y="3797"/>
                    <a:pt x="4295" y="3759"/>
                    <a:pt x="4333" y="3682"/>
                  </a:cubicBezTo>
                  <a:cubicBezTo>
                    <a:pt x="4392" y="3587"/>
                    <a:pt x="4353" y="3452"/>
                    <a:pt x="4257" y="3395"/>
                  </a:cubicBezTo>
                  <a:lnTo>
                    <a:pt x="3988" y="3242"/>
                  </a:lnTo>
                  <a:lnTo>
                    <a:pt x="4257" y="3127"/>
                  </a:lnTo>
                  <a:cubicBezTo>
                    <a:pt x="4372" y="3089"/>
                    <a:pt x="4430" y="2954"/>
                    <a:pt x="4392" y="2858"/>
                  </a:cubicBezTo>
                  <a:cubicBezTo>
                    <a:pt x="4349" y="2774"/>
                    <a:pt x="4276" y="2721"/>
                    <a:pt x="4195" y="2721"/>
                  </a:cubicBezTo>
                  <a:cubicBezTo>
                    <a:pt x="4165" y="2721"/>
                    <a:pt x="4134" y="2728"/>
                    <a:pt x="4103" y="2743"/>
                  </a:cubicBezTo>
                  <a:lnTo>
                    <a:pt x="3510" y="2973"/>
                  </a:lnTo>
                  <a:lnTo>
                    <a:pt x="2628" y="2455"/>
                  </a:lnTo>
                  <a:lnTo>
                    <a:pt x="3510" y="1938"/>
                  </a:lnTo>
                  <a:lnTo>
                    <a:pt x="4103" y="2168"/>
                  </a:lnTo>
                  <a:cubicBezTo>
                    <a:pt x="4142" y="2187"/>
                    <a:pt x="4162" y="2187"/>
                    <a:pt x="4180" y="2187"/>
                  </a:cubicBezTo>
                  <a:cubicBezTo>
                    <a:pt x="4277" y="2187"/>
                    <a:pt x="4353" y="2130"/>
                    <a:pt x="4392" y="2053"/>
                  </a:cubicBezTo>
                  <a:cubicBezTo>
                    <a:pt x="4430" y="1938"/>
                    <a:pt x="4372" y="1823"/>
                    <a:pt x="4257" y="1785"/>
                  </a:cubicBezTo>
                  <a:lnTo>
                    <a:pt x="3988" y="1670"/>
                  </a:lnTo>
                  <a:lnTo>
                    <a:pt x="4257" y="1516"/>
                  </a:lnTo>
                  <a:cubicBezTo>
                    <a:pt x="4353" y="1440"/>
                    <a:pt x="4392" y="1325"/>
                    <a:pt x="4333" y="1209"/>
                  </a:cubicBezTo>
                  <a:cubicBezTo>
                    <a:pt x="4297" y="1148"/>
                    <a:pt x="4230" y="1110"/>
                    <a:pt x="4161" y="1110"/>
                  </a:cubicBezTo>
                  <a:cubicBezTo>
                    <a:pt x="4122" y="1110"/>
                    <a:pt x="4081" y="1123"/>
                    <a:pt x="4046" y="1151"/>
                  </a:cubicBezTo>
                  <a:lnTo>
                    <a:pt x="3778" y="1305"/>
                  </a:lnTo>
                  <a:lnTo>
                    <a:pt x="3816" y="998"/>
                  </a:lnTo>
                  <a:cubicBezTo>
                    <a:pt x="3835" y="883"/>
                    <a:pt x="3758" y="788"/>
                    <a:pt x="3643" y="768"/>
                  </a:cubicBezTo>
                  <a:cubicBezTo>
                    <a:pt x="3630" y="766"/>
                    <a:pt x="3617" y="765"/>
                    <a:pt x="3604" y="765"/>
                  </a:cubicBezTo>
                  <a:cubicBezTo>
                    <a:pt x="3491" y="765"/>
                    <a:pt x="3411" y="837"/>
                    <a:pt x="3395" y="941"/>
                  </a:cubicBezTo>
                  <a:lnTo>
                    <a:pt x="3298" y="1573"/>
                  </a:lnTo>
                  <a:lnTo>
                    <a:pt x="2416" y="2091"/>
                  </a:lnTo>
                  <a:lnTo>
                    <a:pt x="2416" y="1075"/>
                  </a:lnTo>
                  <a:lnTo>
                    <a:pt x="2914" y="673"/>
                  </a:lnTo>
                  <a:cubicBezTo>
                    <a:pt x="3011" y="596"/>
                    <a:pt x="3029" y="461"/>
                    <a:pt x="2953" y="366"/>
                  </a:cubicBezTo>
                  <a:cubicBezTo>
                    <a:pt x="2910" y="323"/>
                    <a:pt x="2848" y="297"/>
                    <a:pt x="2789" y="297"/>
                  </a:cubicBezTo>
                  <a:cubicBezTo>
                    <a:pt x="2744" y="297"/>
                    <a:pt x="2699" y="312"/>
                    <a:pt x="2666" y="346"/>
                  </a:cubicBezTo>
                  <a:lnTo>
                    <a:pt x="2416" y="519"/>
                  </a:lnTo>
                  <a:lnTo>
                    <a:pt x="2416" y="212"/>
                  </a:lnTo>
                  <a:cubicBezTo>
                    <a:pt x="2416" y="97"/>
                    <a:pt x="2339" y="1"/>
                    <a:pt x="2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2068" name="Google Shape;2068;p46"/>
          <p:cNvSpPr txBox="1">
            <a:spLocks noGrp="1"/>
          </p:cNvSpPr>
          <p:nvPr>
            <p:ph type="subTitle" idx="1"/>
          </p:nvPr>
        </p:nvSpPr>
        <p:spPr>
          <a:xfrm>
            <a:off x="720000" y="1715100"/>
            <a:ext cx="3668634"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Collect and integrate various data sources, including meteorological data, and historical flood records, particularly in the challenging context of the Indian Subcontinent.</a:t>
            </a:r>
          </a:p>
          <a:p>
            <a:pPr marL="0" lvl="0" indent="0" algn="l" rtl="0">
              <a:spcBef>
                <a:spcPts val="0"/>
              </a:spcBef>
              <a:spcAft>
                <a:spcPts val="0"/>
              </a:spcAft>
              <a:buNone/>
            </a:pPr>
            <a:endParaRPr lang="en-IN" dirty="0"/>
          </a:p>
        </p:txBody>
      </p:sp>
      <p:sp>
        <p:nvSpPr>
          <p:cNvPr id="2069" name="Google Shape;2069;p46"/>
          <p:cNvSpPr txBox="1">
            <a:spLocks noGrp="1"/>
          </p:cNvSpPr>
          <p:nvPr>
            <p:ph type="subTitle" idx="2"/>
          </p:nvPr>
        </p:nvSpPr>
        <p:spPr>
          <a:xfrm>
            <a:off x="4978562" y="1743875"/>
            <a:ext cx="3668634"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Develop and implement machine learning models like logistic regression and Random Forest Classification  to enhance flood prediction accuracy.</a:t>
            </a:r>
          </a:p>
          <a:p>
            <a:pPr marL="0" lvl="0" indent="0" algn="l" rtl="0">
              <a:spcBef>
                <a:spcPts val="0"/>
              </a:spcBef>
              <a:spcAft>
                <a:spcPts val="0"/>
              </a:spcAft>
              <a:buNone/>
            </a:pPr>
            <a:endParaRPr lang="en-IN" dirty="0"/>
          </a:p>
        </p:txBody>
      </p:sp>
      <p:sp>
        <p:nvSpPr>
          <p:cNvPr id="2070" name="Google Shape;2070;p46"/>
          <p:cNvSpPr txBox="1">
            <a:spLocks noGrp="1"/>
          </p:cNvSpPr>
          <p:nvPr>
            <p:ph type="subTitle" idx="3"/>
          </p:nvPr>
        </p:nvSpPr>
        <p:spPr>
          <a:xfrm>
            <a:off x="720001" y="3427150"/>
            <a:ext cx="3668633"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objective is to employ advanced data visualization techniques to enhance the interpretability and accessibility of flood-related insights.</a:t>
            </a:r>
            <a:endParaRPr dirty="0"/>
          </a:p>
        </p:txBody>
      </p:sp>
      <p:sp>
        <p:nvSpPr>
          <p:cNvPr id="2071" name="Google Shape;2071;p46"/>
          <p:cNvSpPr txBox="1">
            <a:spLocks noGrp="1"/>
          </p:cNvSpPr>
          <p:nvPr>
            <p:ph type="subTitle" idx="4"/>
          </p:nvPr>
        </p:nvSpPr>
        <p:spPr>
          <a:xfrm>
            <a:off x="4978566" y="3400675"/>
            <a:ext cx="366863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Create a web app capable of providing real-time flood forecasts to aid in disaster preparedness and response.</a:t>
            </a:r>
          </a:p>
          <a:p>
            <a:pPr marL="0" lvl="0" indent="0" algn="l" rtl="0">
              <a:spcBef>
                <a:spcPts val="0"/>
              </a:spcBef>
              <a:spcAft>
                <a:spcPts val="0"/>
              </a:spcAft>
              <a:buNone/>
            </a:pPr>
            <a:endParaRPr lang="en-IN" dirty="0"/>
          </a:p>
        </p:txBody>
      </p:sp>
      <p:sp>
        <p:nvSpPr>
          <p:cNvPr id="2072" name="Google Shape;2072;p46"/>
          <p:cNvSpPr txBox="1">
            <a:spLocks noGrp="1"/>
          </p:cNvSpPr>
          <p:nvPr>
            <p:ph type="subTitle" idx="5"/>
          </p:nvPr>
        </p:nvSpPr>
        <p:spPr>
          <a:xfrm>
            <a:off x="720000" y="1283600"/>
            <a:ext cx="3445438" cy="52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t>1. Data Collection</a:t>
            </a:r>
            <a:endParaRPr sz="2000" dirty="0"/>
          </a:p>
        </p:txBody>
      </p:sp>
      <p:sp>
        <p:nvSpPr>
          <p:cNvPr id="2073" name="Google Shape;2073;p46"/>
          <p:cNvSpPr txBox="1">
            <a:spLocks noGrp="1"/>
          </p:cNvSpPr>
          <p:nvPr>
            <p:ph type="subTitle" idx="6"/>
          </p:nvPr>
        </p:nvSpPr>
        <p:spPr>
          <a:xfrm>
            <a:off x="720000" y="2982875"/>
            <a:ext cx="3445438" cy="52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3. </a:t>
            </a:r>
            <a:r>
              <a:rPr lang="en-IN" sz="2000" dirty="0"/>
              <a:t>Data Visualization</a:t>
            </a:r>
            <a:endParaRPr sz="2000" dirty="0"/>
          </a:p>
        </p:txBody>
      </p:sp>
      <p:sp>
        <p:nvSpPr>
          <p:cNvPr id="2074" name="Google Shape;2074;p46"/>
          <p:cNvSpPr txBox="1">
            <a:spLocks noGrp="1"/>
          </p:cNvSpPr>
          <p:nvPr>
            <p:ph type="subTitle" idx="7"/>
          </p:nvPr>
        </p:nvSpPr>
        <p:spPr>
          <a:xfrm>
            <a:off x="4978562" y="1283600"/>
            <a:ext cx="3445437" cy="52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2. </a:t>
            </a:r>
            <a:r>
              <a:rPr lang="en-IN" sz="2000" dirty="0"/>
              <a:t>Machine Learning Model</a:t>
            </a:r>
            <a:endParaRPr sz="2000" dirty="0"/>
          </a:p>
        </p:txBody>
      </p:sp>
      <p:sp>
        <p:nvSpPr>
          <p:cNvPr id="2075" name="Google Shape;2075;p46"/>
          <p:cNvSpPr txBox="1">
            <a:spLocks noGrp="1"/>
          </p:cNvSpPr>
          <p:nvPr>
            <p:ph type="subTitle" idx="8"/>
          </p:nvPr>
        </p:nvSpPr>
        <p:spPr>
          <a:xfrm>
            <a:off x="4978562" y="2978250"/>
            <a:ext cx="3445436" cy="52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4. </a:t>
            </a:r>
            <a:r>
              <a:rPr lang="en-IN" sz="2000" dirty="0"/>
              <a:t>Web App Development</a:t>
            </a:r>
            <a:endParaRPr sz="2000" dirty="0"/>
          </a:p>
        </p:txBody>
      </p:sp>
    </p:spTree>
    <p:extLst>
      <p:ext uri="{BB962C8B-B14F-4D97-AF65-F5344CB8AC3E}">
        <p14:creationId xmlns:p14="http://schemas.microsoft.com/office/powerpoint/2010/main" val="309547061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072" name="Google Shape;2072;p46"/>
          <p:cNvSpPr txBox="1">
            <a:spLocks noGrp="1"/>
          </p:cNvSpPr>
          <p:nvPr>
            <p:ph type="subTitle" idx="5"/>
          </p:nvPr>
        </p:nvSpPr>
        <p:spPr>
          <a:xfrm>
            <a:off x="718550" y="909219"/>
            <a:ext cx="7704000" cy="52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2000" dirty="0"/>
              <a:t>Data Collection</a:t>
            </a:r>
            <a:endParaRPr sz="2000" dirty="0"/>
          </a:p>
        </p:txBody>
      </p:sp>
      <p:sp>
        <p:nvSpPr>
          <p:cNvPr id="6" name="Google Shape;1763;p43">
            <a:extLst>
              <a:ext uri="{FF2B5EF4-FFF2-40B4-BE49-F238E27FC236}">
                <a16:creationId xmlns:a16="http://schemas.microsoft.com/office/drawing/2014/main" id="{7338C7F0-9A7D-6464-9A9A-F782DE5AC471}"/>
              </a:ext>
            </a:extLst>
          </p:cNvPr>
          <p:cNvSpPr txBox="1">
            <a:spLocks noGrp="1"/>
          </p:cNvSpPr>
          <p:nvPr>
            <p:ph type="subTitle" idx="1"/>
          </p:nvPr>
        </p:nvSpPr>
        <p:spPr>
          <a:xfrm>
            <a:off x="717100" y="1257963"/>
            <a:ext cx="7702550" cy="3564000"/>
          </a:xfrm>
          <a:prstGeom prst="rect">
            <a:avLst/>
          </a:prstGeom>
        </p:spPr>
        <p:txBody>
          <a:bodyPr spcFirstLastPara="1" wrap="square" lIns="91425" tIns="91425" rIns="91425" bIns="91425" anchor="t" anchorCtr="0">
            <a:noAutofit/>
          </a:bodyPr>
          <a:lstStyle/>
          <a:p>
            <a:pPr marL="469900" lvl="0" indent="-342900" algn="l" rtl="0">
              <a:spcBef>
                <a:spcPts val="1000"/>
              </a:spcBef>
              <a:spcAft>
                <a:spcPts val="0"/>
              </a:spcAft>
              <a:buSzPct val="110000"/>
              <a:buFont typeface="+mj-lt"/>
              <a:buAutoNum type="arabicPeriod"/>
            </a:pPr>
            <a:r>
              <a:rPr lang="en-GB" sz="1200" b="0" i="0" dirty="0">
                <a:solidFill>
                  <a:srgbClr val="444444"/>
                </a:solidFill>
                <a:effectLst/>
                <a:latin typeface="Figtree" panose="020B0604020202020204" charset="0"/>
              </a:rPr>
              <a:t>My goal was to predict floods from weather data using machine learning.</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Obtaining flood-related data at a sufficient scale over the Indian Subcontinent proved to be a challenging task, with limited available data.</a:t>
            </a:r>
            <a:endParaRPr lang="en-GB" sz="1200" dirty="0">
              <a:solidFill>
                <a:srgbClr val="444444"/>
              </a:solidFill>
              <a:latin typeface="Figtree" panose="020B0604020202020204" charset="0"/>
            </a:endParaRP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As such, I innovated a two-step method of obtaining this data, which first mines flood reports from news sources, and then retrieves historical weather conditions based on temperature, maximum temperature, humidity, cloud cover, windspeed, and precipitation in accordance with the extracted flood data.</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This method aims to form a connection between environmental factors and floods.</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Thus, for the dataset, I first </a:t>
            </a:r>
            <a:r>
              <a:rPr lang="en-GB" sz="1200" b="1" dirty="0">
                <a:latin typeface="Figtree" panose="020B0604020202020204" charset="0"/>
              </a:rPr>
              <a:t>scraped</a:t>
            </a:r>
            <a:r>
              <a:rPr lang="en-GB" sz="1200" dirty="0">
                <a:latin typeface="Figtree" panose="020B0604020202020204" charset="0"/>
              </a:rPr>
              <a:t> the website </a:t>
            </a:r>
            <a:r>
              <a:rPr lang="en-GB" sz="1200" b="1" dirty="0">
                <a:latin typeface="Figtree" panose="020B0604020202020204" charset="0"/>
              </a:rPr>
              <a:t>http://floodlist.com/tag/india</a:t>
            </a:r>
            <a:r>
              <a:rPr lang="en-GB" sz="1200" dirty="0">
                <a:latin typeface="Figtree" panose="020B0604020202020204" charset="0"/>
              </a:rPr>
              <a:t> using the </a:t>
            </a:r>
            <a:r>
              <a:rPr lang="en-GB" sz="1200" b="1" dirty="0">
                <a:latin typeface="Figtree" panose="020B0604020202020204" charset="0"/>
              </a:rPr>
              <a:t>python beautiful-soup 4 library</a:t>
            </a:r>
            <a:r>
              <a:rPr lang="en-GB" sz="1200" dirty="0">
                <a:latin typeface="Figtree" panose="020B0604020202020204" charset="0"/>
              </a:rPr>
              <a:t>.</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This website provided me with information about past and current floods India, as well as their date and location.</a:t>
            </a:r>
          </a:p>
          <a:p>
            <a:pPr marL="469900" indent="-342900" algn="l">
              <a:spcBef>
                <a:spcPts val="1000"/>
              </a:spcBef>
              <a:buSzPct val="110000"/>
              <a:buFont typeface="+mj-lt"/>
              <a:buAutoNum type="arabicPeriod"/>
            </a:pPr>
            <a:r>
              <a:rPr lang="en-GB" sz="1200" dirty="0">
                <a:latin typeface="Figtree" panose="020B0604020202020204" charset="0"/>
              </a:rPr>
              <a:t>I then used the </a:t>
            </a:r>
            <a:r>
              <a:rPr lang="en-GB" sz="1200" b="1" dirty="0">
                <a:latin typeface="Figtree" panose="020B0604020202020204" charset="0"/>
              </a:rPr>
              <a:t>Visual Crossing weather API</a:t>
            </a:r>
            <a:r>
              <a:rPr lang="en-GB" sz="1200" dirty="0">
                <a:latin typeface="Figtree" panose="020B0604020202020204" charset="0"/>
              </a:rPr>
              <a:t> to obtain historic weather data such as precipitation, humidity, temperature, cloud cover, and windspeed in those areas and during those times.</a:t>
            </a:r>
          </a:p>
          <a:p>
            <a:pPr marL="469900" lvl="0" indent="-342900" algn="l" rtl="0">
              <a:spcBef>
                <a:spcPts val="1000"/>
              </a:spcBef>
              <a:spcAft>
                <a:spcPts val="0"/>
              </a:spcAft>
              <a:buSzPts val="1600"/>
              <a:buFont typeface="+mj-lt"/>
              <a:buAutoNum type="arabicPeriod"/>
            </a:pPr>
            <a:endParaRPr lang="en-GB" sz="1200" dirty="0">
              <a:latin typeface="Figtree" panose="020B0604020202020204" charset="0"/>
            </a:endParaRPr>
          </a:p>
        </p:txBody>
      </p:sp>
    </p:spTree>
    <p:extLst>
      <p:ext uri="{BB962C8B-B14F-4D97-AF65-F5344CB8AC3E}">
        <p14:creationId xmlns:p14="http://schemas.microsoft.com/office/powerpoint/2010/main" val="412032145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072" name="Google Shape;2072;p46"/>
          <p:cNvSpPr txBox="1">
            <a:spLocks noGrp="1"/>
          </p:cNvSpPr>
          <p:nvPr>
            <p:ph type="subTitle" idx="5"/>
          </p:nvPr>
        </p:nvSpPr>
        <p:spPr>
          <a:xfrm>
            <a:off x="720000" y="1182000"/>
            <a:ext cx="7704000" cy="52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000" dirty="0"/>
              <a:t>Machine Learning Model</a:t>
            </a:r>
            <a:endParaRPr sz="2000" dirty="0"/>
          </a:p>
        </p:txBody>
      </p:sp>
      <p:sp>
        <p:nvSpPr>
          <p:cNvPr id="6" name="Google Shape;1763;p43">
            <a:extLst>
              <a:ext uri="{FF2B5EF4-FFF2-40B4-BE49-F238E27FC236}">
                <a16:creationId xmlns:a16="http://schemas.microsoft.com/office/drawing/2014/main" id="{7338C7F0-9A7D-6464-9A9A-F782DE5AC471}"/>
              </a:ext>
            </a:extLst>
          </p:cNvPr>
          <p:cNvSpPr txBox="1">
            <a:spLocks noGrp="1"/>
          </p:cNvSpPr>
          <p:nvPr>
            <p:ph type="subTitle" idx="1"/>
          </p:nvPr>
        </p:nvSpPr>
        <p:spPr>
          <a:xfrm>
            <a:off x="720000" y="1720800"/>
            <a:ext cx="7702550" cy="2224800"/>
          </a:xfrm>
          <a:prstGeom prst="rect">
            <a:avLst/>
          </a:prstGeom>
        </p:spPr>
        <p:txBody>
          <a:bodyPr spcFirstLastPara="1" wrap="square" lIns="91425" tIns="91425" rIns="91425" bIns="91425" anchor="t" anchorCtr="0">
            <a:noAutofit/>
          </a:bodyPr>
          <a:lstStyle/>
          <a:p>
            <a:pPr marL="469900" lvl="0" indent="-342900" algn="l" rtl="0">
              <a:spcBef>
                <a:spcPts val="1000"/>
              </a:spcBef>
              <a:spcAft>
                <a:spcPts val="0"/>
              </a:spcAft>
              <a:buSzPct val="110000"/>
              <a:buFont typeface="+mj-lt"/>
              <a:buAutoNum type="arabicPeriod"/>
            </a:pPr>
            <a:r>
              <a:rPr lang="en-GB" dirty="0">
                <a:latin typeface="Figtree" panose="020B0604020202020204" charset="0"/>
              </a:rPr>
              <a:t>My machine learning model is based on the python </a:t>
            </a:r>
            <a:r>
              <a:rPr lang="en-GB" b="1" dirty="0">
                <a:latin typeface="Figtree" panose="020B0604020202020204" charset="0"/>
              </a:rPr>
              <a:t>sci-kit learn</a:t>
            </a:r>
            <a:r>
              <a:rPr lang="en-GB" dirty="0">
                <a:latin typeface="Figtree" panose="020B0604020202020204" charset="0"/>
              </a:rPr>
              <a:t> library.</a:t>
            </a:r>
          </a:p>
          <a:p>
            <a:pPr marL="469900" lvl="0" indent="-342900" algn="l" rtl="0">
              <a:spcBef>
                <a:spcPts val="1000"/>
              </a:spcBef>
              <a:spcAft>
                <a:spcPts val="0"/>
              </a:spcAft>
              <a:buSzPct val="110000"/>
              <a:buFont typeface="+mj-lt"/>
              <a:buAutoNum type="arabicPeriod"/>
            </a:pPr>
            <a:r>
              <a:rPr lang="en-GB" dirty="0">
                <a:latin typeface="Figtree" panose="020B0604020202020204" charset="0"/>
              </a:rPr>
              <a:t>I used </a:t>
            </a:r>
            <a:r>
              <a:rPr lang="en-GB" b="1" dirty="0">
                <a:latin typeface="Figtree" panose="020B0604020202020204" charset="0"/>
              </a:rPr>
              <a:t>pandas</a:t>
            </a:r>
            <a:r>
              <a:rPr lang="en-GB" dirty="0">
                <a:latin typeface="Figtree" panose="020B0604020202020204" charset="0"/>
              </a:rPr>
              <a:t> to generate a data-frame for the dataset, and then tried various machine learning models from Logistic Regression to K-Nearest Neighbours to </a:t>
            </a:r>
            <a:r>
              <a:rPr lang="en-GB" b="1" dirty="0">
                <a:latin typeface="Figtree" panose="020B0604020202020204" charset="0"/>
              </a:rPr>
              <a:t>Random Forest Classification</a:t>
            </a:r>
            <a:r>
              <a:rPr lang="en-GB" dirty="0">
                <a:latin typeface="Figtree" panose="020B0604020202020204" charset="0"/>
              </a:rPr>
              <a:t>.</a:t>
            </a:r>
          </a:p>
          <a:p>
            <a:pPr marL="469900" lvl="0" indent="-342900" algn="l" rtl="0">
              <a:spcBef>
                <a:spcPts val="1000"/>
              </a:spcBef>
              <a:spcAft>
                <a:spcPts val="0"/>
              </a:spcAft>
              <a:buSzPct val="110000"/>
              <a:buFont typeface="+mj-lt"/>
              <a:buAutoNum type="arabicPeriod"/>
            </a:pPr>
            <a:r>
              <a:rPr lang="en-GB" dirty="0">
                <a:latin typeface="Figtree" panose="020B0604020202020204" charset="0"/>
              </a:rPr>
              <a:t>I proceeded to save the model with highest accuracy in a pickle file.</a:t>
            </a:r>
          </a:p>
          <a:p>
            <a:pPr marL="127000" lvl="0" indent="0" algn="l" rtl="0">
              <a:spcBef>
                <a:spcPts val="1000"/>
              </a:spcBef>
              <a:spcAft>
                <a:spcPts val="0"/>
              </a:spcAft>
              <a:buSzPts val="1600"/>
            </a:pPr>
            <a:endParaRPr lang="en-GB" dirty="0">
              <a:latin typeface="Figtree" panose="020B0604020202020204" charset="0"/>
            </a:endParaRPr>
          </a:p>
        </p:txBody>
      </p:sp>
    </p:spTree>
    <p:extLst>
      <p:ext uri="{BB962C8B-B14F-4D97-AF65-F5344CB8AC3E}">
        <p14:creationId xmlns:p14="http://schemas.microsoft.com/office/powerpoint/2010/main" val="19131795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072" name="Google Shape;2072;p46"/>
          <p:cNvSpPr txBox="1">
            <a:spLocks noGrp="1"/>
          </p:cNvSpPr>
          <p:nvPr>
            <p:ph type="subTitle" idx="5"/>
          </p:nvPr>
        </p:nvSpPr>
        <p:spPr>
          <a:xfrm>
            <a:off x="720000" y="1017725"/>
            <a:ext cx="7704000" cy="52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2000" dirty="0"/>
              <a:t>Data Visualization</a:t>
            </a:r>
            <a:endParaRPr sz="2000" dirty="0"/>
          </a:p>
        </p:txBody>
      </p:sp>
      <p:sp>
        <p:nvSpPr>
          <p:cNvPr id="6" name="Google Shape;1763;p43">
            <a:extLst>
              <a:ext uri="{FF2B5EF4-FFF2-40B4-BE49-F238E27FC236}">
                <a16:creationId xmlns:a16="http://schemas.microsoft.com/office/drawing/2014/main" id="{7338C7F0-9A7D-6464-9A9A-F782DE5AC471}"/>
              </a:ext>
            </a:extLst>
          </p:cNvPr>
          <p:cNvSpPr txBox="1">
            <a:spLocks noGrp="1"/>
          </p:cNvSpPr>
          <p:nvPr>
            <p:ph type="subTitle" idx="1"/>
          </p:nvPr>
        </p:nvSpPr>
        <p:spPr>
          <a:xfrm>
            <a:off x="720000" y="1481919"/>
            <a:ext cx="7702550" cy="3216556"/>
          </a:xfrm>
          <a:prstGeom prst="rect">
            <a:avLst/>
          </a:prstGeom>
        </p:spPr>
        <p:txBody>
          <a:bodyPr spcFirstLastPara="1" wrap="square" lIns="91425" tIns="91425" rIns="91425" bIns="91425" anchor="t" anchorCtr="0">
            <a:noAutofit/>
          </a:bodyPr>
          <a:lstStyle/>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I first obtained a dataset of the major cities and towns in India (around 200 of them) along with their latitude, longitude, and population. </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I then obtained the numerous weather factors in each city using the </a:t>
            </a:r>
            <a:r>
              <a:rPr lang="en-GB" sz="1200" b="1" dirty="0">
                <a:latin typeface="Figtree" panose="020B0604020202020204" charset="0"/>
              </a:rPr>
              <a:t>weather API </a:t>
            </a:r>
            <a:r>
              <a:rPr lang="en-GB" sz="1200" dirty="0">
                <a:latin typeface="Figtree" panose="020B0604020202020204" charset="0"/>
              </a:rPr>
              <a:t>and ran the data into my machine learning model.</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Next, I plotted the data from the model on various different types of maps, using </a:t>
            </a:r>
            <a:r>
              <a:rPr lang="en-GB" sz="1200" b="1" dirty="0">
                <a:latin typeface="Figtree" panose="020B0604020202020204" charset="0"/>
              </a:rPr>
              <a:t>Plotly chart studio</a:t>
            </a:r>
            <a:r>
              <a:rPr lang="en-GB" sz="1200" dirty="0">
                <a:latin typeface="Figtree" panose="020B0604020202020204" charset="0"/>
              </a:rPr>
              <a:t>.</a:t>
            </a:r>
          </a:p>
          <a:p>
            <a:pPr marL="469900" lvl="0" indent="-342900" algn="l" rtl="0">
              <a:spcBef>
                <a:spcPts val="1000"/>
              </a:spcBef>
              <a:spcAft>
                <a:spcPts val="0"/>
              </a:spcAft>
              <a:buSzPct val="110000"/>
              <a:buFont typeface="+mj-lt"/>
              <a:buAutoNum type="arabicPeriod"/>
            </a:pPr>
            <a:r>
              <a:rPr lang="en-GB" sz="1200" dirty="0">
                <a:latin typeface="Figtree" panose="020B0604020202020204" charset="0"/>
              </a:rPr>
              <a:t>The maps represent various data such as flood prediction, precipitation analysis, and damage estimates, in the form of </a:t>
            </a:r>
            <a:r>
              <a:rPr lang="en-GB" sz="1200" b="1" dirty="0">
                <a:latin typeface="Figtree" panose="020B0604020202020204" charset="0"/>
              </a:rPr>
              <a:t>scatter plot</a:t>
            </a:r>
            <a:r>
              <a:rPr lang="en-GB" sz="1200" dirty="0">
                <a:latin typeface="Figtree" panose="020B0604020202020204" charset="0"/>
              </a:rPr>
              <a:t>s, </a:t>
            </a:r>
            <a:r>
              <a:rPr lang="en-GB" sz="1200" b="1" dirty="0">
                <a:latin typeface="Figtree" panose="020B0604020202020204" charset="0"/>
              </a:rPr>
              <a:t>bubble plots </a:t>
            </a:r>
            <a:r>
              <a:rPr lang="en-GB" sz="1200" dirty="0">
                <a:latin typeface="Figtree" panose="020B0604020202020204" charset="0"/>
              </a:rPr>
              <a:t>and </a:t>
            </a:r>
            <a:r>
              <a:rPr lang="en-GB" sz="1200" b="1" dirty="0">
                <a:latin typeface="Figtree" panose="020B0604020202020204" charset="0"/>
              </a:rPr>
              <a:t>density maps</a:t>
            </a:r>
            <a:r>
              <a:rPr lang="en-GB" sz="1200" dirty="0">
                <a:latin typeface="Figtree" panose="020B0604020202020204" charset="0"/>
              </a:rPr>
              <a:t>. </a:t>
            </a:r>
            <a:endParaRPr lang="en-GB" sz="1200" dirty="0">
              <a:solidFill>
                <a:srgbClr val="444444"/>
              </a:solidFill>
              <a:latin typeface="Figtree" panose="020B0604020202020204" charset="0"/>
            </a:endParaRPr>
          </a:p>
          <a:p>
            <a:pPr marL="469900" lvl="0" indent="-342900" algn="l" rtl="0">
              <a:spcBef>
                <a:spcPts val="1000"/>
              </a:spcBef>
              <a:spcAft>
                <a:spcPts val="0"/>
              </a:spcAft>
              <a:buSzPct val="110000"/>
              <a:buFont typeface="+mj-lt"/>
              <a:buAutoNum type="arabicPeriod"/>
            </a:pPr>
            <a:r>
              <a:rPr lang="en-GB" sz="1200" dirty="0">
                <a:solidFill>
                  <a:srgbClr val="444444"/>
                </a:solidFill>
                <a:latin typeface="Figtree" panose="020B0604020202020204" charset="0"/>
              </a:rPr>
              <a:t>Quantifying flood damage is challenging due to the complex nature of such events. To better understand the impact, I've adopted a method that involves </a:t>
            </a:r>
            <a:r>
              <a:rPr lang="en-GB" sz="1200" b="1" dirty="0">
                <a:solidFill>
                  <a:srgbClr val="444444"/>
                </a:solidFill>
                <a:latin typeface="Figtree" panose="020B0604020202020204" charset="0"/>
              </a:rPr>
              <a:t>multiplying precipitation by population</a:t>
            </a:r>
            <a:r>
              <a:rPr lang="en-GB" sz="1200" dirty="0">
                <a:solidFill>
                  <a:srgbClr val="444444"/>
                </a:solidFill>
                <a:latin typeface="Figtree" panose="020B0604020202020204" charset="0"/>
              </a:rPr>
              <a:t>.</a:t>
            </a:r>
          </a:p>
          <a:p>
            <a:pPr marL="469900" lvl="0" indent="-342900" algn="l" rtl="0">
              <a:spcBef>
                <a:spcPts val="1000"/>
              </a:spcBef>
              <a:spcAft>
                <a:spcPts val="0"/>
              </a:spcAft>
              <a:buSzPct val="110000"/>
              <a:buFont typeface="+mj-lt"/>
              <a:buAutoNum type="arabicPeriod"/>
            </a:pPr>
            <a:r>
              <a:rPr lang="en-GB" sz="1200" dirty="0">
                <a:solidFill>
                  <a:srgbClr val="444444"/>
                </a:solidFill>
                <a:latin typeface="Figtree" panose="020B0604020202020204" charset="0"/>
              </a:rPr>
              <a:t>This approach aims to offer a reference for estimating potential flood damage, considering the interaction of meteorological factors and affected population density.</a:t>
            </a:r>
          </a:p>
        </p:txBody>
      </p:sp>
    </p:spTree>
    <p:extLst>
      <p:ext uri="{BB962C8B-B14F-4D97-AF65-F5344CB8AC3E}">
        <p14:creationId xmlns:p14="http://schemas.microsoft.com/office/powerpoint/2010/main" val="95623404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072" name="Google Shape;2072;p46"/>
          <p:cNvSpPr txBox="1">
            <a:spLocks noGrp="1"/>
          </p:cNvSpPr>
          <p:nvPr>
            <p:ph type="subTitle" idx="5"/>
          </p:nvPr>
        </p:nvSpPr>
        <p:spPr>
          <a:xfrm>
            <a:off x="720000" y="1182000"/>
            <a:ext cx="7704000" cy="52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2000" dirty="0"/>
              <a:t>Web app Frontend and Hosting</a:t>
            </a:r>
            <a:endParaRPr sz="2000" dirty="0"/>
          </a:p>
        </p:txBody>
      </p:sp>
      <p:sp>
        <p:nvSpPr>
          <p:cNvPr id="6" name="Google Shape;1763;p43">
            <a:extLst>
              <a:ext uri="{FF2B5EF4-FFF2-40B4-BE49-F238E27FC236}">
                <a16:creationId xmlns:a16="http://schemas.microsoft.com/office/drawing/2014/main" id="{7338C7F0-9A7D-6464-9A9A-F782DE5AC471}"/>
              </a:ext>
            </a:extLst>
          </p:cNvPr>
          <p:cNvSpPr txBox="1">
            <a:spLocks noGrp="1"/>
          </p:cNvSpPr>
          <p:nvPr>
            <p:ph type="subTitle" idx="1"/>
          </p:nvPr>
        </p:nvSpPr>
        <p:spPr>
          <a:xfrm>
            <a:off x="720000" y="1720800"/>
            <a:ext cx="7702550" cy="2224800"/>
          </a:xfrm>
          <a:prstGeom prst="rect">
            <a:avLst/>
          </a:prstGeom>
        </p:spPr>
        <p:txBody>
          <a:bodyPr spcFirstLastPara="1" wrap="square" lIns="91425" tIns="91425" rIns="91425" bIns="91425" anchor="t" anchorCtr="0">
            <a:noAutofit/>
          </a:bodyPr>
          <a:lstStyle/>
          <a:p>
            <a:pPr marL="469900" lvl="0" indent="-342900" algn="l" rtl="0">
              <a:spcBef>
                <a:spcPts val="1000"/>
              </a:spcBef>
              <a:spcAft>
                <a:spcPts val="0"/>
              </a:spcAft>
              <a:buSzPct val="110000"/>
              <a:buFont typeface="+mj-lt"/>
              <a:buAutoNum type="arabicPeriod"/>
            </a:pPr>
            <a:r>
              <a:rPr lang="en-GB" dirty="0">
                <a:latin typeface="Figtree" panose="020B0604020202020204" charset="0"/>
              </a:rPr>
              <a:t>My web app is based on the </a:t>
            </a:r>
            <a:r>
              <a:rPr lang="en-GB" b="1" dirty="0">
                <a:latin typeface="Figtree" panose="020B0604020202020204" charset="0"/>
              </a:rPr>
              <a:t>Flask</a:t>
            </a:r>
            <a:r>
              <a:rPr lang="en-GB" dirty="0">
                <a:latin typeface="Figtree" panose="020B0604020202020204" charset="0"/>
              </a:rPr>
              <a:t> python framework.</a:t>
            </a:r>
          </a:p>
          <a:p>
            <a:pPr marL="469900" lvl="0" indent="-342900" algn="l" rtl="0">
              <a:spcBef>
                <a:spcPts val="1000"/>
              </a:spcBef>
              <a:spcAft>
                <a:spcPts val="0"/>
              </a:spcAft>
              <a:buSzPct val="110000"/>
              <a:buFont typeface="+mj-lt"/>
              <a:buAutoNum type="arabicPeriod"/>
            </a:pPr>
            <a:r>
              <a:rPr lang="en-GB" dirty="0">
                <a:latin typeface="Figtree" panose="020B0604020202020204" charset="0"/>
              </a:rPr>
              <a:t>I rendered </a:t>
            </a:r>
            <a:r>
              <a:rPr lang="en-GB" b="1" dirty="0">
                <a:latin typeface="Figtree" panose="020B0604020202020204" charset="0"/>
              </a:rPr>
              <a:t>HTML </a:t>
            </a:r>
            <a:r>
              <a:rPr lang="en-GB" dirty="0">
                <a:latin typeface="Figtree" panose="020B0604020202020204" charset="0"/>
              </a:rPr>
              <a:t>templates – with </a:t>
            </a:r>
            <a:r>
              <a:rPr lang="en-GB" b="1" dirty="0">
                <a:latin typeface="Figtree" panose="020B0604020202020204" charset="0"/>
              </a:rPr>
              <a:t>CSS </a:t>
            </a:r>
            <a:r>
              <a:rPr lang="en-GB" dirty="0">
                <a:latin typeface="Figtree" panose="020B0604020202020204" charset="0"/>
              </a:rPr>
              <a:t>for styling and </a:t>
            </a:r>
            <a:r>
              <a:rPr lang="en-GB" b="1" dirty="0">
                <a:latin typeface="Figtree" panose="020B0604020202020204" charset="0"/>
              </a:rPr>
              <a:t>JavaScript</a:t>
            </a:r>
            <a:r>
              <a:rPr lang="en-GB" dirty="0">
                <a:latin typeface="Figtree" panose="020B0604020202020204" charset="0"/>
              </a:rPr>
              <a:t> for added functionality – and integrated it with my machine learning models and datasets via the flask back-end.</a:t>
            </a:r>
          </a:p>
          <a:p>
            <a:pPr marL="469900" lvl="0" indent="-342900" algn="l" rtl="0">
              <a:spcBef>
                <a:spcPts val="1000"/>
              </a:spcBef>
              <a:spcAft>
                <a:spcPts val="0"/>
              </a:spcAft>
              <a:buSzPct val="110000"/>
              <a:buFont typeface="+mj-lt"/>
              <a:buAutoNum type="arabicPeriod"/>
            </a:pPr>
            <a:r>
              <a:rPr lang="en-GB" dirty="0">
                <a:latin typeface="Figtree" panose="020B0604020202020204" charset="0"/>
              </a:rPr>
              <a:t>I then used </a:t>
            </a:r>
            <a:r>
              <a:rPr lang="en-GB" b="1" dirty="0">
                <a:latin typeface="Figtree" panose="020B0604020202020204" charset="0"/>
              </a:rPr>
              <a:t>AWS Elastic Beanstalk </a:t>
            </a:r>
            <a:r>
              <a:rPr lang="en-GB" dirty="0">
                <a:latin typeface="Figtree" panose="020B0604020202020204" charset="0"/>
              </a:rPr>
              <a:t>hosting service to host my web application for everyone to try.</a:t>
            </a:r>
          </a:p>
        </p:txBody>
      </p:sp>
    </p:spTree>
    <p:extLst>
      <p:ext uri="{BB962C8B-B14F-4D97-AF65-F5344CB8AC3E}">
        <p14:creationId xmlns:p14="http://schemas.microsoft.com/office/powerpoint/2010/main" val="36108663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7"/>
        <p:cNvGrpSpPr/>
        <p:nvPr/>
      </p:nvGrpSpPr>
      <p:grpSpPr>
        <a:xfrm>
          <a:off x="0" y="0"/>
          <a:ext cx="0" cy="0"/>
          <a:chOff x="0" y="0"/>
          <a:chExt cx="0" cy="0"/>
        </a:xfrm>
      </p:grpSpPr>
      <p:sp>
        <p:nvSpPr>
          <p:cNvPr id="3918" name="Google Shape;3918;p74"/>
          <p:cNvSpPr txBox="1">
            <a:spLocks noGrp="1"/>
          </p:cNvSpPr>
          <p:nvPr>
            <p:ph type="title"/>
          </p:nvPr>
        </p:nvSpPr>
        <p:spPr>
          <a:xfrm>
            <a:off x="720000" y="445025"/>
            <a:ext cx="399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Literature Survey</a:t>
            </a:r>
            <a:endParaRPr dirty="0"/>
          </a:p>
        </p:txBody>
      </p:sp>
      <p:sp>
        <p:nvSpPr>
          <p:cNvPr id="3919" name="Google Shape;3919;p74"/>
          <p:cNvSpPr txBox="1">
            <a:spLocks noGrp="1"/>
          </p:cNvSpPr>
          <p:nvPr>
            <p:ph type="body" idx="1"/>
          </p:nvPr>
        </p:nvSpPr>
        <p:spPr>
          <a:xfrm>
            <a:off x="720000" y="892800"/>
            <a:ext cx="7704000" cy="4053600"/>
          </a:xfrm>
          <a:prstGeom prst="rect">
            <a:avLst/>
          </a:prstGeom>
        </p:spPr>
        <p:txBody>
          <a:bodyPr spcFirstLastPara="1" wrap="square" lIns="91425" tIns="91425" rIns="91425" bIns="91425" anchor="t" anchorCtr="0">
            <a:noAutofit/>
          </a:bodyPr>
          <a:lstStyle/>
          <a:p>
            <a:pPr marL="342900" lvl="0" indent="-342900" algn="l" rtl="0">
              <a:spcBef>
                <a:spcPts val="1600"/>
              </a:spcBef>
              <a:spcAft>
                <a:spcPts val="0"/>
              </a:spcAft>
              <a:buSzPct val="110000"/>
              <a:buFont typeface="+mj-lt"/>
              <a:buAutoNum type="arabicPeriod"/>
            </a:pPr>
            <a:r>
              <a:rPr lang="fr-FR" sz="1200" dirty="0">
                <a:latin typeface="Figtree" panose="020B0604020202020204" charset="0"/>
              </a:rPr>
              <a:t>Ambore, Charan, et al. (2023): </a:t>
            </a:r>
            <a:r>
              <a:rPr lang="en-GB" sz="1200" dirty="0">
                <a:latin typeface="Figtree" panose="020B0604020202020204" charset="0"/>
              </a:rPr>
              <a:t>The authors presents an examination of diverse machine learning algorithms for predicting floods based on rainfall data in Indian districts. Previous works on flood prediction using techniques like support vector machines, neural networks, image processing, and big data analytics are reviewed. The employed machine learning algorithms in this study include XGBoost, K Nearest Neighbours, Decision Trees, Logistic Regression, and Random Forest.</a:t>
            </a:r>
            <a:endParaRPr lang="fr-FR" sz="1200" dirty="0">
              <a:latin typeface="Figtree" panose="020B0604020202020204" charset="0"/>
            </a:endParaRPr>
          </a:p>
          <a:p>
            <a:pPr marL="342900" lvl="0" indent="-342900" algn="l" rtl="0">
              <a:spcBef>
                <a:spcPts val="1600"/>
              </a:spcBef>
              <a:spcAft>
                <a:spcPts val="0"/>
              </a:spcAft>
              <a:buSzPct val="110000"/>
              <a:buFont typeface="+mj-lt"/>
              <a:buAutoNum type="arabicPeriod"/>
            </a:pPr>
            <a:r>
              <a:rPr lang="da-DK" sz="1200" dirty="0">
                <a:latin typeface="Figtree" panose="020B0604020202020204" charset="0"/>
              </a:rPr>
              <a:t>Mosavi, Ozturk, et al. (2018): </a:t>
            </a:r>
            <a:r>
              <a:rPr lang="en-GB" sz="1200" dirty="0">
                <a:latin typeface="Figtree" panose="020B0604020202020204" charset="0"/>
              </a:rPr>
              <a:t>The report presents the challenges and importance of flood prediction for risk reduction and water resource management. The advantages and disadvantages of different types of models, such as physically based, statistical, and data-driven models.</a:t>
            </a:r>
            <a:endParaRPr lang="da-DK" sz="1200" dirty="0">
              <a:latin typeface="Figtree" panose="020B0604020202020204" charset="0"/>
            </a:endParaRPr>
          </a:p>
          <a:p>
            <a:pPr marL="342900" lvl="0" indent="-342900" algn="l" rtl="0">
              <a:spcBef>
                <a:spcPts val="1600"/>
              </a:spcBef>
              <a:spcAft>
                <a:spcPts val="0"/>
              </a:spcAft>
              <a:buSzPct val="110000"/>
              <a:buFont typeface="+mj-lt"/>
              <a:buAutoNum type="arabicPeriod"/>
            </a:pPr>
            <a:r>
              <a:rPr lang="en-IN" sz="1200" dirty="0">
                <a:latin typeface="Figtree" panose="020B0604020202020204" charset="0"/>
              </a:rPr>
              <a:t>Xiong &amp; O’Connor (2002): </a:t>
            </a:r>
            <a:r>
              <a:rPr lang="en-GB" sz="1200" dirty="0">
                <a:latin typeface="Figtree" panose="020B0604020202020204" charset="0"/>
              </a:rPr>
              <a:t>The author presents a comparison of four updating models for real-time river flow forecasting, based on the simulation errors of a rainfall-runoff model. The author recommends the use of the AR model for error-forecast updating in real-time river flow forecasting.</a:t>
            </a:r>
            <a:endParaRPr lang="en-IN" sz="1200" dirty="0">
              <a:latin typeface="Figtree" panose="020B0604020202020204" charset="0"/>
            </a:endParaRPr>
          </a:p>
          <a:p>
            <a:pPr marL="342900" lvl="0" indent="-342900" algn="l" rtl="0">
              <a:spcBef>
                <a:spcPts val="1600"/>
              </a:spcBef>
              <a:spcAft>
                <a:spcPts val="0"/>
              </a:spcAft>
              <a:buSzPct val="110000"/>
              <a:buFont typeface="+mj-lt"/>
              <a:buAutoNum type="arabicPeriod"/>
            </a:pPr>
            <a:r>
              <a:rPr lang="it-IT" sz="1200" dirty="0">
                <a:latin typeface="Figtree" panose="020B0604020202020204" charset="0"/>
              </a:rPr>
              <a:t>Nevo, Morin et al. (2018): </a:t>
            </a:r>
            <a:r>
              <a:rPr lang="en-GB" sz="1200" dirty="0">
                <a:latin typeface="Figtree" panose="020B0604020202020204" charset="0"/>
              </a:rPr>
              <a:t>Google’s operational flood warning system uses machine learning models to provide accurate and timely alerts to agencies and the public in India and Bangladesh. The system consists of four subsystems: data validation, stage forecasting, inundation modelling, and alert distribution.</a:t>
            </a:r>
            <a:endParaRPr lang="en-IN" sz="1200" dirty="0">
              <a:latin typeface="Figtree" panose="020B0604020202020204" charset="0"/>
            </a:endParaRPr>
          </a:p>
        </p:txBody>
      </p:sp>
    </p:spTree>
    <p:extLst>
      <p:ext uri="{BB962C8B-B14F-4D97-AF65-F5344CB8AC3E}">
        <p14:creationId xmlns:p14="http://schemas.microsoft.com/office/powerpoint/2010/main" val="6857818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Causes of Flooding by Slidesgo">
  <a:themeElements>
    <a:clrScheme name="Simple Light">
      <a:dk1>
        <a:srgbClr val="1B3A4E"/>
      </a:dk1>
      <a:lt1>
        <a:srgbClr val="FFFFFF"/>
      </a:lt1>
      <a:dk2>
        <a:srgbClr val="90BDDB"/>
      </a:dk2>
      <a:lt2>
        <a:srgbClr val="AAE4E9"/>
      </a:lt2>
      <a:accent1>
        <a:srgbClr val="40AAB3"/>
      </a:accent1>
      <a:accent2>
        <a:srgbClr val="9FB541"/>
      </a:accent2>
      <a:accent3>
        <a:srgbClr val="EAC357"/>
      </a:accent3>
      <a:accent4>
        <a:srgbClr val="EFE6C2"/>
      </a:accent4>
      <a:accent5>
        <a:srgbClr val="A7A696"/>
      </a:accent5>
      <a:accent6>
        <a:srgbClr val="717065"/>
      </a:accent6>
      <a:hlink>
        <a:srgbClr val="293D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1742</Words>
  <Application>Microsoft Office PowerPoint</Application>
  <PresentationFormat>On-screen Show (16:9)</PresentationFormat>
  <Paragraphs>106</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Archivo Light</vt:lpstr>
      <vt:lpstr>Archivo</vt:lpstr>
      <vt:lpstr>Arial</vt:lpstr>
      <vt:lpstr>Nunito Light</vt:lpstr>
      <vt:lpstr>Figtree</vt:lpstr>
      <vt:lpstr>Bebas Neue</vt:lpstr>
      <vt:lpstr>Söhne</vt:lpstr>
      <vt:lpstr>Causes of Flooding by Slidesgo</vt:lpstr>
      <vt:lpstr>Flood Forecasting  using  Machine Learning</vt:lpstr>
      <vt:lpstr>Introduction</vt:lpstr>
      <vt:lpstr>Problem Statement</vt:lpstr>
      <vt:lpstr>Objectives</vt:lpstr>
      <vt:lpstr>Methodology</vt:lpstr>
      <vt:lpstr>Methodology</vt:lpstr>
      <vt:lpstr>Methodology</vt:lpstr>
      <vt:lpstr>Methodology</vt:lpstr>
      <vt:lpstr>Literature Survey</vt:lpstr>
      <vt:lpstr>Results and Discussion</vt:lpstr>
      <vt:lpstr>Results and Discussion</vt:lpstr>
      <vt:lpstr>Results and Discussion</vt:lpstr>
      <vt:lpstr>Web app!</vt:lpstr>
      <vt:lpstr>Conclusion</vt:lpstr>
      <vt:lpstr>Plan for future</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Forecasting  using  Machine Learning</dc:title>
  <cp:lastModifiedBy>Saurabh Tiwari</cp:lastModifiedBy>
  <cp:revision>2</cp:revision>
  <dcterms:modified xsi:type="dcterms:W3CDTF">2023-11-28T05:08:29Z</dcterms:modified>
</cp:coreProperties>
</file>