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8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1918A15-29A1-49EC-BF6E-99B40ACDD99F}">
          <p14:sldIdLst>
            <p14:sldId id="263"/>
            <p14:sldId id="258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esh sangoi" userId="d0ac91cf7f38e319" providerId="LiveId" clId="{09973674-EF10-45BC-81EC-04BA73B5BECA}"/>
    <pc:docChg chg="modSld">
      <pc:chgData name="vinesh sangoi" userId="d0ac91cf7f38e319" providerId="LiveId" clId="{09973674-EF10-45BC-81EC-04BA73B5BECA}" dt="2024-05-03T00:41:54.506" v="1" actId="122"/>
      <pc:docMkLst>
        <pc:docMk/>
      </pc:docMkLst>
      <pc:sldChg chg="modSp mod">
        <pc:chgData name="vinesh sangoi" userId="d0ac91cf7f38e319" providerId="LiveId" clId="{09973674-EF10-45BC-81EC-04BA73B5BECA}" dt="2024-05-03T00:41:54.506" v="1" actId="122"/>
        <pc:sldMkLst>
          <pc:docMk/>
          <pc:sldMk cId="3186968729" sldId="268"/>
        </pc:sldMkLst>
        <pc:spChg chg="mod">
          <ac:chgData name="vinesh sangoi" userId="d0ac91cf7f38e319" providerId="LiveId" clId="{09973674-EF10-45BC-81EC-04BA73B5BECA}" dt="2024-05-03T00:41:54.506" v="1" actId="122"/>
          <ac:spMkLst>
            <pc:docMk/>
            <pc:sldMk cId="3186968729" sldId="268"/>
            <ac:spMk id="2" creationId="{497384A2-9EC4-8AD7-7C91-79296703FADD}"/>
          </ac:spMkLst>
        </pc:spChg>
      </pc:sldChg>
      <pc:sldChg chg="modSp mod">
        <pc:chgData name="vinesh sangoi" userId="d0ac91cf7f38e319" providerId="LiveId" clId="{09973674-EF10-45BC-81EC-04BA73B5BECA}" dt="2024-05-03T00:41:51.031" v="0" actId="122"/>
        <pc:sldMkLst>
          <pc:docMk/>
          <pc:sldMk cId="2075391638" sldId="269"/>
        </pc:sldMkLst>
        <pc:spChg chg="mod">
          <ac:chgData name="vinesh sangoi" userId="d0ac91cf7f38e319" providerId="LiveId" clId="{09973674-EF10-45BC-81EC-04BA73B5BECA}" dt="2024-05-03T00:41:51.031" v="0" actId="122"/>
          <ac:spMkLst>
            <pc:docMk/>
            <pc:sldMk cId="2075391638" sldId="269"/>
            <ac:spMk id="2" creationId="{76901811-CECB-23C1-DEB6-DA2CF055508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DD341-B878-4FA6-9584-98550E42F0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EF894A-341C-406A-B403-185550741F5D}">
      <dgm:prSet/>
      <dgm:spPr/>
      <dgm:t>
        <a:bodyPr/>
        <a:lstStyle/>
        <a:p>
          <a:r>
            <a:rPr lang="en-US" b="0" i="0"/>
            <a:t>Developing an emotion detection system using computer vision techniques to support mental health monitoring and intervention.</a:t>
          </a:r>
          <a:endParaRPr lang="en-US"/>
        </a:p>
      </dgm:t>
    </dgm:pt>
    <dgm:pt modelId="{61E36D7F-E870-45B2-B1B8-F1DF436D205C}" type="parTrans" cxnId="{E2B15822-2B2A-436E-91E7-EB3541B70599}">
      <dgm:prSet/>
      <dgm:spPr/>
      <dgm:t>
        <a:bodyPr/>
        <a:lstStyle/>
        <a:p>
          <a:endParaRPr lang="en-US"/>
        </a:p>
      </dgm:t>
    </dgm:pt>
    <dgm:pt modelId="{69A0BC9B-C44B-42C3-B761-C0F0F67F039D}" type="sibTrans" cxnId="{E2B15822-2B2A-436E-91E7-EB3541B70599}">
      <dgm:prSet/>
      <dgm:spPr/>
      <dgm:t>
        <a:bodyPr/>
        <a:lstStyle/>
        <a:p>
          <a:endParaRPr lang="en-US"/>
        </a:p>
      </dgm:t>
    </dgm:pt>
    <dgm:pt modelId="{2A5B7C01-37D1-4DBA-AA0E-62E2FF9399E1}">
      <dgm:prSet/>
      <dgm:spPr/>
      <dgm:t>
        <a:bodyPr/>
        <a:lstStyle/>
        <a:p>
          <a:r>
            <a:rPr lang="en-US" b="0" i="0"/>
            <a:t>Targeting expressions to better understand and address individuals' emotional states.</a:t>
          </a:r>
          <a:endParaRPr lang="en-US"/>
        </a:p>
      </dgm:t>
    </dgm:pt>
    <dgm:pt modelId="{58E6117A-77BE-44D6-9CA0-290EDB89A18E}" type="parTrans" cxnId="{668D6583-EDB7-49A2-AAE9-D60C4D9CC7B7}">
      <dgm:prSet/>
      <dgm:spPr/>
      <dgm:t>
        <a:bodyPr/>
        <a:lstStyle/>
        <a:p>
          <a:endParaRPr lang="en-US"/>
        </a:p>
      </dgm:t>
    </dgm:pt>
    <dgm:pt modelId="{BE75E387-03B5-4775-88B0-196EC6577E8C}" type="sibTrans" cxnId="{668D6583-EDB7-49A2-AAE9-D60C4D9CC7B7}">
      <dgm:prSet/>
      <dgm:spPr/>
      <dgm:t>
        <a:bodyPr/>
        <a:lstStyle/>
        <a:p>
          <a:endParaRPr lang="en-US"/>
        </a:p>
      </dgm:t>
    </dgm:pt>
    <dgm:pt modelId="{3E216D8E-AC66-4D7F-A91B-5024322DA953}">
      <dgm:prSet/>
      <dgm:spPr/>
      <dgm:t>
        <a:bodyPr/>
        <a:lstStyle/>
        <a:p>
          <a:r>
            <a:rPr lang="en-US" b="0" i="0"/>
            <a:t>Empowering applications in mental health support</a:t>
          </a:r>
          <a:r>
            <a:rPr lang="en-US"/>
            <a:t>, </a:t>
          </a:r>
          <a:r>
            <a:rPr lang="en-US" b="0" i="0"/>
            <a:t>foster empathetic interactions, and enhance emotional well-being.</a:t>
          </a:r>
          <a:endParaRPr lang="en-US"/>
        </a:p>
      </dgm:t>
    </dgm:pt>
    <dgm:pt modelId="{CD28FD89-4CC9-47D4-9B41-A97A63169DD0}" type="parTrans" cxnId="{232A5DDD-7F0E-4C4D-9674-E09E2E3BEB4C}">
      <dgm:prSet/>
      <dgm:spPr/>
      <dgm:t>
        <a:bodyPr/>
        <a:lstStyle/>
        <a:p>
          <a:endParaRPr lang="en-US"/>
        </a:p>
      </dgm:t>
    </dgm:pt>
    <dgm:pt modelId="{19930CC6-D438-4266-84D0-85BDC78BEC52}" type="sibTrans" cxnId="{232A5DDD-7F0E-4C4D-9674-E09E2E3BEB4C}">
      <dgm:prSet/>
      <dgm:spPr/>
      <dgm:t>
        <a:bodyPr/>
        <a:lstStyle/>
        <a:p>
          <a:endParaRPr lang="en-US"/>
        </a:p>
      </dgm:t>
    </dgm:pt>
    <dgm:pt modelId="{3CCAF3AE-8402-4AA9-9E37-008AF1356319}" type="pres">
      <dgm:prSet presAssocID="{09BDD341-B878-4FA6-9584-98550E42F01C}" presName="root" presStyleCnt="0">
        <dgm:presLayoutVars>
          <dgm:dir/>
          <dgm:resizeHandles val="exact"/>
        </dgm:presLayoutVars>
      </dgm:prSet>
      <dgm:spPr/>
    </dgm:pt>
    <dgm:pt modelId="{3AFE2916-7034-41F1-95B7-2557F7D0BA84}" type="pres">
      <dgm:prSet presAssocID="{DAEF894A-341C-406A-B403-185550741F5D}" presName="compNode" presStyleCnt="0"/>
      <dgm:spPr/>
    </dgm:pt>
    <dgm:pt modelId="{279F1635-8A0D-48EB-B49C-6E4201F63500}" type="pres">
      <dgm:prSet presAssocID="{DAEF894A-341C-406A-B403-185550741F5D}" presName="bgRect" presStyleLbl="bgShp" presStyleIdx="0" presStyleCnt="3"/>
      <dgm:spPr/>
    </dgm:pt>
    <dgm:pt modelId="{486DC895-B57D-43F0-B7A5-E16C7E2B07D0}" type="pres">
      <dgm:prSet presAssocID="{DAEF894A-341C-406A-B403-185550741F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33206651-9CC7-434C-BB9D-72C29EAE3AAD}" type="pres">
      <dgm:prSet presAssocID="{DAEF894A-341C-406A-B403-185550741F5D}" presName="spaceRect" presStyleCnt="0"/>
      <dgm:spPr/>
    </dgm:pt>
    <dgm:pt modelId="{F3C9DD2E-E3D5-45C2-A690-10CCCC2EF71E}" type="pres">
      <dgm:prSet presAssocID="{DAEF894A-341C-406A-B403-185550741F5D}" presName="parTx" presStyleLbl="revTx" presStyleIdx="0" presStyleCnt="3">
        <dgm:presLayoutVars>
          <dgm:chMax val="0"/>
          <dgm:chPref val="0"/>
        </dgm:presLayoutVars>
      </dgm:prSet>
      <dgm:spPr/>
    </dgm:pt>
    <dgm:pt modelId="{C33B1679-0B55-4271-8DEC-E6F40D4BB2DB}" type="pres">
      <dgm:prSet presAssocID="{69A0BC9B-C44B-42C3-B761-C0F0F67F039D}" presName="sibTrans" presStyleCnt="0"/>
      <dgm:spPr/>
    </dgm:pt>
    <dgm:pt modelId="{50DA1C4C-5F7D-43A4-8F19-24CCBF465A58}" type="pres">
      <dgm:prSet presAssocID="{2A5B7C01-37D1-4DBA-AA0E-62E2FF9399E1}" presName="compNode" presStyleCnt="0"/>
      <dgm:spPr/>
    </dgm:pt>
    <dgm:pt modelId="{833F5CA3-1E38-43D0-93A1-D370F595FDD8}" type="pres">
      <dgm:prSet presAssocID="{2A5B7C01-37D1-4DBA-AA0E-62E2FF9399E1}" presName="bgRect" presStyleLbl="bgShp" presStyleIdx="1" presStyleCnt="3"/>
      <dgm:spPr/>
    </dgm:pt>
    <dgm:pt modelId="{7D3B2098-2D97-4E93-9C8E-744981E6B9F3}" type="pres">
      <dgm:prSet presAssocID="{2A5B7C01-37D1-4DBA-AA0E-62E2FF9399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C12FD9C6-947B-4AF8-9F7A-BCF2F21F946F}" type="pres">
      <dgm:prSet presAssocID="{2A5B7C01-37D1-4DBA-AA0E-62E2FF9399E1}" presName="spaceRect" presStyleCnt="0"/>
      <dgm:spPr/>
    </dgm:pt>
    <dgm:pt modelId="{5F525086-AC0A-4D3A-8F5D-8510B2795039}" type="pres">
      <dgm:prSet presAssocID="{2A5B7C01-37D1-4DBA-AA0E-62E2FF9399E1}" presName="parTx" presStyleLbl="revTx" presStyleIdx="1" presStyleCnt="3">
        <dgm:presLayoutVars>
          <dgm:chMax val="0"/>
          <dgm:chPref val="0"/>
        </dgm:presLayoutVars>
      </dgm:prSet>
      <dgm:spPr/>
    </dgm:pt>
    <dgm:pt modelId="{FF68DFF8-C4A7-4E30-ABF0-D04165D97981}" type="pres">
      <dgm:prSet presAssocID="{BE75E387-03B5-4775-88B0-196EC6577E8C}" presName="sibTrans" presStyleCnt="0"/>
      <dgm:spPr/>
    </dgm:pt>
    <dgm:pt modelId="{F7E9B80C-EF62-4973-BC02-2D5749AAFB20}" type="pres">
      <dgm:prSet presAssocID="{3E216D8E-AC66-4D7F-A91B-5024322DA953}" presName="compNode" presStyleCnt="0"/>
      <dgm:spPr/>
    </dgm:pt>
    <dgm:pt modelId="{BEDBB41E-DE0B-4AB2-AE7E-253135792395}" type="pres">
      <dgm:prSet presAssocID="{3E216D8E-AC66-4D7F-A91B-5024322DA953}" presName="bgRect" presStyleLbl="bgShp" presStyleIdx="2" presStyleCnt="3"/>
      <dgm:spPr/>
    </dgm:pt>
    <dgm:pt modelId="{1D03BC6D-FB42-450A-B556-E5CE93435C1F}" type="pres">
      <dgm:prSet presAssocID="{3E216D8E-AC66-4D7F-A91B-5024322DA9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CCCFD5D8-DE9A-41C8-ADD8-CDCC0516576E}" type="pres">
      <dgm:prSet presAssocID="{3E216D8E-AC66-4D7F-A91B-5024322DA953}" presName="spaceRect" presStyleCnt="0"/>
      <dgm:spPr/>
    </dgm:pt>
    <dgm:pt modelId="{5F9352E7-A651-450B-8453-3AE2B426AAE6}" type="pres">
      <dgm:prSet presAssocID="{3E216D8E-AC66-4D7F-A91B-5024322DA9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01D820-8CA5-47F3-B6BC-873423B29D31}" type="presOf" srcId="{DAEF894A-341C-406A-B403-185550741F5D}" destId="{F3C9DD2E-E3D5-45C2-A690-10CCCC2EF71E}" srcOrd="0" destOrd="0" presId="urn:microsoft.com/office/officeart/2018/2/layout/IconVerticalSolidList"/>
    <dgm:cxn modelId="{E2B15822-2B2A-436E-91E7-EB3541B70599}" srcId="{09BDD341-B878-4FA6-9584-98550E42F01C}" destId="{DAEF894A-341C-406A-B403-185550741F5D}" srcOrd="0" destOrd="0" parTransId="{61E36D7F-E870-45B2-B1B8-F1DF436D205C}" sibTransId="{69A0BC9B-C44B-42C3-B761-C0F0F67F039D}"/>
    <dgm:cxn modelId="{C1515632-037C-45DF-B919-09B8ED3CE469}" type="presOf" srcId="{09BDD341-B878-4FA6-9584-98550E42F01C}" destId="{3CCAF3AE-8402-4AA9-9E37-008AF1356319}" srcOrd="0" destOrd="0" presId="urn:microsoft.com/office/officeart/2018/2/layout/IconVerticalSolidList"/>
    <dgm:cxn modelId="{668D6583-EDB7-49A2-AAE9-D60C4D9CC7B7}" srcId="{09BDD341-B878-4FA6-9584-98550E42F01C}" destId="{2A5B7C01-37D1-4DBA-AA0E-62E2FF9399E1}" srcOrd="1" destOrd="0" parTransId="{58E6117A-77BE-44D6-9CA0-290EDB89A18E}" sibTransId="{BE75E387-03B5-4775-88B0-196EC6577E8C}"/>
    <dgm:cxn modelId="{0EA9FCB3-3B31-431E-9449-8FB8257253B4}" type="presOf" srcId="{2A5B7C01-37D1-4DBA-AA0E-62E2FF9399E1}" destId="{5F525086-AC0A-4D3A-8F5D-8510B2795039}" srcOrd="0" destOrd="0" presId="urn:microsoft.com/office/officeart/2018/2/layout/IconVerticalSolidList"/>
    <dgm:cxn modelId="{6C4649BD-BACA-4DBA-9B7E-8DDB00B5245A}" type="presOf" srcId="{3E216D8E-AC66-4D7F-A91B-5024322DA953}" destId="{5F9352E7-A651-450B-8453-3AE2B426AAE6}" srcOrd="0" destOrd="0" presId="urn:microsoft.com/office/officeart/2018/2/layout/IconVerticalSolidList"/>
    <dgm:cxn modelId="{232A5DDD-7F0E-4C4D-9674-E09E2E3BEB4C}" srcId="{09BDD341-B878-4FA6-9584-98550E42F01C}" destId="{3E216D8E-AC66-4D7F-A91B-5024322DA953}" srcOrd="2" destOrd="0" parTransId="{CD28FD89-4CC9-47D4-9B41-A97A63169DD0}" sibTransId="{19930CC6-D438-4266-84D0-85BDC78BEC52}"/>
    <dgm:cxn modelId="{51DF9811-4EC1-4BE0-B631-5C284E0A3A18}" type="presParOf" srcId="{3CCAF3AE-8402-4AA9-9E37-008AF1356319}" destId="{3AFE2916-7034-41F1-95B7-2557F7D0BA84}" srcOrd="0" destOrd="0" presId="urn:microsoft.com/office/officeart/2018/2/layout/IconVerticalSolidList"/>
    <dgm:cxn modelId="{4ED8E634-D4D5-40AC-8C39-D07772A0E012}" type="presParOf" srcId="{3AFE2916-7034-41F1-95B7-2557F7D0BA84}" destId="{279F1635-8A0D-48EB-B49C-6E4201F63500}" srcOrd="0" destOrd="0" presId="urn:microsoft.com/office/officeart/2018/2/layout/IconVerticalSolidList"/>
    <dgm:cxn modelId="{24DF1FE8-1D05-47AD-908A-82032E5B483C}" type="presParOf" srcId="{3AFE2916-7034-41F1-95B7-2557F7D0BA84}" destId="{486DC895-B57D-43F0-B7A5-E16C7E2B07D0}" srcOrd="1" destOrd="0" presId="urn:microsoft.com/office/officeart/2018/2/layout/IconVerticalSolidList"/>
    <dgm:cxn modelId="{D59FB44F-DC52-469F-A1B2-FADFF654D9A0}" type="presParOf" srcId="{3AFE2916-7034-41F1-95B7-2557F7D0BA84}" destId="{33206651-9CC7-434C-BB9D-72C29EAE3AAD}" srcOrd="2" destOrd="0" presId="urn:microsoft.com/office/officeart/2018/2/layout/IconVerticalSolidList"/>
    <dgm:cxn modelId="{7EAEB9BD-D450-4840-A9E2-F12BB66BF0CB}" type="presParOf" srcId="{3AFE2916-7034-41F1-95B7-2557F7D0BA84}" destId="{F3C9DD2E-E3D5-45C2-A690-10CCCC2EF71E}" srcOrd="3" destOrd="0" presId="urn:microsoft.com/office/officeart/2018/2/layout/IconVerticalSolidList"/>
    <dgm:cxn modelId="{467C232C-C15B-4FE3-AD9D-56AB0C39A898}" type="presParOf" srcId="{3CCAF3AE-8402-4AA9-9E37-008AF1356319}" destId="{C33B1679-0B55-4271-8DEC-E6F40D4BB2DB}" srcOrd="1" destOrd="0" presId="urn:microsoft.com/office/officeart/2018/2/layout/IconVerticalSolidList"/>
    <dgm:cxn modelId="{F9AD38EE-957C-46E1-8B58-D2FDEDA73284}" type="presParOf" srcId="{3CCAF3AE-8402-4AA9-9E37-008AF1356319}" destId="{50DA1C4C-5F7D-43A4-8F19-24CCBF465A58}" srcOrd="2" destOrd="0" presId="urn:microsoft.com/office/officeart/2018/2/layout/IconVerticalSolidList"/>
    <dgm:cxn modelId="{A2BFD505-0DE3-4E40-972B-C2569154B121}" type="presParOf" srcId="{50DA1C4C-5F7D-43A4-8F19-24CCBF465A58}" destId="{833F5CA3-1E38-43D0-93A1-D370F595FDD8}" srcOrd="0" destOrd="0" presId="urn:microsoft.com/office/officeart/2018/2/layout/IconVerticalSolidList"/>
    <dgm:cxn modelId="{FD8E917D-EE74-4EDF-8E61-C83F66DA9717}" type="presParOf" srcId="{50DA1C4C-5F7D-43A4-8F19-24CCBF465A58}" destId="{7D3B2098-2D97-4E93-9C8E-744981E6B9F3}" srcOrd="1" destOrd="0" presId="urn:microsoft.com/office/officeart/2018/2/layout/IconVerticalSolidList"/>
    <dgm:cxn modelId="{D20F49D8-7F75-43AD-AF81-8A00A0017EEC}" type="presParOf" srcId="{50DA1C4C-5F7D-43A4-8F19-24CCBF465A58}" destId="{C12FD9C6-947B-4AF8-9F7A-BCF2F21F946F}" srcOrd="2" destOrd="0" presId="urn:microsoft.com/office/officeart/2018/2/layout/IconVerticalSolidList"/>
    <dgm:cxn modelId="{29C2CAE8-9983-41C9-A108-772E3E80371C}" type="presParOf" srcId="{50DA1C4C-5F7D-43A4-8F19-24CCBF465A58}" destId="{5F525086-AC0A-4D3A-8F5D-8510B2795039}" srcOrd="3" destOrd="0" presId="urn:microsoft.com/office/officeart/2018/2/layout/IconVerticalSolidList"/>
    <dgm:cxn modelId="{E7028A68-7E6E-401B-B0FA-C33CB188D2D7}" type="presParOf" srcId="{3CCAF3AE-8402-4AA9-9E37-008AF1356319}" destId="{FF68DFF8-C4A7-4E30-ABF0-D04165D97981}" srcOrd="3" destOrd="0" presId="urn:microsoft.com/office/officeart/2018/2/layout/IconVerticalSolidList"/>
    <dgm:cxn modelId="{EFE76A78-A60A-42D0-AA31-C390F4B8684E}" type="presParOf" srcId="{3CCAF3AE-8402-4AA9-9E37-008AF1356319}" destId="{F7E9B80C-EF62-4973-BC02-2D5749AAFB20}" srcOrd="4" destOrd="0" presId="urn:microsoft.com/office/officeart/2018/2/layout/IconVerticalSolidList"/>
    <dgm:cxn modelId="{1465ACCC-71A6-4353-9C76-BAF2ED9BC9D3}" type="presParOf" srcId="{F7E9B80C-EF62-4973-BC02-2D5749AAFB20}" destId="{BEDBB41E-DE0B-4AB2-AE7E-253135792395}" srcOrd="0" destOrd="0" presId="urn:microsoft.com/office/officeart/2018/2/layout/IconVerticalSolidList"/>
    <dgm:cxn modelId="{2CC560C9-A14E-4577-BBF3-56DBB2986214}" type="presParOf" srcId="{F7E9B80C-EF62-4973-BC02-2D5749AAFB20}" destId="{1D03BC6D-FB42-450A-B556-E5CE93435C1F}" srcOrd="1" destOrd="0" presId="urn:microsoft.com/office/officeart/2018/2/layout/IconVerticalSolidList"/>
    <dgm:cxn modelId="{22BEF149-8D5A-4A7B-A3BC-A58BFDCA5FB1}" type="presParOf" srcId="{F7E9B80C-EF62-4973-BC02-2D5749AAFB20}" destId="{CCCFD5D8-DE9A-41C8-ADD8-CDCC0516576E}" srcOrd="2" destOrd="0" presId="urn:microsoft.com/office/officeart/2018/2/layout/IconVerticalSolidList"/>
    <dgm:cxn modelId="{14AA5B76-78A3-4530-9415-DC531B65C3E5}" type="presParOf" srcId="{F7E9B80C-EF62-4973-BC02-2D5749AAFB20}" destId="{5F9352E7-A651-450B-8453-3AE2B426AA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547D99-D1AF-4F81-BC29-773D3704373C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767FDA-E2F4-444F-BD20-692656600BF9}">
      <dgm:prSet/>
      <dgm:spPr/>
      <dgm:t>
        <a:bodyPr/>
        <a:lstStyle/>
        <a:p>
          <a:r>
            <a:rPr lang="en-US"/>
            <a:t>Data Source: Facial Expression Recognition 2013 Dataset</a:t>
          </a:r>
        </a:p>
      </dgm:t>
    </dgm:pt>
    <dgm:pt modelId="{8790C33E-C2A0-465A-909F-DC34E713F5FD}" type="parTrans" cxnId="{9DC82048-772A-4BE6-874F-3D25D739D99C}">
      <dgm:prSet/>
      <dgm:spPr/>
      <dgm:t>
        <a:bodyPr/>
        <a:lstStyle/>
        <a:p>
          <a:endParaRPr lang="en-US"/>
        </a:p>
      </dgm:t>
    </dgm:pt>
    <dgm:pt modelId="{2EE7550A-2BC7-4FBB-9156-24BD96831212}" type="sibTrans" cxnId="{9DC82048-772A-4BE6-874F-3D25D739D99C}">
      <dgm:prSet/>
      <dgm:spPr/>
      <dgm:t>
        <a:bodyPr/>
        <a:lstStyle/>
        <a:p>
          <a:endParaRPr lang="en-US"/>
        </a:p>
      </dgm:t>
    </dgm:pt>
    <dgm:pt modelId="{AA5E537B-3D9D-4930-AAF9-94ECD729934E}">
      <dgm:prSet/>
      <dgm:spPr/>
      <dgm:t>
        <a:bodyPr/>
        <a:lstStyle/>
        <a:p>
          <a:r>
            <a:rPr lang="en-US"/>
            <a:t>Data Loading</a:t>
          </a:r>
        </a:p>
      </dgm:t>
    </dgm:pt>
    <dgm:pt modelId="{6565F51C-B7BA-4D03-98D6-7BC39F55ABD9}" type="parTrans" cxnId="{497DC41D-F00B-4279-A814-BD3717B35090}">
      <dgm:prSet/>
      <dgm:spPr/>
      <dgm:t>
        <a:bodyPr/>
        <a:lstStyle/>
        <a:p>
          <a:endParaRPr lang="en-US"/>
        </a:p>
      </dgm:t>
    </dgm:pt>
    <dgm:pt modelId="{04DE6523-C11E-4F0D-8C5A-E96F4036CEB3}" type="sibTrans" cxnId="{497DC41D-F00B-4279-A814-BD3717B35090}">
      <dgm:prSet/>
      <dgm:spPr/>
      <dgm:t>
        <a:bodyPr/>
        <a:lstStyle/>
        <a:p>
          <a:endParaRPr lang="en-US"/>
        </a:p>
      </dgm:t>
    </dgm:pt>
    <dgm:pt modelId="{B62D813B-637F-4B58-BA0C-F8A2A503EFCA}">
      <dgm:prSet/>
      <dgm:spPr/>
      <dgm:t>
        <a:bodyPr/>
        <a:lstStyle/>
        <a:p>
          <a:r>
            <a:rPr lang="en-US"/>
            <a:t>Data Parsing</a:t>
          </a:r>
        </a:p>
      </dgm:t>
    </dgm:pt>
    <dgm:pt modelId="{2DC479A0-0174-4DE7-9BA6-C64EA675DDAB}" type="parTrans" cxnId="{056D4D74-97E4-48B6-A802-A1C3BC81DD51}">
      <dgm:prSet/>
      <dgm:spPr/>
      <dgm:t>
        <a:bodyPr/>
        <a:lstStyle/>
        <a:p>
          <a:endParaRPr lang="en-US"/>
        </a:p>
      </dgm:t>
    </dgm:pt>
    <dgm:pt modelId="{FC47BAF6-3B0B-47C8-8D3C-CD89D8CFF919}" type="sibTrans" cxnId="{056D4D74-97E4-48B6-A802-A1C3BC81DD51}">
      <dgm:prSet/>
      <dgm:spPr/>
      <dgm:t>
        <a:bodyPr/>
        <a:lstStyle/>
        <a:p>
          <a:endParaRPr lang="en-US"/>
        </a:p>
      </dgm:t>
    </dgm:pt>
    <dgm:pt modelId="{7562F270-9F94-454A-ABE3-4B7BFBE84A08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93FE609F-C29D-4649-AED1-4DFE85F4CE73}" type="parTrans" cxnId="{5E48EBE0-C6C6-4364-9B46-B52155F1488C}">
      <dgm:prSet/>
      <dgm:spPr/>
      <dgm:t>
        <a:bodyPr/>
        <a:lstStyle/>
        <a:p>
          <a:endParaRPr lang="en-US"/>
        </a:p>
      </dgm:t>
    </dgm:pt>
    <dgm:pt modelId="{8559D25A-333C-4A27-BCBF-CEB5837A8007}" type="sibTrans" cxnId="{5E48EBE0-C6C6-4364-9B46-B52155F1488C}">
      <dgm:prSet/>
      <dgm:spPr/>
      <dgm:t>
        <a:bodyPr/>
        <a:lstStyle/>
        <a:p>
          <a:endParaRPr lang="en-US"/>
        </a:p>
      </dgm:t>
    </dgm:pt>
    <dgm:pt modelId="{B2523BEB-EA3E-469E-93D3-4760B27DF179}">
      <dgm:prSet/>
      <dgm:spPr/>
      <dgm:t>
        <a:bodyPr/>
        <a:lstStyle/>
        <a:p>
          <a:r>
            <a:rPr lang="en-US"/>
            <a:t>Data Normalization</a:t>
          </a:r>
        </a:p>
      </dgm:t>
    </dgm:pt>
    <dgm:pt modelId="{B4C95300-805B-44B5-BF04-6E0073E8935F}" type="parTrans" cxnId="{B580613C-546A-49F1-A143-059A5A30A0E1}">
      <dgm:prSet/>
      <dgm:spPr/>
      <dgm:t>
        <a:bodyPr/>
        <a:lstStyle/>
        <a:p>
          <a:endParaRPr lang="en-US"/>
        </a:p>
      </dgm:t>
    </dgm:pt>
    <dgm:pt modelId="{E48443AD-735A-4045-B299-3E21EAFDC26A}" type="sibTrans" cxnId="{B580613C-546A-49F1-A143-059A5A30A0E1}">
      <dgm:prSet/>
      <dgm:spPr/>
      <dgm:t>
        <a:bodyPr/>
        <a:lstStyle/>
        <a:p>
          <a:endParaRPr lang="en-US"/>
        </a:p>
      </dgm:t>
    </dgm:pt>
    <dgm:pt modelId="{DC59AC97-BCA9-41F9-B6B2-9FF2F972912E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29357F2D-3525-41A4-AC3F-31178F723AFD}" type="parTrans" cxnId="{E295EB33-8514-4B1C-8A1F-E004B0627BD9}">
      <dgm:prSet/>
      <dgm:spPr/>
      <dgm:t>
        <a:bodyPr/>
        <a:lstStyle/>
        <a:p>
          <a:endParaRPr lang="en-US"/>
        </a:p>
      </dgm:t>
    </dgm:pt>
    <dgm:pt modelId="{927784FA-F379-4FCF-B2FB-8B1C80D2B210}" type="sibTrans" cxnId="{E295EB33-8514-4B1C-8A1F-E004B0627BD9}">
      <dgm:prSet/>
      <dgm:spPr/>
      <dgm:t>
        <a:bodyPr/>
        <a:lstStyle/>
        <a:p>
          <a:endParaRPr lang="en-US"/>
        </a:p>
      </dgm:t>
    </dgm:pt>
    <dgm:pt modelId="{2A5FD032-6F5C-48FC-BB01-79DC6267C795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C9A8DFC2-CCD6-4AD5-B9A7-AED91D93979D}" type="parTrans" cxnId="{42EFD2FE-7E32-42B3-AE10-9C7C52BEBA07}">
      <dgm:prSet/>
      <dgm:spPr/>
      <dgm:t>
        <a:bodyPr/>
        <a:lstStyle/>
        <a:p>
          <a:endParaRPr lang="en-US"/>
        </a:p>
      </dgm:t>
    </dgm:pt>
    <dgm:pt modelId="{BCD0679E-3901-473C-A02D-BBD5A74E24AA}" type="sibTrans" cxnId="{42EFD2FE-7E32-42B3-AE10-9C7C52BEBA07}">
      <dgm:prSet/>
      <dgm:spPr/>
      <dgm:t>
        <a:bodyPr/>
        <a:lstStyle/>
        <a:p>
          <a:endParaRPr lang="en-US"/>
        </a:p>
      </dgm:t>
    </dgm:pt>
    <dgm:pt modelId="{E83F3B34-049E-4502-88B0-EB84CD76E5EA}" type="pres">
      <dgm:prSet presAssocID="{81547D99-D1AF-4F81-BC29-773D3704373C}" presName="Name0" presStyleCnt="0">
        <dgm:presLayoutVars>
          <dgm:dir/>
          <dgm:animLvl val="lvl"/>
          <dgm:resizeHandles val="exact"/>
        </dgm:presLayoutVars>
      </dgm:prSet>
      <dgm:spPr/>
    </dgm:pt>
    <dgm:pt modelId="{FDD3B2AF-4B93-4191-BE1F-1FEDE2466952}" type="pres">
      <dgm:prSet presAssocID="{83767FDA-E2F4-444F-BD20-692656600BF9}" presName="linNode" presStyleCnt="0"/>
      <dgm:spPr/>
    </dgm:pt>
    <dgm:pt modelId="{C0B2F4FB-13C8-4DC7-9A0C-AF9B8B5C6C76}" type="pres">
      <dgm:prSet presAssocID="{83767FDA-E2F4-444F-BD20-692656600BF9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DEE2914E-30B8-4130-8BE0-3DB4EE8E4B63}" type="pres">
      <dgm:prSet presAssocID="{2EE7550A-2BC7-4FBB-9156-24BD96831212}" presName="sp" presStyleCnt="0"/>
      <dgm:spPr/>
    </dgm:pt>
    <dgm:pt modelId="{5C44EC6D-716C-45E4-9845-481E522DA021}" type="pres">
      <dgm:prSet presAssocID="{AA5E537B-3D9D-4930-AAF9-94ECD729934E}" presName="linNode" presStyleCnt="0"/>
      <dgm:spPr/>
    </dgm:pt>
    <dgm:pt modelId="{795E8749-6FCA-435F-B030-10D9292BECA5}" type="pres">
      <dgm:prSet presAssocID="{AA5E537B-3D9D-4930-AAF9-94ECD729934E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3680AB7E-8514-4986-9BC9-D2731C611023}" type="pres">
      <dgm:prSet presAssocID="{04DE6523-C11E-4F0D-8C5A-E96F4036CEB3}" presName="sp" presStyleCnt="0"/>
      <dgm:spPr/>
    </dgm:pt>
    <dgm:pt modelId="{D54DC077-9FAF-4C80-9008-8309A02FE724}" type="pres">
      <dgm:prSet presAssocID="{B62D813B-637F-4B58-BA0C-F8A2A503EFCA}" presName="linNode" presStyleCnt="0"/>
      <dgm:spPr/>
    </dgm:pt>
    <dgm:pt modelId="{6D2AEF94-7A29-4E82-9B20-90224E45F600}" type="pres">
      <dgm:prSet presAssocID="{B62D813B-637F-4B58-BA0C-F8A2A503EFCA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92D63027-9049-4DFC-BD8F-B919613210A3}" type="pres">
      <dgm:prSet presAssocID="{FC47BAF6-3B0B-47C8-8D3C-CD89D8CFF919}" presName="sp" presStyleCnt="0"/>
      <dgm:spPr/>
    </dgm:pt>
    <dgm:pt modelId="{A7883CC6-90B9-4ACF-BA8C-DBB78DBDF1E9}" type="pres">
      <dgm:prSet presAssocID="{7562F270-9F94-454A-ABE3-4B7BFBE84A08}" presName="linNode" presStyleCnt="0"/>
      <dgm:spPr/>
    </dgm:pt>
    <dgm:pt modelId="{E519AB27-EE9A-4567-A5E2-0205BF9D6B17}" type="pres">
      <dgm:prSet presAssocID="{7562F270-9F94-454A-ABE3-4B7BFBE84A08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E858FE5-F5D0-4D4B-A178-601071397766}" type="pres">
      <dgm:prSet presAssocID="{8559D25A-333C-4A27-BCBF-CEB5837A8007}" presName="sp" presStyleCnt="0"/>
      <dgm:spPr/>
    </dgm:pt>
    <dgm:pt modelId="{4DA7E73C-E4E9-416A-8284-1C44A0131018}" type="pres">
      <dgm:prSet presAssocID="{B2523BEB-EA3E-469E-93D3-4760B27DF179}" presName="linNode" presStyleCnt="0"/>
      <dgm:spPr/>
    </dgm:pt>
    <dgm:pt modelId="{D643ABFC-BE4F-4CF2-835F-2BCBDD8A0A98}" type="pres">
      <dgm:prSet presAssocID="{B2523BEB-EA3E-469E-93D3-4760B27DF179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95EFA391-76E3-48A2-9737-AD40B3BFABE5}" type="pres">
      <dgm:prSet presAssocID="{E48443AD-735A-4045-B299-3E21EAFDC26A}" presName="sp" presStyleCnt="0"/>
      <dgm:spPr/>
    </dgm:pt>
    <dgm:pt modelId="{5BC89CC7-5090-4B8D-929C-9BEC2DBA0B1A}" type="pres">
      <dgm:prSet presAssocID="{DC59AC97-BCA9-41F9-B6B2-9FF2F972912E}" presName="linNode" presStyleCnt="0"/>
      <dgm:spPr/>
    </dgm:pt>
    <dgm:pt modelId="{8BDA068C-19D1-4E29-890A-07D731CD067F}" type="pres">
      <dgm:prSet presAssocID="{DC59AC97-BCA9-41F9-B6B2-9FF2F972912E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DCBDFF13-0C17-4F68-A6E0-F3192E082FB4}" type="pres">
      <dgm:prSet presAssocID="{927784FA-F379-4FCF-B2FB-8B1C80D2B210}" presName="sp" presStyleCnt="0"/>
      <dgm:spPr/>
    </dgm:pt>
    <dgm:pt modelId="{892E753E-5D2A-438F-91DD-F1BF59B97180}" type="pres">
      <dgm:prSet presAssocID="{2A5FD032-6F5C-48FC-BB01-79DC6267C795}" presName="linNode" presStyleCnt="0"/>
      <dgm:spPr/>
    </dgm:pt>
    <dgm:pt modelId="{0D3B3469-CDAD-40EF-895B-FFE8790F2DBF}" type="pres">
      <dgm:prSet presAssocID="{2A5FD032-6F5C-48FC-BB01-79DC6267C795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6296170C-3300-4241-A896-07566241D889}" type="presOf" srcId="{2A5FD032-6F5C-48FC-BB01-79DC6267C795}" destId="{0D3B3469-CDAD-40EF-895B-FFE8790F2DBF}" srcOrd="0" destOrd="0" presId="urn:microsoft.com/office/officeart/2005/8/layout/vList5"/>
    <dgm:cxn modelId="{497DC41D-F00B-4279-A814-BD3717B35090}" srcId="{81547D99-D1AF-4F81-BC29-773D3704373C}" destId="{AA5E537B-3D9D-4930-AAF9-94ECD729934E}" srcOrd="1" destOrd="0" parTransId="{6565F51C-B7BA-4D03-98D6-7BC39F55ABD9}" sibTransId="{04DE6523-C11E-4F0D-8C5A-E96F4036CEB3}"/>
    <dgm:cxn modelId="{E295EB33-8514-4B1C-8A1F-E004B0627BD9}" srcId="{81547D99-D1AF-4F81-BC29-773D3704373C}" destId="{DC59AC97-BCA9-41F9-B6B2-9FF2F972912E}" srcOrd="5" destOrd="0" parTransId="{29357F2D-3525-41A4-AC3F-31178F723AFD}" sibTransId="{927784FA-F379-4FCF-B2FB-8B1C80D2B210}"/>
    <dgm:cxn modelId="{B580613C-546A-49F1-A143-059A5A30A0E1}" srcId="{81547D99-D1AF-4F81-BC29-773D3704373C}" destId="{B2523BEB-EA3E-469E-93D3-4760B27DF179}" srcOrd="4" destOrd="0" parTransId="{B4C95300-805B-44B5-BF04-6E0073E8935F}" sibTransId="{E48443AD-735A-4045-B299-3E21EAFDC26A}"/>
    <dgm:cxn modelId="{9DC82048-772A-4BE6-874F-3D25D739D99C}" srcId="{81547D99-D1AF-4F81-BC29-773D3704373C}" destId="{83767FDA-E2F4-444F-BD20-692656600BF9}" srcOrd="0" destOrd="0" parTransId="{8790C33E-C2A0-465A-909F-DC34E713F5FD}" sibTransId="{2EE7550A-2BC7-4FBB-9156-24BD96831212}"/>
    <dgm:cxn modelId="{056D4D74-97E4-48B6-A802-A1C3BC81DD51}" srcId="{81547D99-D1AF-4F81-BC29-773D3704373C}" destId="{B62D813B-637F-4B58-BA0C-F8A2A503EFCA}" srcOrd="2" destOrd="0" parTransId="{2DC479A0-0174-4DE7-9BA6-C64EA675DDAB}" sibTransId="{FC47BAF6-3B0B-47C8-8D3C-CD89D8CFF919}"/>
    <dgm:cxn modelId="{7CAEFF96-4B65-40E6-8B5D-67226F3E9409}" type="presOf" srcId="{83767FDA-E2F4-444F-BD20-692656600BF9}" destId="{C0B2F4FB-13C8-4DC7-9A0C-AF9B8B5C6C76}" srcOrd="0" destOrd="0" presId="urn:microsoft.com/office/officeart/2005/8/layout/vList5"/>
    <dgm:cxn modelId="{700D859E-9372-41B5-AFD1-62FFBAA533BA}" type="presOf" srcId="{DC59AC97-BCA9-41F9-B6B2-9FF2F972912E}" destId="{8BDA068C-19D1-4E29-890A-07D731CD067F}" srcOrd="0" destOrd="0" presId="urn:microsoft.com/office/officeart/2005/8/layout/vList5"/>
    <dgm:cxn modelId="{1E2369B9-6E23-4DB4-AFA4-C3BE8E466839}" type="presOf" srcId="{B62D813B-637F-4B58-BA0C-F8A2A503EFCA}" destId="{6D2AEF94-7A29-4E82-9B20-90224E45F600}" srcOrd="0" destOrd="0" presId="urn:microsoft.com/office/officeart/2005/8/layout/vList5"/>
    <dgm:cxn modelId="{BB979BC5-9659-4DAD-9901-DD8BF365C78A}" type="presOf" srcId="{81547D99-D1AF-4F81-BC29-773D3704373C}" destId="{E83F3B34-049E-4502-88B0-EB84CD76E5EA}" srcOrd="0" destOrd="0" presId="urn:microsoft.com/office/officeart/2005/8/layout/vList5"/>
    <dgm:cxn modelId="{326FD1C6-96E7-4CFC-B883-7C3FC466F5DC}" type="presOf" srcId="{7562F270-9F94-454A-ABE3-4B7BFBE84A08}" destId="{E519AB27-EE9A-4567-A5E2-0205BF9D6B17}" srcOrd="0" destOrd="0" presId="urn:microsoft.com/office/officeart/2005/8/layout/vList5"/>
    <dgm:cxn modelId="{5E48EBE0-C6C6-4364-9B46-B52155F1488C}" srcId="{81547D99-D1AF-4F81-BC29-773D3704373C}" destId="{7562F270-9F94-454A-ABE3-4B7BFBE84A08}" srcOrd="3" destOrd="0" parTransId="{93FE609F-C29D-4649-AED1-4DFE85F4CE73}" sibTransId="{8559D25A-333C-4A27-BCBF-CEB5837A8007}"/>
    <dgm:cxn modelId="{A14E75E5-9DE8-40F5-A759-6C31FEE3B6F7}" type="presOf" srcId="{AA5E537B-3D9D-4930-AAF9-94ECD729934E}" destId="{795E8749-6FCA-435F-B030-10D9292BECA5}" srcOrd="0" destOrd="0" presId="urn:microsoft.com/office/officeart/2005/8/layout/vList5"/>
    <dgm:cxn modelId="{4CDF89F0-9EFD-4363-B2F0-7B8D5F80D876}" type="presOf" srcId="{B2523BEB-EA3E-469E-93D3-4760B27DF179}" destId="{D643ABFC-BE4F-4CF2-835F-2BCBDD8A0A98}" srcOrd="0" destOrd="0" presId="urn:microsoft.com/office/officeart/2005/8/layout/vList5"/>
    <dgm:cxn modelId="{42EFD2FE-7E32-42B3-AE10-9C7C52BEBA07}" srcId="{81547D99-D1AF-4F81-BC29-773D3704373C}" destId="{2A5FD032-6F5C-48FC-BB01-79DC6267C795}" srcOrd="6" destOrd="0" parTransId="{C9A8DFC2-CCD6-4AD5-B9A7-AED91D93979D}" sibTransId="{BCD0679E-3901-473C-A02D-BBD5A74E24AA}"/>
    <dgm:cxn modelId="{269371AE-A21B-4ED9-824B-B5B28BEC8218}" type="presParOf" srcId="{E83F3B34-049E-4502-88B0-EB84CD76E5EA}" destId="{FDD3B2AF-4B93-4191-BE1F-1FEDE2466952}" srcOrd="0" destOrd="0" presId="urn:microsoft.com/office/officeart/2005/8/layout/vList5"/>
    <dgm:cxn modelId="{DB8B2CA8-A60D-4D50-8E8B-04B8D8EC807A}" type="presParOf" srcId="{FDD3B2AF-4B93-4191-BE1F-1FEDE2466952}" destId="{C0B2F4FB-13C8-4DC7-9A0C-AF9B8B5C6C76}" srcOrd="0" destOrd="0" presId="urn:microsoft.com/office/officeart/2005/8/layout/vList5"/>
    <dgm:cxn modelId="{6A68FD1F-B013-4158-A267-2D8163966DE8}" type="presParOf" srcId="{E83F3B34-049E-4502-88B0-EB84CD76E5EA}" destId="{DEE2914E-30B8-4130-8BE0-3DB4EE8E4B63}" srcOrd="1" destOrd="0" presId="urn:microsoft.com/office/officeart/2005/8/layout/vList5"/>
    <dgm:cxn modelId="{BF1B446C-5FEF-4523-A7FC-1C88E1CC12C5}" type="presParOf" srcId="{E83F3B34-049E-4502-88B0-EB84CD76E5EA}" destId="{5C44EC6D-716C-45E4-9845-481E522DA021}" srcOrd="2" destOrd="0" presId="urn:microsoft.com/office/officeart/2005/8/layout/vList5"/>
    <dgm:cxn modelId="{A57EAF3E-9365-45F3-A503-173C6D9DD611}" type="presParOf" srcId="{5C44EC6D-716C-45E4-9845-481E522DA021}" destId="{795E8749-6FCA-435F-B030-10D9292BECA5}" srcOrd="0" destOrd="0" presId="urn:microsoft.com/office/officeart/2005/8/layout/vList5"/>
    <dgm:cxn modelId="{CC6E1C25-F356-4F21-91CF-4639FB2A0FAE}" type="presParOf" srcId="{E83F3B34-049E-4502-88B0-EB84CD76E5EA}" destId="{3680AB7E-8514-4986-9BC9-D2731C611023}" srcOrd="3" destOrd="0" presId="urn:microsoft.com/office/officeart/2005/8/layout/vList5"/>
    <dgm:cxn modelId="{94341D16-6538-4FA8-9B31-9EA833BD273B}" type="presParOf" srcId="{E83F3B34-049E-4502-88B0-EB84CD76E5EA}" destId="{D54DC077-9FAF-4C80-9008-8309A02FE724}" srcOrd="4" destOrd="0" presId="urn:microsoft.com/office/officeart/2005/8/layout/vList5"/>
    <dgm:cxn modelId="{E4BF3799-32B6-483E-9579-95EF0432BAE1}" type="presParOf" srcId="{D54DC077-9FAF-4C80-9008-8309A02FE724}" destId="{6D2AEF94-7A29-4E82-9B20-90224E45F600}" srcOrd="0" destOrd="0" presId="urn:microsoft.com/office/officeart/2005/8/layout/vList5"/>
    <dgm:cxn modelId="{41630FB8-50C8-4CB3-A7A0-A76EF515B981}" type="presParOf" srcId="{E83F3B34-049E-4502-88B0-EB84CD76E5EA}" destId="{92D63027-9049-4DFC-BD8F-B919613210A3}" srcOrd="5" destOrd="0" presId="urn:microsoft.com/office/officeart/2005/8/layout/vList5"/>
    <dgm:cxn modelId="{D3004BBB-4650-486B-AF95-53F9E5FE5760}" type="presParOf" srcId="{E83F3B34-049E-4502-88B0-EB84CD76E5EA}" destId="{A7883CC6-90B9-4ACF-BA8C-DBB78DBDF1E9}" srcOrd="6" destOrd="0" presId="urn:microsoft.com/office/officeart/2005/8/layout/vList5"/>
    <dgm:cxn modelId="{21251005-E1CC-4947-8FF0-FC04BC76401E}" type="presParOf" srcId="{A7883CC6-90B9-4ACF-BA8C-DBB78DBDF1E9}" destId="{E519AB27-EE9A-4567-A5E2-0205BF9D6B17}" srcOrd="0" destOrd="0" presId="urn:microsoft.com/office/officeart/2005/8/layout/vList5"/>
    <dgm:cxn modelId="{E913AB5E-2BFD-44A4-8B35-13D80A144EC8}" type="presParOf" srcId="{E83F3B34-049E-4502-88B0-EB84CD76E5EA}" destId="{2E858FE5-F5D0-4D4B-A178-601071397766}" srcOrd="7" destOrd="0" presId="urn:microsoft.com/office/officeart/2005/8/layout/vList5"/>
    <dgm:cxn modelId="{EDA4525C-4906-473C-93CC-39CF30821ADC}" type="presParOf" srcId="{E83F3B34-049E-4502-88B0-EB84CD76E5EA}" destId="{4DA7E73C-E4E9-416A-8284-1C44A0131018}" srcOrd="8" destOrd="0" presId="urn:microsoft.com/office/officeart/2005/8/layout/vList5"/>
    <dgm:cxn modelId="{E75E6BEA-AA82-4C8F-92AC-4060C695924C}" type="presParOf" srcId="{4DA7E73C-E4E9-416A-8284-1C44A0131018}" destId="{D643ABFC-BE4F-4CF2-835F-2BCBDD8A0A98}" srcOrd="0" destOrd="0" presId="urn:microsoft.com/office/officeart/2005/8/layout/vList5"/>
    <dgm:cxn modelId="{0F885B59-6985-4B1C-A499-8AA5499C4AF3}" type="presParOf" srcId="{E83F3B34-049E-4502-88B0-EB84CD76E5EA}" destId="{95EFA391-76E3-48A2-9737-AD40B3BFABE5}" srcOrd="9" destOrd="0" presId="urn:microsoft.com/office/officeart/2005/8/layout/vList5"/>
    <dgm:cxn modelId="{158BF628-947E-4A0E-B758-FCB14515BE7A}" type="presParOf" srcId="{E83F3B34-049E-4502-88B0-EB84CD76E5EA}" destId="{5BC89CC7-5090-4B8D-929C-9BEC2DBA0B1A}" srcOrd="10" destOrd="0" presId="urn:microsoft.com/office/officeart/2005/8/layout/vList5"/>
    <dgm:cxn modelId="{20F59496-66E5-4220-BCEE-7237C1063516}" type="presParOf" srcId="{5BC89CC7-5090-4B8D-929C-9BEC2DBA0B1A}" destId="{8BDA068C-19D1-4E29-890A-07D731CD067F}" srcOrd="0" destOrd="0" presId="urn:microsoft.com/office/officeart/2005/8/layout/vList5"/>
    <dgm:cxn modelId="{61FB9602-0F42-4032-8BF1-D59A4A24FE87}" type="presParOf" srcId="{E83F3B34-049E-4502-88B0-EB84CD76E5EA}" destId="{DCBDFF13-0C17-4F68-A6E0-F3192E082FB4}" srcOrd="11" destOrd="0" presId="urn:microsoft.com/office/officeart/2005/8/layout/vList5"/>
    <dgm:cxn modelId="{9FDF178C-1271-4FC3-9962-64B0D06C4B7F}" type="presParOf" srcId="{E83F3B34-049E-4502-88B0-EB84CD76E5EA}" destId="{892E753E-5D2A-438F-91DD-F1BF59B97180}" srcOrd="12" destOrd="0" presId="urn:microsoft.com/office/officeart/2005/8/layout/vList5"/>
    <dgm:cxn modelId="{1B7DCA35-F76F-478C-922C-E8E948B91693}" type="presParOf" srcId="{892E753E-5D2A-438F-91DD-F1BF59B97180}" destId="{0D3B3469-CDAD-40EF-895B-FFE8790F2D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0798DC-FA2E-40AB-AE45-C3FB8B2B0B0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B8713D-4C51-4DB8-9AA6-591842B98BB3}">
      <dgm:prSet/>
      <dgm:spPr/>
      <dgm:t>
        <a:bodyPr/>
        <a:lstStyle/>
        <a:p>
          <a:r>
            <a:rPr lang="en-US"/>
            <a:t>Development of an emotion detection system using computer vision techniques, focusing on facial expressions recognition</a:t>
          </a:r>
        </a:p>
      </dgm:t>
    </dgm:pt>
    <dgm:pt modelId="{88A9F8AD-40A1-426D-B9E8-CD0DD3A4677F}" type="parTrans" cxnId="{35FDB858-E5F9-4E46-AF45-F248E0B21AA2}">
      <dgm:prSet/>
      <dgm:spPr/>
      <dgm:t>
        <a:bodyPr/>
        <a:lstStyle/>
        <a:p>
          <a:endParaRPr lang="en-US"/>
        </a:p>
      </dgm:t>
    </dgm:pt>
    <dgm:pt modelId="{34930B39-9267-4D03-8789-4834611C66F7}" type="sibTrans" cxnId="{35FDB858-E5F9-4E46-AF45-F248E0B21AA2}">
      <dgm:prSet/>
      <dgm:spPr/>
      <dgm:t>
        <a:bodyPr/>
        <a:lstStyle/>
        <a:p>
          <a:endParaRPr lang="en-US"/>
        </a:p>
      </dgm:t>
    </dgm:pt>
    <dgm:pt modelId="{3A638A7E-22F8-42B9-8997-7832645D9316}">
      <dgm:prSet/>
      <dgm:spPr/>
      <dgm:t>
        <a:bodyPr/>
        <a:lstStyle/>
        <a:p>
          <a:r>
            <a:rPr lang="en-US"/>
            <a:t>Exploration of various neural network architectures and training methodologies to achieve notable results</a:t>
          </a:r>
        </a:p>
      </dgm:t>
    </dgm:pt>
    <dgm:pt modelId="{38EBCC9C-6923-4001-8233-10002927F9FF}" type="parTrans" cxnId="{12C8848F-0448-4F00-B336-20265F6F6AF7}">
      <dgm:prSet/>
      <dgm:spPr/>
      <dgm:t>
        <a:bodyPr/>
        <a:lstStyle/>
        <a:p>
          <a:endParaRPr lang="en-US"/>
        </a:p>
      </dgm:t>
    </dgm:pt>
    <dgm:pt modelId="{7D2696F8-D7AA-4349-B24E-ADB5A49F5F98}" type="sibTrans" cxnId="{12C8848F-0448-4F00-B336-20265F6F6AF7}">
      <dgm:prSet/>
      <dgm:spPr/>
      <dgm:t>
        <a:bodyPr/>
        <a:lstStyle/>
        <a:p>
          <a:endParaRPr lang="en-US"/>
        </a:p>
      </dgm:t>
    </dgm:pt>
    <dgm:pt modelId="{E7B0C2F6-0D72-42E2-B3DB-DC2CD754EAD9}">
      <dgm:prSet/>
      <dgm:spPr/>
      <dgm:t>
        <a:bodyPr/>
        <a:lstStyle/>
        <a:p>
          <a:r>
            <a:rPr lang="en-US"/>
            <a:t>Potential applications in mental health support, virtual communication, and customer feedback analysis, fostering empathetic interactions and enhancing emotional well-being</a:t>
          </a:r>
        </a:p>
      </dgm:t>
    </dgm:pt>
    <dgm:pt modelId="{7830BED7-9D73-4096-A553-5783E227B5FE}" type="parTrans" cxnId="{ECCEDBFB-D830-4EE8-99E6-68CE1AFD19D1}">
      <dgm:prSet/>
      <dgm:spPr/>
      <dgm:t>
        <a:bodyPr/>
        <a:lstStyle/>
        <a:p>
          <a:endParaRPr lang="en-US"/>
        </a:p>
      </dgm:t>
    </dgm:pt>
    <dgm:pt modelId="{F08C4D1E-01E9-487C-B361-C9745877A6E0}" type="sibTrans" cxnId="{ECCEDBFB-D830-4EE8-99E6-68CE1AFD19D1}">
      <dgm:prSet/>
      <dgm:spPr/>
      <dgm:t>
        <a:bodyPr/>
        <a:lstStyle/>
        <a:p>
          <a:endParaRPr lang="en-US"/>
        </a:p>
      </dgm:t>
    </dgm:pt>
    <dgm:pt modelId="{AC6B89A0-5D19-4C0E-955C-73EB9C561779}" type="pres">
      <dgm:prSet presAssocID="{EA0798DC-FA2E-40AB-AE45-C3FB8B2B0B0C}" presName="vert0" presStyleCnt="0">
        <dgm:presLayoutVars>
          <dgm:dir/>
          <dgm:animOne val="branch"/>
          <dgm:animLvl val="lvl"/>
        </dgm:presLayoutVars>
      </dgm:prSet>
      <dgm:spPr/>
    </dgm:pt>
    <dgm:pt modelId="{71064A62-FBCA-4F52-9E8A-E96F78F0A427}" type="pres">
      <dgm:prSet presAssocID="{EFB8713D-4C51-4DB8-9AA6-591842B98BB3}" presName="thickLine" presStyleLbl="alignNode1" presStyleIdx="0" presStyleCnt="3"/>
      <dgm:spPr/>
    </dgm:pt>
    <dgm:pt modelId="{E7C95831-C40A-40EA-A594-7B4EC9CA37F6}" type="pres">
      <dgm:prSet presAssocID="{EFB8713D-4C51-4DB8-9AA6-591842B98BB3}" presName="horz1" presStyleCnt="0"/>
      <dgm:spPr/>
    </dgm:pt>
    <dgm:pt modelId="{A20E94FC-F61C-4628-A0E1-1486033DF4B2}" type="pres">
      <dgm:prSet presAssocID="{EFB8713D-4C51-4DB8-9AA6-591842B98BB3}" presName="tx1" presStyleLbl="revTx" presStyleIdx="0" presStyleCnt="3"/>
      <dgm:spPr/>
    </dgm:pt>
    <dgm:pt modelId="{4EE232D1-9D8E-4BBF-8266-6519DC292861}" type="pres">
      <dgm:prSet presAssocID="{EFB8713D-4C51-4DB8-9AA6-591842B98BB3}" presName="vert1" presStyleCnt="0"/>
      <dgm:spPr/>
    </dgm:pt>
    <dgm:pt modelId="{7C8361AD-3EC0-436A-8399-0578894082D5}" type="pres">
      <dgm:prSet presAssocID="{3A638A7E-22F8-42B9-8997-7832645D9316}" presName="thickLine" presStyleLbl="alignNode1" presStyleIdx="1" presStyleCnt="3"/>
      <dgm:spPr/>
    </dgm:pt>
    <dgm:pt modelId="{5B82B486-1D36-44AE-94DB-8534902F54BF}" type="pres">
      <dgm:prSet presAssocID="{3A638A7E-22F8-42B9-8997-7832645D9316}" presName="horz1" presStyleCnt="0"/>
      <dgm:spPr/>
    </dgm:pt>
    <dgm:pt modelId="{7819D495-5834-462B-8C69-356F4228D41D}" type="pres">
      <dgm:prSet presAssocID="{3A638A7E-22F8-42B9-8997-7832645D9316}" presName="tx1" presStyleLbl="revTx" presStyleIdx="1" presStyleCnt="3"/>
      <dgm:spPr/>
    </dgm:pt>
    <dgm:pt modelId="{ACCA07D8-8809-4F89-8E31-7DAE5CFA49A1}" type="pres">
      <dgm:prSet presAssocID="{3A638A7E-22F8-42B9-8997-7832645D9316}" presName="vert1" presStyleCnt="0"/>
      <dgm:spPr/>
    </dgm:pt>
    <dgm:pt modelId="{68E99BAD-CAFE-4ACF-92E9-15D2CD69BA31}" type="pres">
      <dgm:prSet presAssocID="{E7B0C2F6-0D72-42E2-B3DB-DC2CD754EAD9}" presName="thickLine" presStyleLbl="alignNode1" presStyleIdx="2" presStyleCnt="3"/>
      <dgm:spPr/>
    </dgm:pt>
    <dgm:pt modelId="{F5340CFF-4EB2-4B20-BE1A-A58C8920AAB6}" type="pres">
      <dgm:prSet presAssocID="{E7B0C2F6-0D72-42E2-B3DB-DC2CD754EAD9}" presName="horz1" presStyleCnt="0"/>
      <dgm:spPr/>
    </dgm:pt>
    <dgm:pt modelId="{76C7AA75-CEAC-4CF0-A905-6C860E634A61}" type="pres">
      <dgm:prSet presAssocID="{E7B0C2F6-0D72-42E2-B3DB-DC2CD754EAD9}" presName="tx1" presStyleLbl="revTx" presStyleIdx="2" presStyleCnt="3"/>
      <dgm:spPr/>
    </dgm:pt>
    <dgm:pt modelId="{42EB7CBF-607C-48FE-8B45-275F9E4EFFA3}" type="pres">
      <dgm:prSet presAssocID="{E7B0C2F6-0D72-42E2-B3DB-DC2CD754EAD9}" presName="vert1" presStyleCnt="0"/>
      <dgm:spPr/>
    </dgm:pt>
  </dgm:ptLst>
  <dgm:cxnLst>
    <dgm:cxn modelId="{A433BE27-EDB0-4BAB-8226-2AB81CF381FA}" type="presOf" srcId="{E7B0C2F6-0D72-42E2-B3DB-DC2CD754EAD9}" destId="{76C7AA75-CEAC-4CF0-A905-6C860E634A61}" srcOrd="0" destOrd="0" presId="urn:microsoft.com/office/officeart/2008/layout/LinedList"/>
    <dgm:cxn modelId="{85C6BD66-1471-413D-8F51-8BE541EDD7B9}" type="presOf" srcId="{EFB8713D-4C51-4DB8-9AA6-591842B98BB3}" destId="{A20E94FC-F61C-4628-A0E1-1486033DF4B2}" srcOrd="0" destOrd="0" presId="urn:microsoft.com/office/officeart/2008/layout/LinedList"/>
    <dgm:cxn modelId="{35FDB858-E5F9-4E46-AF45-F248E0B21AA2}" srcId="{EA0798DC-FA2E-40AB-AE45-C3FB8B2B0B0C}" destId="{EFB8713D-4C51-4DB8-9AA6-591842B98BB3}" srcOrd="0" destOrd="0" parTransId="{88A9F8AD-40A1-426D-B9E8-CD0DD3A4677F}" sibTransId="{34930B39-9267-4D03-8789-4834611C66F7}"/>
    <dgm:cxn modelId="{12C8848F-0448-4F00-B336-20265F6F6AF7}" srcId="{EA0798DC-FA2E-40AB-AE45-C3FB8B2B0B0C}" destId="{3A638A7E-22F8-42B9-8997-7832645D9316}" srcOrd="1" destOrd="0" parTransId="{38EBCC9C-6923-4001-8233-10002927F9FF}" sibTransId="{7D2696F8-D7AA-4349-B24E-ADB5A49F5F98}"/>
    <dgm:cxn modelId="{3616AF90-149B-4C89-B949-FB30AD7219BE}" type="presOf" srcId="{3A638A7E-22F8-42B9-8997-7832645D9316}" destId="{7819D495-5834-462B-8C69-356F4228D41D}" srcOrd="0" destOrd="0" presId="urn:microsoft.com/office/officeart/2008/layout/LinedList"/>
    <dgm:cxn modelId="{25D69694-B6E3-480F-ACC1-ED538A2E1803}" type="presOf" srcId="{EA0798DC-FA2E-40AB-AE45-C3FB8B2B0B0C}" destId="{AC6B89A0-5D19-4C0E-955C-73EB9C561779}" srcOrd="0" destOrd="0" presId="urn:microsoft.com/office/officeart/2008/layout/LinedList"/>
    <dgm:cxn modelId="{ECCEDBFB-D830-4EE8-99E6-68CE1AFD19D1}" srcId="{EA0798DC-FA2E-40AB-AE45-C3FB8B2B0B0C}" destId="{E7B0C2F6-0D72-42E2-B3DB-DC2CD754EAD9}" srcOrd="2" destOrd="0" parTransId="{7830BED7-9D73-4096-A553-5783E227B5FE}" sibTransId="{F08C4D1E-01E9-487C-B361-C9745877A6E0}"/>
    <dgm:cxn modelId="{E9AB1D43-3DE1-4594-B56D-632C83B1A217}" type="presParOf" srcId="{AC6B89A0-5D19-4C0E-955C-73EB9C561779}" destId="{71064A62-FBCA-4F52-9E8A-E96F78F0A427}" srcOrd="0" destOrd="0" presId="urn:microsoft.com/office/officeart/2008/layout/LinedList"/>
    <dgm:cxn modelId="{1031E5AF-5562-4A8A-9EE0-55D2BEB0A66A}" type="presParOf" srcId="{AC6B89A0-5D19-4C0E-955C-73EB9C561779}" destId="{E7C95831-C40A-40EA-A594-7B4EC9CA37F6}" srcOrd="1" destOrd="0" presId="urn:microsoft.com/office/officeart/2008/layout/LinedList"/>
    <dgm:cxn modelId="{69884008-FA5F-427D-9927-D3B5C3318225}" type="presParOf" srcId="{E7C95831-C40A-40EA-A594-7B4EC9CA37F6}" destId="{A20E94FC-F61C-4628-A0E1-1486033DF4B2}" srcOrd="0" destOrd="0" presId="urn:microsoft.com/office/officeart/2008/layout/LinedList"/>
    <dgm:cxn modelId="{EF95CE36-F7BA-4BB6-A302-6D94BA96F926}" type="presParOf" srcId="{E7C95831-C40A-40EA-A594-7B4EC9CA37F6}" destId="{4EE232D1-9D8E-4BBF-8266-6519DC292861}" srcOrd="1" destOrd="0" presId="urn:microsoft.com/office/officeart/2008/layout/LinedList"/>
    <dgm:cxn modelId="{310EE1BB-1603-4C21-9230-2AFC2870F5B1}" type="presParOf" srcId="{AC6B89A0-5D19-4C0E-955C-73EB9C561779}" destId="{7C8361AD-3EC0-436A-8399-0578894082D5}" srcOrd="2" destOrd="0" presId="urn:microsoft.com/office/officeart/2008/layout/LinedList"/>
    <dgm:cxn modelId="{7898B26C-38F0-46B4-AC69-B7DF2D2B891B}" type="presParOf" srcId="{AC6B89A0-5D19-4C0E-955C-73EB9C561779}" destId="{5B82B486-1D36-44AE-94DB-8534902F54BF}" srcOrd="3" destOrd="0" presId="urn:microsoft.com/office/officeart/2008/layout/LinedList"/>
    <dgm:cxn modelId="{FCCE0EAC-7145-4E77-9D12-B3080C8377BC}" type="presParOf" srcId="{5B82B486-1D36-44AE-94DB-8534902F54BF}" destId="{7819D495-5834-462B-8C69-356F4228D41D}" srcOrd="0" destOrd="0" presId="urn:microsoft.com/office/officeart/2008/layout/LinedList"/>
    <dgm:cxn modelId="{008CFBAC-9AEC-4CDD-BFAB-F5ED7FE5706B}" type="presParOf" srcId="{5B82B486-1D36-44AE-94DB-8534902F54BF}" destId="{ACCA07D8-8809-4F89-8E31-7DAE5CFA49A1}" srcOrd="1" destOrd="0" presId="urn:microsoft.com/office/officeart/2008/layout/LinedList"/>
    <dgm:cxn modelId="{030CEB1C-2F0F-4579-87AA-B3017087014C}" type="presParOf" srcId="{AC6B89A0-5D19-4C0E-955C-73EB9C561779}" destId="{68E99BAD-CAFE-4ACF-92E9-15D2CD69BA31}" srcOrd="4" destOrd="0" presId="urn:microsoft.com/office/officeart/2008/layout/LinedList"/>
    <dgm:cxn modelId="{AFD9DD8C-8DC6-4B12-92AA-ED3C4A803717}" type="presParOf" srcId="{AC6B89A0-5D19-4C0E-955C-73EB9C561779}" destId="{F5340CFF-4EB2-4B20-BE1A-A58C8920AAB6}" srcOrd="5" destOrd="0" presId="urn:microsoft.com/office/officeart/2008/layout/LinedList"/>
    <dgm:cxn modelId="{E53B7000-B334-48FA-A32A-F51DAF85D73C}" type="presParOf" srcId="{F5340CFF-4EB2-4B20-BE1A-A58C8920AAB6}" destId="{76C7AA75-CEAC-4CF0-A905-6C860E634A61}" srcOrd="0" destOrd="0" presId="urn:microsoft.com/office/officeart/2008/layout/LinedList"/>
    <dgm:cxn modelId="{F1B501EF-7C3F-45EB-9A78-A2DC367B7790}" type="presParOf" srcId="{F5340CFF-4EB2-4B20-BE1A-A58C8920AAB6}" destId="{42EB7CBF-607C-48FE-8B45-275F9E4EFF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E5408B-C58C-45AA-A179-419AF5862564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D2DCDD-D8BC-4E98-AD3B-A9B8A2A6E4B4}">
      <dgm:prSet/>
      <dgm:spPr/>
      <dgm:t>
        <a:bodyPr/>
        <a:lstStyle/>
        <a:p>
          <a:r>
            <a:rPr lang="en-US"/>
            <a:t>Integrate</a:t>
          </a:r>
        </a:p>
      </dgm:t>
    </dgm:pt>
    <dgm:pt modelId="{6303D0C8-D3F3-4D8E-924E-0FFCBAB87A1E}" type="parTrans" cxnId="{E6E13CF0-CC0F-4A43-BEBC-7C29A8E40373}">
      <dgm:prSet/>
      <dgm:spPr/>
      <dgm:t>
        <a:bodyPr/>
        <a:lstStyle/>
        <a:p>
          <a:endParaRPr lang="en-US"/>
        </a:p>
      </dgm:t>
    </dgm:pt>
    <dgm:pt modelId="{0DD6215F-F715-44EB-A70D-68AEDB45EA3C}" type="sibTrans" cxnId="{E6E13CF0-CC0F-4A43-BEBC-7C29A8E40373}">
      <dgm:prSet/>
      <dgm:spPr/>
      <dgm:t>
        <a:bodyPr/>
        <a:lstStyle/>
        <a:p>
          <a:endParaRPr lang="en-US"/>
        </a:p>
      </dgm:t>
    </dgm:pt>
    <dgm:pt modelId="{76BB6332-9AA0-41EA-B940-90DF90D7BE03}">
      <dgm:prSet/>
      <dgm:spPr/>
      <dgm:t>
        <a:bodyPr/>
        <a:lstStyle/>
        <a:p>
          <a:r>
            <a:rPr lang="en-US"/>
            <a:t>Integrate multimodal data (e.g., facial expressions, voice tone, body language) for comprehensive emotion detection.</a:t>
          </a:r>
        </a:p>
      </dgm:t>
    </dgm:pt>
    <dgm:pt modelId="{335C3847-5313-4B38-892C-56AA5DEB16F2}" type="parTrans" cxnId="{C1933ACE-B72A-44D2-AB6E-598CEF585B02}">
      <dgm:prSet/>
      <dgm:spPr/>
      <dgm:t>
        <a:bodyPr/>
        <a:lstStyle/>
        <a:p>
          <a:endParaRPr lang="en-US"/>
        </a:p>
      </dgm:t>
    </dgm:pt>
    <dgm:pt modelId="{1D559788-A4CF-4ACA-B979-C1E874E03385}" type="sibTrans" cxnId="{C1933ACE-B72A-44D2-AB6E-598CEF585B02}">
      <dgm:prSet/>
      <dgm:spPr/>
      <dgm:t>
        <a:bodyPr/>
        <a:lstStyle/>
        <a:p>
          <a:endParaRPr lang="en-US"/>
        </a:p>
      </dgm:t>
    </dgm:pt>
    <dgm:pt modelId="{29A112AC-8048-4DFD-9285-31319CB90BFB}">
      <dgm:prSet/>
      <dgm:spPr/>
      <dgm:t>
        <a:bodyPr/>
        <a:lstStyle/>
        <a:p>
          <a:r>
            <a:rPr lang="en-US"/>
            <a:t>Adapt</a:t>
          </a:r>
        </a:p>
      </dgm:t>
    </dgm:pt>
    <dgm:pt modelId="{18C654A2-021D-41EA-BB48-BFBDDBB8FA53}" type="parTrans" cxnId="{115FF955-CF92-4CD3-A21F-960D54A4C9EC}">
      <dgm:prSet/>
      <dgm:spPr/>
      <dgm:t>
        <a:bodyPr/>
        <a:lstStyle/>
        <a:p>
          <a:endParaRPr lang="en-US"/>
        </a:p>
      </dgm:t>
    </dgm:pt>
    <dgm:pt modelId="{9505EBE7-3397-4477-86C9-7C86FAEF992B}" type="sibTrans" cxnId="{115FF955-CF92-4CD3-A21F-960D54A4C9EC}">
      <dgm:prSet/>
      <dgm:spPr/>
      <dgm:t>
        <a:bodyPr/>
        <a:lstStyle/>
        <a:p>
          <a:endParaRPr lang="en-US"/>
        </a:p>
      </dgm:t>
    </dgm:pt>
    <dgm:pt modelId="{11E61F16-B5FB-4F35-A118-362D99370FC2}">
      <dgm:prSet/>
      <dgm:spPr/>
      <dgm:t>
        <a:bodyPr/>
        <a:lstStyle/>
        <a:p>
          <a:r>
            <a:rPr lang="en-US"/>
            <a:t>Adapt emotion detection systems for specific populations or contexts, like children, elderly individuals, or those with neurodevelopmental disorders.</a:t>
          </a:r>
        </a:p>
      </dgm:t>
    </dgm:pt>
    <dgm:pt modelId="{69160E0E-B02D-41BD-892F-D1A90869F1E4}" type="parTrans" cxnId="{22FC9A61-DC04-4F33-92CF-4C45B37B3DD8}">
      <dgm:prSet/>
      <dgm:spPr/>
      <dgm:t>
        <a:bodyPr/>
        <a:lstStyle/>
        <a:p>
          <a:endParaRPr lang="en-US"/>
        </a:p>
      </dgm:t>
    </dgm:pt>
    <dgm:pt modelId="{308438FD-5C53-41C2-B01A-2D323B72E58F}" type="sibTrans" cxnId="{22FC9A61-DC04-4F33-92CF-4C45B37B3DD8}">
      <dgm:prSet/>
      <dgm:spPr/>
      <dgm:t>
        <a:bodyPr/>
        <a:lstStyle/>
        <a:p>
          <a:endParaRPr lang="en-US"/>
        </a:p>
      </dgm:t>
    </dgm:pt>
    <dgm:pt modelId="{A7D8105D-3AF6-4471-A986-914E0925F656}">
      <dgm:prSet/>
      <dgm:spPr/>
      <dgm:t>
        <a:bodyPr/>
        <a:lstStyle/>
        <a:p>
          <a:r>
            <a:rPr lang="en-US"/>
            <a:t>Enable</a:t>
          </a:r>
        </a:p>
      </dgm:t>
    </dgm:pt>
    <dgm:pt modelId="{861E39A4-F650-462B-BBA5-FE055FB68673}" type="parTrans" cxnId="{A7974CAF-5731-497F-BEA1-719A8A2FD1ED}">
      <dgm:prSet/>
      <dgm:spPr/>
      <dgm:t>
        <a:bodyPr/>
        <a:lstStyle/>
        <a:p>
          <a:endParaRPr lang="en-US"/>
        </a:p>
      </dgm:t>
    </dgm:pt>
    <dgm:pt modelId="{C822275F-480B-486B-8C45-285B24E3841E}" type="sibTrans" cxnId="{A7974CAF-5731-497F-BEA1-719A8A2FD1ED}">
      <dgm:prSet/>
      <dgm:spPr/>
      <dgm:t>
        <a:bodyPr/>
        <a:lstStyle/>
        <a:p>
          <a:endParaRPr lang="en-US"/>
        </a:p>
      </dgm:t>
    </dgm:pt>
    <dgm:pt modelId="{A035F476-D510-42FB-9DDA-9683EBF2BCEA}">
      <dgm:prSet/>
      <dgm:spPr/>
      <dgm:t>
        <a:bodyPr/>
        <a:lstStyle/>
        <a:p>
          <a:r>
            <a:rPr lang="en-US"/>
            <a:t>Enable real-time emotion detection for immediate feedback and interventions in dynamic environments.</a:t>
          </a:r>
        </a:p>
      </dgm:t>
    </dgm:pt>
    <dgm:pt modelId="{E2B0A9E7-60B0-4626-B643-4E83D84C3CE3}" type="parTrans" cxnId="{32B04617-9E0C-447D-825C-04F0FF626971}">
      <dgm:prSet/>
      <dgm:spPr/>
      <dgm:t>
        <a:bodyPr/>
        <a:lstStyle/>
        <a:p>
          <a:endParaRPr lang="en-US"/>
        </a:p>
      </dgm:t>
    </dgm:pt>
    <dgm:pt modelId="{43622C5B-4718-4662-B184-18308F806403}" type="sibTrans" cxnId="{32B04617-9E0C-447D-825C-04F0FF626971}">
      <dgm:prSet/>
      <dgm:spPr/>
      <dgm:t>
        <a:bodyPr/>
        <a:lstStyle/>
        <a:p>
          <a:endParaRPr lang="en-US"/>
        </a:p>
      </dgm:t>
    </dgm:pt>
    <dgm:pt modelId="{DD7B2CBD-B995-4906-90B6-16BED22B64A9}">
      <dgm:prSet/>
      <dgm:spPr/>
      <dgm:t>
        <a:bodyPr/>
        <a:lstStyle/>
        <a:p>
          <a:r>
            <a:rPr lang="en-US"/>
            <a:t>Explore</a:t>
          </a:r>
        </a:p>
      </dgm:t>
    </dgm:pt>
    <dgm:pt modelId="{11128B0B-F672-47E3-9CB4-2CFAA97DEE47}" type="parTrans" cxnId="{D8D45867-E713-4299-838B-328F983193F9}">
      <dgm:prSet/>
      <dgm:spPr/>
      <dgm:t>
        <a:bodyPr/>
        <a:lstStyle/>
        <a:p>
          <a:endParaRPr lang="en-US"/>
        </a:p>
      </dgm:t>
    </dgm:pt>
    <dgm:pt modelId="{EEBA2CF4-046C-490A-8326-BE5D26AE2556}" type="sibTrans" cxnId="{D8D45867-E713-4299-838B-328F983193F9}">
      <dgm:prSet/>
      <dgm:spPr/>
      <dgm:t>
        <a:bodyPr/>
        <a:lstStyle/>
        <a:p>
          <a:endParaRPr lang="en-US"/>
        </a:p>
      </dgm:t>
    </dgm:pt>
    <dgm:pt modelId="{4D02F4E0-0438-4572-B81A-2AB38DF3C6DB}">
      <dgm:prSet/>
      <dgm:spPr/>
      <dgm:t>
        <a:bodyPr/>
        <a:lstStyle/>
        <a:p>
          <a:r>
            <a:rPr lang="en-US"/>
            <a:t>Explore ethical implications of deploying emotion detection systems and develop guidelines for responsible use.</a:t>
          </a:r>
        </a:p>
      </dgm:t>
    </dgm:pt>
    <dgm:pt modelId="{C26E0AA5-8909-4576-B40B-ACC06C4904EE}" type="parTrans" cxnId="{2229E7AC-CC29-4B46-BC1C-31DBF1C92603}">
      <dgm:prSet/>
      <dgm:spPr/>
      <dgm:t>
        <a:bodyPr/>
        <a:lstStyle/>
        <a:p>
          <a:endParaRPr lang="en-US"/>
        </a:p>
      </dgm:t>
    </dgm:pt>
    <dgm:pt modelId="{54D7E174-7A6C-47C1-93B2-EA7696FC1502}" type="sibTrans" cxnId="{2229E7AC-CC29-4B46-BC1C-31DBF1C92603}">
      <dgm:prSet/>
      <dgm:spPr/>
      <dgm:t>
        <a:bodyPr/>
        <a:lstStyle/>
        <a:p>
          <a:endParaRPr lang="en-US"/>
        </a:p>
      </dgm:t>
    </dgm:pt>
    <dgm:pt modelId="{B5765766-0A9B-4159-9F41-2C45F1527104}" type="pres">
      <dgm:prSet presAssocID="{B9E5408B-C58C-45AA-A179-419AF5862564}" presName="Name0" presStyleCnt="0">
        <dgm:presLayoutVars>
          <dgm:dir/>
          <dgm:animLvl val="lvl"/>
          <dgm:resizeHandles val="exact"/>
        </dgm:presLayoutVars>
      </dgm:prSet>
      <dgm:spPr/>
    </dgm:pt>
    <dgm:pt modelId="{D2A8F7F0-3CA5-41A4-BEC9-A008714C28A2}" type="pres">
      <dgm:prSet presAssocID="{A5D2DCDD-D8BC-4E98-AD3B-A9B8A2A6E4B4}" presName="composite" presStyleCnt="0"/>
      <dgm:spPr/>
    </dgm:pt>
    <dgm:pt modelId="{322C970D-ED9F-4B0B-BBDC-B383F97ADE3C}" type="pres">
      <dgm:prSet presAssocID="{A5D2DCDD-D8BC-4E98-AD3B-A9B8A2A6E4B4}" presName="parTx" presStyleLbl="alignNode1" presStyleIdx="0" presStyleCnt="4">
        <dgm:presLayoutVars>
          <dgm:chMax val="0"/>
          <dgm:chPref val="0"/>
        </dgm:presLayoutVars>
      </dgm:prSet>
      <dgm:spPr/>
    </dgm:pt>
    <dgm:pt modelId="{3A5CD88E-9AF5-4BEF-802C-1A770107AC19}" type="pres">
      <dgm:prSet presAssocID="{A5D2DCDD-D8BC-4E98-AD3B-A9B8A2A6E4B4}" presName="desTx" presStyleLbl="alignAccFollowNode1" presStyleIdx="0" presStyleCnt="4">
        <dgm:presLayoutVars/>
      </dgm:prSet>
      <dgm:spPr/>
    </dgm:pt>
    <dgm:pt modelId="{12C4BDE1-E83D-4303-A77D-A9651B18FCFA}" type="pres">
      <dgm:prSet presAssocID="{0DD6215F-F715-44EB-A70D-68AEDB45EA3C}" presName="space" presStyleCnt="0"/>
      <dgm:spPr/>
    </dgm:pt>
    <dgm:pt modelId="{E5EB7EA1-65A8-40D5-8DCE-0B68CFACDAAC}" type="pres">
      <dgm:prSet presAssocID="{29A112AC-8048-4DFD-9285-31319CB90BFB}" presName="composite" presStyleCnt="0"/>
      <dgm:spPr/>
    </dgm:pt>
    <dgm:pt modelId="{7DAC23AC-EF0C-4E49-AB1D-7109EB85E48C}" type="pres">
      <dgm:prSet presAssocID="{29A112AC-8048-4DFD-9285-31319CB90BFB}" presName="parTx" presStyleLbl="alignNode1" presStyleIdx="1" presStyleCnt="4">
        <dgm:presLayoutVars>
          <dgm:chMax val="0"/>
          <dgm:chPref val="0"/>
        </dgm:presLayoutVars>
      </dgm:prSet>
      <dgm:spPr/>
    </dgm:pt>
    <dgm:pt modelId="{5A221274-9F78-483F-9BA7-D53A0279E7A5}" type="pres">
      <dgm:prSet presAssocID="{29A112AC-8048-4DFD-9285-31319CB90BFB}" presName="desTx" presStyleLbl="alignAccFollowNode1" presStyleIdx="1" presStyleCnt="4">
        <dgm:presLayoutVars/>
      </dgm:prSet>
      <dgm:spPr/>
    </dgm:pt>
    <dgm:pt modelId="{6E0CA3C9-17CF-4C5A-9A0B-7BBEF88FCCD6}" type="pres">
      <dgm:prSet presAssocID="{9505EBE7-3397-4477-86C9-7C86FAEF992B}" presName="space" presStyleCnt="0"/>
      <dgm:spPr/>
    </dgm:pt>
    <dgm:pt modelId="{A250A447-C757-443A-BC16-F30E273A53E4}" type="pres">
      <dgm:prSet presAssocID="{A7D8105D-3AF6-4471-A986-914E0925F656}" presName="composite" presStyleCnt="0"/>
      <dgm:spPr/>
    </dgm:pt>
    <dgm:pt modelId="{2B484C5D-56BF-4009-B7D5-E0CE332B0690}" type="pres">
      <dgm:prSet presAssocID="{A7D8105D-3AF6-4471-A986-914E0925F656}" presName="parTx" presStyleLbl="alignNode1" presStyleIdx="2" presStyleCnt="4">
        <dgm:presLayoutVars>
          <dgm:chMax val="0"/>
          <dgm:chPref val="0"/>
        </dgm:presLayoutVars>
      </dgm:prSet>
      <dgm:spPr/>
    </dgm:pt>
    <dgm:pt modelId="{2E7172EE-9759-4EB0-9501-7DDECDF17FCC}" type="pres">
      <dgm:prSet presAssocID="{A7D8105D-3AF6-4471-A986-914E0925F656}" presName="desTx" presStyleLbl="alignAccFollowNode1" presStyleIdx="2" presStyleCnt="4">
        <dgm:presLayoutVars/>
      </dgm:prSet>
      <dgm:spPr/>
    </dgm:pt>
    <dgm:pt modelId="{6591597B-2B2D-4743-8BB8-9FABD3C52748}" type="pres">
      <dgm:prSet presAssocID="{C822275F-480B-486B-8C45-285B24E3841E}" presName="space" presStyleCnt="0"/>
      <dgm:spPr/>
    </dgm:pt>
    <dgm:pt modelId="{9D095C5A-3EE7-4D51-83F5-938ACF56A542}" type="pres">
      <dgm:prSet presAssocID="{DD7B2CBD-B995-4906-90B6-16BED22B64A9}" presName="composite" presStyleCnt="0"/>
      <dgm:spPr/>
    </dgm:pt>
    <dgm:pt modelId="{E936EE67-0F5D-4021-B53E-CCCA9B75B351}" type="pres">
      <dgm:prSet presAssocID="{DD7B2CBD-B995-4906-90B6-16BED22B64A9}" presName="parTx" presStyleLbl="alignNode1" presStyleIdx="3" presStyleCnt="4">
        <dgm:presLayoutVars>
          <dgm:chMax val="0"/>
          <dgm:chPref val="0"/>
        </dgm:presLayoutVars>
      </dgm:prSet>
      <dgm:spPr/>
    </dgm:pt>
    <dgm:pt modelId="{DB87DB54-3B4F-4DBD-933C-854A98B75CC4}" type="pres">
      <dgm:prSet presAssocID="{DD7B2CBD-B995-4906-90B6-16BED22B64A9}" presName="desTx" presStyleLbl="alignAccFollowNode1" presStyleIdx="3" presStyleCnt="4">
        <dgm:presLayoutVars/>
      </dgm:prSet>
      <dgm:spPr/>
    </dgm:pt>
  </dgm:ptLst>
  <dgm:cxnLst>
    <dgm:cxn modelId="{32B04617-9E0C-447D-825C-04F0FF626971}" srcId="{A7D8105D-3AF6-4471-A986-914E0925F656}" destId="{A035F476-D510-42FB-9DDA-9683EBF2BCEA}" srcOrd="0" destOrd="0" parTransId="{E2B0A9E7-60B0-4626-B643-4E83D84C3CE3}" sibTransId="{43622C5B-4718-4662-B184-18308F806403}"/>
    <dgm:cxn modelId="{4A03261D-7707-44C8-ABD5-9A5374FA0C88}" type="presOf" srcId="{4D02F4E0-0438-4572-B81A-2AB38DF3C6DB}" destId="{DB87DB54-3B4F-4DBD-933C-854A98B75CC4}" srcOrd="0" destOrd="0" presId="urn:microsoft.com/office/officeart/2016/7/layout/HorizontalActionList"/>
    <dgm:cxn modelId="{71A10526-5779-45A4-973E-FD22214C0122}" type="presOf" srcId="{B9E5408B-C58C-45AA-A179-419AF5862564}" destId="{B5765766-0A9B-4159-9F41-2C45F1527104}" srcOrd="0" destOrd="0" presId="urn:microsoft.com/office/officeart/2016/7/layout/HorizontalActionList"/>
    <dgm:cxn modelId="{EEF1083D-6D94-4B95-86B9-63B968CCC505}" type="presOf" srcId="{A5D2DCDD-D8BC-4E98-AD3B-A9B8A2A6E4B4}" destId="{322C970D-ED9F-4B0B-BBDC-B383F97ADE3C}" srcOrd="0" destOrd="0" presId="urn:microsoft.com/office/officeart/2016/7/layout/HorizontalActionList"/>
    <dgm:cxn modelId="{22FC9A61-DC04-4F33-92CF-4C45B37B3DD8}" srcId="{29A112AC-8048-4DFD-9285-31319CB90BFB}" destId="{11E61F16-B5FB-4F35-A118-362D99370FC2}" srcOrd="0" destOrd="0" parTransId="{69160E0E-B02D-41BD-892F-D1A90869F1E4}" sibTransId="{308438FD-5C53-41C2-B01A-2D323B72E58F}"/>
    <dgm:cxn modelId="{D8D45867-E713-4299-838B-328F983193F9}" srcId="{B9E5408B-C58C-45AA-A179-419AF5862564}" destId="{DD7B2CBD-B995-4906-90B6-16BED22B64A9}" srcOrd="3" destOrd="0" parTransId="{11128B0B-F672-47E3-9CB4-2CFAA97DEE47}" sibTransId="{EEBA2CF4-046C-490A-8326-BE5D26AE2556}"/>
    <dgm:cxn modelId="{115FF955-CF92-4CD3-A21F-960D54A4C9EC}" srcId="{B9E5408B-C58C-45AA-A179-419AF5862564}" destId="{29A112AC-8048-4DFD-9285-31319CB90BFB}" srcOrd="1" destOrd="0" parTransId="{18C654A2-021D-41EA-BB48-BFBDDBB8FA53}" sibTransId="{9505EBE7-3397-4477-86C9-7C86FAEF992B}"/>
    <dgm:cxn modelId="{FA7D487B-5086-4C1C-9CDF-C449F58CD141}" type="presOf" srcId="{29A112AC-8048-4DFD-9285-31319CB90BFB}" destId="{7DAC23AC-EF0C-4E49-AB1D-7109EB85E48C}" srcOrd="0" destOrd="0" presId="urn:microsoft.com/office/officeart/2016/7/layout/HorizontalActionList"/>
    <dgm:cxn modelId="{A563D389-5E74-450A-8C25-CD7DC6686758}" type="presOf" srcId="{76BB6332-9AA0-41EA-B940-90DF90D7BE03}" destId="{3A5CD88E-9AF5-4BEF-802C-1A770107AC19}" srcOrd="0" destOrd="0" presId="urn:microsoft.com/office/officeart/2016/7/layout/HorizontalActionList"/>
    <dgm:cxn modelId="{2229E7AC-CC29-4B46-BC1C-31DBF1C92603}" srcId="{DD7B2CBD-B995-4906-90B6-16BED22B64A9}" destId="{4D02F4E0-0438-4572-B81A-2AB38DF3C6DB}" srcOrd="0" destOrd="0" parTransId="{C26E0AA5-8909-4576-B40B-ACC06C4904EE}" sibTransId="{54D7E174-7A6C-47C1-93B2-EA7696FC1502}"/>
    <dgm:cxn modelId="{A7974CAF-5731-497F-BEA1-719A8A2FD1ED}" srcId="{B9E5408B-C58C-45AA-A179-419AF5862564}" destId="{A7D8105D-3AF6-4471-A986-914E0925F656}" srcOrd="2" destOrd="0" parTransId="{861E39A4-F650-462B-BBA5-FE055FB68673}" sibTransId="{C822275F-480B-486B-8C45-285B24E3841E}"/>
    <dgm:cxn modelId="{AE9BF9B5-8748-468F-AFCA-BDB9D3083D7D}" type="presOf" srcId="{A035F476-D510-42FB-9DDA-9683EBF2BCEA}" destId="{2E7172EE-9759-4EB0-9501-7DDECDF17FCC}" srcOrd="0" destOrd="0" presId="urn:microsoft.com/office/officeart/2016/7/layout/HorizontalActionList"/>
    <dgm:cxn modelId="{EF8DF4BA-2056-474F-98E6-E1A914EC60E7}" type="presOf" srcId="{DD7B2CBD-B995-4906-90B6-16BED22B64A9}" destId="{E936EE67-0F5D-4021-B53E-CCCA9B75B351}" srcOrd="0" destOrd="0" presId="urn:microsoft.com/office/officeart/2016/7/layout/HorizontalActionList"/>
    <dgm:cxn modelId="{908173BF-DF8B-4D57-8D36-62423F6C7E63}" type="presOf" srcId="{11E61F16-B5FB-4F35-A118-362D99370FC2}" destId="{5A221274-9F78-483F-9BA7-D53A0279E7A5}" srcOrd="0" destOrd="0" presId="urn:microsoft.com/office/officeart/2016/7/layout/HorizontalActionList"/>
    <dgm:cxn modelId="{C1933ACE-B72A-44D2-AB6E-598CEF585B02}" srcId="{A5D2DCDD-D8BC-4E98-AD3B-A9B8A2A6E4B4}" destId="{76BB6332-9AA0-41EA-B940-90DF90D7BE03}" srcOrd="0" destOrd="0" parTransId="{335C3847-5313-4B38-892C-56AA5DEB16F2}" sibTransId="{1D559788-A4CF-4ACA-B979-C1E874E03385}"/>
    <dgm:cxn modelId="{38FA58D3-562F-4098-B64C-B7A36658384F}" type="presOf" srcId="{A7D8105D-3AF6-4471-A986-914E0925F656}" destId="{2B484C5D-56BF-4009-B7D5-E0CE332B0690}" srcOrd="0" destOrd="0" presId="urn:microsoft.com/office/officeart/2016/7/layout/HorizontalActionList"/>
    <dgm:cxn modelId="{E6E13CF0-CC0F-4A43-BEBC-7C29A8E40373}" srcId="{B9E5408B-C58C-45AA-A179-419AF5862564}" destId="{A5D2DCDD-D8BC-4E98-AD3B-A9B8A2A6E4B4}" srcOrd="0" destOrd="0" parTransId="{6303D0C8-D3F3-4D8E-924E-0FFCBAB87A1E}" sibTransId="{0DD6215F-F715-44EB-A70D-68AEDB45EA3C}"/>
    <dgm:cxn modelId="{063A426F-9322-45D0-9E52-5C94DD15E6AF}" type="presParOf" srcId="{B5765766-0A9B-4159-9F41-2C45F1527104}" destId="{D2A8F7F0-3CA5-41A4-BEC9-A008714C28A2}" srcOrd="0" destOrd="0" presId="urn:microsoft.com/office/officeart/2016/7/layout/HorizontalActionList"/>
    <dgm:cxn modelId="{9D3D0EC7-D645-4758-BE46-D55926169046}" type="presParOf" srcId="{D2A8F7F0-3CA5-41A4-BEC9-A008714C28A2}" destId="{322C970D-ED9F-4B0B-BBDC-B383F97ADE3C}" srcOrd="0" destOrd="0" presId="urn:microsoft.com/office/officeart/2016/7/layout/HorizontalActionList"/>
    <dgm:cxn modelId="{D2DB5269-9DD5-4DA4-B701-38DFA1271BF8}" type="presParOf" srcId="{D2A8F7F0-3CA5-41A4-BEC9-A008714C28A2}" destId="{3A5CD88E-9AF5-4BEF-802C-1A770107AC19}" srcOrd="1" destOrd="0" presId="urn:microsoft.com/office/officeart/2016/7/layout/HorizontalActionList"/>
    <dgm:cxn modelId="{C55CD08F-9CAB-4B89-AB29-79DA1AAC22C7}" type="presParOf" srcId="{B5765766-0A9B-4159-9F41-2C45F1527104}" destId="{12C4BDE1-E83D-4303-A77D-A9651B18FCFA}" srcOrd="1" destOrd="0" presId="urn:microsoft.com/office/officeart/2016/7/layout/HorizontalActionList"/>
    <dgm:cxn modelId="{9DC7B6B1-618E-4E2A-B0C0-B5DBDD54B06D}" type="presParOf" srcId="{B5765766-0A9B-4159-9F41-2C45F1527104}" destId="{E5EB7EA1-65A8-40D5-8DCE-0B68CFACDAAC}" srcOrd="2" destOrd="0" presId="urn:microsoft.com/office/officeart/2016/7/layout/HorizontalActionList"/>
    <dgm:cxn modelId="{3D759D1F-542C-4045-A623-610D87FE7BE5}" type="presParOf" srcId="{E5EB7EA1-65A8-40D5-8DCE-0B68CFACDAAC}" destId="{7DAC23AC-EF0C-4E49-AB1D-7109EB85E48C}" srcOrd="0" destOrd="0" presId="urn:microsoft.com/office/officeart/2016/7/layout/HorizontalActionList"/>
    <dgm:cxn modelId="{F18C3196-2457-457A-944F-AB60B12FA5BF}" type="presParOf" srcId="{E5EB7EA1-65A8-40D5-8DCE-0B68CFACDAAC}" destId="{5A221274-9F78-483F-9BA7-D53A0279E7A5}" srcOrd="1" destOrd="0" presId="urn:microsoft.com/office/officeart/2016/7/layout/HorizontalActionList"/>
    <dgm:cxn modelId="{5B38B21D-0F9D-4505-B12F-029245E19CE0}" type="presParOf" srcId="{B5765766-0A9B-4159-9F41-2C45F1527104}" destId="{6E0CA3C9-17CF-4C5A-9A0B-7BBEF88FCCD6}" srcOrd="3" destOrd="0" presId="urn:microsoft.com/office/officeart/2016/7/layout/HorizontalActionList"/>
    <dgm:cxn modelId="{B4AA9475-7B98-4D9D-8646-4C79E17EC1E0}" type="presParOf" srcId="{B5765766-0A9B-4159-9F41-2C45F1527104}" destId="{A250A447-C757-443A-BC16-F30E273A53E4}" srcOrd="4" destOrd="0" presId="urn:microsoft.com/office/officeart/2016/7/layout/HorizontalActionList"/>
    <dgm:cxn modelId="{BAD26061-4263-4189-9A29-FA2D297ECCC8}" type="presParOf" srcId="{A250A447-C757-443A-BC16-F30E273A53E4}" destId="{2B484C5D-56BF-4009-B7D5-E0CE332B0690}" srcOrd="0" destOrd="0" presId="urn:microsoft.com/office/officeart/2016/7/layout/HorizontalActionList"/>
    <dgm:cxn modelId="{1943C1C0-57E7-43EA-90B0-83F8DF62DA5A}" type="presParOf" srcId="{A250A447-C757-443A-BC16-F30E273A53E4}" destId="{2E7172EE-9759-4EB0-9501-7DDECDF17FCC}" srcOrd="1" destOrd="0" presId="urn:microsoft.com/office/officeart/2016/7/layout/HorizontalActionList"/>
    <dgm:cxn modelId="{BB74157A-EF01-4397-8AB2-DD38D5A1A521}" type="presParOf" srcId="{B5765766-0A9B-4159-9F41-2C45F1527104}" destId="{6591597B-2B2D-4743-8BB8-9FABD3C52748}" srcOrd="5" destOrd="0" presId="urn:microsoft.com/office/officeart/2016/7/layout/HorizontalActionList"/>
    <dgm:cxn modelId="{DE001A44-2FE4-4CF8-A45F-1D5DE9FD9A5F}" type="presParOf" srcId="{B5765766-0A9B-4159-9F41-2C45F1527104}" destId="{9D095C5A-3EE7-4D51-83F5-938ACF56A542}" srcOrd="6" destOrd="0" presId="urn:microsoft.com/office/officeart/2016/7/layout/HorizontalActionList"/>
    <dgm:cxn modelId="{3A6BB0F2-6F41-4FEE-B648-2CB3345E87BA}" type="presParOf" srcId="{9D095C5A-3EE7-4D51-83F5-938ACF56A542}" destId="{E936EE67-0F5D-4021-B53E-CCCA9B75B351}" srcOrd="0" destOrd="0" presId="urn:microsoft.com/office/officeart/2016/7/layout/HorizontalActionList"/>
    <dgm:cxn modelId="{4255DB30-578A-443F-A848-905B508E05FD}" type="presParOf" srcId="{9D095C5A-3EE7-4D51-83F5-938ACF56A542}" destId="{DB87DB54-3B4F-4DBD-933C-854A98B75CC4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F1635-8A0D-48EB-B49C-6E4201F6350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DC895-B57D-43F0-B7A5-E16C7E2B07D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9DD2E-E3D5-45C2-A690-10CCCC2EF71E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Developing an emotion detection system using computer vision techniques to support mental health monitoring and intervention.</a:t>
          </a:r>
          <a:endParaRPr lang="en-US" sz="2400" kern="1200"/>
        </a:p>
      </dsp:txBody>
      <dsp:txXfrm>
        <a:off x="1437631" y="531"/>
        <a:ext cx="9077968" cy="1244702"/>
      </dsp:txXfrm>
    </dsp:sp>
    <dsp:sp modelId="{833F5CA3-1E38-43D0-93A1-D370F595FDD8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B2098-2D97-4E93-9C8E-744981E6B9F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25086-AC0A-4D3A-8F5D-8510B2795039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Targeting expressions to better understand and address individuals' emotional states.</a:t>
          </a:r>
          <a:endParaRPr lang="en-US" sz="2400" kern="1200"/>
        </a:p>
      </dsp:txBody>
      <dsp:txXfrm>
        <a:off x="1437631" y="1556410"/>
        <a:ext cx="9077968" cy="1244702"/>
      </dsp:txXfrm>
    </dsp:sp>
    <dsp:sp modelId="{BEDBB41E-DE0B-4AB2-AE7E-253135792395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3BC6D-FB42-450A-B556-E5CE93435C1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352E7-A651-450B-8453-3AE2B426AAE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Empowering applications in mental health support</a:t>
          </a:r>
          <a:r>
            <a:rPr lang="en-US" sz="2400" kern="1200"/>
            <a:t>, </a:t>
          </a:r>
          <a:r>
            <a:rPr lang="en-US" sz="2400" b="0" i="0" kern="1200"/>
            <a:t>foster empathetic interactions, and enhance emotional well-being.</a:t>
          </a:r>
          <a:endParaRPr lang="en-US" sz="2400" kern="120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2F4FB-13C8-4DC7-9A0C-AF9B8B5C6C76}">
      <dsp:nvSpPr>
        <dsp:cNvPr id="0" name=""/>
        <dsp:cNvSpPr/>
      </dsp:nvSpPr>
      <dsp:spPr>
        <a:xfrm>
          <a:off x="3364992" y="371"/>
          <a:ext cx="3785616" cy="5959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Source: Facial Expression Recognition 2013 Dataset</a:t>
          </a:r>
        </a:p>
      </dsp:txBody>
      <dsp:txXfrm>
        <a:off x="3394085" y="29464"/>
        <a:ext cx="3727430" cy="537785"/>
      </dsp:txXfrm>
    </dsp:sp>
    <dsp:sp modelId="{795E8749-6FCA-435F-B030-10D9292BECA5}">
      <dsp:nvSpPr>
        <dsp:cNvPr id="0" name=""/>
        <dsp:cNvSpPr/>
      </dsp:nvSpPr>
      <dsp:spPr>
        <a:xfrm>
          <a:off x="3364992" y="626142"/>
          <a:ext cx="3785616" cy="595971"/>
        </a:xfrm>
        <a:prstGeom prst="roundRect">
          <a:avLst/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Loading</a:t>
          </a:r>
        </a:p>
      </dsp:txBody>
      <dsp:txXfrm>
        <a:off x="3394085" y="655235"/>
        <a:ext cx="3727430" cy="537785"/>
      </dsp:txXfrm>
    </dsp:sp>
    <dsp:sp modelId="{6D2AEF94-7A29-4E82-9B20-90224E45F600}">
      <dsp:nvSpPr>
        <dsp:cNvPr id="0" name=""/>
        <dsp:cNvSpPr/>
      </dsp:nvSpPr>
      <dsp:spPr>
        <a:xfrm>
          <a:off x="3364992" y="1251912"/>
          <a:ext cx="3785616" cy="595971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Parsing</a:t>
          </a:r>
        </a:p>
      </dsp:txBody>
      <dsp:txXfrm>
        <a:off x="3394085" y="1281005"/>
        <a:ext cx="3727430" cy="537785"/>
      </dsp:txXfrm>
    </dsp:sp>
    <dsp:sp modelId="{E519AB27-EE9A-4567-A5E2-0205BF9D6B17}">
      <dsp:nvSpPr>
        <dsp:cNvPr id="0" name=""/>
        <dsp:cNvSpPr/>
      </dsp:nvSpPr>
      <dsp:spPr>
        <a:xfrm>
          <a:off x="3364992" y="1877683"/>
          <a:ext cx="3785616" cy="595971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Cleaning</a:t>
          </a:r>
        </a:p>
      </dsp:txBody>
      <dsp:txXfrm>
        <a:off x="3394085" y="1906776"/>
        <a:ext cx="3727430" cy="537785"/>
      </dsp:txXfrm>
    </dsp:sp>
    <dsp:sp modelId="{D643ABFC-BE4F-4CF2-835F-2BCBDD8A0A98}">
      <dsp:nvSpPr>
        <dsp:cNvPr id="0" name=""/>
        <dsp:cNvSpPr/>
      </dsp:nvSpPr>
      <dsp:spPr>
        <a:xfrm>
          <a:off x="3364992" y="2503453"/>
          <a:ext cx="3785616" cy="595971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Normalization</a:t>
          </a:r>
        </a:p>
      </dsp:txBody>
      <dsp:txXfrm>
        <a:off x="3394085" y="2532546"/>
        <a:ext cx="3727430" cy="537785"/>
      </dsp:txXfrm>
    </dsp:sp>
    <dsp:sp modelId="{8BDA068C-19D1-4E29-890A-07D731CD067F}">
      <dsp:nvSpPr>
        <dsp:cNvPr id="0" name=""/>
        <dsp:cNvSpPr/>
      </dsp:nvSpPr>
      <dsp:spPr>
        <a:xfrm>
          <a:off x="3364992" y="3129223"/>
          <a:ext cx="3785616" cy="595971"/>
        </a:xfrm>
        <a:prstGeom prst="roundRect">
          <a:avLst/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Analysis</a:t>
          </a:r>
        </a:p>
      </dsp:txBody>
      <dsp:txXfrm>
        <a:off x="3394085" y="3158316"/>
        <a:ext cx="3727430" cy="537785"/>
      </dsp:txXfrm>
    </dsp:sp>
    <dsp:sp modelId="{0D3B3469-CDAD-40EF-895B-FFE8790F2DBF}">
      <dsp:nvSpPr>
        <dsp:cNvPr id="0" name=""/>
        <dsp:cNvSpPr/>
      </dsp:nvSpPr>
      <dsp:spPr>
        <a:xfrm>
          <a:off x="3364992" y="3754994"/>
          <a:ext cx="3785616" cy="595971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Preprocessing</a:t>
          </a:r>
        </a:p>
      </dsp:txBody>
      <dsp:txXfrm>
        <a:off x="3394085" y="3784087"/>
        <a:ext cx="3727430" cy="537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64A62-FBCA-4F52-9E8A-E96F78F0A42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E94FC-F61C-4628-A0E1-1486033DF4B2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Development of an emotion detection system using computer vision techniques, focusing on facial expressions recognition</a:t>
          </a:r>
        </a:p>
      </dsp:txBody>
      <dsp:txXfrm>
        <a:off x="0" y="2124"/>
        <a:ext cx="10515600" cy="1449029"/>
      </dsp:txXfrm>
    </dsp:sp>
    <dsp:sp modelId="{7C8361AD-3EC0-436A-8399-0578894082D5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9D495-5834-462B-8C69-356F4228D41D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Exploration of various neural network architectures and training methodologies to achieve notable results</a:t>
          </a:r>
        </a:p>
      </dsp:txBody>
      <dsp:txXfrm>
        <a:off x="0" y="1451154"/>
        <a:ext cx="10515600" cy="1449029"/>
      </dsp:txXfrm>
    </dsp:sp>
    <dsp:sp modelId="{68E99BAD-CAFE-4ACF-92E9-15D2CD69BA3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7AA75-CEAC-4CF0-A905-6C860E634A61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Potential applications in mental health support, virtual communication, and customer feedback analysis, fostering empathetic interactions and enhancing emotional well-being</a:t>
          </a:r>
        </a:p>
      </dsp:txBody>
      <dsp:txXfrm>
        <a:off x="0" y="2900183"/>
        <a:ext cx="10515600" cy="1449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C970D-ED9F-4B0B-BBDC-B383F97ADE3C}">
      <dsp:nvSpPr>
        <dsp:cNvPr id="0" name=""/>
        <dsp:cNvSpPr/>
      </dsp:nvSpPr>
      <dsp:spPr>
        <a:xfrm>
          <a:off x="7438" y="457049"/>
          <a:ext cx="2544259" cy="7632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Integrate</a:t>
          </a:r>
        </a:p>
      </dsp:txBody>
      <dsp:txXfrm>
        <a:off x="7438" y="457049"/>
        <a:ext cx="2544259" cy="763277"/>
      </dsp:txXfrm>
    </dsp:sp>
    <dsp:sp modelId="{3A5CD88E-9AF5-4BEF-802C-1A770107AC19}">
      <dsp:nvSpPr>
        <dsp:cNvPr id="0" name=""/>
        <dsp:cNvSpPr/>
      </dsp:nvSpPr>
      <dsp:spPr>
        <a:xfrm>
          <a:off x="7438" y="1220327"/>
          <a:ext cx="2544259" cy="26739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 multimodal data (e.g., facial expressions, voice tone, body language) for comprehensive emotion detection.</a:t>
          </a:r>
        </a:p>
      </dsp:txBody>
      <dsp:txXfrm>
        <a:off x="7438" y="1220327"/>
        <a:ext cx="2544259" cy="2673961"/>
      </dsp:txXfrm>
    </dsp:sp>
    <dsp:sp modelId="{7DAC23AC-EF0C-4E49-AB1D-7109EB85E48C}">
      <dsp:nvSpPr>
        <dsp:cNvPr id="0" name=""/>
        <dsp:cNvSpPr/>
      </dsp:nvSpPr>
      <dsp:spPr>
        <a:xfrm>
          <a:off x="2659592" y="457049"/>
          <a:ext cx="2544259" cy="763277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Adapt</a:t>
          </a:r>
        </a:p>
      </dsp:txBody>
      <dsp:txXfrm>
        <a:off x="2659592" y="457049"/>
        <a:ext cx="2544259" cy="763277"/>
      </dsp:txXfrm>
    </dsp:sp>
    <dsp:sp modelId="{5A221274-9F78-483F-9BA7-D53A0279E7A5}">
      <dsp:nvSpPr>
        <dsp:cNvPr id="0" name=""/>
        <dsp:cNvSpPr/>
      </dsp:nvSpPr>
      <dsp:spPr>
        <a:xfrm>
          <a:off x="2659592" y="1220327"/>
          <a:ext cx="2544259" cy="2673961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Adapt emotion detection systems for specific populations or contexts, like children, elderly individuals, or those with neurodevelopmental disorders.</a:t>
          </a:r>
        </a:p>
      </dsp:txBody>
      <dsp:txXfrm>
        <a:off x="2659592" y="1220327"/>
        <a:ext cx="2544259" cy="2673961"/>
      </dsp:txXfrm>
    </dsp:sp>
    <dsp:sp modelId="{2B484C5D-56BF-4009-B7D5-E0CE332B0690}">
      <dsp:nvSpPr>
        <dsp:cNvPr id="0" name=""/>
        <dsp:cNvSpPr/>
      </dsp:nvSpPr>
      <dsp:spPr>
        <a:xfrm>
          <a:off x="5311747" y="457049"/>
          <a:ext cx="2544259" cy="763277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</a:t>
          </a:r>
        </a:p>
      </dsp:txBody>
      <dsp:txXfrm>
        <a:off x="5311747" y="457049"/>
        <a:ext cx="2544259" cy="763277"/>
      </dsp:txXfrm>
    </dsp:sp>
    <dsp:sp modelId="{2E7172EE-9759-4EB0-9501-7DDECDF17FCC}">
      <dsp:nvSpPr>
        <dsp:cNvPr id="0" name=""/>
        <dsp:cNvSpPr/>
      </dsp:nvSpPr>
      <dsp:spPr>
        <a:xfrm>
          <a:off x="5311747" y="1220327"/>
          <a:ext cx="2544259" cy="2673961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Enable real-time emotion detection for immediate feedback and interventions in dynamic environments.</a:t>
          </a:r>
        </a:p>
      </dsp:txBody>
      <dsp:txXfrm>
        <a:off x="5311747" y="1220327"/>
        <a:ext cx="2544259" cy="2673961"/>
      </dsp:txXfrm>
    </dsp:sp>
    <dsp:sp modelId="{E936EE67-0F5D-4021-B53E-CCCA9B75B351}">
      <dsp:nvSpPr>
        <dsp:cNvPr id="0" name=""/>
        <dsp:cNvSpPr/>
      </dsp:nvSpPr>
      <dsp:spPr>
        <a:xfrm>
          <a:off x="7963901" y="457049"/>
          <a:ext cx="2544259" cy="76327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053" tIns="201053" rIns="201053" bIns="201053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Explore</a:t>
          </a:r>
        </a:p>
      </dsp:txBody>
      <dsp:txXfrm>
        <a:off x="7963901" y="457049"/>
        <a:ext cx="2544259" cy="763277"/>
      </dsp:txXfrm>
    </dsp:sp>
    <dsp:sp modelId="{DB87DB54-3B4F-4DBD-933C-854A98B75CC4}">
      <dsp:nvSpPr>
        <dsp:cNvPr id="0" name=""/>
        <dsp:cNvSpPr/>
      </dsp:nvSpPr>
      <dsp:spPr>
        <a:xfrm>
          <a:off x="7963901" y="1220327"/>
          <a:ext cx="2544259" cy="2673961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316" tIns="251316" rIns="251316" bIns="25131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Explore ethical implications of deploying emotion detection systems and develop guidelines for responsible use.</a:t>
          </a:r>
        </a:p>
      </dsp:txBody>
      <dsp:txXfrm>
        <a:off x="7963901" y="1220327"/>
        <a:ext cx="2544259" cy="2673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D395-0B49-4B77-8D43-DECFA1059C6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E0A00-F254-4713-8521-AF5D9D3E6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9AC1B-97C0-4D4B-A3C2-A065461786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7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9880-4DCA-2582-4C81-DBB306CC0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9A562-4498-4D5F-8C6A-AC101EB3A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E193E-AC99-D062-EC12-3064C7C0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1602-4B39-1ABD-6F0F-42A188AF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AB53-1D92-1152-A583-802B42D8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415A-7CB8-8082-5348-AF7C2B32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19B1-4F2A-7B9D-2A88-87B68CDD4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FF60-6DDF-AD6B-031F-1B47130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CE130-2363-02EC-14CC-5632A121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9B49D-FCBE-CB00-FE03-DF5F41EB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9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29F17-CD0A-9460-9C8D-D53304CC4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2911A-17E8-8159-BFF0-32D7D0A9E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99A0-7966-1B3E-0DDB-28AAE612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D6C3-37B2-C40E-F7E1-0569C4A5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819D-988C-0E13-5C79-72981558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4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BABB-2251-02F3-A21A-AB92CD26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9691-AB7F-2B6D-65DE-EF12571B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46CB-EB8C-741F-ED73-6A80137C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DCD3-FE05-3568-B2BC-46A98747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8EC5-C5D9-6D48-6E7B-B60186CF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9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79BA-8F4C-EEA0-BCEE-CCD758FA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CFCDC-A82F-F741-8199-8843A56E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E5A1-E52D-41D0-6EE0-0E53F64D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94DA-D05A-13D1-723D-3E702BB8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D962-4654-8C98-5AC6-FED8B056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0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FE92-720A-70FF-226D-8A8CD760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04BF-52DD-129C-E781-367172826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6D4ED-8364-AC10-8CBA-F47550421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C16A0-B220-632F-8ED5-2F328BB9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5A9DA-20CD-4992-F522-56743F33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F6233-2AE9-0A01-77D4-E95ED1A6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D187-13BE-22A5-BAA3-22409426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49CC8-995C-C790-78F8-1A613A8C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B224B-49A6-13F8-C634-B277C4D2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0CD12-79E5-7AA3-DB1C-C5213BA2F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F16BF-F245-4B74-2A31-094267D96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86A2B-23FA-FED7-0ADD-17EE2F71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74F50-3D64-BC49-C04A-9632CCA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7C165-4512-21FA-C860-B5CDEAB6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7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331B-5D59-4B12-93A2-DAE6C6D6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E039A-A51B-6F52-0F1C-98FB31FB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4910D-82C3-8B0C-5B8D-3B02CA6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D8367-7AC7-1C3F-411F-2298A733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9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07CC7-435C-E202-D861-FA7CE5DC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66607-73F9-2D87-6811-68616CE2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99D8-16D8-6CD3-CE1C-64EF2F1D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C12F-DA0F-FA37-3347-72511646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D72E-CDC3-6F53-7960-775CB86DF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9EA4F-C9A5-F225-B6B0-E8B416DEA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E6662-7409-FD80-A769-ADE177D8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51976-9D9C-CB59-CADA-205F6C2A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7E85-E163-D3E9-82A3-9CF5932A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A687-5683-43FA-C348-45ADE095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D95A0-26C8-5F06-0768-3899A48E5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B57E5-EBDD-643C-F0B6-24CD3650E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D1371-509B-FC14-6BB3-B4FE4E29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16FB3-2BC7-B2D5-75AD-43C23617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C7263-50BA-A4F8-3F19-8317C504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5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7D12D-9C56-C28A-B879-2996A771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4605C-56EA-68FD-AD60-72DF7C2E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E4BB-97FD-1CCB-19F5-48CB76CB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57F6E-765A-436D-9D67-B007C73EB492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D106-3253-1B13-0C72-D9E79295E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4A44-79EE-03FA-B27E-805FC2A57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B68D5-8B5A-488D-A599-49340674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B9AB-3A0C-05C2-4235-BB0B82C83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932" y="2894826"/>
            <a:ext cx="7429319" cy="1659840"/>
          </a:xfrm>
        </p:spPr>
        <p:txBody>
          <a:bodyPr>
            <a:normAutofit fontScale="90000"/>
          </a:bodyPr>
          <a:lstStyle/>
          <a:p>
            <a:r>
              <a:rPr lang="en-US" dirty="0"/>
              <a:t>Emotion Detection by Facial Recognition using CNN</a:t>
            </a:r>
          </a:p>
        </p:txBody>
      </p:sp>
    </p:spTree>
    <p:extLst>
      <p:ext uri="{BB962C8B-B14F-4D97-AF65-F5344CB8AC3E}">
        <p14:creationId xmlns:p14="http://schemas.microsoft.com/office/powerpoint/2010/main" val="34974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26CB6-5902-DB92-4987-BBAFA3B4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 kern="1200" dirty="0">
                <a:latin typeface="Amasis MT Pro" panose="02040504050005020304" pitchFamily="18" charset="77"/>
              </a:rPr>
              <a:t>Team Members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E9E1B-5832-2519-BE4F-548ED68FD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281" y="2185997"/>
            <a:ext cx="2094669" cy="209466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18605-FD4A-919B-1C13-CD18F7EB9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0508" y="2133600"/>
            <a:ext cx="2133582" cy="2133582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329E3-941E-4850-5915-E0F8B9850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3648" y="2141219"/>
            <a:ext cx="2094669" cy="209466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3E4470-9E0F-9B6E-5414-446CD5F9E045}"/>
              </a:ext>
            </a:extLst>
          </p:cNvPr>
          <p:cNvSpPr txBox="1"/>
          <p:nvPr/>
        </p:nvSpPr>
        <p:spPr>
          <a:xfrm>
            <a:off x="1622055" y="4487169"/>
            <a:ext cx="1723121" cy="180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731520">
              <a:lnSpc>
                <a:spcPct val="90000"/>
              </a:lnSpc>
              <a:spcAft>
                <a:spcPts val="480"/>
              </a:spcAft>
            </a:pPr>
            <a:r>
              <a:rPr lang="en-US" sz="144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Saurabh Verma</a:t>
            </a:r>
          </a:p>
          <a:p>
            <a:pPr algn="ctr" defTabSz="731520">
              <a:lnSpc>
                <a:spcPct val="90000"/>
              </a:lnSpc>
              <a:spcAft>
                <a:spcPts val="480"/>
              </a:spcAft>
            </a:pPr>
            <a:endParaRPr lang="en-US" sz="144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731520">
              <a:lnSpc>
                <a:spcPct val="90000"/>
              </a:lnSpc>
              <a:spcAft>
                <a:spcPts val="480"/>
              </a:spcAft>
            </a:pPr>
            <a:endParaRPr lang="en-US" dirty="0"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EB6BB-04C4-5D46-3064-25E59C1C16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7875" y="2153056"/>
            <a:ext cx="2094669" cy="209466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D856BB-3824-1C60-58C7-351373DAB779}"/>
              </a:ext>
            </a:extLst>
          </p:cNvPr>
          <p:cNvSpPr txBox="1"/>
          <p:nvPr/>
        </p:nvSpPr>
        <p:spPr>
          <a:xfrm>
            <a:off x="4035738" y="4487168"/>
            <a:ext cx="1723121" cy="180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731520">
              <a:lnSpc>
                <a:spcPct val="90000"/>
              </a:lnSpc>
              <a:spcAft>
                <a:spcPts val="480"/>
              </a:spcAft>
            </a:pPr>
            <a:r>
              <a:rPr lang="en-US" sz="144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Tushar Chotlani</a:t>
            </a:r>
          </a:p>
          <a:p>
            <a:pPr algn="ctr" defTabSz="731520">
              <a:lnSpc>
                <a:spcPct val="90000"/>
              </a:lnSpc>
              <a:spcAft>
                <a:spcPts val="480"/>
              </a:spcAft>
            </a:pPr>
            <a:endParaRPr lang="en-US" sz="1440" b="1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ABA0A-2940-81E7-92FF-E89DA7764FF4}"/>
              </a:ext>
            </a:extLst>
          </p:cNvPr>
          <p:cNvSpPr txBox="1"/>
          <p:nvPr/>
        </p:nvSpPr>
        <p:spPr>
          <a:xfrm>
            <a:off x="6449421" y="4487168"/>
            <a:ext cx="1723121" cy="180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731520">
              <a:lnSpc>
                <a:spcPct val="90000"/>
              </a:lnSpc>
              <a:spcAft>
                <a:spcPts val="480"/>
              </a:spcAft>
            </a:pPr>
            <a:r>
              <a:rPr lang="en-US" sz="144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Meet Vora</a:t>
            </a:r>
          </a:p>
          <a:p>
            <a:pPr algn="ctr" defTabSz="731520">
              <a:lnSpc>
                <a:spcPct val="90000"/>
              </a:lnSpc>
              <a:spcAft>
                <a:spcPts val="480"/>
              </a:spcAft>
            </a:pPr>
            <a:endParaRPr lang="en-US" sz="144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BD814-8E10-2001-795D-DF0842C27CF8}"/>
              </a:ext>
            </a:extLst>
          </p:cNvPr>
          <p:cNvSpPr txBox="1"/>
          <p:nvPr/>
        </p:nvSpPr>
        <p:spPr>
          <a:xfrm>
            <a:off x="8863104" y="4487168"/>
            <a:ext cx="1723121" cy="1804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731520">
              <a:lnSpc>
                <a:spcPct val="90000"/>
              </a:lnSpc>
              <a:spcAft>
                <a:spcPts val="480"/>
              </a:spcAft>
            </a:pPr>
            <a:r>
              <a:rPr lang="en-US" sz="144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Vinesh Sangoi</a:t>
            </a:r>
          </a:p>
          <a:p>
            <a:pPr algn="ctr" defTabSz="731520">
              <a:lnSpc>
                <a:spcPct val="90000"/>
              </a:lnSpc>
              <a:spcAft>
                <a:spcPts val="480"/>
              </a:spcAft>
            </a:pPr>
            <a:endParaRPr lang="en-US" sz="144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0AE84-5195-B340-77CE-AAD8A0B5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D326270F-0D8A-CB68-F5D2-20C44D861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75171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57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9889263-09F1-75F6-C919-F82A6945A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7" b="133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6BE92-1979-7394-A171-66798BEF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 Description and Preparation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DA98FA9-5744-0EE3-9EB5-E3A30FE0F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5730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280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bstract background of data">
            <a:extLst>
              <a:ext uri="{FF2B5EF4-FFF2-40B4-BE49-F238E27FC236}">
                <a16:creationId xmlns:a16="http://schemas.microsoft.com/office/drawing/2014/main" id="{6645A103-DC27-8363-75CD-EDFF0B7BF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3F72F-7A21-2312-9403-9C687EB8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Model Creation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1BF96F-3F30-B489-7195-489D83A7A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Custom CNN from Scratch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CNN with data augmentation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Transfer learning with </a:t>
            </a:r>
            <a:r>
              <a:rPr lang="en-US" err="1"/>
              <a:t>VGGNet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Transfer learning with ResNet50</a:t>
            </a:r>
          </a:p>
        </p:txBody>
      </p:sp>
    </p:spTree>
    <p:extLst>
      <p:ext uri="{BB962C8B-B14F-4D97-AF65-F5344CB8AC3E}">
        <p14:creationId xmlns:p14="http://schemas.microsoft.com/office/powerpoint/2010/main" val="216813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203200" dist="88900" dir="5460000" sx="95000" sy="95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86EB7-73DB-597D-7813-15761B96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63941"/>
            <a:ext cx="9963509" cy="161652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Results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08F5D96-6890-1B6F-18B4-EE6147997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058788"/>
              </p:ext>
            </p:extLst>
          </p:nvPr>
        </p:nvGraphicFramePr>
        <p:xfrm>
          <a:off x="905668" y="2832652"/>
          <a:ext cx="10383432" cy="298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924">
                  <a:extLst>
                    <a:ext uri="{9D8B030D-6E8A-4147-A177-3AD203B41FA5}">
                      <a16:colId xmlns:a16="http://schemas.microsoft.com/office/drawing/2014/main" val="2520384099"/>
                    </a:ext>
                  </a:extLst>
                </a:gridCol>
                <a:gridCol w="2742079">
                  <a:extLst>
                    <a:ext uri="{9D8B030D-6E8A-4147-A177-3AD203B41FA5}">
                      <a16:colId xmlns:a16="http://schemas.microsoft.com/office/drawing/2014/main" val="1897224794"/>
                    </a:ext>
                  </a:extLst>
                </a:gridCol>
                <a:gridCol w="3053429">
                  <a:extLst>
                    <a:ext uri="{9D8B030D-6E8A-4147-A177-3AD203B41FA5}">
                      <a16:colId xmlns:a16="http://schemas.microsoft.com/office/drawing/2014/main" val="957189554"/>
                    </a:ext>
                  </a:extLst>
                </a:gridCol>
              </a:tblGrid>
              <a:tr h="597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</a:rPr>
                        <a:t>Model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training accuracy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validation accuracy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extLst>
                  <a:ext uri="{0D108BD9-81ED-4DB2-BD59-A6C34878D82A}">
                    <a16:rowId xmlns:a16="http://schemas.microsoft.com/office/drawing/2014/main" val="2502234970"/>
                  </a:ext>
                </a:extLst>
              </a:tr>
              <a:tr h="597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</a:rPr>
                        <a:t>custom CNN from scratch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65.2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56.6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extLst>
                  <a:ext uri="{0D108BD9-81ED-4DB2-BD59-A6C34878D82A}">
                    <a16:rowId xmlns:a16="http://schemas.microsoft.com/office/drawing/2014/main" val="3942953866"/>
                  </a:ext>
                </a:extLst>
              </a:tr>
              <a:tr h="59716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Clr>
                          <a:srgbClr val="000000"/>
                        </a:buClr>
                        <a:buSzPts val="1100"/>
                        <a:buFont typeface="Times New Roman" panose="02020603050405020304" pitchFamily="18" charset="0"/>
                        <a:buNone/>
                      </a:pPr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 with data augmentation</a:t>
                      </a:r>
                    </a:p>
                  </a:txBody>
                  <a:tcPr marL="17791" marR="17791" marT="177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57.21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</a:rPr>
                        <a:t>57.87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extLst>
                  <a:ext uri="{0D108BD9-81ED-4DB2-BD59-A6C34878D82A}">
                    <a16:rowId xmlns:a16="http://schemas.microsoft.com/office/drawing/2014/main" val="2683713785"/>
                  </a:ext>
                </a:extLst>
              </a:tr>
              <a:tr h="597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</a:rPr>
                        <a:t>Transfer Learning VGGNET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55.42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55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extLst>
                  <a:ext uri="{0D108BD9-81ED-4DB2-BD59-A6C34878D82A}">
                    <a16:rowId xmlns:a16="http://schemas.microsoft.com/office/drawing/2014/main" val="3056182452"/>
                  </a:ext>
                </a:extLst>
              </a:tr>
              <a:tr h="597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Transfer Leanring - ResNet50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>
                          <a:effectLst/>
                        </a:rPr>
                        <a:t>61.86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u="none" strike="noStrike" dirty="0">
                          <a:effectLst/>
                        </a:rPr>
                        <a:t>60.74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91" marR="17791" marT="17791" marB="0" anchor="ctr"/>
                </a:tc>
                <a:extLst>
                  <a:ext uri="{0D108BD9-81ED-4DB2-BD59-A6C34878D82A}">
                    <a16:rowId xmlns:a16="http://schemas.microsoft.com/office/drawing/2014/main" val="834272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8C18893-197C-ED62-926F-FF6001A75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384A2-9EC4-8AD7-7C91-79296703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EB9E13E-2C15-77DB-550C-8F51DEBB4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13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696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A268DF-C5FB-1AF3-8922-DD6BB722B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01811-CECB-23C1-DEB6-DA2CF055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Further Development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77945FA-EEA2-8B11-F053-7DD785CE9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448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539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266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Amasis MT Pro</vt:lpstr>
      <vt:lpstr>Aptos</vt:lpstr>
      <vt:lpstr>Aptos Display</vt:lpstr>
      <vt:lpstr>Arial</vt:lpstr>
      <vt:lpstr>Calibri</vt:lpstr>
      <vt:lpstr>Times New Roman</vt:lpstr>
      <vt:lpstr>Office Theme</vt:lpstr>
      <vt:lpstr>Emotion Detection by Facial Recognition using CNN</vt:lpstr>
      <vt:lpstr>Team Members </vt:lpstr>
      <vt:lpstr>Problem Statement</vt:lpstr>
      <vt:lpstr>Data Description and Preparation</vt:lpstr>
      <vt:lpstr>Model Creation</vt:lpstr>
      <vt:lpstr>Results</vt:lpstr>
      <vt:lpstr>Conclusion</vt:lpstr>
      <vt:lpstr>Further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Championship</dc:title>
  <dc:creator>vinesh sangoi</dc:creator>
  <cp:lastModifiedBy>Saurabh Jagdish Prasad Verma</cp:lastModifiedBy>
  <cp:revision>3</cp:revision>
  <dcterms:created xsi:type="dcterms:W3CDTF">2024-04-24T00:52:56Z</dcterms:created>
  <dcterms:modified xsi:type="dcterms:W3CDTF">2024-05-03T01:00:53Z</dcterms:modified>
</cp:coreProperties>
</file>