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8" r:id="rId3"/>
    <p:sldId id="268" r:id="rId4"/>
    <p:sldId id="313" r:id="rId5"/>
    <p:sldId id="314" r:id="rId6"/>
    <p:sldId id="315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lack" panose="00000A00000000000000" pitchFamily="2" charset="0"/>
      <p:bold r:id="rId19"/>
      <p:boldItalic r:id="rId20"/>
    </p:embeddedFont>
    <p:embeddedFont>
      <p:font typeface="Poppins ExtraBold" panose="000009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0EF30-5478-4C34-95C1-BDCB6B9E5E46}" v="12" dt="2024-11-29T13:12:16.975"/>
  </p1510:revLst>
</p1510:revInfo>
</file>

<file path=ppt/tableStyles.xml><?xml version="1.0" encoding="utf-8"?>
<a:tblStyleLst xmlns:a="http://schemas.openxmlformats.org/drawingml/2006/main" def="{0012DDDC-FE16-41AE-9C04-C47BC4EB19AA}">
  <a:tblStyle styleId="{0012DDDC-FE16-41AE-9C04-C47BC4EB19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3F7ECD-7A01-48E4-BD4A-447E4EDB45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6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Student:MUMTAHENA.MIM" userId="7ddcbb5c-0fc5-470c-9c46-7159532a0931" providerId="ADAL" clId="{43D0EF30-5478-4C34-95C1-BDCB6B9E5E46}"/>
    <pc:docChg chg="undo custSel addSld delSld modSld">
      <pc:chgData name="ULStudent:MUMTAHENA.MIM" userId="7ddcbb5c-0fc5-470c-9c46-7159532a0931" providerId="ADAL" clId="{43D0EF30-5478-4C34-95C1-BDCB6B9E5E46}" dt="2024-11-29T13:13:33.379" v="185" actId="1076"/>
      <pc:docMkLst>
        <pc:docMk/>
      </pc:docMkLst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0" sldId="265"/>
        </pc:sldMkLst>
      </pc:sldChg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0" sldId="266"/>
        </pc:sldMkLst>
      </pc:sldChg>
      <pc:sldChg chg="modSp mod">
        <pc:chgData name="ULStudent:MUMTAHENA.MIM" userId="7ddcbb5c-0fc5-470c-9c46-7159532a0931" providerId="ADAL" clId="{43D0EF30-5478-4C34-95C1-BDCB6B9E5E46}" dt="2024-11-29T11:14:29.554" v="23" actId="113"/>
        <pc:sldMkLst>
          <pc:docMk/>
          <pc:sldMk cId="0" sldId="268"/>
        </pc:sldMkLst>
        <pc:spChg chg="mod">
          <ac:chgData name="ULStudent:MUMTAHENA.MIM" userId="7ddcbb5c-0fc5-470c-9c46-7159532a0931" providerId="ADAL" clId="{43D0EF30-5478-4C34-95C1-BDCB6B9E5E46}" dt="2024-11-29T11:14:29.554" v="23" actId="113"/>
          <ac:spMkLst>
            <pc:docMk/>
            <pc:sldMk cId="0" sldId="268"/>
            <ac:spMk id="1103" creationId="{00000000-0000-0000-0000-000000000000}"/>
          </ac:spMkLst>
        </pc:spChg>
        <pc:spChg chg="mod">
          <ac:chgData name="ULStudent:MUMTAHENA.MIM" userId="7ddcbb5c-0fc5-470c-9c46-7159532a0931" providerId="ADAL" clId="{43D0EF30-5478-4C34-95C1-BDCB6B9E5E46}" dt="2024-11-29T11:14:01.912" v="17" actId="20577"/>
          <ac:spMkLst>
            <pc:docMk/>
            <pc:sldMk cId="0" sldId="268"/>
            <ac:spMk id="1104" creationId="{00000000-0000-0000-0000-000000000000}"/>
          </ac:spMkLst>
        </pc:spChg>
      </pc:sldChg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1940898795" sldId="312"/>
        </pc:sldMkLst>
      </pc:sldChg>
      <pc:sldChg chg="addSp delSp mod">
        <pc:chgData name="ULStudent:MUMTAHENA.MIM" userId="7ddcbb5c-0fc5-470c-9c46-7159532a0931" providerId="ADAL" clId="{43D0EF30-5478-4C34-95C1-BDCB6B9E5E46}" dt="2024-11-29T12:31:50.877" v="50" actId="22"/>
        <pc:sldMkLst>
          <pc:docMk/>
          <pc:sldMk cId="3735017170" sldId="313"/>
        </pc:sldMkLst>
        <pc:spChg chg="add del">
          <ac:chgData name="ULStudent:MUMTAHENA.MIM" userId="7ddcbb5c-0fc5-470c-9c46-7159532a0931" providerId="ADAL" clId="{43D0EF30-5478-4C34-95C1-BDCB6B9E5E46}" dt="2024-11-29T12:31:50.877" v="50" actId="22"/>
          <ac:spMkLst>
            <pc:docMk/>
            <pc:sldMk cId="3735017170" sldId="313"/>
            <ac:spMk id="3" creationId="{BD726C2A-8507-EEB7-223B-8CE34AED7C70}"/>
          </ac:spMkLst>
        </pc:spChg>
      </pc:sldChg>
      <pc:sldChg chg="addSp delSp modSp add del mod">
        <pc:chgData name="ULStudent:MUMTAHENA.MIM" userId="7ddcbb5c-0fc5-470c-9c46-7159532a0931" providerId="ADAL" clId="{43D0EF30-5478-4C34-95C1-BDCB6B9E5E46}" dt="2024-11-29T12:33:28.531" v="90" actId="47"/>
        <pc:sldMkLst>
          <pc:docMk/>
          <pc:sldMk cId="183735718" sldId="314"/>
        </pc:sldMkLst>
        <pc:spChg chg="add del mod">
          <ac:chgData name="ULStudent:MUMTAHENA.MIM" userId="7ddcbb5c-0fc5-470c-9c46-7159532a0931" providerId="ADAL" clId="{43D0EF30-5478-4C34-95C1-BDCB6B9E5E46}" dt="2024-11-29T12:32:02.965" v="63" actId="478"/>
          <ac:spMkLst>
            <pc:docMk/>
            <pc:sldMk cId="183735718" sldId="314"/>
            <ac:spMk id="3" creationId="{1F27F6D2-928C-BC6F-AD00-DA74B52B229F}"/>
          </ac:spMkLst>
        </pc:spChg>
        <pc:spChg chg="add mod">
          <ac:chgData name="ULStudent:MUMTAHENA.MIM" userId="7ddcbb5c-0fc5-470c-9c46-7159532a0931" providerId="ADAL" clId="{43D0EF30-5478-4C34-95C1-BDCB6B9E5E46}" dt="2024-11-29T12:33:21.611" v="88" actId="478"/>
          <ac:spMkLst>
            <pc:docMk/>
            <pc:sldMk cId="183735718" sldId="314"/>
            <ac:spMk id="7" creationId="{F417FE06-572A-B781-5D6A-D8409A550322}"/>
          </ac:spMkLst>
        </pc:spChg>
        <pc:spChg chg="add mod">
          <ac:chgData name="ULStudent:MUMTAHENA.MIM" userId="7ddcbb5c-0fc5-470c-9c46-7159532a0931" providerId="ADAL" clId="{43D0EF30-5478-4C34-95C1-BDCB6B9E5E46}" dt="2024-11-29T12:33:23.972" v="89" actId="478"/>
          <ac:spMkLst>
            <pc:docMk/>
            <pc:sldMk cId="183735718" sldId="314"/>
            <ac:spMk id="9" creationId="{9D291CE5-932B-2A79-8F75-2AB411651B23}"/>
          </ac:spMkLst>
        </pc:spChg>
        <pc:spChg chg="mod">
          <ac:chgData name="ULStudent:MUMTAHENA.MIM" userId="7ddcbb5c-0fc5-470c-9c46-7159532a0931" providerId="ADAL" clId="{43D0EF30-5478-4C34-95C1-BDCB6B9E5E46}" dt="2024-11-29T12:32:53.634" v="84" actId="20577"/>
          <ac:spMkLst>
            <pc:docMk/>
            <pc:sldMk cId="183735718" sldId="314"/>
            <ac:spMk id="89" creationId="{4DD1A9E7-4134-C8E1-AE15-1FD6C5A01025}"/>
          </ac:spMkLst>
        </pc:spChg>
        <pc:spChg chg="mod">
          <ac:chgData name="ULStudent:MUMTAHENA.MIM" userId="7ddcbb5c-0fc5-470c-9c46-7159532a0931" providerId="ADAL" clId="{43D0EF30-5478-4C34-95C1-BDCB6B9E5E46}" dt="2024-11-29T12:31:57.094" v="61" actId="20577"/>
          <ac:spMkLst>
            <pc:docMk/>
            <pc:sldMk cId="183735718" sldId="314"/>
            <ac:spMk id="805" creationId="{E48C6C42-D326-A3AC-8A0F-BB91ECFEC2CD}"/>
          </ac:spMkLst>
        </pc:spChg>
        <pc:spChg chg="mod">
          <ac:chgData name="ULStudent:MUMTAHENA.MIM" userId="7ddcbb5c-0fc5-470c-9c46-7159532a0931" providerId="ADAL" clId="{43D0EF30-5478-4C34-95C1-BDCB6B9E5E46}" dt="2024-11-29T12:32:11.318" v="72" actId="20577"/>
          <ac:spMkLst>
            <pc:docMk/>
            <pc:sldMk cId="183735718" sldId="314"/>
            <ac:spMk id="806" creationId="{D469E663-4A26-A44F-A2C6-C81FF7526C61}"/>
          </ac:spMkLst>
        </pc:spChg>
        <pc:spChg chg="del">
          <ac:chgData name="ULStudent:MUMTAHENA.MIM" userId="7ddcbb5c-0fc5-470c-9c46-7159532a0931" providerId="ADAL" clId="{43D0EF30-5478-4C34-95C1-BDCB6B9E5E46}" dt="2024-11-29T12:32:01.117" v="62" actId="478"/>
          <ac:spMkLst>
            <pc:docMk/>
            <pc:sldMk cId="183735718" sldId="314"/>
            <ac:spMk id="817" creationId="{D77E7BF8-B649-C184-F944-F5D835834B26}"/>
          </ac:spMkLst>
        </pc:spChg>
        <pc:spChg chg="del">
          <ac:chgData name="ULStudent:MUMTAHENA.MIM" userId="7ddcbb5c-0fc5-470c-9c46-7159532a0931" providerId="ADAL" clId="{43D0EF30-5478-4C34-95C1-BDCB6B9E5E46}" dt="2024-11-29T12:33:21.611" v="88" actId="478"/>
          <ac:spMkLst>
            <pc:docMk/>
            <pc:sldMk cId="183735718" sldId="314"/>
            <ac:spMk id="820" creationId="{B97C7EBB-24BD-155F-74F9-B0A1DF5D6106}"/>
          </ac:spMkLst>
        </pc:spChg>
        <pc:spChg chg="del">
          <ac:chgData name="ULStudent:MUMTAHENA.MIM" userId="7ddcbb5c-0fc5-470c-9c46-7159532a0931" providerId="ADAL" clId="{43D0EF30-5478-4C34-95C1-BDCB6B9E5E46}" dt="2024-11-29T12:33:23.972" v="89" actId="478"/>
          <ac:spMkLst>
            <pc:docMk/>
            <pc:sldMk cId="183735718" sldId="314"/>
            <ac:spMk id="871" creationId="{A5E4D317-4ED8-9350-55FF-6E02EECFBC66}"/>
          </ac:spMkLst>
        </pc:spChg>
        <pc:graphicFrameChg chg="add mod">
          <ac:chgData name="ULStudent:MUMTAHENA.MIM" userId="7ddcbb5c-0fc5-470c-9c46-7159532a0931" providerId="ADAL" clId="{43D0EF30-5478-4C34-95C1-BDCB6B9E5E46}" dt="2024-11-29T12:33:17.273" v="87" actId="1076"/>
          <ac:graphicFrameMkLst>
            <pc:docMk/>
            <pc:sldMk cId="183735718" sldId="314"/>
            <ac:graphicFrameMk id="4" creationId="{D615F47D-44BB-B2C9-CE8A-58B64C321431}"/>
          </ac:graphicFrameMkLst>
        </pc:graphicFrameChg>
        <pc:graphicFrameChg chg="add mod">
          <ac:chgData name="ULStudent:MUMTAHENA.MIM" userId="7ddcbb5c-0fc5-470c-9c46-7159532a0931" providerId="ADAL" clId="{43D0EF30-5478-4C34-95C1-BDCB6B9E5E46}" dt="2024-11-29T12:33:12.666" v="86" actId="1076"/>
          <ac:graphicFrameMkLst>
            <pc:docMk/>
            <pc:sldMk cId="183735718" sldId="314"/>
            <ac:graphicFrameMk id="5" creationId="{FD5FC637-EB9E-F7AA-EE4E-8B3AB42FA253}"/>
          </ac:graphicFrameMkLst>
        </pc:graphicFrameChg>
      </pc:sldChg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230143994" sldId="314"/>
        </pc:sldMkLst>
      </pc:sldChg>
      <pc:sldChg chg="addSp delSp modSp add mod">
        <pc:chgData name="ULStudent:MUMTAHENA.MIM" userId="7ddcbb5c-0fc5-470c-9c46-7159532a0931" providerId="ADAL" clId="{43D0EF30-5478-4C34-95C1-BDCB6B9E5E46}" dt="2024-11-29T13:13:15.672" v="182" actId="1076"/>
        <pc:sldMkLst>
          <pc:docMk/>
          <pc:sldMk cId="2264693249" sldId="314"/>
        </pc:sldMkLst>
        <pc:spChg chg="add del mod">
          <ac:chgData name="ULStudent:MUMTAHENA.MIM" userId="7ddcbb5c-0fc5-470c-9c46-7159532a0931" providerId="ADAL" clId="{43D0EF30-5478-4C34-95C1-BDCB6B9E5E46}" dt="2024-11-29T13:08:04.372" v="103" actId="478"/>
          <ac:spMkLst>
            <pc:docMk/>
            <pc:sldMk cId="2264693249" sldId="314"/>
            <ac:spMk id="3" creationId="{A807B978-2DD1-3E27-8511-7CE68AB169CE}"/>
          </ac:spMkLst>
        </pc:spChg>
        <pc:spChg chg="add del mod">
          <ac:chgData name="ULStudent:MUMTAHENA.MIM" userId="7ddcbb5c-0fc5-470c-9c46-7159532a0931" providerId="ADAL" clId="{43D0EF30-5478-4C34-95C1-BDCB6B9E5E46}" dt="2024-11-29T13:08:22.939" v="114" actId="478"/>
          <ac:spMkLst>
            <pc:docMk/>
            <pc:sldMk cId="2264693249" sldId="314"/>
            <ac:spMk id="5" creationId="{8B305A68-76E1-B87B-D9DF-C1BF3676CD4C}"/>
          </ac:spMkLst>
        </pc:spChg>
        <pc:spChg chg="add del mod">
          <ac:chgData name="ULStudent:MUMTAHENA.MIM" userId="7ddcbb5c-0fc5-470c-9c46-7159532a0931" providerId="ADAL" clId="{43D0EF30-5478-4C34-95C1-BDCB6B9E5E46}" dt="2024-11-29T13:08:29.827" v="116" actId="478"/>
          <ac:spMkLst>
            <pc:docMk/>
            <pc:sldMk cId="2264693249" sldId="314"/>
            <ac:spMk id="7" creationId="{B8EDB9DC-45D8-EC5C-0DEB-0CFA7064D7BC}"/>
          </ac:spMkLst>
        </pc:spChg>
        <pc:spChg chg="add del mod">
          <ac:chgData name="ULStudent:MUMTAHENA.MIM" userId="7ddcbb5c-0fc5-470c-9c46-7159532a0931" providerId="ADAL" clId="{43D0EF30-5478-4C34-95C1-BDCB6B9E5E46}" dt="2024-11-29T13:08:34.937" v="118" actId="478"/>
          <ac:spMkLst>
            <pc:docMk/>
            <pc:sldMk cId="2264693249" sldId="314"/>
            <ac:spMk id="9" creationId="{FD3640F9-2C06-01F9-3748-0B548290FB7E}"/>
          </ac:spMkLst>
        </pc:spChg>
        <pc:spChg chg="add del mod">
          <ac:chgData name="ULStudent:MUMTAHENA.MIM" userId="7ddcbb5c-0fc5-470c-9c46-7159532a0931" providerId="ADAL" clId="{43D0EF30-5478-4C34-95C1-BDCB6B9E5E46}" dt="2024-11-29T13:08:43.768" v="121" actId="478"/>
          <ac:spMkLst>
            <pc:docMk/>
            <pc:sldMk cId="2264693249" sldId="314"/>
            <ac:spMk id="11" creationId="{7AED67A2-9D79-575D-6001-8555F6D6EFD4}"/>
          </ac:spMkLst>
        </pc:spChg>
        <pc:spChg chg="mod">
          <ac:chgData name="ULStudent:MUMTAHENA.MIM" userId="7ddcbb5c-0fc5-470c-9c46-7159532a0931" providerId="ADAL" clId="{43D0EF30-5478-4C34-95C1-BDCB6B9E5E46}" dt="2024-11-29T13:09:48.837" v="139" actId="20577"/>
          <ac:spMkLst>
            <pc:docMk/>
            <pc:sldMk cId="2264693249" sldId="314"/>
            <ac:spMk id="89" creationId="{03A4892E-F738-3ACE-D304-B98E97C5BDE7}"/>
          </ac:spMkLst>
        </pc:spChg>
        <pc:spChg chg="del">
          <ac:chgData name="ULStudent:MUMTAHENA.MIM" userId="7ddcbb5c-0fc5-470c-9c46-7159532a0931" providerId="ADAL" clId="{43D0EF30-5478-4C34-95C1-BDCB6B9E5E46}" dt="2024-11-29T13:09:38.507" v="129" actId="478"/>
          <ac:spMkLst>
            <pc:docMk/>
            <pc:sldMk cId="2264693249" sldId="314"/>
            <ac:spMk id="90" creationId="{124D3B64-92D6-A248-FF8B-E279DC3B9499}"/>
          </ac:spMkLst>
        </pc:spChg>
        <pc:spChg chg="del">
          <ac:chgData name="ULStudent:MUMTAHENA.MIM" userId="7ddcbb5c-0fc5-470c-9c46-7159532a0931" providerId="ADAL" clId="{43D0EF30-5478-4C34-95C1-BDCB6B9E5E46}" dt="2024-11-29T13:08:40.485" v="120" actId="478"/>
          <ac:spMkLst>
            <pc:docMk/>
            <pc:sldMk cId="2264693249" sldId="314"/>
            <ac:spMk id="91" creationId="{2285892E-2D9C-62C5-F00E-C0572309BE48}"/>
          </ac:spMkLst>
        </pc:spChg>
        <pc:spChg chg="mod">
          <ac:chgData name="ULStudent:MUMTAHENA.MIM" userId="7ddcbb5c-0fc5-470c-9c46-7159532a0931" providerId="ADAL" clId="{43D0EF30-5478-4C34-95C1-BDCB6B9E5E46}" dt="2024-11-29T13:10:01.422" v="145" actId="20577"/>
          <ac:spMkLst>
            <pc:docMk/>
            <pc:sldMk cId="2264693249" sldId="314"/>
            <ac:spMk id="92" creationId="{56D970F3-8F14-9F29-2B84-B18EC95D2A9D}"/>
          </ac:spMkLst>
        </pc:spChg>
        <pc:spChg chg="mod">
          <ac:chgData name="ULStudent:MUMTAHENA.MIM" userId="7ddcbb5c-0fc5-470c-9c46-7159532a0931" providerId="ADAL" clId="{43D0EF30-5478-4C34-95C1-BDCB6B9E5E46}" dt="2024-11-29T13:07:58.955" v="101" actId="20577"/>
          <ac:spMkLst>
            <pc:docMk/>
            <pc:sldMk cId="2264693249" sldId="314"/>
            <ac:spMk id="805" creationId="{1C9B3032-9BD3-57FA-7563-2A7297381C2E}"/>
          </ac:spMkLst>
        </pc:spChg>
        <pc:spChg chg="mod">
          <ac:chgData name="ULStudent:MUMTAHENA.MIM" userId="7ddcbb5c-0fc5-470c-9c46-7159532a0931" providerId="ADAL" clId="{43D0EF30-5478-4C34-95C1-BDCB6B9E5E46}" dt="2024-11-29T13:08:14.776" v="112" actId="20577"/>
          <ac:spMkLst>
            <pc:docMk/>
            <pc:sldMk cId="2264693249" sldId="314"/>
            <ac:spMk id="806" creationId="{CA5D1B18-691E-FBC3-F192-F6E91016EC2E}"/>
          </ac:spMkLst>
        </pc:spChg>
        <pc:spChg chg="del">
          <ac:chgData name="ULStudent:MUMTAHENA.MIM" userId="7ddcbb5c-0fc5-470c-9c46-7159532a0931" providerId="ADAL" clId="{43D0EF30-5478-4C34-95C1-BDCB6B9E5E46}" dt="2024-11-29T13:08:02.539" v="102" actId="478"/>
          <ac:spMkLst>
            <pc:docMk/>
            <pc:sldMk cId="2264693249" sldId="314"/>
            <ac:spMk id="817" creationId="{0F8B9D09-FE88-7A1A-6EB7-BB1B295595F2}"/>
          </ac:spMkLst>
        </pc:spChg>
        <pc:spChg chg="del">
          <ac:chgData name="ULStudent:MUMTAHENA.MIM" userId="7ddcbb5c-0fc5-470c-9c46-7159532a0931" providerId="ADAL" clId="{43D0EF30-5478-4C34-95C1-BDCB6B9E5E46}" dt="2024-11-29T13:08:19.882" v="113" actId="478"/>
          <ac:spMkLst>
            <pc:docMk/>
            <pc:sldMk cId="2264693249" sldId="314"/>
            <ac:spMk id="820" creationId="{65FF3749-8362-9C4C-64CA-2713A6FC3D22}"/>
          </ac:spMkLst>
        </pc:spChg>
        <pc:spChg chg="del">
          <ac:chgData name="ULStudent:MUMTAHENA.MIM" userId="7ddcbb5c-0fc5-470c-9c46-7159532a0931" providerId="ADAL" clId="{43D0EF30-5478-4C34-95C1-BDCB6B9E5E46}" dt="2024-11-29T13:08:33.258" v="117" actId="478"/>
          <ac:spMkLst>
            <pc:docMk/>
            <pc:sldMk cId="2264693249" sldId="314"/>
            <ac:spMk id="824" creationId="{12854D6B-CF50-38BF-1116-CA6626F8619C}"/>
          </ac:spMkLst>
        </pc:spChg>
        <pc:spChg chg="del">
          <ac:chgData name="ULStudent:MUMTAHENA.MIM" userId="7ddcbb5c-0fc5-470c-9c46-7159532a0931" providerId="ADAL" clId="{43D0EF30-5478-4C34-95C1-BDCB6B9E5E46}" dt="2024-11-29T13:08:37.878" v="119" actId="478"/>
          <ac:spMkLst>
            <pc:docMk/>
            <pc:sldMk cId="2264693249" sldId="314"/>
            <ac:spMk id="827" creationId="{CFC7BA05-2688-4340-D01A-F1FC18BB64FC}"/>
          </ac:spMkLst>
        </pc:spChg>
        <pc:spChg chg="del">
          <ac:chgData name="ULStudent:MUMTAHENA.MIM" userId="7ddcbb5c-0fc5-470c-9c46-7159532a0931" providerId="ADAL" clId="{43D0EF30-5478-4C34-95C1-BDCB6B9E5E46}" dt="2024-11-29T13:08:26.339" v="115" actId="478"/>
          <ac:spMkLst>
            <pc:docMk/>
            <pc:sldMk cId="2264693249" sldId="314"/>
            <ac:spMk id="871" creationId="{6D6CBC3D-F78A-9079-062D-CE9051CD3C56}"/>
          </ac:spMkLst>
        </pc:spChg>
        <pc:graphicFrameChg chg="add mod">
          <ac:chgData name="ULStudent:MUMTAHENA.MIM" userId="7ddcbb5c-0fc5-470c-9c46-7159532a0931" providerId="ADAL" clId="{43D0EF30-5478-4C34-95C1-BDCB6B9E5E46}" dt="2024-11-29T13:13:15.672" v="182" actId="1076"/>
          <ac:graphicFrameMkLst>
            <pc:docMk/>
            <pc:sldMk cId="2264693249" sldId="314"/>
            <ac:graphicFrameMk id="12" creationId="{361E06A7-17B6-E219-B85E-5DA26C754372}"/>
          </ac:graphicFrameMkLst>
        </pc:graphicFrameChg>
        <pc:graphicFrameChg chg="add mod">
          <ac:chgData name="ULStudent:MUMTAHENA.MIM" userId="7ddcbb5c-0fc5-470c-9c46-7159532a0931" providerId="ADAL" clId="{43D0EF30-5478-4C34-95C1-BDCB6B9E5E46}" dt="2024-11-29T13:09:44.228" v="130" actId="1076"/>
          <ac:graphicFrameMkLst>
            <pc:docMk/>
            <pc:sldMk cId="2264693249" sldId="314"/>
            <ac:graphicFrameMk id="13" creationId="{3BBBC902-5500-709C-EA91-8171E6D8C372}"/>
          </ac:graphicFrameMkLst>
        </pc:graphicFrameChg>
        <pc:graphicFrameChg chg="add mod">
          <ac:chgData name="ULStudent:MUMTAHENA.MIM" userId="7ddcbb5c-0fc5-470c-9c46-7159532a0931" providerId="ADAL" clId="{43D0EF30-5478-4C34-95C1-BDCB6B9E5E46}" dt="2024-11-29T13:10:18.275" v="147" actId="1076"/>
          <ac:graphicFrameMkLst>
            <pc:docMk/>
            <pc:sldMk cId="2264693249" sldId="314"/>
            <ac:graphicFrameMk id="14" creationId="{F88D0BD5-2884-A48E-DFC4-B0D05DF0846D}"/>
          </ac:graphicFrameMkLst>
        </pc:graphicFrameChg>
      </pc:sldChg>
      <pc:sldChg chg="addSp delSp modSp add del mod">
        <pc:chgData name="ULStudent:MUMTAHENA.MIM" userId="7ddcbb5c-0fc5-470c-9c46-7159532a0931" providerId="ADAL" clId="{43D0EF30-5478-4C34-95C1-BDCB6B9E5E46}" dt="2024-11-29T12:17:17.486" v="48" actId="47"/>
        <pc:sldMkLst>
          <pc:docMk/>
          <pc:sldMk cId="3228869477" sldId="314"/>
        </pc:sldMkLst>
        <pc:spChg chg="add del mod">
          <ac:chgData name="ULStudent:MUMTAHENA.MIM" userId="7ddcbb5c-0fc5-470c-9c46-7159532a0931" providerId="ADAL" clId="{43D0EF30-5478-4C34-95C1-BDCB6B9E5E46}" dt="2024-11-29T12:16:50.120" v="40" actId="478"/>
          <ac:spMkLst>
            <pc:docMk/>
            <pc:sldMk cId="3228869477" sldId="314"/>
            <ac:spMk id="3" creationId="{DE783A5F-3F24-FE6D-E127-D67C815D9A0E}"/>
          </ac:spMkLst>
        </pc:spChg>
        <pc:spChg chg="add del mod">
          <ac:chgData name="ULStudent:MUMTAHENA.MIM" userId="7ddcbb5c-0fc5-470c-9c46-7159532a0931" providerId="ADAL" clId="{43D0EF30-5478-4C34-95C1-BDCB6B9E5E46}" dt="2024-11-29T12:16:53.392" v="41" actId="478"/>
          <ac:spMkLst>
            <pc:docMk/>
            <pc:sldMk cId="3228869477" sldId="314"/>
            <ac:spMk id="5" creationId="{3BBC5F3B-A7ED-FD12-1107-986587E59DF3}"/>
          </ac:spMkLst>
        </pc:spChg>
        <pc:spChg chg="add mod">
          <ac:chgData name="ULStudent:MUMTAHENA.MIM" userId="7ddcbb5c-0fc5-470c-9c46-7159532a0931" providerId="ADAL" clId="{43D0EF30-5478-4C34-95C1-BDCB6B9E5E46}" dt="2024-11-29T12:16:56.631" v="42" actId="478"/>
          <ac:spMkLst>
            <pc:docMk/>
            <pc:sldMk cId="3228869477" sldId="314"/>
            <ac:spMk id="7" creationId="{1260BF80-0F09-C311-80B7-F23EC2D2FF7E}"/>
          </ac:spMkLst>
        </pc:spChg>
        <pc:spChg chg="add mod">
          <ac:chgData name="ULStudent:MUMTAHENA.MIM" userId="7ddcbb5c-0fc5-470c-9c46-7159532a0931" providerId="ADAL" clId="{43D0EF30-5478-4C34-95C1-BDCB6B9E5E46}" dt="2024-11-29T12:17:03.799" v="45" actId="478"/>
          <ac:spMkLst>
            <pc:docMk/>
            <pc:sldMk cId="3228869477" sldId="314"/>
            <ac:spMk id="9" creationId="{6E197B60-2A93-737C-0515-CF4A3F41A482}"/>
          </ac:spMkLst>
        </pc:spChg>
        <pc:spChg chg="add mod">
          <ac:chgData name="ULStudent:MUMTAHENA.MIM" userId="7ddcbb5c-0fc5-470c-9c46-7159532a0931" providerId="ADAL" clId="{43D0EF30-5478-4C34-95C1-BDCB6B9E5E46}" dt="2024-11-29T12:17:05.742" v="46" actId="478"/>
          <ac:spMkLst>
            <pc:docMk/>
            <pc:sldMk cId="3228869477" sldId="314"/>
            <ac:spMk id="11" creationId="{17605D2A-4860-778F-842D-59D4053B9422}"/>
          </ac:spMkLst>
        </pc:spChg>
        <pc:spChg chg="add mod">
          <ac:chgData name="ULStudent:MUMTAHENA.MIM" userId="7ddcbb5c-0fc5-470c-9c46-7159532a0931" providerId="ADAL" clId="{43D0EF30-5478-4C34-95C1-BDCB6B9E5E46}" dt="2024-11-29T12:17:07.983" v="47" actId="478"/>
          <ac:spMkLst>
            <pc:docMk/>
            <pc:sldMk cId="3228869477" sldId="314"/>
            <ac:spMk id="13" creationId="{C2023CB5-F523-F5BE-53C3-372579E5AB9E}"/>
          </ac:spMkLst>
        </pc:spChg>
        <pc:spChg chg="del">
          <ac:chgData name="ULStudent:MUMTAHENA.MIM" userId="7ddcbb5c-0fc5-470c-9c46-7159532a0931" providerId="ADAL" clId="{43D0EF30-5478-4C34-95C1-BDCB6B9E5E46}" dt="2024-11-29T12:17:00.980" v="44" actId="478"/>
          <ac:spMkLst>
            <pc:docMk/>
            <pc:sldMk cId="3228869477" sldId="314"/>
            <ac:spMk id="89" creationId="{5A2BCD25-75A6-0634-6629-619D51782C02}"/>
          </ac:spMkLst>
        </pc:spChg>
        <pc:spChg chg="del">
          <ac:chgData name="ULStudent:MUMTAHENA.MIM" userId="7ddcbb5c-0fc5-470c-9c46-7159532a0931" providerId="ADAL" clId="{43D0EF30-5478-4C34-95C1-BDCB6B9E5E46}" dt="2024-11-29T12:16:58.654" v="43" actId="478"/>
          <ac:spMkLst>
            <pc:docMk/>
            <pc:sldMk cId="3228869477" sldId="314"/>
            <ac:spMk id="90" creationId="{2CE81DED-3B70-229C-524A-50E6193D4E82}"/>
          </ac:spMkLst>
        </pc:spChg>
        <pc:spChg chg="del">
          <ac:chgData name="ULStudent:MUMTAHENA.MIM" userId="7ddcbb5c-0fc5-470c-9c46-7159532a0931" providerId="ADAL" clId="{43D0EF30-5478-4C34-95C1-BDCB6B9E5E46}" dt="2024-11-29T12:16:41.132" v="37" actId="478"/>
          <ac:spMkLst>
            <pc:docMk/>
            <pc:sldMk cId="3228869477" sldId="314"/>
            <ac:spMk id="91" creationId="{07950B34-1E44-2BE6-E301-8C6B3813294D}"/>
          </ac:spMkLst>
        </pc:spChg>
        <pc:spChg chg="del">
          <ac:chgData name="ULStudent:MUMTAHENA.MIM" userId="7ddcbb5c-0fc5-470c-9c46-7159532a0931" providerId="ADAL" clId="{43D0EF30-5478-4C34-95C1-BDCB6B9E5E46}" dt="2024-11-29T12:16:37.803" v="36" actId="478"/>
          <ac:spMkLst>
            <pc:docMk/>
            <pc:sldMk cId="3228869477" sldId="314"/>
            <ac:spMk id="92" creationId="{C6F5D9A4-2831-FF3A-162B-CA2F0FA01193}"/>
          </ac:spMkLst>
        </pc:spChg>
        <pc:spChg chg="mod">
          <ac:chgData name="ULStudent:MUMTAHENA.MIM" userId="7ddcbb5c-0fc5-470c-9c46-7159532a0931" providerId="ADAL" clId="{43D0EF30-5478-4C34-95C1-BDCB6B9E5E46}" dt="2024-11-29T12:16:31.637" v="35" actId="20577"/>
          <ac:spMkLst>
            <pc:docMk/>
            <pc:sldMk cId="3228869477" sldId="314"/>
            <ac:spMk id="805" creationId="{3B0E2DED-9AAC-04E9-07A0-E1AA505ADE6F}"/>
          </ac:spMkLst>
        </pc:spChg>
        <pc:spChg chg="del">
          <ac:chgData name="ULStudent:MUMTAHENA.MIM" userId="7ddcbb5c-0fc5-470c-9c46-7159532a0931" providerId="ADAL" clId="{43D0EF30-5478-4C34-95C1-BDCB6B9E5E46}" dt="2024-11-29T12:17:07.983" v="47" actId="478"/>
          <ac:spMkLst>
            <pc:docMk/>
            <pc:sldMk cId="3228869477" sldId="314"/>
            <ac:spMk id="806" creationId="{338595B8-E5FA-F820-DB55-599F99D13847}"/>
          </ac:spMkLst>
        </pc:spChg>
        <pc:spChg chg="del">
          <ac:chgData name="ULStudent:MUMTAHENA.MIM" userId="7ddcbb5c-0fc5-470c-9c46-7159532a0931" providerId="ADAL" clId="{43D0EF30-5478-4C34-95C1-BDCB6B9E5E46}" dt="2024-11-29T12:17:05.742" v="46" actId="478"/>
          <ac:spMkLst>
            <pc:docMk/>
            <pc:sldMk cId="3228869477" sldId="314"/>
            <ac:spMk id="817" creationId="{18B0EBA5-DBC8-9A86-C25C-0E601FDD03BD}"/>
          </ac:spMkLst>
        </pc:spChg>
        <pc:spChg chg="del">
          <ac:chgData name="ULStudent:MUMTAHENA.MIM" userId="7ddcbb5c-0fc5-470c-9c46-7159532a0931" providerId="ADAL" clId="{43D0EF30-5478-4C34-95C1-BDCB6B9E5E46}" dt="2024-11-29T12:17:03.799" v="45" actId="478"/>
          <ac:spMkLst>
            <pc:docMk/>
            <pc:sldMk cId="3228869477" sldId="314"/>
            <ac:spMk id="820" creationId="{21B4EC23-EFD5-E5C0-5E73-0F81293EA906}"/>
          </ac:spMkLst>
        </pc:spChg>
        <pc:spChg chg="del">
          <ac:chgData name="ULStudent:MUMTAHENA.MIM" userId="7ddcbb5c-0fc5-470c-9c46-7159532a0931" providerId="ADAL" clId="{43D0EF30-5478-4C34-95C1-BDCB6B9E5E46}" dt="2024-11-29T12:16:46.039" v="38" actId="478"/>
          <ac:spMkLst>
            <pc:docMk/>
            <pc:sldMk cId="3228869477" sldId="314"/>
            <ac:spMk id="824" creationId="{FB4BF5A0-4DD5-76D0-BA1E-D05CEE4AF6E4}"/>
          </ac:spMkLst>
        </pc:spChg>
        <pc:spChg chg="del">
          <ac:chgData name="ULStudent:MUMTAHENA.MIM" userId="7ddcbb5c-0fc5-470c-9c46-7159532a0931" providerId="ADAL" clId="{43D0EF30-5478-4C34-95C1-BDCB6B9E5E46}" dt="2024-11-29T12:16:48.394" v="39" actId="478"/>
          <ac:spMkLst>
            <pc:docMk/>
            <pc:sldMk cId="3228869477" sldId="314"/>
            <ac:spMk id="827" creationId="{16833C2E-4660-42CA-73BA-0B430090FDBA}"/>
          </ac:spMkLst>
        </pc:spChg>
        <pc:spChg chg="del">
          <ac:chgData name="ULStudent:MUMTAHENA.MIM" userId="7ddcbb5c-0fc5-470c-9c46-7159532a0931" providerId="ADAL" clId="{43D0EF30-5478-4C34-95C1-BDCB6B9E5E46}" dt="2024-11-29T12:16:56.631" v="42" actId="478"/>
          <ac:spMkLst>
            <pc:docMk/>
            <pc:sldMk cId="3228869477" sldId="314"/>
            <ac:spMk id="871" creationId="{904AF232-3AC8-8839-465E-E6FEE7E4DD2A}"/>
          </ac:spMkLst>
        </pc:spChg>
      </pc:sldChg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1546553148" sldId="315"/>
        </pc:sldMkLst>
      </pc:sldChg>
      <pc:sldChg chg="addSp delSp modSp add mod">
        <pc:chgData name="ULStudent:MUMTAHENA.MIM" userId="7ddcbb5c-0fc5-470c-9c46-7159532a0931" providerId="ADAL" clId="{43D0EF30-5478-4C34-95C1-BDCB6B9E5E46}" dt="2024-11-29T13:13:33.379" v="185" actId="1076"/>
        <pc:sldMkLst>
          <pc:docMk/>
          <pc:sldMk cId="3012212268" sldId="315"/>
        </pc:sldMkLst>
        <pc:spChg chg="mod">
          <ac:chgData name="ULStudent:MUMTAHENA.MIM" userId="7ddcbb5c-0fc5-470c-9c46-7159532a0931" providerId="ADAL" clId="{43D0EF30-5478-4C34-95C1-BDCB6B9E5E46}" dt="2024-11-29T13:11:09.871" v="166" actId="1076"/>
          <ac:spMkLst>
            <pc:docMk/>
            <pc:sldMk cId="3012212268" sldId="315"/>
            <ac:spMk id="89" creationId="{EC384B95-892D-05A0-DE59-694C65E9F4EE}"/>
          </ac:spMkLst>
        </pc:spChg>
        <pc:spChg chg="mod">
          <ac:chgData name="ULStudent:MUMTAHENA.MIM" userId="7ddcbb5c-0fc5-470c-9c46-7159532a0931" providerId="ADAL" clId="{43D0EF30-5478-4C34-95C1-BDCB6B9E5E46}" dt="2024-11-29T13:12:06.135" v="177" actId="1076"/>
          <ac:spMkLst>
            <pc:docMk/>
            <pc:sldMk cId="3012212268" sldId="315"/>
            <ac:spMk id="92" creationId="{ACDA2C36-613E-6A5A-858B-91CB68CA985F}"/>
          </ac:spMkLst>
        </pc:spChg>
        <pc:spChg chg="mod">
          <ac:chgData name="ULStudent:MUMTAHENA.MIM" userId="7ddcbb5c-0fc5-470c-9c46-7159532a0931" providerId="ADAL" clId="{43D0EF30-5478-4C34-95C1-BDCB6B9E5E46}" dt="2024-11-29T13:13:33.379" v="185" actId="1076"/>
          <ac:spMkLst>
            <pc:docMk/>
            <pc:sldMk cId="3012212268" sldId="315"/>
            <ac:spMk id="806" creationId="{8B6A883B-388D-5AA5-68B8-46632E6D32F6}"/>
          </ac:spMkLst>
        </pc:spChg>
        <pc:graphicFrameChg chg="add mod">
          <ac:chgData name="ULStudent:MUMTAHENA.MIM" userId="7ddcbb5c-0fc5-470c-9c46-7159532a0931" providerId="ADAL" clId="{43D0EF30-5478-4C34-95C1-BDCB6B9E5E46}" dt="2024-11-29T13:10:48.506" v="160" actId="1076"/>
          <ac:graphicFrameMkLst>
            <pc:docMk/>
            <pc:sldMk cId="3012212268" sldId="315"/>
            <ac:graphicFrameMk id="2" creationId="{C63CA93A-FA76-20FC-523E-944EA10E240D}"/>
          </ac:graphicFrameMkLst>
        </pc:graphicFrameChg>
        <pc:graphicFrameChg chg="add mod">
          <ac:chgData name="ULStudent:MUMTAHENA.MIM" userId="7ddcbb5c-0fc5-470c-9c46-7159532a0931" providerId="ADAL" clId="{43D0EF30-5478-4C34-95C1-BDCB6B9E5E46}" dt="2024-11-29T13:11:30.753" v="169" actId="1076"/>
          <ac:graphicFrameMkLst>
            <pc:docMk/>
            <pc:sldMk cId="3012212268" sldId="315"/>
            <ac:graphicFrameMk id="3" creationId="{C68476C3-D1C7-819E-D076-3CC0D30C827E}"/>
          </ac:graphicFrameMkLst>
        </pc:graphicFrameChg>
        <pc:graphicFrameChg chg="add mod">
          <ac:chgData name="ULStudent:MUMTAHENA.MIM" userId="7ddcbb5c-0fc5-470c-9c46-7159532a0931" providerId="ADAL" clId="{43D0EF30-5478-4C34-95C1-BDCB6B9E5E46}" dt="2024-11-29T13:12:22.135" v="180" actId="1076"/>
          <ac:graphicFrameMkLst>
            <pc:docMk/>
            <pc:sldMk cId="3012212268" sldId="315"/>
            <ac:graphicFrameMk id="4" creationId="{2DE538FC-A8DA-F379-1EF8-F282CED476E5}"/>
          </ac:graphicFrameMkLst>
        </pc:graphicFrameChg>
        <pc:graphicFrameChg chg="del">
          <ac:chgData name="ULStudent:MUMTAHENA.MIM" userId="7ddcbb5c-0fc5-470c-9c46-7159532a0931" providerId="ADAL" clId="{43D0EF30-5478-4C34-95C1-BDCB6B9E5E46}" dt="2024-11-29T13:10:41.433" v="158" actId="478"/>
          <ac:graphicFrameMkLst>
            <pc:docMk/>
            <pc:sldMk cId="3012212268" sldId="315"/>
            <ac:graphicFrameMk id="12" creationId="{D7B0B7C1-732D-D083-A796-2FE2E23CFD21}"/>
          </ac:graphicFrameMkLst>
        </pc:graphicFrameChg>
        <pc:graphicFrameChg chg="del">
          <ac:chgData name="ULStudent:MUMTAHENA.MIM" userId="7ddcbb5c-0fc5-470c-9c46-7159532a0931" providerId="ADAL" clId="{43D0EF30-5478-4C34-95C1-BDCB6B9E5E46}" dt="2024-11-29T13:11:22.192" v="167" actId="478"/>
          <ac:graphicFrameMkLst>
            <pc:docMk/>
            <pc:sldMk cId="3012212268" sldId="315"/>
            <ac:graphicFrameMk id="13" creationId="{52AC6044-06C4-4788-19E9-864DEF2F0B4C}"/>
          </ac:graphicFrameMkLst>
        </pc:graphicFrameChg>
        <pc:graphicFrameChg chg="del">
          <ac:chgData name="ULStudent:MUMTAHENA.MIM" userId="7ddcbb5c-0fc5-470c-9c46-7159532a0931" providerId="ADAL" clId="{43D0EF30-5478-4C34-95C1-BDCB6B9E5E46}" dt="2024-11-29T13:12:15.358" v="178" actId="478"/>
          <ac:graphicFrameMkLst>
            <pc:docMk/>
            <pc:sldMk cId="3012212268" sldId="315"/>
            <ac:graphicFrameMk id="14" creationId="{29D9BF99-9C9B-D1A7-029C-308CE21E3AE5}"/>
          </ac:graphicFrameMkLst>
        </pc:graphicFrameChg>
      </pc:sldChg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891013768" sldId="316"/>
        </pc:sldMkLst>
      </pc:sldChg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2959562859" sldId="317"/>
        </pc:sldMkLst>
      </pc:sldChg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4286844964" sldId="318"/>
        </pc:sldMkLst>
      </pc:sldChg>
      <pc:sldChg chg="del">
        <pc:chgData name="ULStudent:MUMTAHENA.MIM" userId="7ddcbb5c-0fc5-470c-9c46-7159532a0931" providerId="ADAL" clId="{43D0EF30-5478-4C34-95C1-BDCB6B9E5E46}" dt="2024-11-29T11:37:45.785" v="24" actId="47"/>
        <pc:sldMkLst>
          <pc:docMk/>
          <pc:sldMk cId="100607052" sldId="319"/>
        </pc:sldMkLst>
      </pc:sldChg>
      <pc:sldMasterChg chg="delSldLayout">
        <pc:chgData name="ULStudent:MUMTAHENA.MIM" userId="7ddcbb5c-0fc5-470c-9c46-7159532a0931" providerId="ADAL" clId="{43D0EF30-5478-4C34-95C1-BDCB6B9E5E46}" dt="2024-11-29T11:37:45.785" v="24" actId="47"/>
        <pc:sldMasterMkLst>
          <pc:docMk/>
          <pc:sldMasterMk cId="0" sldId="2147483681"/>
        </pc:sldMasterMkLst>
        <pc:sldLayoutChg chg="del">
          <pc:chgData name="ULStudent:MUMTAHENA.MIM" userId="7ddcbb5c-0fc5-470c-9c46-7159532a0931" providerId="ADAL" clId="{43D0EF30-5478-4C34-95C1-BDCB6B9E5E46}" dt="2024-11-29T11:37:45.785" v="24" actId="47"/>
          <pc:sldLayoutMkLst>
            <pc:docMk/>
            <pc:sldMasterMk cId="0" sldId="2147483681"/>
            <pc:sldLayoutMk cId="2202757555" sldId="2147483682"/>
          </pc:sldLayoutMkLst>
        </pc:sldLayoutChg>
        <pc:sldLayoutChg chg="del">
          <pc:chgData name="ULStudent:MUMTAHENA.MIM" userId="7ddcbb5c-0fc5-470c-9c46-7159532a0931" providerId="ADAL" clId="{43D0EF30-5478-4C34-95C1-BDCB6B9E5E46}" dt="2024-11-29T11:37:45.785" v="24" actId="47"/>
          <pc:sldLayoutMkLst>
            <pc:docMk/>
            <pc:sldMasterMk cId="0" sldId="2147483681"/>
            <pc:sldLayoutMk cId="91022492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9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>
          <a:extLst>
            <a:ext uri="{FF2B5EF4-FFF2-40B4-BE49-F238E27FC236}">
              <a16:creationId xmlns:a16="http://schemas.microsoft.com/office/drawing/2014/main" id="{4C51B88E-C8DF-0367-56D7-871D408E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>
            <a:extLst>
              <a:ext uri="{FF2B5EF4-FFF2-40B4-BE49-F238E27FC236}">
                <a16:creationId xmlns:a16="http://schemas.microsoft.com/office/drawing/2014/main" id="{F353DBE4-9E07-B8C2-8A11-88966684C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>
            <a:extLst>
              <a:ext uri="{FF2B5EF4-FFF2-40B4-BE49-F238E27FC236}">
                <a16:creationId xmlns:a16="http://schemas.microsoft.com/office/drawing/2014/main" id="{C2649D56-CBB7-D232-9B45-A07A68DBE3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68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>
          <a:extLst>
            <a:ext uri="{FF2B5EF4-FFF2-40B4-BE49-F238E27FC236}">
              <a16:creationId xmlns:a16="http://schemas.microsoft.com/office/drawing/2014/main" id="{9A70E8C1-8675-B52A-3159-9055EB13D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431007ba2_0_215:notes">
            <a:extLst>
              <a:ext uri="{FF2B5EF4-FFF2-40B4-BE49-F238E27FC236}">
                <a16:creationId xmlns:a16="http://schemas.microsoft.com/office/drawing/2014/main" id="{F5EC179E-CF0D-90EC-2065-3870C5DBB6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431007ba2_0_215:notes">
            <a:extLst>
              <a:ext uri="{FF2B5EF4-FFF2-40B4-BE49-F238E27FC236}">
                <a16:creationId xmlns:a16="http://schemas.microsoft.com/office/drawing/2014/main" id="{3B6632AF-D1C6-C796-4DD1-3D402C8E7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3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1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2048801" y="930733"/>
            <a:ext cx="6355500" cy="2381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Leveraging Machine Learning Techniques for Detecting Fraudulent Credit Card Transactions</a:t>
            </a:r>
            <a:endParaRPr sz="3600"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19971" y="3374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Group Members</a:t>
            </a:r>
            <a:endParaRPr sz="3200"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2163535" y="1277956"/>
            <a:ext cx="6260436" cy="484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Athul</a:t>
            </a:r>
            <a:r>
              <a:rPr lang="en-US" dirty="0"/>
              <a:t> </a:t>
            </a:r>
            <a:r>
              <a:rPr lang="en-US" dirty="0" err="1"/>
              <a:t>Polachan</a:t>
            </a:r>
            <a:r>
              <a:rPr lang="en-US" dirty="0"/>
              <a:t>, ID: 24154741</a:t>
            </a:r>
            <a:endParaRPr dirty="0"/>
          </a:p>
        </p:txBody>
      </p: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450150" y="2711944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1450150" y="1724075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1450150" y="3237552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1450150" y="2217019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9" name="Google Shape;806;p38">
            <a:extLst>
              <a:ext uri="{FF2B5EF4-FFF2-40B4-BE49-F238E27FC236}">
                <a16:creationId xmlns:a16="http://schemas.microsoft.com/office/drawing/2014/main" id="{4194B781-F052-4827-BD72-8A98D0EEC387}"/>
              </a:ext>
            </a:extLst>
          </p:cNvPr>
          <p:cNvSpPr txBox="1">
            <a:spLocks/>
          </p:cNvSpPr>
          <p:nvPr/>
        </p:nvSpPr>
        <p:spPr>
          <a:xfrm>
            <a:off x="2017150" y="1762768"/>
            <a:ext cx="5159257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Anika Tamanna Promi, ID: 24214388</a:t>
            </a:r>
          </a:p>
        </p:txBody>
      </p:sp>
      <p:sp>
        <p:nvSpPr>
          <p:cNvPr id="90" name="Google Shape;806;p38">
            <a:extLst>
              <a:ext uri="{FF2B5EF4-FFF2-40B4-BE49-F238E27FC236}">
                <a16:creationId xmlns:a16="http://schemas.microsoft.com/office/drawing/2014/main" id="{62AC084A-64C7-48FB-B970-66896F24D2A1}"/>
              </a:ext>
            </a:extLst>
          </p:cNvPr>
          <p:cNvSpPr txBox="1">
            <a:spLocks/>
          </p:cNvSpPr>
          <p:nvPr/>
        </p:nvSpPr>
        <p:spPr>
          <a:xfrm>
            <a:off x="2147205" y="2291075"/>
            <a:ext cx="6319160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sv-SE" dirty="0"/>
              <a:t>Bhukya Daiva Vara Laxmi Prasad, ID: 24188697</a:t>
            </a:r>
            <a:endParaRPr lang="en-US" dirty="0"/>
          </a:p>
        </p:txBody>
      </p:sp>
      <p:sp>
        <p:nvSpPr>
          <p:cNvPr id="91" name="Google Shape;806;p38">
            <a:extLst>
              <a:ext uri="{FF2B5EF4-FFF2-40B4-BE49-F238E27FC236}">
                <a16:creationId xmlns:a16="http://schemas.microsoft.com/office/drawing/2014/main" id="{DB814ABF-F888-42FC-B307-3223A073C603}"/>
              </a:ext>
            </a:extLst>
          </p:cNvPr>
          <p:cNvSpPr txBox="1">
            <a:spLocks/>
          </p:cNvSpPr>
          <p:nvPr/>
        </p:nvSpPr>
        <p:spPr>
          <a:xfrm>
            <a:off x="2163535" y="2782246"/>
            <a:ext cx="4180116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nn-NO" dirty="0"/>
              <a:t>Mumtahena Mim, ID: 24214329</a:t>
            </a:r>
            <a:endParaRPr lang="en-US" dirty="0"/>
          </a:p>
        </p:txBody>
      </p:sp>
      <p:sp>
        <p:nvSpPr>
          <p:cNvPr id="92" name="Google Shape;806;p38">
            <a:extLst>
              <a:ext uri="{FF2B5EF4-FFF2-40B4-BE49-F238E27FC236}">
                <a16:creationId xmlns:a16="http://schemas.microsoft.com/office/drawing/2014/main" id="{5C18C0EC-42F8-454B-B48A-75656393CF03}"/>
              </a:ext>
            </a:extLst>
          </p:cNvPr>
          <p:cNvSpPr txBox="1">
            <a:spLocks/>
          </p:cNvSpPr>
          <p:nvPr/>
        </p:nvSpPr>
        <p:spPr>
          <a:xfrm>
            <a:off x="2147206" y="3291808"/>
            <a:ext cx="5592537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Saurabh </a:t>
            </a:r>
            <a:r>
              <a:rPr lang="en-US" dirty="0" err="1"/>
              <a:t>Velukkara</a:t>
            </a:r>
            <a:r>
              <a:rPr lang="en-US" dirty="0"/>
              <a:t> Sanjay, ID: 24046582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8"/>
          <p:cNvSpPr txBox="1">
            <a:spLocks noGrp="1"/>
          </p:cNvSpPr>
          <p:nvPr>
            <p:ph type="subTitle" idx="1"/>
          </p:nvPr>
        </p:nvSpPr>
        <p:spPr>
          <a:xfrm>
            <a:off x="1154515" y="2684752"/>
            <a:ext cx="6304200" cy="617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project seeks to address the question: "</a:t>
            </a:r>
            <a:r>
              <a:rPr lang="en-US" sz="2000" b="1" dirty="0"/>
              <a:t>Which machine learning model demonstrates the highest effectiveness for detecting fraudulent credit card transactions</a:t>
            </a:r>
            <a:r>
              <a:rPr lang="en-US" sz="2000" dirty="0"/>
              <a:t>?”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04" name="Google Shape;1104;p48"/>
          <p:cNvSpPr txBox="1">
            <a:spLocks noGrp="1"/>
          </p:cNvSpPr>
          <p:nvPr>
            <p:ph type="title"/>
          </p:nvPr>
        </p:nvSpPr>
        <p:spPr>
          <a:xfrm>
            <a:off x="1265463" y="548623"/>
            <a:ext cx="6082305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Research Question</a:t>
            </a:r>
            <a:endParaRPr sz="2800" dirty="0"/>
          </a:p>
        </p:txBody>
      </p:sp>
      <p:grpSp>
        <p:nvGrpSpPr>
          <p:cNvPr id="1105" name="Google Shape;1105;p48"/>
          <p:cNvGrpSpPr/>
          <p:nvPr/>
        </p:nvGrpSpPr>
        <p:grpSpPr>
          <a:xfrm rot="10800000" flipH="1">
            <a:off x="-1544774" y="3310577"/>
            <a:ext cx="3296400" cy="703085"/>
            <a:chOff x="-12" y="3628590"/>
            <a:chExt cx="3296400" cy="703085"/>
          </a:xfrm>
        </p:grpSpPr>
        <p:grpSp>
          <p:nvGrpSpPr>
            <p:cNvPr id="1106" name="Google Shape;1106;p4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107" name="Google Shape;1107;p4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8" name="Google Shape;1108;p4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4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110" name="Google Shape;1110;p4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4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113" name="Google Shape;1113;p4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116" name="Google Shape;1116;p4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7" name="Google Shape;1117;p4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" name="Google Shape;1118;p48"/>
          <p:cNvGrpSpPr/>
          <p:nvPr/>
        </p:nvGrpSpPr>
        <p:grpSpPr>
          <a:xfrm>
            <a:off x="7285859" y="749790"/>
            <a:ext cx="4555892" cy="541915"/>
            <a:chOff x="5950034" y="3380465"/>
            <a:chExt cx="4555892" cy="541915"/>
          </a:xfrm>
        </p:grpSpPr>
        <p:grpSp>
          <p:nvGrpSpPr>
            <p:cNvPr id="1119" name="Google Shape;1119;p48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48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123" name="Google Shape;1123;p4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Google Shape;1124;p4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48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126" name="Google Shape;1126;p48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7" name="Google Shape;1127;p48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48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129" name="Google Shape;1129;p4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0" name="Google Shape;1130;p4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title"/>
          </p:nvPr>
        </p:nvSpPr>
        <p:spPr>
          <a:xfrm>
            <a:off x="719971" y="384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Machine Learning Techniques Used</a:t>
            </a:r>
            <a:endParaRPr sz="3200" dirty="0"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4"/>
          </p:nvPr>
        </p:nvSpPr>
        <p:spPr>
          <a:xfrm>
            <a:off x="2620739" y="1301605"/>
            <a:ext cx="3945603" cy="484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824" name="Google Shape;824;p38"/>
          <p:cNvSpPr txBox="1">
            <a:spLocks noGrp="1"/>
          </p:cNvSpPr>
          <p:nvPr>
            <p:ph type="title" idx="8"/>
          </p:nvPr>
        </p:nvSpPr>
        <p:spPr>
          <a:xfrm>
            <a:off x="1907354" y="2735593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0" name="Google Shape;820;p38"/>
          <p:cNvSpPr txBox="1">
            <a:spLocks noGrp="1"/>
          </p:cNvSpPr>
          <p:nvPr>
            <p:ph type="title" idx="9"/>
          </p:nvPr>
        </p:nvSpPr>
        <p:spPr>
          <a:xfrm>
            <a:off x="1907354" y="1747724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7" name="Google Shape;827;p38"/>
          <p:cNvSpPr txBox="1">
            <a:spLocks noGrp="1"/>
          </p:cNvSpPr>
          <p:nvPr>
            <p:ph type="title" idx="13"/>
          </p:nvPr>
        </p:nvSpPr>
        <p:spPr>
          <a:xfrm>
            <a:off x="1907354" y="3261201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71" name="Google Shape;871;p38"/>
          <p:cNvSpPr txBox="1">
            <a:spLocks noGrp="1"/>
          </p:cNvSpPr>
          <p:nvPr>
            <p:ph type="title" idx="14"/>
          </p:nvPr>
        </p:nvSpPr>
        <p:spPr>
          <a:xfrm>
            <a:off x="1907354" y="2240668"/>
            <a:ext cx="567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17" name="Google Shape;817;p38"/>
          <p:cNvSpPr txBox="1">
            <a:spLocks noGrp="1"/>
          </p:cNvSpPr>
          <p:nvPr>
            <p:ph type="title" idx="7"/>
          </p:nvPr>
        </p:nvSpPr>
        <p:spPr>
          <a:xfrm>
            <a:off x="1915238" y="1252799"/>
            <a:ext cx="5670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9" name="Google Shape;806;p38">
            <a:extLst>
              <a:ext uri="{FF2B5EF4-FFF2-40B4-BE49-F238E27FC236}">
                <a16:creationId xmlns:a16="http://schemas.microsoft.com/office/drawing/2014/main" id="{4194B781-F052-4827-BD72-8A98D0EEC387}"/>
              </a:ext>
            </a:extLst>
          </p:cNvPr>
          <p:cNvSpPr txBox="1">
            <a:spLocks/>
          </p:cNvSpPr>
          <p:nvPr/>
        </p:nvSpPr>
        <p:spPr>
          <a:xfrm>
            <a:off x="2474355" y="1786417"/>
            <a:ext cx="2389312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Decision Trees</a:t>
            </a:r>
          </a:p>
        </p:txBody>
      </p:sp>
      <p:sp>
        <p:nvSpPr>
          <p:cNvPr id="90" name="Google Shape;806;p38">
            <a:extLst>
              <a:ext uri="{FF2B5EF4-FFF2-40B4-BE49-F238E27FC236}">
                <a16:creationId xmlns:a16="http://schemas.microsoft.com/office/drawing/2014/main" id="{62AC084A-64C7-48FB-B970-66896F24D2A1}"/>
              </a:ext>
            </a:extLst>
          </p:cNvPr>
          <p:cNvSpPr txBox="1">
            <a:spLocks/>
          </p:cNvSpPr>
          <p:nvPr/>
        </p:nvSpPr>
        <p:spPr>
          <a:xfrm>
            <a:off x="2620739" y="2317227"/>
            <a:ext cx="2652835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 algn="l"/>
            <a:r>
              <a:rPr lang="sv-SE" dirty="0"/>
              <a:t>Random Forests</a:t>
            </a:r>
            <a:endParaRPr lang="en-US" dirty="0"/>
          </a:p>
        </p:txBody>
      </p:sp>
      <p:sp>
        <p:nvSpPr>
          <p:cNvPr id="91" name="Google Shape;806;p38">
            <a:extLst>
              <a:ext uri="{FF2B5EF4-FFF2-40B4-BE49-F238E27FC236}">
                <a16:creationId xmlns:a16="http://schemas.microsoft.com/office/drawing/2014/main" id="{DB814ABF-F888-42FC-B307-3223A073C603}"/>
              </a:ext>
            </a:extLst>
          </p:cNvPr>
          <p:cNvSpPr txBox="1">
            <a:spLocks/>
          </p:cNvSpPr>
          <p:nvPr/>
        </p:nvSpPr>
        <p:spPr>
          <a:xfrm>
            <a:off x="2620738" y="2805895"/>
            <a:ext cx="3291335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 algn="l"/>
            <a:r>
              <a:rPr lang="nn-NO" dirty="0"/>
              <a:t>K-Nearest Neighbors</a:t>
            </a:r>
            <a:endParaRPr lang="en-US" dirty="0"/>
          </a:p>
        </p:txBody>
      </p:sp>
      <p:sp>
        <p:nvSpPr>
          <p:cNvPr id="92" name="Google Shape;806;p38">
            <a:extLst>
              <a:ext uri="{FF2B5EF4-FFF2-40B4-BE49-F238E27FC236}">
                <a16:creationId xmlns:a16="http://schemas.microsoft.com/office/drawing/2014/main" id="{5C18C0EC-42F8-454B-B48A-75656393CF03}"/>
              </a:ext>
            </a:extLst>
          </p:cNvPr>
          <p:cNvSpPr txBox="1">
            <a:spLocks/>
          </p:cNvSpPr>
          <p:nvPr/>
        </p:nvSpPr>
        <p:spPr>
          <a:xfrm>
            <a:off x="2604410" y="3315457"/>
            <a:ext cx="3843691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 algn="l"/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73501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>
          <a:extLst>
            <a:ext uri="{FF2B5EF4-FFF2-40B4-BE49-F238E27FC236}">
              <a16:creationId xmlns:a16="http://schemas.microsoft.com/office/drawing/2014/main" id="{9ABB8833-90FA-DB68-4D06-A1AD6C7E5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>
            <a:extLst>
              <a:ext uri="{FF2B5EF4-FFF2-40B4-BE49-F238E27FC236}">
                <a16:creationId xmlns:a16="http://schemas.microsoft.com/office/drawing/2014/main" id="{1C9B3032-9BD3-57FA-7563-2A7297381C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1" y="384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Evaluation</a:t>
            </a:r>
            <a:endParaRPr sz="3200" dirty="0"/>
          </a:p>
        </p:txBody>
      </p:sp>
      <p:sp>
        <p:nvSpPr>
          <p:cNvPr id="806" name="Google Shape;806;p38">
            <a:extLst>
              <a:ext uri="{FF2B5EF4-FFF2-40B4-BE49-F238E27FC236}">
                <a16:creationId xmlns:a16="http://schemas.microsoft.com/office/drawing/2014/main" id="{CA5D1B18-691E-FBC3-F192-F6E91016EC2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18052" y="994702"/>
            <a:ext cx="3945603" cy="484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Accuracy</a:t>
            </a:r>
            <a:endParaRPr dirty="0"/>
          </a:p>
        </p:txBody>
      </p:sp>
      <p:sp>
        <p:nvSpPr>
          <p:cNvPr id="89" name="Google Shape;806;p38">
            <a:extLst>
              <a:ext uri="{FF2B5EF4-FFF2-40B4-BE49-F238E27FC236}">
                <a16:creationId xmlns:a16="http://schemas.microsoft.com/office/drawing/2014/main" id="{03A4892E-F738-3ACE-D304-B98E97C5BDE7}"/>
              </a:ext>
            </a:extLst>
          </p:cNvPr>
          <p:cNvSpPr txBox="1">
            <a:spLocks/>
          </p:cNvSpPr>
          <p:nvPr/>
        </p:nvSpPr>
        <p:spPr>
          <a:xfrm>
            <a:off x="3078513" y="1009005"/>
            <a:ext cx="2389312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Precision</a:t>
            </a:r>
          </a:p>
        </p:txBody>
      </p:sp>
      <p:sp>
        <p:nvSpPr>
          <p:cNvPr id="92" name="Google Shape;806;p38">
            <a:extLst>
              <a:ext uri="{FF2B5EF4-FFF2-40B4-BE49-F238E27FC236}">
                <a16:creationId xmlns:a16="http://schemas.microsoft.com/office/drawing/2014/main" id="{56D970F3-8F14-9F29-2B84-B18EC95D2A9D}"/>
              </a:ext>
            </a:extLst>
          </p:cNvPr>
          <p:cNvSpPr txBox="1">
            <a:spLocks/>
          </p:cNvSpPr>
          <p:nvPr/>
        </p:nvSpPr>
        <p:spPr>
          <a:xfrm>
            <a:off x="6406440" y="1098027"/>
            <a:ext cx="3843691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 algn="l"/>
            <a:r>
              <a:rPr lang="en-US" dirty="0"/>
              <a:t>Recall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61E06A7-17B6-E219-B85E-5DA26C754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66398"/>
              </p:ext>
            </p:extLst>
          </p:nvPr>
        </p:nvGraphicFramePr>
        <p:xfrm>
          <a:off x="124052" y="1582839"/>
          <a:ext cx="2740025" cy="1219200"/>
        </p:xfrm>
        <a:graphic>
          <a:graphicData uri="http://schemas.openxmlformats.org/drawingml/2006/table">
            <a:tbl>
              <a:tblPr firstRow="1" firstCol="1" bandRow="1">
                <a:tableStyleId>{0012DDDC-FE16-41AE-9C04-C47BC4EB19AA}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37697316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8076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5078086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84284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Dataset-1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Dataset-2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Dataset-3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1289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Random Forest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584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Decision Tree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86.88%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901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(n=5)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95.32%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83.64%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17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(n=10)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93.56%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81.55%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12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Logistic Regression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99.02%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 dirty="0">
                          <a:effectLst/>
                        </a:rPr>
                        <a:t>84.17%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61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SVM-Linear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97.20%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99.60%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79.65%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230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SVM-RBF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98.28%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98.82%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 dirty="0">
                          <a:effectLst/>
                        </a:rPr>
                        <a:t>84.78%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1732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BBC902-5500-709C-EA91-8171E6D8C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82401"/>
              </p:ext>
            </p:extLst>
          </p:nvPr>
        </p:nvGraphicFramePr>
        <p:xfrm>
          <a:off x="3078513" y="1545422"/>
          <a:ext cx="2740025" cy="1219200"/>
        </p:xfrm>
        <a:graphic>
          <a:graphicData uri="http://schemas.openxmlformats.org/drawingml/2006/table">
            <a:tbl>
              <a:tblPr firstRow="1" firstCol="1" bandRow="1">
                <a:tableStyleId>{0012DDDC-FE16-41AE-9C04-C47BC4EB19AA}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196458457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9697312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86246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17171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dirty="0">
                          <a:effectLst/>
                        </a:rPr>
                        <a:t>Dataset-1</a:t>
                      </a:r>
                      <a:endParaRPr lang="en-US" sz="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Dataset-2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Dataset-3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83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Random Forest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09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Decision Tree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87.45%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84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(n=5)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94.21%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80.29%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333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(n=10)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93.41%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80.43%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15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Logistic Regression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99.64%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89.03%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340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SVM-Linear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90.48%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352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 dirty="0">
                          <a:effectLst/>
                        </a:rPr>
                        <a:t>SVM-RBF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 dirty="0">
                          <a:effectLst/>
                        </a:rPr>
                        <a:t>92.94%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1662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88D0BD5-2884-A48E-DFC4-B0D05DF08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001"/>
              </p:ext>
            </p:extLst>
          </p:nvPr>
        </p:nvGraphicFramePr>
        <p:xfrm>
          <a:off x="5961516" y="1545422"/>
          <a:ext cx="2740025" cy="1219200"/>
        </p:xfrm>
        <a:graphic>
          <a:graphicData uri="http://schemas.openxmlformats.org/drawingml/2006/table">
            <a:tbl>
              <a:tblPr firstRow="1" firstCol="1" bandRow="1">
                <a:tableStyleId>{0012DDDC-FE16-41AE-9C04-C47BC4EB19AA}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62111686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781343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788059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46753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Dataset-1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Dataset-2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Dataset-3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18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Random Forest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64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Decision Tree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86.12%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955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(n=5)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96.58%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89.17%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97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(n=10)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93.73%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98.57%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83.40%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116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Logistic Regression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98.38%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77.95%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06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SVM-Linear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94.54%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78.83%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33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SVM-RBF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96.77%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96.77%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 dirty="0">
                          <a:effectLst/>
                        </a:rPr>
                        <a:t>75.20%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2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9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>
          <a:extLst>
            <a:ext uri="{FF2B5EF4-FFF2-40B4-BE49-F238E27FC236}">
              <a16:creationId xmlns:a16="http://schemas.microsoft.com/office/drawing/2014/main" id="{4ADB19FD-B0E2-ACA5-9D44-C8D59CFC6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>
            <a:extLst>
              <a:ext uri="{FF2B5EF4-FFF2-40B4-BE49-F238E27FC236}">
                <a16:creationId xmlns:a16="http://schemas.microsoft.com/office/drawing/2014/main" id="{C45B9DFB-93F6-EECA-8ACC-70D1C9490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1" y="384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Evaluation</a:t>
            </a:r>
            <a:endParaRPr sz="3200" dirty="0"/>
          </a:p>
        </p:txBody>
      </p:sp>
      <p:sp>
        <p:nvSpPr>
          <p:cNvPr id="806" name="Google Shape;806;p38">
            <a:extLst>
              <a:ext uri="{FF2B5EF4-FFF2-40B4-BE49-F238E27FC236}">
                <a16:creationId xmlns:a16="http://schemas.microsoft.com/office/drawing/2014/main" id="{8B6A883B-388D-5AA5-68B8-46632E6D32F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01049" y="1009005"/>
            <a:ext cx="1969977" cy="484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F-1 Score</a:t>
            </a:r>
            <a:endParaRPr dirty="0"/>
          </a:p>
        </p:txBody>
      </p:sp>
      <p:sp>
        <p:nvSpPr>
          <p:cNvPr id="89" name="Google Shape;806;p38">
            <a:extLst>
              <a:ext uri="{FF2B5EF4-FFF2-40B4-BE49-F238E27FC236}">
                <a16:creationId xmlns:a16="http://schemas.microsoft.com/office/drawing/2014/main" id="{EC384B95-892D-05A0-DE59-694C65E9F4EE}"/>
              </a:ext>
            </a:extLst>
          </p:cNvPr>
          <p:cNvSpPr txBox="1">
            <a:spLocks/>
          </p:cNvSpPr>
          <p:nvPr/>
        </p:nvSpPr>
        <p:spPr>
          <a:xfrm>
            <a:off x="3033292" y="1009005"/>
            <a:ext cx="3077358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Cohen’s Kappa Score</a:t>
            </a:r>
          </a:p>
        </p:txBody>
      </p:sp>
      <p:sp>
        <p:nvSpPr>
          <p:cNvPr id="92" name="Google Shape;806;p38">
            <a:extLst>
              <a:ext uri="{FF2B5EF4-FFF2-40B4-BE49-F238E27FC236}">
                <a16:creationId xmlns:a16="http://schemas.microsoft.com/office/drawing/2014/main" id="{ACDA2C36-613E-6A5A-858B-91CB68CA985F}"/>
              </a:ext>
            </a:extLst>
          </p:cNvPr>
          <p:cNvSpPr txBox="1">
            <a:spLocks/>
          </p:cNvSpPr>
          <p:nvPr/>
        </p:nvSpPr>
        <p:spPr>
          <a:xfrm>
            <a:off x="5418562" y="1155177"/>
            <a:ext cx="4296939" cy="48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 dirty="0"/>
              <a:t>Matthews Correlation Coefficient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3CA93A-FA76-20FC-523E-944EA10E2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15181"/>
              </p:ext>
            </p:extLst>
          </p:nvPr>
        </p:nvGraphicFramePr>
        <p:xfrm>
          <a:off x="116026" y="1545422"/>
          <a:ext cx="2740025" cy="1219200"/>
        </p:xfrm>
        <a:graphic>
          <a:graphicData uri="http://schemas.openxmlformats.org/drawingml/2006/table">
            <a:tbl>
              <a:tblPr firstRow="1" firstCol="1" bandRow="1">
                <a:tableStyleId>{0012DDDC-FE16-41AE-9C04-C47BC4EB19AA}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189244321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734318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2854021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2151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Dataset-1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Dataset-2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Dataset-3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1058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Random Forest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99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Decision Tree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86.78%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54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(n=5)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95.38%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84.49%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2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(n=10)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93.57%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81.89%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3029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Logistic Regression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99.01%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83.12%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34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SVM-Linear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97.14%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99.62%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66.18%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36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SVM-RBF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98.26%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98.26%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 dirty="0">
                          <a:effectLst/>
                        </a:rPr>
                        <a:t>83.13%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848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8476C3-D1C7-819E-D076-3CC0D30C8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71327"/>
              </p:ext>
            </p:extLst>
          </p:nvPr>
        </p:nvGraphicFramePr>
        <p:xfrm>
          <a:off x="3042913" y="1545422"/>
          <a:ext cx="2740025" cy="1219200"/>
        </p:xfrm>
        <a:graphic>
          <a:graphicData uri="http://schemas.openxmlformats.org/drawingml/2006/table">
            <a:tbl>
              <a:tblPr firstRow="1" firstCol="1" bandRow="1">
                <a:tableStyleId>{0012DDDC-FE16-41AE-9C04-C47BC4EB19AA}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55167865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86003834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5994587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443046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Dataset-1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Dataset-2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Dataset-3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563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Random Forest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073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Decision Tree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99.65%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73.77%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223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(n=5)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90.64%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67.27%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22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(n=10)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87.11%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63.10%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740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Logistic Regression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98.03%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68.34%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730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SVM-Linear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94.40%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99.20%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59.28%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942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SVM-RBF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96.55%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99.54%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 dirty="0">
                          <a:effectLst/>
                        </a:rPr>
                        <a:t>69.54%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011268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538FC-A8DA-F379-1EF8-F282CED4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99555"/>
              </p:ext>
            </p:extLst>
          </p:nvPr>
        </p:nvGraphicFramePr>
        <p:xfrm>
          <a:off x="5969800" y="1545422"/>
          <a:ext cx="2740025" cy="1219200"/>
        </p:xfrm>
        <a:graphic>
          <a:graphicData uri="http://schemas.openxmlformats.org/drawingml/2006/table">
            <a:tbl>
              <a:tblPr firstRow="1" firstCol="1" bandRow="1">
                <a:tableStyleId>{0012DDDC-FE16-41AE-9C04-C47BC4EB19AA}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227455874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4270797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85101542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93385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Dataset-1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Dataset-2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Dataset-3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29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Random Forest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99.92%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445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Decision Tree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99.65%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99.96%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73.78%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951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(n=5)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90.67%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67.69%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8367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KNN (n=10)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87.11%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99.80%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63.14%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479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Logistic Regression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98.04%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99.71%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68.88%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003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SVM-Linear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94.54%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99.20%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61.53%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7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SVM-RBF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96.60%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96.55%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 dirty="0">
                          <a:effectLst/>
                        </a:rPr>
                        <a:t>70.84%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716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122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507</Words>
  <Application>Microsoft Office PowerPoint</Application>
  <PresentationFormat>On-screen Show (16:9)</PresentationFormat>
  <Paragraphs>226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Poppins ExtraBold</vt:lpstr>
      <vt:lpstr>Poppins Black</vt:lpstr>
      <vt:lpstr>Arial</vt:lpstr>
      <vt:lpstr>Poppins</vt:lpstr>
      <vt:lpstr>Barlow</vt:lpstr>
      <vt:lpstr>Times New Roman</vt:lpstr>
      <vt:lpstr>Anaheim</vt:lpstr>
      <vt:lpstr>Data Analytics Strategy Toolkit by Slidesgo</vt:lpstr>
      <vt:lpstr>Leveraging Machine Learning Techniques for Detecting Fraudulent Credit Card Transactions</vt:lpstr>
      <vt:lpstr>Group Members</vt:lpstr>
      <vt:lpstr>Research Question</vt:lpstr>
      <vt:lpstr>Machine Learning Techniques Used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Machine Learning Techniques for Detecting Fraudulent Credit Card Transactions</dc:title>
  <dc:creator>Saurabh V S</dc:creator>
  <cp:lastModifiedBy>ULStudent:MUMTAHENA.MIM</cp:lastModifiedBy>
  <cp:revision>19</cp:revision>
  <dcterms:modified xsi:type="dcterms:W3CDTF">2024-11-29T13:13:33Z</dcterms:modified>
</cp:coreProperties>
</file>