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24b414a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24b414a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24b414a1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24b414a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24b414a1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24b414a1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24b414a1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24b414a1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24b414a1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24b414a1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Delays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011425"/>
            <a:ext cx="8520600" cy="17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i="1" lang="en" sz="2010">
                <a:solidFill>
                  <a:schemeClr val="dk1"/>
                </a:solidFill>
              </a:rPr>
              <a:t>Can they be predicted?</a:t>
            </a:r>
            <a:endParaRPr i="1" sz="201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i="1" sz="201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i="1" sz="111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i="1" sz="111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i="1" sz="111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i="1" lang="en" sz="1110">
                <a:solidFill>
                  <a:schemeClr val="dk1"/>
                </a:solidFill>
              </a:rPr>
              <a:t>The Coding Dojo</a:t>
            </a:r>
            <a:endParaRPr i="1" sz="111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i="1" sz="111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i="1" lang="en" sz="1110">
                <a:solidFill>
                  <a:schemeClr val="dk1"/>
                </a:solidFill>
              </a:rPr>
              <a:t>Saurabh Vaze</a:t>
            </a:r>
            <a:endParaRPr i="1" sz="111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i="1" sz="111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i="1" lang="en" sz="1110">
                <a:solidFill>
                  <a:schemeClr val="dk1"/>
                </a:solidFill>
              </a:rPr>
              <a:t>August 5, 2022</a:t>
            </a:r>
            <a:endParaRPr i="1" sz="111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you care?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an airline capacity planner, this analysis of flight behavior to predict whether a flight delay is likely will return immediate benefits and reduce ineffective future initiatives in On-Time improvement.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Successfully</a:t>
            </a:r>
            <a:r>
              <a:rPr lang="en"/>
              <a:t> identifying and minimizing delays will improve customer satisfaction+retention, maximize aircraft efficiency, and minimize airport bottlenecks caused by </a:t>
            </a:r>
            <a:r>
              <a:rPr lang="en"/>
              <a:t>frequent(and predictable) </a:t>
            </a:r>
            <a:r>
              <a:rPr lang="en"/>
              <a:t>delays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400"/>
              <a:t>This study can help develop an “ideal” profile of a flight that is </a:t>
            </a:r>
            <a:r>
              <a:rPr i="1" lang="en" sz="1400"/>
              <a:t>predicted</a:t>
            </a:r>
            <a:r>
              <a:rPr i="1" lang="en" sz="1400"/>
              <a:t> to be delayed, and will help your team </a:t>
            </a:r>
            <a:r>
              <a:rPr i="1" lang="en" sz="1400"/>
              <a:t>target their efforts and potential spending more directly to limit the delays within these at-risk flight groups</a:t>
            </a:r>
            <a:endParaRPr i="1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The Numbers - Overview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Size: &gt;11,000 individual flights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Inputs:</a:t>
            </a:r>
            <a:endParaRPr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Airline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AirportFrom (Departure)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AirportTo (Arrival)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Time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Length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DayOfWeek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Output: </a:t>
            </a:r>
            <a:endParaRPr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Flight Delayed? (Yes/No)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Numbers - Visualized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25" y="1527175"/>
            <a:ext cx="360045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988" y="1536700"/>
            <a:ext cx="37052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Towards our Goals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743400" y="1152475"/>
            <a:ext cx="508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= Delay; 0 = On-Time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False Positive: Flight was actually On-Time, but predicted as Delayed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False Negative: Flight was actually Delayed, but predicted as On-Time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Correct prediction was made more often than not, but significant incorrect predictions still continue to exist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6751" l="5660" r="19264" t="0"/>
          <a:stretch/>
        </p:blipFill>
        <p:spPr>
          <a:xfrm>
            <a:off x="1051300" y="1612900"/>
            <a:ext cx="2259800" cy="23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1822600" y="3848875"/>
            <a:ext cx="79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Average"/>
                <a:ea typeface="Average"/>
                <a:cs typeface="Average"/>
                <a:sym typeface="Average"/>
              </a:rPr>
              <a:t>Prediction</a:t>
            </a:r>
            <a:endParaRPr sz="7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14875" y="2571750"/>
            <a:ext cx="79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Average"/>
                <a:ea typeface="Average"/>
                <a:cs typeface="Average"/>
                <a:sym typeface="Average"/>
              </a:rPr>
              <a:t>Actual Value</a:t>
            </a:r>
            <a:endParaRPr sz="7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409925" y="3355300"/>
            <a:ext cx="68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False Negative</a:t>
            </a:r>
            <a:endParaRPr sz="6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2426925" y="2294850"/>
            <a:ext cx="682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False Positive</a:t>
            </a:r>
            <a:endParaRPr sz="6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learn (and what can we do)?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possible to predict whether delays are likely, but will need further work to build a more reliable and consistent prediction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Next Steps/Improvements: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MORE DATA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More new features (seasonality, passenger volume of airport, weather, etc.), more airports, airlines, more time granularity…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More diverse flight distribution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More numeric features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International+Domestic Flight datasets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