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📈 Overall Revenue Dashboard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96" y="1097280"/>
            <a:ext cx="71251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This slide presents the full dashboard displaying key performance indicators for all available years.</a:t>
            </a:r>
          </a:p>
          <a:p>
            <a:endParaRPr lang="en-US" dirty="0"/>
          </a:p>
          <a:p>
            <a:r>
              <a:rPr dirty="0"/>
              <a:t>- Includes slicers for dynamic filtering by Year, Quarter, and Store Rank.</a:t>
            </a:r>
            <a:endParaRPr lang="en-US" dirty="0"/>
          </a:p>
          <a:p>
            <a:endParaRPr dirty="0"/>
          </a:p>
          <a:p>
            <a:r>
              <a:rPr dirty="0"/>
              <a:t>- Highlights total revenue trends across:</a:t>
            </a:r>
          </a:p>
          <a:p>
            <a:r>
              <a:rPr dirty="0"/>
              <a:t>   • 🌍 Regions (Asia, U.K., U.S.A.)</a:t>
            </a:r>
          </a:p>
          <a:p>
            <a:r>
              <a:rPr dirty="0"/>
              <a:t>   • 🏬 Stores</a:t>
            </a:r>
          </a:p>
          <a:p>
            <a:r>
              <a:rPr dirty="0"/>
              <a:t>   • 🛒 Product Categories</a:t>
            </a:r>
          </a:p>
          <a:p>
            <a:r>
              <a:rPr dirty="0"/>
              <a:t>   • 📅 Monthly and Quarterly Trends</a:t>
            </a:r>
            <a:endParaRPr lang="en-US" dirty="0"/>
          </a:p>
          <a:p>
            <a:endParaRPr dirty="0"/>
          </a:p>
          <a:p>
            <a:r>
              <a:rPr dirty="0"/>
              <a:t>- Provides insights into:</a:t>
            </a:r>
          </a:p>
          <a:p>
            <a:r>
              <a:rPr dirty="0"/>
              <a:t>   • 🎯 Total &amp; Average Revenue</a:t>
            </a:r>
          </a:p>
          <a:p>
            <a:r>
              <a:rPr dirty="0"/>
              <a:t>   • 🌟 Top-performing Sales Reps</a:t>
            </a:r>
          </a:p>
          <a:p>
            <a:r>
              <a:rPr dirty="0"/>
              <a:t>   • 🧮 Transaction and Country Counts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EBD80-FE89-551A-CAA1-D2D2A9DC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2" y="829390"/>
            <a:ext cx="8484036" cy="5520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9D63E-2A1C-B555-2119-4795BCA3453E}"/>
              </a:ext>
            </a:extLst>
          </p:cNvPr>
          <p:cNvSpPr txBox="1"/>
          <p:nvPr/>
        </p:nvSpPr>
        <p:spPr>
          <a:xfrm>
            <a:off x="750013" y="306170"/>
            <a:ext cx="8147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dirty="0"/>
              <a:t>📈 Overall Revenue 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32185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6796" y="347266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📊 Overall Sales Dashboard – Year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AEEA9-16BE-C448-00F0-157995C5CB9D}"/>
              </a:ext>
            </a:extLst>
          </p:cNvPr>
          <p:cNvSpPr txBox="1"/>
          <p:nvPr/>
        </p:nvSpPr>
        <p:spPr>
          <a:xfrm>
            <a:off x="462337" y="1366464"/>
            <a:ext cx="7058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focused view of sales performance for the year 2019 using the dashboard slicer.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Summary of key metrics:</a:t>
            </a:r>
          </a:p>
          <a:p>
            <a:r>
              <a:rPr lang="en-US" dirty="0"/>
              <a:t>   • 💰 Total Revenue: ₹73.16M</a:t>
            </a:r>
          </a:p>
          <a:p>
            <a:r>
              <a:rPr lang="en-US" dirty="0"/>
              <a:t>   • 📊 Average Revenue: ₹44.83K</a:t>
            </a:r>
          </a:p>
          <a:p>
            <a:r>
              <a:rPr lang="en-US" dirty="0"/>
              <a:t>   • 🔢 Total Transactions: 1,632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Region-wise performance:</a:t>
            </a:r>
          </a:p>
          <a:p>
            <a:r>
              <a:rPr lang="en-US" dirty="0"/>
              <a:t>   • 🌏 Asia leads with 62.14% of total revenue.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Store-wise and product-wise breakdowns:</a:t>
            </a:r>
          </a:p>
          <a:p>
            <a:r>
              <a:rPr lang="en-US" dirty="0"/>
              <a:t>   • 🏬 Top Store: Store 1</a:t>
            </a:r>
          </a:p>
          <a:p>
            <a:r>
              <a:rPr lang="en-US" dirty="0"/>
              <a:t>   • 📱 Top Product Category: Smartphones</a:t>
            </a:r>
          </a:p>
          <a:p>
            <a:endParaRPr lang="en-US" dirty="0"/>
          </a:p>
          <a:p>
            <a:r>
              <a:rPr lang="en-US" dirty="0"/>
              <a:t>- 👤 Top Sales Representative: Bryan 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977C1-9639-7D83-2C5C-5DDE2125985F}"/>
              </a:ext>
            </a:extLst>
          </p:cNvPr>
          <p:cNvSpPr txBox="1"/>
          <p:nvPr/>
        </p:nvSpPr>
        <p:spPr>
          <a:xfrm>
            <a:off x="816796" y="347266"/>
            <a:ext cx="7741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dirty="0"/>
              <a:t>📊 Overall Sales Dashboard – Year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6C3B1-79BE-B469-7C8D-B45DDDC0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1" y="1099336"/>
            <a:ext cx="8445357" cy="54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Walde</dc:creator>
  <cp:keywords/>
  <dc:description>generated using python-pptx</dc:description>
  <cp:lastModifiedBy>Saurabh Walde</cp:lastModifiedBy>
  <cp:revision>2</cp:revision>
  <dcterms:created xsi:type="dcterms:W3CDTF">2013-01-27T09:14:16Z</dcterms:created>
  <dcterms:modified xsi:type="dcterms:W3CDTF">2025-04-25T14:11:01Z</dcterms:modified>
  <cp:category/>
</cp:coreProperties>
</file>