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Diwane" userId="7d2eb39eafc85f39" providerId="LiveId" clId="{54DAD186-05C0-43D0-9298-1931FA389E9F}"/>
    <pc:docChg chg="modSld">
      <pc:chgData name="Saurabh Diwane" userId="7d2eb39eafc85f39" providerId="LiveId" clId="{54DAD186-05C0-43D0-9298-1931FA389E9F}" dt="2023-07-07T13:22:56.544" v="0" actId="1076"/>
      <pc:docMkLst>
        <pc:docMk/>
      </pc:docMkLst>
      <pc:sldChg chg="modSp mod">
        <pc:chgData name="Saurabh Diwane" userId="7d2eb39eafc85f39" providerId="LiveId" clId="{54DAD186-05C0-43D0-9298-1931FA389E9F}" dt="2023-07-07T13:22:56.544" v="0" actId="1076"/>
        <pc:sldMkLst>
          <pc:docMk/>
          <pc:sldMk cId="3153098539" sldId="256"/>
        </pc:sldMkLst>
        <pc:spChg chg="mod">
          <ac:chgData name="Saurabh Diwane" userId="7d2eb39eafc85f39" providerId="LiveId" clId="{54DAD186-05C0-43D0-9298-1931FA389E9F}" dt="2023-07-07T13:22:56.544" v="0" actId="1076"/>
          <ac:spMkLst>
            <pc:docMk/>
            <pc:sldMk cId="3153098539" sldId="256"/>
            <ac:spMk id="2" creationId="{89E8DBA1-0C44-4E6F-FC07-10FDEBE34B1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43.5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47.0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2350,'13'-382,"1"16,-15-1180,5 1505,-4 40,1 0,-1 0,0 0,0 0,1 1,-1-1,0 0,1 0,-1 0,1 1,-1-1,1 0,-1 1,1-1,0 1,-1-1,2 0,-1 1,-1 0,1 0,0 0,-1 0,1 0,0 0,-1 0,1 1,0-1,-1 0,1 1,-1-1,1 0,0 1,-1-1,1 1,-1-1,1 0,-1 1,1 0,-1-1,0 1,1-1,-1 1,0-1,1 1,-1 0,10 16,0 1,-2-1,0 1,-1 1,-1-1,0 1,-2 0,5 38,-4 10,-5 85,-2-76,0 1057,2-1732,0 578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47.5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48.3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49.3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7T13:21:53.38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114A-4970-F62C-EB67-263238869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82133-0194-8D9C-3E6B-3182C034A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867F-69AF-7B85-924B-C36D87B7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9A77-42F9-0C1F-D9E4-2193FF7A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4A0E-7279-45AD-F285-1236D706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AC9A-6AB8-E067-99D7-29F6129E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DD75B-4439-4110-8771-81B00A06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6C6B-E9A9-69AD-6E4E-BE559860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3C59-B099-51DA-283F-7CC488F2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A7E3-0209-1DF8-B0DB-1585FAAD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6BFD-67EC-05CA-B168-401AC97C7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3CA3-4699-9943-F846-EA3EC3CC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DB2D-9C52-AAF8-B20B-74CA131A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0306-956F-A208-23BA-451ACB6F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B786-5977-E998-F44B-53F4B47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739F-269F-C7B7-A3B7-F85D1CDC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06F0-CE53-8F9D-E84C-BE1A9884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0D7B-D8B5-6E91-1B1A-DBF69B80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2929-4C66-8A82-3504-5D8DC96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22CA-3DF3-1529-CAB6-8AF6948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49A-4168-2A92-6730-ED4EE66B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C66B-D497-FF09-BD39-C045FAE1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D95D-3EAB-3D18-5116-4FB74E1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DF4D-69AB-903C-7CF1-85B4C667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0156-FEB5-C7CA-3F7C-20FF02F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09B-2B03-B4CA-34D4-71A27BF7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99F7-970E-F26F-1236-63F1F1E1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F0361-9476-CA0A-3010-CA9B10D1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FDFA-29AB-26B6-2117-0C02A397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5C1D-0ECA-14A2-5B53-5C961A9B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507B5-2FE1-A309-09FB-73B3C86D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8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97F-FC2F-1464-147E-1887C63B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649B5-50AD-ECB5-FA14-8D93A4D5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14D62-A19A-4060-AFC1-BBC1A549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74F1-817A-277F-BC84-CB7B6F1A2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13C4C-2B0A-AE82-0B82-F56EE72F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F7808-CA6B-64C6-7131-CEAF616C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0B4EB-661B-BEAD-8A0B-1FDC9DA8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23406-FF10-68EE-F362-57A043F0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BCE-1C63-B4BF-F843-C666D27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622D9-BDD4-56CD-97F7-9E8655AC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58038-FFF1-0B98-FF08-79917C3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300B-CAE8-8336-69B8-ABB6240F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6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E083-51A8-F8E2-B788-54BA489C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DE52C-D1D4-1E1E-6830-F14E9B4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9771-D5DB-A58D-582B-18D674C8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5741-D250-D2F8-6E73-B3AC9361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9704-EE83-4FF3-80CA-02D0FAC3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C96A0-3992-EF94-0928-034340E8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BBC1-64AC-9AE5-C619-74D05FD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CCE8-2916-7667-3DF5-F20756FC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591E-8F5F-7FE7-3D7F-60583C6F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4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F7F-9698-D860-0DBA-BA4A6DF7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F2BB7-F0C2-45D3-7601-B9EFD5F8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EA66-E6C9-E836-699A-5A9AA37D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CCEE-44FD-4E6E-0CF0-E38E469C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72A5-2BFC-2228-D561-12AB4D3A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201F-A625-1E2F-EA2A-C8685DBD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789F-CA00-D306-8126-F82A70B7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7217-773D-EB62-86EF-6B54F950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3E03-FF68-EB20-F8C6-C0CB83F75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4079-8DF3-4679-854E-F7030215879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71A1-43AF-E2A6-38F8-87F62F576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90BB-BC0E-60B8-ABF5-9EB9AC10B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95DB-7C32-4375-A7D3-CA83822E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BA1-0C44-4E6F-FC07-10FDEBE3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868" y="346916"/>
            <a:ext cx="4323426" cy="5555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/>
              <a:t>INSIGHTS FROM THE MODELING 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6BF93-4772-3023-B652-4A549B1D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2" y="1127464"/>
            <a:ext cx="5264459" cy="537099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Modeling steps Performed as below :</a:t>
            </a:r>
          </a:p>
          <a:p>
            <a:pPr algn="l"/>
            <a:r>
              <a:rPr lang="en-US" sz="1600" dirty="0"/>
              <a:t>• from all 3 dataset we’ve modified and merge all with ‘timestamp feature, After merging the data we’ve converted all categorical column to numeric for predictive modeling.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• After Merging the dataset we’ve scaled the data and used Randomforest Regressor algorithm to train and test the data.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• Thereafter we’ve calculated the MAE as performance metrics which shows that our model is consistent with each fold.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• With the help of the visualization we can conclude below insights :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Unit_Price, Temperature and timestamp_hour are the major factors for predicting the stocks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Other features are not as important for stock Predictions.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With the help of these two statement we can answer our problem statement.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825C4-18F0-9641-A446-36C4FDC5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0" y="3921710"/>
            <a:ext cx="6241001" cy="2576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2F83AE-0B3A-6C94-DD23-2487ADCB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5" y="437627"/>
            <a:ext cx="5810094" cy="2374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083D6F-5B0D-5652-8F0C-3B71B1F7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88" y="1855893"/>
            <a:ext cx="1943151" cy="19129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C3AEED-D346-7FB5-17B0-F569D72BC16B}"/>
                  </a:ext>
                </a:extLst>
              </p14:cNvPr>
              <p14:cNvContentPartPr/>
              <p14:nvPr/>
            </p14:nvContentPartPr>
            <p14:xfrm>
              <a:off x="5077601" y="1748433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C3AEED-D346-7FB5-17B0-F569D72BC1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3601" y="16404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0A9971-E3BE-E391-C8F0-4BF1E2D95581}"/>
                  </a:ext>
                </a:extLst>
              </p14:cNvPr>
              <p14:cNvContentPartPr/>
              <p14:nvPr/>
            </p14:nvContentPartPr>
            <p14:xfrm>
              <a:off x="5086241" y="902433"/>
              <a:ext cx="46080" cy="846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0A9971-E3BE-E391-C8F0-4BF1E2D955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2601" y="794793"/>
                <a:ext cx="15372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2BE836-245E-7661-9924-4F3D13EAA5C6}"/>
                  </a:ext>
                </a:extLst>
              </p14:cNvPr>
              <p14:cNvContentPartPr/>
              <p14:nvPr/>
            </p14:nvContentPartPr>
            <p14:xfrm>
              <a:off x="5130881" y="126027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2BE836-245E-7661-9924-4F3D13EAA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6881" y="11522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1E68D2-846A-BC1D-A542-490336EB964F}"/>
                  </a:ext>
                </a:extLst>
              </p14:cNvPr>
              <p14:cNvContentPartPr/>
              <p14:nvPr/>
            </p14:nvContentPartPr>
            <p14:xfrm>
              <a:off x="5059961" y="158859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1E68D2-846A-BC1D-A542-490336EB96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5961" y="14805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83ADCF-7726-02E3-0707-6C37DD2F002B}"/>
                  </a:ext>
                </a:extLst>
              </p14:cNvPr>
              <p14:cNvContentPartPr/>
              <p14:nvPr/>
            </p14:nvContentPartPr>
            <p14:xfrm>
              <a:off x="2538881" y="295587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83ADCF-7726-02E3-0707-6C37DD2F00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881" y="28482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409D96-134C-1CAA-9EA4-BF75560730BC}"/>
                  </a:ext>
                </a:extLst>
              </p14:cNvPr>
              <p14:cNvContentPartPr/>
              <p14:nvPr/>
            </p14:nvContentPartPr>
            <p14:xfrm>
              <a:off x="-541639" y="647913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409D96-134C-1CAA-9EA4-BF75560730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95639" y="53991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09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INSIGHTS FROM THE MODELING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THE MODELING </dc:title>
  <dc:creator>Saurabh Diwane</dc:creator>
  <cp:lastModifiedBy>Saurabh Diwane</cp:lastModifiedBy>
  <cp:revision>1</cp:revision>
  <dcterms:created xsi:type="dcterms:W3CDTF">2023-07-07T13:22:43Z</dcterms:created>
  <dcterms:modified xsi:type="dcterms:W3CDTF">2023-07-07T13:23:01Z</dcterms:modified>
</cp:coreProperties>
</file>