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1CDB-42A7-057F-835D-37A5E645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89D6-F998-E1C2-AB7D-90BBEB84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85D3-C3E7-0CA6-D495-298CFA52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FF4F-6DF5-0B51-DE82-3DBBC588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4A13-6D82-BD53-6BEB-D8EB5058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5C8-6EF5-D088-BE2D-0AEDEF01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7814-959E-075E-191E-ECAE8414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5C55-7382-7E91-7868-26A2360E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6871-A8EB-40D1-7EE8-C11D36D8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5675-6401-3880-E8D3-4CD4C6C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5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DFD25-487E-CD80-4335-6C5FA9E10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C02D-4FAD-8EF7-B14E-98753D9B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68AD-20C8-6DDF-069C-F3D8E730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759F-F799-0C0D-C6EA-2A925A64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2BE4-68F9-E9E4-90ED-5720F7FA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6F7E-2F58-3F32-4465-B561627E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28FF-ED04-0AAC-10E0-AE3ABC10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E303-71E8-534F-821E-F797D3A2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C718-7CD6-E6F9-F3EF-F610CF4B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A18F-CF35-4E21-B062-7655330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8494-230B-D015-8CBB-1AF53AA6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61C4-029B-1785-4E5A-33E94F49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DABB-16DC-5C2E-D890-0872323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BB10-90E8-5146-0A7F-345EA28A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A04D-4C5E-51F5-4CF3-3022245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6AC0-C0D3-3061-DC74-6CA24A5D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2688-C70E-65A2-D505-0BB025F1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A0085-D005-70C5-AAA8-13282858E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D31F-BBE9-1418-F3B4-3BA7053E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F4BA9-A954-3105-E779-206428BE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B92E3-AC24-44A4-6591-402C7695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003A-796F-AA1C-AF86-550A4F59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1FC20-D7B0-EE39-4229-A674DD50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4A28-802F-D160-2D19-4BF598F6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037D0-E678-6EB0-19FB-D2D2582DB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4E6A8-FA5B-71F7-5F5B-3B7ACA7A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161AE-FCA9-9B02-458A-ACFA8C1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A3E98-C93E-1373-F11A-C7AC42BD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5956E-7FD9-7CF2-1E37-AA7CC1F1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21A-2FC5-3031-5D88-48DD037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B467-C82D-37BC-CDA5-EE5EDD2A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8E773-F52C-AFCA-6211-FE767361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E4E7-6F72-4647-C103-BD795FAB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4BDE1-FB1D-E3C5-4659-563453DA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A8BD8-7048-9F24-BA9E-1A60B7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0FAD-E3E8-AA59-28B8-F5C3CD17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5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51D6-639B-8943-63A2-F12967C2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9D85-97BB-A7EC-1D99-105888B2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45E42-7B4D-55C9-D247-D047ADBF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C172A-9030-0E60-F4A1-2C34F80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FF0F2-7243-3F50-388A-6AB52F9A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2A793-FB5E-831D-BC49-607FED62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09A5-2169-68D1-C0BB-68EDD1D4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B55A8-D3DE-6AFE-5D45-B820934E7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7833A-9A11-B6C0-A26F-D526EEC1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587E-0203-D456-4F5A-4DEA1BC5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3D4B2-64C4-5745-85AD-15B3B62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55BF-4DBD-7C83-1DB9-ED18EA87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4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65760-E143-09D8-E3AA-126ECE7D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B506-AEFE-53A8-B17F-BB71F264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1900-F272-F88C-61A6-0D658622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3E64-5104-4565-9756-0CBEDC3137D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6182-CFF1-3A10-3E07-05BBFDE02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A094-6F7E-953F-200C-C6C9792CE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4C73-29EC-4BB1-8FC0-86FCDD900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9311-88C0-BE84-7D25-90D53959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269" y="312135"/>
            <a:ext cx="5513033" cy="64665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/>
              <a:t>Plan of Action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ECC9-0721-AF5C-1E38-3856CA720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269" y="1171852"/>
            <a:ext cx="5513033" cy="5477523"/>
          </a:xfrm>
          <a:effectLst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n-US" sz="1800" b="0" i="0" dirty="0">
              <a:effectLst/>
              <a:latin typeface="Söhne"/>
            </a:endParaRPr>
          </a:p>
          <a:p>
            <a:pPr lvl="1" algn="l"/>
            <a:r>
              <a:rPr lang="en-US" sz="1400" b="0" i="0" dirty="0">
                <a:effectLst/>
                <a:latin typeface="Söhne"/>
              </a:rPr>
              <a:t>♦ To better stock the items based on the given data model, </a:t>
            </a:r>
          </a:p>
          <a:p>
            <a:pPr lvl="1" algn="l"/>
            <a:r>
              <a:rPr lang="en-US" sz="1400" b="0" i="0" dirty="0">
                <a:effectLst/>
                <a:latin typeface="Söhne"/>
              </a:rPr>
              <a:t>     a strategic plan of action could be : </a:t>
            </a:r>
          </a:p>
          <a:p>
            <a:pPr lvl="1" algn="l"/>
            <a:endParaRPr lang="en-US" sz="1400" dirty="0">
              <a:latin typeface="Söhne"/>
            </a:endParaRPr>
          </a:p>
          <a:p>
            <a:pPr lvl="1" algn="l"/>
            <a:r>
              <a:rPr lang="en-US" sz="1400" dirty="0">
                <a:latin typeface="Söhne"/>
              </a:rPr>
              <a:t>• </a:t>
            </a:r>
            <a:r>
              <a:rPr lang="en-US" sz="1500" b="1" i="0" dirty="0">
                <a:effectLst/>
                <a:latin typeface="Söhne"/>
              </a:rPr>
              <a:t>Data Preparation </a:t>
            </a:r>
            <a:r>
              <a:rPr lang="en-US" sz="1400" b="0" i="0" dirty="0">
                <a:effectLst/>
                <a:latin typeface="Söhne"/>
              </a:rPr>
              <a:t>:      Merge the datasets , then remove any </a:t>
            </a:r>
          </a:p>
          <a:p>
            <a:pPr lvl="1" algn="l"/>
            <a:r>
              <a:rPr lang="en-US" sz="1400" b="0" i="0" dirty="0">
                <a:effectLst/>
                <a:latin typeface="Söhne"/>
              </a:rPr>
              <a:t>outliers and impute the null values.</a:t>
            </a:r>
          </a:p>
          <a:p>
            <a:pPr lvl="1" algn="l"/>
            <a:endParaRPr lang="en-US" sz="1400" dirty="0">
              <a:latin typeface="Söhne"/>
            </a:endParaRPr>
          </a:p>
          <a:p>
            <a:pPr lvl="1" algn="l"/>
            <a:r>
              <a:rPr lang="en-US" sz="1400" b="0" i="0" dirty="0">
                <a:effectLst/>
                <a:latin typeface="Söhne"/>
              </a:rPr>
              <a:t>• </a:t>
            </a:r>
            <a:r>
              <a:rPr lang="en-US" sz="1500" b="1" dirty="0">
                <a:latin typeface="Söhne"/>
              </a:rPr>
              <a:t>Feature Engineering </a:t>
            </a:r>
            <a:r>
              <a:rPr lang="en-US" sz="1400" b="0" i="0" dirty="0">
                <a:effectLst/>
                <a:latin typeface="Söhne"/>
              </a:rPr>
              <a:t>:   Create new features  and transf</a:t>
            </a:r>
            <a:r>
              <a:rPr lang="en-US" sz="1400" dirty="0">
                <a:latin typeface="Söhne"/>
              </a:rPr>
              <a:t>orm the </a:t>
            </a:r>
          </a:p>
          <a:p>
            <a:pPr lvl="1" algn="l"/>
            <a:r>
              <a:rPr lang="en-US" sz="1400" dirty="0">
                <a:latin typeface="Söhne"/>
              </a:rPr>
              <a:t>dataset for predictive modeling </a:t>
            </a:r>
          </a:p>
          <a:p>
            <a:pPr lvl="1" algn="l"/>
            <a:endParaRPr lang="en-US" sz="1400" b="0" i="0" dirty="0">
              <a:effectLst/>
              <a:latin typeface="Söhne"/>
            </a:endParaRPr>
          </a:p>
          <a:p>
            <a:pPr lvl="1" algn="l"/>
            <a:r>
              <a:rPr lang="en-US" sz="1400" dirty="0">
                <a:latin typeface="Söhne"/>
              </a:rPr>
              <a:t>• </a:t>
            </a:r>
            <a:r>
              <a:rPr lang="en-US" sz="1500" b="1" dirty="0">
                <a:latin typeface="Söhne"/>
              </a:rPr>
              <a:t>Model Preparation </a:t>
            </a:r>
            <a:r>
              <a:rPr lang="en-US" sz="1400" dirty="0">
                <a:latin typeface="Söhne"/>
              </a:rPr>
              <a:t>: Select the model and train and test the </a:t>
            </a:r>
          </a:p>
          <a:p>
            <a:pPr lvl="1" algn="l"/>
            <a:r>
              <a:rPr lang="en-US" sz="1400" dirty="0">
                <a:latin typeface="Söhne"/>
              </a:rPr>
              <a:t>with cross validation.</a:t>
            </a:r>
          </a:p>
          <a:p>
            <a:pPr lvl="1" algn="l"/>
            <a:endParaRPr lang="en-US" sz="1400" dirty="0">
              <a:latin typeface="Söhne"/>
            </a:endParaRPr>
          </a:p>
          <a:p>
            <a:pPr lvl="1" algn="l"/>
            <a:r>
              <a:rPr lang="en-US" sz="1400" b="0" i="0" dirty="0">
                <a:effectLst/>
                <a:latin typeface="Söhne"/>
              </a:rPr>
              <a:t>• </a:t>
            </a:r>
            <a:r>
              <a:rPr lang="en-US" sz="1500" b="1" dirty="0">
                <a:latin typeface="Söhne"/>
              </a:rPr>
              <a:t>Model Testing  </a:t>
            </a:r>
            <a:r>
              <a:rPr lang="en-US" sz="1400" b="0" i="0" dirty="0">
                <a:effectLst/>
                <a:latin typeface="Söhne"/>
              </a:rPr>
              <a:t>:  Evaluation of result and iteration measuring the performance metrics</a:t>
            </a:r>
            <a:endParaRPr lang="en-US" sz="1400" dirty="0">
              <a:latin typeface="Söhne"/>
            </a:endParaRPr>
          </a:p>
          <a:p>
            <a:pPr lvl="1" algn="l"/>
            <a:endParaRPr lang="en-US" sz="1400" b="0" i="0" dirty="0">
              <a:effectLst/>
              <a:latin typeface="Söhne"/>
            </a:endParaRPr>
          </a:p>
          <a:p>
            <a:pPr lvl="1" algn="l"/>
            <a:r>
              <a:rPr lang="en-US" sz="1400" b="0" i="0" dirty="0">
                <a:effectLst/>
                <a:latin typeface="Söhne"/>
              </a:rPr>
              <a:t>• </a:t>
            </a:r>
            <a:r>
              <a:rPr lang="en-US" sz="1400" b="1" dirty="0">
                <a:latin typeface="Söhne"/>
              </a:rPr>
              <a:t>Model Deployment </a:t>
            </a:r>
            <a:r>
              <a:rPr lang="en-US" sz="1400" b="0" i="0" dirty="0">
                <a:effectLst/>
                <a:latin typeface="Söhne"/>
              </a:rPr>
              <a:t>: Deployment of the Model </a:t>
            </a:r>
          </a:p>
          <a:p>
            <a:pPr lvl="1" algn="l"/>
            <a:endParaRPr lang="en-US" sz="1400" dirty="0">
              <a:latin typeface="Söhne"/>
            </a:endParaRPr>
          </a:p>
          <a:p>
            <a:pPr lvl="1" algn="l"/>
            <a:r>
              <a:rPr lang="en-US" sz="1400" b="0" i="0" dirty="0">
                <a:effectLst/>
                <a:latin typeface="Söhne"/>
              </a:rPr>
              <a:t>• 0</a:t>
            </a:r>
          </a:p>
          <a:p>
            <a:pPr lvl="1" algn="l"/>
            <a:r>
              <a:rPr lang="en-US" sz="1400" b="0" i="0" dirty="0">
                <a:effectLst/>
                <a:latin typeface="Söhne"/>
              </a:rPr>
              <a:t> QA for maintenance and evaluation of model for necessary bugs and upgrades.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/>
            <a:endParaRPr lang="en-US" sz="1400" b="0" i="0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46F3-8D1F-C191-603D-57E32B3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4" y="312136"/>
            <a:ext cx="5708342" cy="63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Plan of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Diwane</dc:creator>
  <cp:lastModifiedBy>Saurabh Diwane</cp:lastModifiedBy>
  <cp:revision>4</cp:revision>
  <dcterms:created xsi:type="dcterms:W3CDTF">2023-07-05T11:34:35Z</dcterms:created>
  <dcterms:modified xsi:type="dcterms:W3CDTF">2023-07-05T14:03:05Z</dcterms:modified>
</cp:coreProperties>
</file>