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393950"/>
                </a:solidFill>
              </a:rPr>
              <a:t>Healthcare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535308" y="1166942"/>
            <a:ext cx="7784444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Healthcare </a:t>
            </a:r>
            <a:r>
              <a:rPr lang="en-US" sz="4000" dirty="0" smtClean="0"/>
              <a:t>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430932" y="2127087"/>
            <a:ext cx="10317816" cy="366254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Discharge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Patient Days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Net Patient Revenue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Revenue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Trend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Patient Stays  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State Wise No of hospital /Revenue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Type Of hospital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MTD/QTD/YTD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Patient, Total Doctor, Total Hospital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Revenue Trend  </a:t>
            </a: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111003"/>
              </p:ext>
            </p:extLst>
          </p:nvPr>
        </p:nvGraphicFramePr>
        <p:xfrm>
          <a:off x="812724" y="1609858"/>
          <a:ext cx="9159690" cy="260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=""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=""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=""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19-11-2022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26-11-2022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03-12-2022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10-12-2022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Tableau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17-12-2022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24-12-2022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3651</TotalTime>
  <Words>136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247</cp:revision>
  <dcterms:created xsi:type="dcterms:W3CDTF">2019-01-11T06:57:28Z</dcterms:created>
  <dcterms:modified xsi:type="dcterms:W3CDTF">2023-05-18T08:17:07Z</dcterms:modified>
</cp:coreProperties>
</file>