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256" r:id="rId2"/>
    <p:sldId id="271" r:id="rId3"/>
    <p:sldId id="279" r:id="rId4"/>
    <p:sldId id="281" r:id="rId5"/>
    <p:sldId id="280" r:id="rId6"/>
    <p:sldId id="257" r:id="rId7"/>
    <p:sldId id="283" r:id="rId8"/>
    <p:sldId id="275" r:id="rId9"/>
    <p:sldId id="276" r:id="rId10"/>
    <p:sldId id="286" r:id="rId11"/>
    <p:sldId id="284" r:id="rId12"/>
    <p:sldId id="288" r:id="rId13"/>
    <p:sldId id="285"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83"/>
            <p14:sldId id="275"/>
            <p14:sldId id="276"/>
            <p14:sldId id="286"/>
            <p14:sldId id="284"/>
            <p14:sldId id="288"/>
            <p14:sldId id="285"/>
            <p14:sldId id="287"/>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86" d="100"/>
          <a:sy n="86" d="100"/>
        </p:scale>
        <p:origin x="514"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Diwane" userId="7d2eb39eafc85f39" providerId="LiveId" clId="{995569A3-725F-4EEC-8689-7BF6B3B11331}"/>
    <pc:docChg chg="undo custSel addSld delSld modSld sldOrd modSection">
      <pc:chgData name="Saurabh Diwane" userId="7d2eb39eafc85f39" providerId="LiveId" clId="{995569A3-725F-4EEC-8689-7BF6B3B11331}" dt="2023-04-11T08:17:20.655" v="1145" actId="20577"/>
      <pc:docMkLst>
        <pc:docMk/>
      </pc:docMkLst>
      <pc:sldChg chg="delSp mod">
        <pc:chgData name="Saurabh Diwane" userId="7d2eb39eafc85f39" providerId="LiveId" clId="{995569A3-725F-4EEC-8689-7BF6B3B11331}" dt="2023-04-10T07:32:05.159" v="202" actId="478"/>
        <pc:sldMkLst>
          <pc:docMk/>
          <pc:sldMk cId="2471807738" sldId="256"/>
        </pc:sldMkLst>
        <pc:spChg chg="del">
          <ac:chgData name="Saurabh Diwane" userId="7d2eb39eafc85f39" providerId="LiveId" clId="{995569A3-725F-4EEC-8689-7BF6B3B11331}" dt="2023-04-10T07:32:05.159" v="202" actId="478"/>
          <ac:spMkLst>
            <pc:docMk/>
            <pc:sldMk cId="2471807738" sldId="256"/>
            <ac:spMk id="3" creationId="{00000000-0000-0000-0000-000000000000}"/>
          </ac:spMkLst>
        </pc:spChg>
      </pc:sldChg>
      <pc:sldChg chg="addSp delSp modSp mod">
        <pc:chgData name="Saurabh Diwane" userId="7d2eb39eafc85f39" providerId="LiveId" clId="{995569A3-725F-4EEC-8689-7BF6B3B11331}" dt="2023-04-10T11:49:13.474" v="447" actId="1076"/>
        <pc:sldMkLst>
          <pc:docMk/>
          <pc:sldMk cId="1328676004" sldId="257"/>
        </pc:sldMkLst>
        <pc:spChg chg="del">
          <ac:chgData name="Saurabh Diwane" userId="7d2eb39eafc85f39" providerId="LiveId" clId="{995569A3-725F-4EEC-8689-7BF6B3B11331}" dt="2023-04-10T08:00:18.769" v="204" actId="478"/>
          <ac:spMkLst>
            <pc:docMk/>
            <pc:sldMk cId="1328676004" sldId="257"/>
            <ac:spMk id="2" creationId="{00000000-0000-0000-0000-000000000000}"/>
          </ac:spMkLst>
        </pc:spChg>
        <pc:picChg chg="mod">
          <ac:chgData name="Saurabh Diwane" userId="7d2eb39eafc85f39" providerId="LiveId" clId="{995569A3-725F-4EEC-8689-7BF6B3B11331}" dt="2023-04-10T11:48:52.643" v="440" actId="14100"/>
          <ac:picMkLst>
            <pc:docMk/>
            <pc:sldMk cId="1328676004" sldId="257"/>
            <ac:picMk id="3" creationId="{DC45A762-C294-D306-2800-C388D26B7DB0}"/>
          </ac:picMkLst>
        </pc:picChg>
        <pc:picChg chg="add mod">
          <ac:chgData name="Saurabh Diwane" userId="7d2eb39eafc85f39" providerId="LiveId" clId="{995569A3-725F-4EEC-8689-7BF6B3B11331}" dt="2023-04-10T11:49:08.787" v="445" actId="1076"/>
          <ac:picMkLst>
            <pc:docMk/>
            <pc:sldMk cId="1328676004" sldId="257"/>
            <ac:picMk id="5" creationId="{291C3F88-3626-ABD4-15A4-77B5F566112F}"/>
          </ac:picMkLst>
        </pc:picChg>
        <pc:picChg chg="mod">
          <ac:chgData name="Saurabh Diwane" userId="7d2eb39eafc85f39" providerId="LiveId" clId="{995569A3-725F-4EEC-8689-7BF6B3B11331}" dt="2023-04-10T11:49:13.474" v="447" actId="1076"/>
          <ac:picMkLst>
            <pc:docMk/>
            <pc:sldMk cId="1328676004" sldId="257"/>
            <ac:picMk id="6" creationId="{8A7DA755-623E-E809-9626-865F039C294B}"/>
          </ac:picMkLst>
        </pc:picChg>
        <pc:picChg chg="add mod">
          <ac:chgData name="Saurabh Diwane" userId="7d2eb39eafc85f39" providerId="LiveId" clId="{995569A3-725F-4EEC-8689-7BF6B3B11331}" dt="2023-04-10T11:49:11.539" v="446" actId="1076"/>
          <ac:picMkLst>
            <pc:docMk/>
            <pc:sldMk cId="1328676004" sldId="257"/>
            <ac:picMk id="8" creationId="{72B90438-FF94-B9F2-19E7-686F307B76FD}"/>
          </ac:picMkLst>
        </pc:picChg>
      </pc:sldChg>
      <pc:sldChg chg="addSp delSp modSp mod">
        <pc:chgData name="Saurabh Diwane" userId="7d2eb39eafc85f39" providerId="LiveId" clId="{995569A3-725F-4EEC-8689-7BF6B3B11331}" dt="2023-04-10T11:35:12.081" v="389" actId="1076"/>
        <pc:sldMkLst>
          <pc:docMk/>
          <pc:sldMk cId="727668169" sldId="275"/>
        </pc:sldMkLst>
        <pc:spChg chg="add mod">
          <ac:chgData name="Saurabh Diwane" userId="7d2eb39eafc85f39" providerId="LiveId" clId="{995569A3-725F-4EEC-8689-7BF6B3B11331}" dt="2023-04-10T11:35:00.144" v="385" actId="1076"/>
          <ac:spMkLst>
            <pc:docMk/>
            <pc:sldMk cId="727668169" sldId="275"/>
            <ac:spMk id="2" creationId="{485DD440-C5F5-84E4-7751-EB562B3CAF25}"/>
          </ac:spMkLst>
        </pc:spChg>
        <pc:spChg chg="del mod">
          <ac:chgData name="Saurabh Diwane" userId="7d2eb39eafc85f39" providerId="LiveId" clId="{995569A3-725F-4EEC-8689-7BF6B3B11331}" dt="2023-04-10T11:33:20.330" v="289" actId="478"/>
          <ac:spMkLst>
            <pc:docMk/>
            <pc:sldMk cId="727668169" sldId="275"/>
            <ac:spMk id="6" creationId="{00000000-0000-0000-0000-000000000000}"/>
          </ac:spMkLst>
        </pc:spChg>
        <pc:picChg chg="mod">
          <ac:chgData name="Saurabh Diwane" userId="7d2eb39eafc85f39" providerId="LiveId" clId="{995569A3-725F-4EEC-8689-7BF6B3B11331}" dt="2023-04-10T11:35:06.841" v="386" actId="1076"/>
          <ac:picMkLst>
            <pc:docMk/>
            <pc:sldMk cId="727668169" sldId="275"/>
            <ac:picMk id="9" creationId="{39666C2E-5C25-6F5C-142A-E4C201F4B039}"/>
          </ac:picMkLst>
        </pc:picChg>
        <pc:picChg chg="mod">
          <ac:chgData name="Saurabh Diwane" userId="7d2eb39eafc85f39" providerId="LiveId" clId="{995569A3-725F-4EEC-8689-7BF6B3B11331}" dt="2023-04-10T11:35:12.081" v="389" actId="1076"/>
          <ac:picMkLst>
            <pc:docMk/>
            <pc:sldMk cId="727668169" sldId="275"/>
            <ac:picMk id="11" creationId="{607F805F-05DB-12EB-AB6E-9551505D2202}"/>
          </ac:picMkLst>
        </pc:picChg>
      </pc:sldChg>
      <pc:sldChg chg="addSp modSp mod ord">
        <pc:chgData name="Saurabh Diwane" userId="7d2eb39eafc85f39" providerId="LiveId" clId="{995569A3-725F-4EEC-8689-7BF6B3B11331}" dt="2023-04-10T11:32:58.153" v="285"/>
        <pc:sldMkLst>
          <pc:docMk/>
          <pc:sldMk cId="1769326051" sldId="276"/>
        </pc:sldMkLst>
        <pc:spChg chg="add mod">
          <ac:chgData name="Saurabh Diwane" userId="7d2eb39eafc85f39" providerId="LiveId" clId="{995569A3-725F-4EEC-8689-7BF6B3B11331}" dt="2023-04-10T06:48:55.136" v="144" actId="1076"/>
          <ac:spMkLst>
            <pc:docMk/>
            <pc:sldMk cId="1769326051" sldId="276"/>
            <ac:spMk id="2" creationId="{9DC29EE4-D3C4-DB1A-975E-F8EC8A45446C}"/>
          </ac:spMkLst>
        </pc:spChg>
        <pc:spChg chg="mod">
          <ac:chgData name="Saurabh Diwane" userId="7d2eb39eafc85f39" providerId="LiveId" clId="{995569A3-725F-4EEC-8689-7BF6B3B11331}" dt="2023-04-10T06:48:50.328" v="143" actId="1076"/>
          <ac:spMkLst>
            <pc:docMk/>
            <pc:sldMk cId="1769326051" sldId="276"/>
            <ac:spMk id="3" creationId="{90A4E8FF-74BF-8BA3-BE1A-3808E681762A}"/>
          </ac:spMkLst>
        </pc:spChg>
        <pc:picChg chg="mod">
          <ac:chgData name="Saurabh Diwane" userId="7d2eb39eafc85f39" providerId="LiveId" clId="{995569A3-725F-4EEC-8689-7BF6B3B11331}" dt="2023-04-10T06:46:54.778" v="137" actId="14100"/>
          <ac:picMkLst>
            <pc:docMk/>
            <pc:sldMk cId="1769326051" sldId="276"/>
            <ac:picMk id="5" creationId="{EE4B9EE4-FE5B-585F-4578-857643D2770D}"/>
          </ac:picMkLst>
        </pc:picChg>
      </pc:sldChg>
      <pc:sldChg chg="delSp mod">
        <pc:chgData name="Saurabh Diwane" userId="7d2eb39eafc85f39" providerId="LiveId" clId="{995569A3-725F-4EEC-8689-7BF6B3B11331}" dt="2023-04-10T07:52:15.223" v="203" actId="478"/>
        <pc:sldMkLst>
          <pc:docMk/>
          <pc:sldMk cId="1107001750" sldId="279"/>
        </pc:sldMkLst>
        <pc:spChg chg="del">
          <ac:chgData name="Saurabh Diwane" userId="7d2eb39eafc85f39" providerId="LiveId" clId="{995569A3-725F-4EEC-8689-7BF6B3B11331}" dt="2023-04-10T07:52:15.223" v="203" actId="478"/>
          <ac:spMkLst>
            <pc:docMk/>
            <pc:sldMk cId="1107001750" sldId="279"/>
            <ac:spMk id="25" creationId="{00000000-0000-0000-0000-000000000000}"/>
          </ac:spMkLst>
        </pc:spChg>
      </pc:sldChg>
      <pc:sldChg chg="modSp mod">
        <pc:chgData name="Saurabh Diwane" userId="7d2eb39eafc85f39" providerId="LiveId" clId="{995569A3-725F-4EEC-8689-7BF6B3B11331}" dt="2023-04-10T06:50:53.409" v="146" actId="12"/>
        <pc:sldMkLst>
          <pc:docMk/>
          <pc:sldMk cId="2596833607" sldId="280"/>
        </pc:sldMkLst>
        <pc:spChg chg="mod">
          <ac:chgData name="Saurabh Diwane" userId="7d2eb39eafc85f39" providerId="LiveId" clId="{995569A3-725F-4EEC-8689-7BF6B3B11331}" dt="2023-04-10T06:50:53.409" v="146" actId="12"/>
          <ac:spMkLst>
            <pc:docMk/>
            <pc:sldMk cId="2596833607" sldId="280"/>
            <ac:spMk id="4" creationId="{0A9F0C22-2B76-E0FA-9FA6-E3B5752CA8EC}"/>
          </ac:spMkLst>
        </pc:spChg>
      </pc:sldChg>
      <pc:sldChg chg="del">
        <pc:chgData name="Saurabh Diwane" userId="7d2eb39eafc85f39" providerId="LiveId" clId="{995569A3-725F-4EEC-8689-7BF6B3B11331}" dt="2023-04-10T07:31:37.171" v="200" actId="2696"/>
        <pc:sldMkLst>
          <pc:docMk/>
          <pc:sldMk cId="893025881" sldId="282"/>
        </pc:sldMkLst>
      </pc:sldChg>
      <pc:sldChg chg="addSp delSp modSp mod">
        <pc:chgData name="Saurabh Diwane" userId="7d2eb39eafc85f39" providerId="LiveId" clId="{995569A3-725F-4EEC-8689-7BF6B3B11331}" dt="2023-04-11T08:07:52.228" v="469" actId="1076"/>
        <pc:sldMkLst>
          <pc:docMk/>
          <pc:sldMk cId="3060563386" sldId="284"/>
        </pc:sldMkLst>
        <pc:spChg chg="del mod">
          <ac:chgData name="Saurabh Diwane" userId="7d2eb39eafc85f39" providerId="LiveId" clId="{995569A3-725F-4EEC-8689-7BF6B3B11331}" dt="2023-04-10T06:35:09.140" v="1" actId="478"/>
          <ac:spMkLst>
            <pc:docMk/>
            <pc:sldMk cId="3060563386" sldId="284"/>
            <ac:spMk id="3" creationId="{5E6E957C-17BC-3186-26B6-05F22359C2C8}"/>
          </ac:spMkLst>
        </pc:spChg>
        <pc:spChg chg="add del mod">
          <ac:chgData name="Saurabh Diwane" userId="7d2eb39eafc85f39" providerId="LiveId" clId="{995569A3-725F-4EEC-8689-7BF6B3B11331}" dt="2023-04-10T06:35:24.952" v="4" actId="478"/>
          <ac:spMkLst>
            <pc:docMk/>
            <pc:sldMk cId="3060563386" sldId="284"/>
            <ac:spMk id="4" creationId="{72EFBDD6-D42E-1739-2C67-14FC0225AC24}"/>
          </ac:spMkLst>
        </pc:spChg>
        <pc:spChg chg="add del mod">
          <ac:chgData name="Saurabh Diwane" userId="7d2eb39eafc85f39" providerId="LiveId" clId="{995569A3-725F-4EEC-8689-7BF6B3B11331}" dt="2023-04-10T06:35:24.957" v="6"/>
          <ac:spMkLst>
            <pc:docMk/>
            <pc:sldMk cId="3060563386" sldId="284"/>
            <ac:spMk id="5" creationId="{069DF041-0929-5344-962A-40AC540BB017}"/>
          </ac:spMkLst>
        </pc:spChg>
        <pc:spChg chg="add mod">
          <ac:chgData name="Saurabh Diwane" userId="7d2eb39eafc85f39" providerId="LiveId" clId="{995569A3-725F-4EEC-8689-7BF6B3B11331}" dt="2023-04-11T08:06:23.844" v="462" actId="20577"/>
          <ac:spMkLst>
            <pc:docMk/>
            <pc:sldMk cId="3060563386" sldId="284"/>
            <ac:spMk id="6" creationId="{3578D4D0-48B3-FF31-46A4-2B6713141827}"/>
          </ac:spMkLst>
        </pc:spChg>
        <pc:picChg chg="add mod">
          <ac:chgData name="Saurabh Diwane" userId="7d2eb39eafc85f39" providerId="LiveId" clId="{995569A3-725F-4EEC-8689-7BF6B3B11331}" dt="2023-04-11T08:07:48.905" v="468" actId="1076"/>
          <ac:picMkLst>
            <pc:docMk/>
            <pc:sldMk cId="3060563386" sldId="284"/>
            <ac:picMk id="4" creationId="{7AA036F6-A0B7-0F8E-EAFA-6DA0D47B09AA}"/>
          </ac:picMkLst>
        </pc:picChg>
        <pc:picChg chg="add mod">
          <ac:chgData name="Saurabh Diwane" userId="7d2eb39eafc85f39" providerId="LiveId" clId="{995569A3-725F-4EEC-8689-7BF6B3B11331}" dt="2023-04-11T08:07:52.228" v="469" actId="1076"/>
          <ac:picMkLst>
            <pc:docMk/>
            <pc:sldMk cId="3060563386" sldId="284"/>
            <ac:picMk id="7" creationId="{7034FA6F-CB0E-F570-F92E-EE2CE666A548}"/>
          </ac:picMkLst>
        </pc:picChg>
        <pc:picChg chg="add del mod">
          <ac:chgData name="Saurabh Diwane" userId="7d2eb39eafc85f39" providerId="LiveId" clId="{995569A3-725F-4EEC-8689-7BF6B3B11331}" dt="2023-04-11T08:06:13.017" v="451" actId="478"/>
          <ac:picMkLst>
            <pc:docMk/>
            <pc:sldMk cId="3060563386" sldId="284"/>
            <ac:picMk id="8" creationId="{69CF8623-6D1A-80CE-B93A-8AE0AC301FA8}"/>
          </ac:picMkLst>
        </pc:picChg>
      </pc:sldChg>
      <pc:sldChg chg="addSp delSp modSp mod setBg">
        <pc:chgData name="Saurabh Diwane" userId="7d2eb39eafc85f39" providerId="LiveId" clId="{995569A3-725F-4EEC-8689-7BF6B3B11331}" dt="2023-04-10T07:31:31.615" v="199" actId="207"/>
        <pc:sldMkLst>
          <pc:docMk/>
          <pc:sldMk cId="766922086" sldId="285"/>
        </pc:sldMkLst>
        <pc:spChg chg="mod">
          <ac:chgData name="Saurabh Diwane" userId="7d2eb39eafc85f39" providerId="LiveId" clId="{995569A3-725F-4EEC-8689-7BF6B3B11331}" dt="2023-04-10T07:29:16.925" v="162"/>
          <ac:spMkLst>
            <pc:docMk/>
            <pc:sldMk cId="766922086" sldId="285"/>
            <ac:spMk id="2" creationId="{19621873-05B1-C363-FF56-AAC438FB5341}"/>
          </ac:spMkLst>
        </pc:spChg>
        <pc:spChg chg="del mod">
          <ac:chgData name="Saurabh Diwane" userId="7d2eb39eafc85f39" providerId="LiveId" clId="{995569A3-725F-4EEC-8689-7BF6B3B11331}" dt="2023-04-10T07:30:00.570" v="178" actId="478"/>
          <ac:spMkLst>
            <pc:docMk/>
            <pc:sldMk cId="766922086" sldId="285"/>
            <ac:spMk id="3" creationId="{FAC122FB-502B-F1A3-EC03-09AA49436C4C}"/>
          </ac:spMkLst>
        </pc:spChg>
        <pc:spChg chg="add mod">
          <ac:chgData name="Saurabh Diwane" userId="7d2eb39eafc85f39" providerId="LiveId" clId="{995569A3-725F-4EEC-8689-7BF6B3B11331}" dt="2023-04-10T07:31:31.615" v="199" actId="207"/>
          <ac:spMkLst>
            <pc:docMk/>
            <pc:sldMk cId="766922086" sldId="285"/>
            <ac:spMk id="5" creationId="{BE5B6264-29A7-5A74-166A-EF33DE4E8D4B}"/>
          </ac:spMkLst>
        </pc:spChg>
        <pc:spChg chg="add del mod">
          <ac:chgData name="Saurabh Diwane" userId="7d2eb39eafc85f39" providerId="LiveId" clId="{995569A3-725F-4EEC-8689-7BF6B3B11331}" dt="2023-04-10T07:30:24.377" v="185"/>
          <ac:spMkLst>
            <pc:docMk/>
            <pc:sldMk cId="766922086" sldId="285"/>
            <ac:spMk id="6" creationId="{586A83B9-8D61-7B38-07FE-6DF1620C40C7}"/>
          </ac:spMkLst>
        </pc:spChg>
      </pc:sldChg>
      <pc:sldChg chg="addSp delSp modSp new mod ord">
        <pc:chgData name="Saurabh Diwane" userId="7d2eb39eafc85f39" providerId="LiveId" clId="{995569A3-725F-4EEC-8689-7BF6B3B11331}" dt="2023-04-10T11:33:05.387" v="287"/>
        <pc:sldMkLst>
          <pc:docMk/>
          <pc:sldMk cId="1554008110" sldId="286"/>
        </pc:sldMkLst>
        <pc:spChg chg="del">
          <ac:chgData name="Saurabh Diwane" userId="7d2eb39eafc85f39" providerId="LiveId" clId="{995569A3-725F-4EEC-8689-7BF6B3B11331}" dt="2023-04-10T11:05:37.740" v="213" actId="478"/>
          <ac:spMkLst>
            <pc:docMk/>
            <pc:sldMk cId="1554008110" sldId="286"/>
            <ac:spMk id="2" creationId="{8E0FB46A-885D-8ED2-2630-1E09C334A6B4}"/>
          </ac:spMkLst>
        </pc:spChg>
        <pc:spChg chg="del">
          <ac:chgData name="Saurabh Diwane" userId="7d2eb39eafc85f39" providerId="LiveId" clId="{995569A3-725F-4EEC-8689-7BF6B3B11331}" dt="2023-04-10T11:05:02.115" v="208" actId="478"/>
          <ac:spMkLst>
            <pc:docMk/>
            <pc:sldMk cId="1554008110" sldId="286"/>
            <ac:spMk id="3" creationId="{BE7CC45D-F706-0ECA-7664-448CA56703FB}"/>
          </ac:spMkLst>
        </pc:spChg>
        <pc:picChg chg="add mod">
          <ac:chgData name="Saurabh Diwane" userId="7d2eb39eafc85f39" providerId="LiveId" clId="{995569A3-725F-4EEC-8689-7BF6B3B11331}" dt="2023-04-10T11:32:36.165" v="281" actId="1076"/>
          <ac:picMkLst>
            <pc:docMk/>
            <pc:sldMk cId="1554008110" sldId="286"/>
            <ac:picMk id="5" creationId="{A4925ED1-845D-C5DA-E78B-87F044CF39A8}"/>
          </ac:picMkLst>
        </pc:picChg>
        <pc:picChg chg="add del mod">
          <ac:chgData name="Saurabh Diwane" userId="7d2eb39eafc85f39" providerId="LiveId" clId="{995569A3-725F-4EEC-8689-7BF6B3B11331}" dt="2023-04-10T11:07:01.668" v="224" actId="478"/>
          <ac:picMkLst>
            <pc:docMk/>
            <pc:sldMk cId="1554008110" sldId="286"/>
            <ac:picMk id="7" creationId="{6953394C-6522-8960-18D6-F1FB3A89CB5C}"/>
          </ac:picMkLst>
        </pc:picChg>
        <pc:picChg chg="add del mod">
          <ac:chgData name="Saurabh Diwane" userId="7d2eb39eafc85f39" providerId="LiveId" clId="{995569A3-725F-4EEC-8689-7BF6B3B11331}" dt="2023-04-10T11:07:38.423" v="230" actId="478"/>
          <ac:picMkLst>
            <pc:docMk/>
            <pc:sldMk cId="1554008110" sldId="286"/>
            <ac:picMk id="9" creationId="{8E9197C4-409A-420B-A891-4073B668BFDD}"/>
          </ac:picMkLst>
        </pc:picChg>
        <pc:picChg chg="add mod">
          <ac:chgData name="Saurabh Diwane" userId="7d2eb39eafc85f39" providerId="LiveId" clId="{995569A3-725F-4EEC-8689-7BF6B3B11331}" dt="2023-04-10T11:32:42.125" v="282" actId="1076"/>
          <ac:picMkLst>
            <pc:docMk/>
            <pc:sldMk cId="1554008110" sldId="286"/>
            <ac:picMk id="11" creationId="{CA46D34B-C615-8ADA-A4A8-31F74388D791}"/>
          </ac:picMkLst>
        </pc:picChg>
        <pc:picChg chg="add mod">
          <ac:chgData name="Saurabh Diwane" userId="7d2eb39eafc85f39" providerId="LiveId" clId="{995569A3-725F-4EEC-8689-7BF6B3B11331}" dt="2023-04-10T11:32:46.194" v="283" actId="1076"/>
          <ac:picMkLst>
            <pc:docMk/>
            <pc:sldMk cId="1554008110" sldId="286"/>
            <ac:picMk id="13" creationId="{1EE3A7BA-7A80-1AA2-85D8-9713BF67D31E}"/>
          </ac:picMkLst>
        </pc:picChg>
        <pc:picChg chg="add del mod">
          <ac:chgData name="Saurabh Diwane" userId="7d2eb39eafc85f39" providerId="LiveId" clId="{995569A3-725F-4EEC-8689-7BF6B3B11331}" dt="2023-04-10T11:30:26.823" v="261" actId="478"/>
          <ac:picMkLst>
            <pc:docMk/>
            <pc:sldMk cId="1554008110" sldId="286"/>
            <ac:picMk id="15" creationId="{84CBD6E5-B8ED-118C-5DCE-68508C4BD499}"/>
          </ac:picMkLst>
        </pc:picChg>
        <pc:picChg chg="add del mod">
          <ac:chgData name="Saurabh Diwane" userId="7d2eb39eafc85f39" providerId="LiveId" clId="{995569A3-725F-4EEC-8689-7BF6B3B11331}" dt="2023-04-10T11:31:55.258" v="272" actId="478"/>
          <ac:picMkLst>
            <pc:docMk/>
            <pc:sldMk cId="1554008110" sldId="286"/>
            <ac:picMk id="17" creationId="{3B530694-DC3A-76C6-ECBC-E60B22DFBF97}"/>
          </ac:picMkLst>
        </pc:picChg>
        <pc:picChg chg="add mod">
          <ac:chgData name="Saurabh Diwane" userId="7d2eb39eafc85f39" providerId="LiveId" clId="{995569A3-725F-4EEC-8689-7BF6B3B11331}" dt="2023-04-10T11:32:33.161" v="280" actId="1076"/>
          <ac:picMkLst>
            <pc:docMk/>
            <pc:sldMk cId="1554008110" sldId="286"/>
            <ac:picMk id="19" creationId="{D20F55AD-6A61-1E9C-7EC5-812A140391D9}"/>
          </ac:picMkLst>
        </pc:picChg>
      </pc:sldChg>
      <pc:sldChg chg="addSp delSp modSp new mod">
        <pc:chgData name="Saurabh Diwane" userId="7d2eb39eafc85f39" providerId="LiveId" clId="{995569A3-725F-4EEC-8689-7BF6B3B11331}" dt="2023-04-10T11:43:50.728" v="412" actId="207"/>
        <pc:sldMkLst>
          <pc:docMk/>
          <pc:sldMk cId="2994021466" sldId="287"/>
        </pc:sldMkLst>
        <pc:spChg chg="del mod">
          <ac:chgData name="Saurabh Diwane" userId="7d2eb39eafc85f39" providerId="LiveId" clId="{995569A3-725F-4EEC-8689-7BF6B3B11331}" dt="2023-04-10T11:43:19.529" v="406" actId="478"/>
          <ac:spMkLst>
            <pc:docMk/>
            <pc:sldMk cId="2994021466" sldId="287"/>
            <ac:spMk id="2" creationId="{6E3E9AB9-A818-0402-FF08-059DFE6D3F8D}"/>
          </ac:spMkLst>
        </pc:spChg>
        <pc:spChg chg="del mod">
          <ac:chgData name="Saurabh Diwane" userId="7d2eb39eafc85f39" providerId="LiveId" clId="{995569A3-725F-4EEC-8689-7BF6B3B11331}" dt="2023-04-10T11:43:02.582" v="393" actId="478"/>
          <ac:spMkLst>
            <pc:docMk/>
            <pc:sldMk cId="2994021466" sldId="287"/>
            <ac:spMk id="3" creationId="{71CF6642-D46D-AC6E-0661-01BF9B45618A}"/>
          </ac:spMkLst>
        </pc:spChg>
        <pc:spChg chg="add mod">
          <ac:chgData name="Saurabh Diwane" userId="7d2eb39eafc85f39" providerId="LiveId" clId="{995569A3-725F-4EEC-8689-7BF6B3B11331}" dt="2023-04-10T11:43:50.728" v="412" actId="207"/>
          <ac:spMkLst>
            <pc:docMk/>
            <pc:sldMk cId="2994021466" sldId="287"/>
            <ac:spMk id="4" creationId="{FEFD9B54-0C8C-463F-5EAD-2BF7D9C6D27B}"/>
          </ac:spMkLst>
        </pc:spChg>
      </pc:sldChg>
      <pc:sldChg chg="addSp delSp modSp new mod">
        <pc:chgData name="Saurabh Diwane" userId="7d2eb39eafc85f39" providerId="LiveId" clId="{995569A3-725F-4EEC-8689-7BF6B3B11331}" dt="2023-04-11T08:17:20.655" v="1145" actId="20577"/>
        <pc:sldMkLst>
          <pc:docMk/>
          <pc:sldMk cId="984248247" sldId="288"/>
        </pc:sldMkLst>
        <pc:spChg chg="mod">
          <ac:chgData name="Saurabh Diwane" userId="7d2eb39eafc85f39" providerId="LiveId" clId="{995569A3-725F-4EEC-8689-7BF6B3B11331}" dt="2023-04-11T08:08:25.146" v="530" actId="20577"/>
          <ac:spMkLst>
            <pc:docMk/>
            <pc:sldMk cId="984248247" sldId="288"/>
            <ac:spMk id="2" creationId="{FD229BDF-4735-C273-AF56-0948DA54A26E}"/>
          </ac:spMkLst>
        </pc:spChg>
        <pc:spChg chg="del">
          <ac:chgData name="Saurabh Diwane" userId="7d2eb39eafc85f39" providerId="LiveId" clId="{995569A3-725F-4EEC-8689-7BF6B3B11331}" dt="2023-04-11T08:08:32.227" v="531" actId="478"/>
          <ac:spMkLst>
            <pc:docMk/>
            <pc:sldMk cId="984248247" sldId="288"/>
            <ac:spMk id="3" creationId="{99B75344-628C-B2AD-FC1E-0F937C89FEED}"/>
          </ac:spMkLst>
        </pc:spChg>
        <pc:spChg chg="add mod">
          <ac:chgData name="Saurabh Diwane" userId="7d2eb39eafc85f39" providerId="LiveId" clId="{995569A3-725F-4EEC-8689-7BF6B3B11331}" dt="2023-04-11T08:17:20.655" v="1145" actId="20577"/>
          <ac:spMkLst>
            <pc:docMk/>
            <pc:sldMk cId="984248247" sldId="288"/>
            <ac:spMk id="4" creationId="{E859E203-3128-2AB2-00E4-4C186866473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4/11/2023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4/11/2023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4/11/2023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Resume Classification</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925ED1-845D-C5DA-E78B-87F044CF39A8}"/>
              </a:ext>
            </a:extLst>
          </p:cNvPr>
          <p:cNvPicPr>
            <a:picLocks noChangeAspect="1"/>
          </p:cNvPicPr>
          <p:nvPr/>
        </p:nvPicPr>
        <p:blipFill>
          <a:blip r:embed="rId2"/>
          <a:stretch>
            <a:fillRect/>
          </a:stretch>
        </p:blipFill>
        <p:spPr>
          <a:xfrm>
            <a:off x="513698" y="253270"/>
            <a:ext cx="4387091" cy="3175730"/>
          </a:xfrm>
          <a:prstGeom prst="rect">
            <a:avLst/>
          </a:prstGeom>
        </p:spPr>
      </p:pic>
      <p:pic>
        <p:nvPicPr>
          <p:cNvPr id="11" name="Picture 10">
            <a:extLst>
              <a:ext uri="{FF2B5EF4-FFF2-40B4-BE49-F238E27FC236}">
                <a16:creationId xmlns:a16="http://schemas.microsoft.com/office/drawing/2014/main" id="{CA46D34B-C615-8ADA-A4A8-31F74388D791}"/>
              </a:ext>
            </a:extLst>
          </p:cNvPr>
          <p:cNvPicPr>
            <a:picLocks noChangeAspect="1"/>
          </p:cNvPicPr>
          <p:nvPr/>
        </p:nvPicPr>
        <p:blipFill>
          <a:blip r:embed="rId3"/>
          <a:stretch>
            <a:fillRect/>
          </a:stretch>
        </p:blipFill>
        <p:spPr>
          <a:xfrm>
            <a:off x="513698" y="3514530"/>
            <a:ext cx="4387091" cy="3090200"/>
          </a:xfrm>
          <a:prstGeom prst="rect">
            <a:avLst/>
          </a:prstGeom>
        </p:spPr>
      </p:pic>
      <p:pic>
        <p:nvPicPr>
          <p:cNvPr id="13" name="Picture 12">
            <a:extLst>
              <a:ext uri="{FF2B5EF4-FFF2-40B4-BE49-F238E27FC236}">
                <a16:creationId xmlns:a16="http://schemas.microsoft.com/office/drawing/2014/main" id="{1EE3A7BA-7A80-1AA2-85D8-9713BF67D31E}"/>
              </a:ext>
            </a:extLst>
          </p:cNvPr>
          <p:cNvPicPr>
            <a:picLocks noChangeAspect="1"/>
          </p:cNvPicPr>
          <p:nvPr/>
        </p:nvPicPr>
        <p:blipFill>
          <a:blip r:embed="rId4"/>
          <a:stretch>
            <a:fillRect/>
          </a:stretch>
        </p:blipFill>
        <p:spPr>
          <a:xfrm>
            <a:off x="6054695" y="313195"/>
            <a:ext cx="5623607" cy="2930651"/>
          </a:xfrm>
          <a:prstGeom prst="rect">
            <a:avLst/>
          </a:prstGeom>
        </p:spPr>
      </p:pic>
      <p:pic>
        <p:nvPicPr>
          <p:cNvPr id="19" name="Picture 18">
            <a:extLst>
              <a:ext uri="{FF2B5EF4-FFF2-40B4-BE49-F238E27FC236}">
                <a16:creationId xmlns:a16="http://schemas.microsoft.com/office/drawing/2014/main" id="{D20F55AD-6A61-1E9C-7EC5-812A140391D9}"/>
              </a:ext>
            </a:extLst>
          </p:cNvPr>
          <p:cNvPicPr>
            <a:picLocks noChangeAspect="1"/>
          </p:cNvPicPr>
          <p:nvPr/>
        </p:nvPicPr>
        <p:blipFill>
          <a:blip r:embed="rId5"/>
          <a:stretch>
            <a:fillRect/>
          </a:stretch>
        </p:blipFill>
        <p:spPr>
          <a:xfrm>
            <a:off x="6604426" y="3332623"/>
            <a:ext cx="4524144" cy="3115067"/>
          </a:xfrm>
          <a:prstGeom prst="rect">
            <a:avLst/>
          </a:prstGeom>
        </p:spPr>
      </p:pic>
    </p:spTree>
    <p:extLst>
      <p:ext uri="{BB962C8B-B14F-4D97-AF65-F5344CB8AC3E}">
        <p14:creationId xmlns:p14="http://schemas.microsoft.com/office/powerpoint/2010/main" val="1554008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8CD2-1E30-BC34-89DE-9C9CEF62F0C2}"/>
              </a:ext>
            </a:extLst>
          </p:cNvPr>
          <p:cNvSpPr>
            <a:spLocks noGrp="1"/>
          </p:cNvSpPr>
          <p:nvPr>
            <p:ph type="title"/>
          </p:nvPr>
        </p:nvSpPr>
        <p:spPr/>
        <p:txBody>
          <a:bodyPr/>
          <a:lstStyle/>
          <a:p>
            <a:r>
              <a:rPr lang="en-IN" dirty="0"/>
              <a:t>Model Deployment</a:t>
            </a:r>
          </a:p>
        </p:txBody>
      </p:sp>
      <p:sp>
        <p:nvSpPr>
          <p:cNvPr id="6" name="TextBox 5">
            <a:extLst>
              <a:ext uri="{FF2B5EF4-FFF2-40B4-BE49-F238E27FC236}">
                <a16:creationId xmlns:a16="http://schemas.microsoft.com/office/drawing/2014/main" id="{3578D4D0-48B3-FF31-46A4-2B6713141827}"/>
              </a:ext>
            </a:extLst>
          </p:cNvPr>
          <p:cNvSpPr txBox="1"/>
          <p:nvPr/>
        </p:nvSpPr>
        <p:spPr>
          <a:xfrm>
            <a:off x="914400" y="1491449"/>
            <a:ext cx="9481351" cy="1200329"/>
          </a:xfrm>
          <a:prstGeom prst="rect">
            <a:avLst/>
          </a:prstGeom>
          <a:noFill/>
        </p:spPr>
        <p:txBody>
          <a:bodyPr wrap="square" rtlCol="0">
            <a:spAutoFit/>
          </a:bodyPr>
          <a:lstStyle/>
          <a:p>
            <a:r>
              <a:rPr lang="en-IN" dirty="0"/>
              <a:t>We’ve deployed our model in Streamlit web framework.</a:t>
            </a:r>
          </a:p>
          <a:p>
            <a:endParaRPr lang="en-IN" dirty="0"/>
          </a:p>
          <a:p>
            <a:r>
              <a:rPr lang="en-IN" dirty="0"/>
              <a:t>below snip refer to the homepage of our model.</a:t>
            </a:r>
          </a:p>
          <a:p>
            <a:endParaRPr lang="en-IN" dirty="0"/>
          </a:p>
        </p:txBody>
      </p:sp>
      <p:pic>
        <p:nvPicPr>
          <p:cNvPr id="4" name="Picture 3">
            <a:extLst>
              <a:ext uri="{FF2B5EF4-FFF2-40B4-BE49-F238E27FC236}">
                <a16:creationId xmlns:a16="http://schemas.microsoft.com/office/drawing/2014/main" id="{7AA036F6-A0B7-0F8E-EAFA-6DA0D47B09AA}"/>
              </a:ext>
            </a:extLst>
          </p:cNvPr>
          <p:cNvPicPr>
            <a:picLocks noChangeAspect="1"/>
          </p:cNvPicPr>
          <p:nvPr/>
        </p:nvPicPr>
        <p:blipFill>
          <a:blip r:embed="rId2"/>
          <a:stretch>
            <a:fillRect/>
          </a:stretch>
        </p:blipFill>
        <p:spPr>
          <a:xfrm>
            <a:off x="521207" y="2890904"/>
            <a:ext cx="6024977" cy="2879984"/>
          </a:xfrm>
          <a:prstGeom prst="rect">
            <a:avLst/>
          </a:prstGeom>
        </p:spPr>
      </p:pic>
      <p:pic>
        <p:nvPicPr>
          <p:cNvPr id="7" name="Picture 6">
            <a:extLst>
              <a:ext uri="{FF2B5EF4-FFF2-40B4-BE49-F238E27FC236}">
                <a16:creationId xmlns:a16="http://schemas.microsoft.com/office/drawing/2014/main" id="{7034FA6F-CB0E-F570-F92E-EE2CE666A548}"/>
              </a:ext>
            </a:extLst>
          </p:cNvPr>
          <p:cNvPicPr>
            <a:picLocks noChangeAspect="1"/>
          </p:cNvPicPr>
          <p:nvPr/>
        </p:nvPicPr>
        <p:blipFill>
          <a:blip r:embed="rId3"/>
          <a:stretch>
            <a:fillRect/>
          </a:stretch>
        </p:blipFill>
        <p:spPr>
          <a:xfrm>
            <a:off x="6875247" y="2315044"/>
            <a:ext cx="4892106" cy="3897667"/>
          </a:xfrm>
          <a:prstGeom prst="rect">
            <a:avLst/>
          </a:prstGeom>
        </p:spPr>
      </p:pic>
    </p:spTree>
    <p:extLst>
      <p:ext uri="{BB962C8B-B14F-4D97-AF65-F5344CB8AC3E}">
        <p14:creationId xmlns:p14="http://schemas.microsoft.com/office/powerpoint/2010/main" val="306056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9BDF-4735-C273-AF56-0948DA54A26E}"/>
              </a:ext>
            </a:extLst>
          </p:cNvPr>
          <p:cNvSpPr>
            <a:spLocks noGrp="1"/>
          </p:cNvSpPr>
          <p:nvPr>
            <p:ph type="title"/>
          </p:nvPr>
        </p:nvSpPr>
        <p:spPr/>
        <p:txBody>
          <a:bodyPr/>
          <a:lstStyle/>
          <a:p>
            <a:r>
              <a:rPr lang="en-US" dirty="0"/>
              <a:t>CHALLENGES FACED</a:t>
            </a:r>
            <a:endParaRPr lang="en-IN" dirty="0"/>
          </a:p>
        </p:txBody>
      </p:sp>
      <p:sp>
        <p:nvSpPr>
          <p:cNvPr id="4" name="TextBox 3">
            <a:extLst>
              <a:ext uri="{FF2B5EF4-FFF2-40B4-BE49-F238E27FC236}">
                <a16:creationId xmlns:a16="http://schemas.microsoft.com/office/drawing/2014/main" id="{E859E203-3128-2AB2-00E4-4C186866473F}"/>
              </a:ext>
            </a:extLst>
          </p:cNvPr>
          <p:cNvSpPr txBox="1"/>
          <p:nvPr/>
        </p:nvSpPr>
        <p:spPr>
          <a:xfrm>
            <a:off x="887767" y="1793289"/>
            <a:ext cx="8833282"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Sorting and preprocessing the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Cleaning and calculate frequency of keywords was bit tricky.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Practicing data visualization was challenging and fun.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Model deployment codes were challenging as issue we were facing was TFIDFVectorizer were not fitted in the training dataset.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Overall tasks were performed smoothly.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984248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1873-05B1-C363-FF56-AAC438FB5341}"/>
              </a:ext>
            </a:extLst>
          </p:cNvPr>
          <p:cNvSpPr>
            <a:spLocks noGrp="1"/>
          </p:cNvSpPr>
          <p:nvPr>
            <p:ph type="title"/>
          </p:nvPr>
        </p:nvSpPr>
        <p:spPr/>
        <p:txBody>
          <a:bodyPr/>
          <a:lstStyle/>
          <a:p>
            <a:r>
              <a:rPr lang="en-IN" dirty="0"/>
              <a:t>Conclusion</a:t>
            </a:r>
          </a:p>
        </p:txBody>
      </p:sp>
      <p:sp>
        <p:nvSpPr>
          <p:cNvPr id="5" name="TextBox 4">
            <a:extLst>
              <a:ext uri="{FF2B5EF4-FFF2-40B4-BE49-F238E27FC236}">
                <a16:creationId xmlns:a16="http://schemas.microsoft.com/office/drawing/2014/main" id="{BE5B6264-29A7-5A74-166A-EF33DE4E8D4B}"/>
              </a:ext>
            </a:extLst>
          </p:cNvPr>
          <p:cNvSpPr txBox="1"/>
          <p:nvPr/>
        </p:nvSpPr>
        <p:spPr>
          <a:xfrm>
            <a:off x="1032028" y="1398167"/>
            <a:ext cx="10366899" cy="5078313"/>
          </a:xfrm>
          <a:prstGeom prst="rect">
            <a:avLst/>
          </a:prstGeom>
          <a:noFill/>
        </p:spPr>
        <p:txBody>
          <a:bodyPr wrap="square">
            <a:spAutoFit/>
          </a:bodyPr>
          <a:lstStyle/>
          <a:p>
            <a:pPr marL="285750" indent="-285750">
              <a:buFont typeface="Wingdings" panose="05000000000000000000" pitchFamily="2" charset="2"/>
              <a:buChar char="Ø"/>
            </a:pPr>
            <a:r>
              <a:rPr lang="en-US" b="0" i="0" dirty="0">
                <a:effectLst/>
                <a:latin typeface="Söhne"/>
              </a:rPr>
              <a:t>In the resume classification project, the main goal was to develop a machine learning model that could classify resumes into different categories based on their content. The categories could include different job roles, industries, or experience levels.</a:t>
            </a:r>
          </a:p>
          <a:p>
            <a:pPr marL="285750" indent="-285750">
              <a:buFont typeface="Wingdings" panose="05000000000000000000" pitchFamily="2" charset="2"/>
              <a:buChar char="Ø"/>
            </a:pPr>
            <a:endParaRPr lang="en-US" dirty="0">
              <a:latin typeface="Söhne"/>
            </a:endParaRPr>
          </a:p>
          <a:p>
            <a:pPr marL="285750" indent="-285750">
              <a:buFont typeface="Wingdings" panose="05000000000000000000" pitchFamily="2" charset="2"/>
              <a:buChar char="Ø"/>
            </a:pPr>
            <a:r>
              <a:rPr lang="en-US" b="0" i="0" dirty="0">
                <a:effectLst/>
                <a:latin typeface="Söhne"/>
              </a:rPr>
              <a:t>Different machine learning algorithms were used for model training and evaluation, including logistic regression, support vector machines, and neural networks. The models were evaluated using various metrics, such as accuracy, precision, recall, and F1-score.</a:t>
            </a:r>
            <a:endParaRPr lang="en-US" sz="1800" b="0" i="0" dirty="0">
              <a:effectLst/>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sz="1800" b="0" i="0" dirty="0">
                <a:effectLst/>
                <a:latin typeface="Segoe UI" panose="020B0502040204020203" pitchFamily="34" charset="0"/>
                <a:cs typeface="Segoe UI" panose="020B0502040204020203" pitchFamily="34" charset="0"/>
              </a:rPr>
              <a:t>In conclusion, the resume classification project demonstrated the effectiveness of machine learning techniques in processing large volumes of text data and extracting meaningful insights from it. The project has practical applications in human resources, talent acquisition, and job matching, and can help streamline the recruitment process and improve the quality of job matches</a:t>
            </a:r>
            <a:r>
              <a:rPr lang="en-US" b="0" i="0" dirty="0">
                <a:effectLst/>
                <a:latin typeface="Söhne"/>
              </a:rPr>
              <a:t>.</a:t>
            </a:r>
          </a:p>
          <a:p>
            <a:pPr marL="285750" indent="-285750">
              <a:buFont typeface="Wingdings" panose="05000000000000000000" pitchFamily="2" charset="2"/>
              <a:buChar char="Ø"/>
            </a:pPr>
            <a:endParaRPr lang="en-US" b="0" i="0" dirty="0">
              <a:effectLst/>
              <a:latin typeface="Söhne"/>
            </a:endParaRPr>
          </a:p>
          <a:p>
            <a:pPr marL="285750" indent="-285750">
              <a:buFont typeface="Wingdings" panose="05000000000000000000" pitchFamily="2" charset="2"/>
              <a:buChar char="Ø"/>
            </a:pPr>
            <a:endParaRPr lang="en-US" dirty="0">
              <a:latin typeface="Söhne"/>
            </a:endParaRPr>
          </a:p>
          <a:p>
            <a:pPr marL="285750" indent="-285750">
              <a:buFont typeface="Wingdings" panose="05000000000000000000" pitchFamily="2" charset="2"/>
              <a:buChar char="Ø"/>
            </a:pPr>
            <a:endParaRPr lang="en-US" b="0" i="0" dirty="0">
              <a:effectLst/>
              <a:latin typeface="Söhne"/>
            </a:endParaRPr>
          </a:p>
          <a:p>
            <a:endParaRPr lang="en-US" dirty="0">
              <a:latin typeface="Söhne"/>
            </a:endParaRPr>
          </a:p>
          <a:p>
            <a:endParaRPr lang="en-US" b="0" i="0" dirty="0">
              <a:effectLst/>
              <a:latin typeface="Söhne"/>
            </a:endParaRPr>
          </a:p>
        </p:txBody>
      </p:sp>
    </p:spTree>
    <p:extLst>
      <p:ext uri="{BB962C8B-B14F-4D97-AF65-F5344CB8AC3E}">
        <p14:creationId xmlns:p14="http://schemas.microsoft.com/office/powerpoint/2010/main" val="76692208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FD9B54-0C8C-463F-5EAD-2BF7D9C6D27B}"/>
              </a:ext>
            </a:extLst>
          </p:cNvPr>
          <p:cNvSpPr/>
          <p:nvPr/>
        </p:nvSpPr>
        <p:spPr>
          <a:xfrm>
            <a:off x="4353343" y="3553262"/>
            <a:ext cx="3485314" cy="923330"/>
          </a:xfrm>
          <a:prstGeom prst="rect">
            <a:avLst/>
          </a:prstGeom>
          <a:solidFill>
            <a:schemeClr val="bg1"/>
          </a:solidFill>
        </p:spPr>
        <p:txBody>
          <a:bodyPr wrap="none" lIns="91440" tIns="45720" rIns="91440" bIns="45720">
            <a:spAutoFit/>
          </a:bodyPr>
          <a:lstStyle/>
          <a:p>
            <a:pPr algn="ctr"/>
            <a:r>
              <a:rPr lang="en-US" sz="5400" b="0" cap="none" spc="0" dirty="0">
                <a:ln w="0"/>
                <a:solidFill>
                  <a:schemeClr val="accent2"/>
                </a:solidFill>
                <a:effectLst>
                  <a:outerShdw blurRad="38100" dist="19050" dir="2700000" algn="tl" rotWithShape="0">
                    <a:schemeClr val="dk1">
                      <a:alpha val="40000"/>
                    </a:schemeClr>
                  </a:outerShdw>
                </a:effectLst>
              </a:rPr>
              <a:t>Thank</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cap="none" spc="0" dirty="0">
                <a:ln w="0"/>
                <a:solidFill>
                  <a:schemeClr val="accent2"/>
                </a:solidFill>
                <a:effectLst>
                  <a:outerShdw blurRad="38100" dist="19050" dir="2700000" algn="tl" rotWithShape="0">
                    <a:schemeClr val="dk1">
                      <a:alpha val="40000"/>
                    </a:schemeClr>
                  </a:outerShdw>
                </a:effectLst>
              </a:rPr>
              <a:t>You.</a:t>
            </a:r>
          </a:p>
        </p:txBody>
      </p:sp>
    </p:spTree>
    <p:extLst>
      <p:ext uri="{BB962C8B-B14F-4D97-AF65-F5344CB8AC3E}">
        <p14:creationId xmlns:p14="http://schemas.microsoft.com/office/powerpoint/2010/main" val="299402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4000" b="1" dirty="0">
                <a:latin typeface="Segoe UI Light" panose="020B0502040204020203" pitchFamily="34" charset="0"/>
                <a:cs typeface="Segoe UI Light" panose="020B0502040204020203" pitchFamily="34" charset="0"/>
              </a:rPr>
              <a:t>Presented by </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8DAAA044-0D3A-C9E9-1FA2-61266F165D56}"/>
              </a:ext>
            </a:extLst>
          </p:cNvPr>
          <p:cNvSpPr txBox="1"/>
          <p:nvPr/>
        </p:nvSpPr>
        <p:spPr>
          <a:xfrm>
            <a:off x="781235" y="1589103"/>
            <a:ext cx="4194802" cy="2308324"/>
          </a:xfrm>
          <a:prstGeom prst="rect">
            <a:avLst/>
          </a:prstGeom>
          <a:noFill/>
        </p:spPr>
        <p:txBody>
          <a:bodyPr wrap="square" rtlCol="0">
            <a:spAutoFit/>
          </a:bodyPr>
          <a:lstStyle/>
          <a:p>
            <a:pPr marL="285750" indent="-285750">
              <a:buFont typeface="Arial" panose="020B0604020202020204" pitchFamily="34" charset="0"/>
              <a:buChar char="•"/>
            </a:pPr>
            <a:r>
              <a:rPr lang="en-IN" dirty="0"/>
              <a:t>Mr. Saurabh Sunil Diwane</a:t>
            </a:r>
          </a:p>
          <a:p>
            <a:pPr marL="285750" indent="-285750">
              <a:buFont typeface="Arial" panose="020B0604020202020204" pitchFamily="34" charset="0"/>
              <a:buChar char="•"/>
            </a:pPr>
            <a:r>
              <a:rPr lang="en-IN" dirty="0"/>
              <a:t>Mr. Akash Shankar Linganwar</a:t>
            </a:r>
          </a:p>
          <a:p>
            <a:pPr marL="285750" indent="-285750">
              <a:buFont typeface="Arial" panose="020B0604020202020204" pitchFamily="34" charset="0"/>
              <a:buChar char="•"/>
            </a:pPr>
            <a:r>
              <a:rPr lang="en-IN" dirty="0"/>
              <a:t>Mr Botla Sachin</a:t>
            </a:r>
          </a:p>
          <a:p>
            <a:pPr marL="285750" indent="-285750">
              <a:buFont typeface="Arial" panose="020B0604020202020204" pitchFamily="34" charset="0"/>
              <a:buChar char="•"/>
            </a:pPr>
            <a:r>
              <a:rPr lang="en-IN" dirty="0"/>
              <a:t>Miss. Nandi Preetha</a:t>
            </a:r>
          </a:p>
          <a:p>
            <a:pPr marL="285750" indent="-285750">
              <a:buFont typeface="Arial" panose="020B0604020202020204" pitchFamily="34" charset="0"/>
              <a:buChar char="•"/>
            </a:pPr>
            <a:r>
              <a:rPr lang="en-IN" dirty="0"/>
              <a:t>Miss. Daggumilli Priya Madhuri</a:t>
            </a:r>
          </a:p>
          <a:p>
            <a:pPr marL="285750" indent="-285750">
              <a:buFont typeface="Arial" panose="020B0604020202020204" pitchFamily="34" charset="0"/>
              <a:buChar char="•"/>
            </a:pPr>
            <a:r>
              <a:rPr lang="en-IN" dirty="0"/>
              <a:t>Mr. Hari Krishna Guvvala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24281FEE-9B84-1AEF-AADA-9A03A0C956F3}"/>
              </a:ext>
            </a:extLst>
          </p:cNvPr>
          <p:cNvPicPr>
            <a:picLocks noChangeAspect="1"/>
          </p:cNvPicPr>
          <p:nvPr/>
        </p:nvPicPr>
        <p:blipFill>
          <a:blip r:embed="rId2"/>
          <a:stretch>
            <a:fillRect/>
          </a:stretch>
        </p:blipFill>
        <p:spPr>
          <a:xfrm>
            <a:off x="4773271" y="1483511"/>
            <a:ext cx="6877119" cy="4120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dirty="0">
                <a:latin typeface="Segoe UI Light" panose="020B0502040204020203" pitchFamily="34" charset="0"/>
                <a:cs typeface="Segoe UI Light" panose="020B0502040204020203" pitchFamily="34" charset="0"/>
              </a:rPr>
              <a:t>Index</a:t>
            </a:r>
          </a:p>
        </p:txBody>
      </p:sp>
      <p:grpSp>
        <p:nvGrpSpPr>
          <p:cNvPr id="18" name="Group 17" descr="Small circle with number 1 inside  indicating step 1"/>
          <p:cNvGrpSpPr/>
          <p:nvPr/>
        </p:nvGrpSpPr>
        <p:grpSpPr bwMode="blackWhite">
          <a:xfrm>
            <a:off x="531991" y="1935945"/>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33" name="Group 32" descr="Small circle with number 2 inside  indicating step 2"/>
          <p:cNvGrpSpPr/>
          <p:nvPr/>
        </p:nvGrpSpPr>
        <p:grpSpPr bwMode="blackWhite">
          <a:xfrm>
            <a:off x="554209" y="2545600"/>
            <a:ext cx="558179" cy="409838"/>
            <a:chOff x="6963483"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63483" y="727571"/>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2748421" y="5317607"/>
            <a:ext cx="4504252" cy="6147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2800" dirty="0">
                <a:solidFill>
                  <a:prstClr val="black">
                    <a:lumMod val="75000"/>
                    <a:lumOff val="25000"/>
                  </a:prstClr>
                </a:solidFill>
                <a:latin typeface="Segoe UI" panose="020B0502040204020203" pitchFamily="34" charset="0"/>
                <a:cs typeface="Segoe UI" panose="020B0502040204020203" pitchFamily="34" charset="0"/>
              </a:rPr>
              <a:t>  </a:t>
            </a:r>
          </a:p>
        </p:txBody>
      </p:sp>
      <p:grpSp>
        <p:nvGrpSpPr>
          <p:cNvPr id="22" name="Group 21" descr="Small circle with number 3 inside  indicating step 3"/>
          <p:cNvGrpSpPr/>
          <p:nvPr/>
        </p:nvGrpSpPr>
        <p:grpSpPr bwMode="blackWhite">
          <a:xfrm>
            <a:off x="554209" y="3154534"/>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554209" y="3785053"/>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3C82B561-A4EC-5DB8-614F-BA3A4D11DAD6}"/>
              </a:ext>
            </a:extLst>
          </p:cNvPr>
          <p:cNvSpPr txBox="1"/>
          <p:nvPr/>
        </p:nvSpPr>
        <p:spPr>
          <a:xfrm>
            <a:off x="1056513" y="1978341"/>
            <a:ext cx="2645546" cy="369332"/>
          </a:xfrm>
          <a:prstGeom prst="rect">
            <a:avLst/>
          </a:prstGeom>
          <a:noFill/>
        </p:spPr>
        <p:txBody>
          <a:bodyPr wrap="square" rtlCol="0">
            <a:spAutoFit/>
          </a:bodyPr>
          <a:lstStyle/>
          <a:p>
            <a:r>
              <a:rPr lang="en-IN" dirty="0"/>
              <a:t>OBJECTIVES</a:t>
            </a:r>
          </a:p>
        </p:txBody>
      </p:sp>
      <p:sp>
        <p:nvSpPr>
          <p:cNvPr id="6" name="TextBox 5">
            <a:extLst>
              <a:ext uri="{FF2B5EF4-FFF2-40B4-BE49-F238E27FC236}">
                <a16:creationId xmlns:a16="http://schemas.microsoft.com/office/drawing/2014/main" id="{D1647170-250C-1A92-0D19-B6BA742A42A8}"/>
              </a:ext>
            </a:extLst>
          </p:cNvPr>
          <p:cNvSpPr txBox="1"/>
          <p:nvPr/>
        </p:nvSpPr>
        <p:spPr>
          <a:xfrm>
            <a:off x="1084676" y="2583064"/>
            <a:ext cx="6094520"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DATA</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SUMMARY</a:t>
            </a:r>
            <a:endParaRPr lang="en-IN" dirty="0"/>
          </a:p>
        </p:txBody>
      </p:sp>
      <p:sp>
        <p:nvSpPr>
          <p:cNvPr id="7" name="TextBox 6">
            <a:extLst>
              <a:ext uri="{FF2B5EF4-FFF2-40B4-BE49-F238E27FC236}">
                <a16:creationId xmlns:a16="http://schemas.microsoft.com/office/drawing/2014/main" id="{114AB212-DB75-7992-1E7F-CC5BD8BCD267}"/>
              </a:ext>
            </a:extLst>
          </p:cNvPr>
          <p:cNvSpPr txBox="1"/>
          <p:nvPr/>
        </p:nvSpPr>
        <p:spPr>
          <a:xfrm>
            <a:off x="1084676" y="3240988"/>
            <a:ext cx="6094520"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EDA and VISUALIZATIONS</a:t>
            </a:r>
            <a:endParaRPr lang="en-IN" dirty="0"/>
          </a:p>
        </p:txBody>
      </p:sp>
      <p:sp>
        <p:nvSpPr>
          <p:cNvPr id="8" name="TextBox 7">
            <a:extLst>
              <a:ext uri="{FF2B5EF4-FFF2-40B4-BE49-F238E27FC236}">
                <a16:creationId xmlns:a16="http://schemas.microsoft.com/office/drawing/2014/main" id="{5FC0D06A-333A-33AB-5092-9F9C0C4F8C82}"/>
              </a:ext>
            </a:extLst>
          </p:cNvPr>
          <p:cNvSpPr txBox="1"/>
          <p:nvPr/>
        </p:nvSpPr>
        <p:spPr>
          <a:xfrm>
            <a:off x="1094733" y="3819074"/>
            <a:ext cx="6094520" cy="369332"/>
          </a:xfrm>
          <a:prstGeom prst="rect">
            <a:avLst/>
          </a:prstGeom>
          <a:noFill/>
        </p:spPr>
        <p:txBody>
          <a:bodyPr wrap="square">
            <a:spAutoFit/>
          </a:bodyPr>
          <a:lstStyle/>
          <a:p>
            <a:r>
              <a:rPr lang="en-IN" dirty="0"/>
              <a:t>MODEL BUILDING AND MODEL EVALUATION</a:t>
            </a:r>
          </a:p>
        </p:txBody>
      </p:sp>
      <p:sp>
        <p:nvSpPr>
          <p:cNvPr id="9" name="TextBox 8">
            <a:extLst>
              <a:ext uri="{FF2B5EF4-FFF2-40B4-BE49-F238E27FC236}">
                <a16:creationId xmlns:a16="http://schemas.microsoft.com/office/drawing/2014/main" id="{677FD651-8895-BB4B-4F84-5EC3DEA9660B}"/>
              </a:ext>
            </a:extLst>
          </p:cNvPr>
          <p:cNvSpPr txBox="1"/>
          <p:nvPr/>
        </p:nvSpPr>
        <p:spPr>
          <a:xfrm>
            <a:off x="1094733" y="4432366"/>
            <a:ext cx="6094520"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MODEL DEPLOYMENT </a:t>
            </a:r>
          </a:p>
        </p:txBody>
      </p:sp>
      <p:sp>
        <p:nvSpPr>
          <p:cNvPr id="10" name="TextBox 9">
            <a:extLst>
              <a:ext uri="{FF2B5EF4-FFF2-40B4-BE49-F238E27FC236}">
                <a16:creationId xmlns:a16="http://schemas.microsoft.com/office/drawing/2014/main" id="{DBCE5023-46D5-B459-CCA7-F4D48614C763}"/>
              </a:ext>
            </a:extLst>
          </p:cNvPr>
          <p:cNvSpPr txBox="1"/>
          <p:nvPr/>
        </p:nvSpPr>
        <p:spPr>
          <a:xfrm>
            <a:off x="1107333" y="5028671"/>
            <a:ext cx="6094520"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CONCLUSION</a:t>
            </a:r>
          </a:p>
        </p:txBody>
      </p:sp>
      <p:grpSp>
        <p:nvGrpSpPr>
          <p:cNvPr id="11" name="Group 10" descr="Small circle with number 4 inside  indicating step 4">
            <a:extLst>
              <a:ext uri="{FF2B5EF4-FFF2-40B4-BE49-F238E27FC236}">
                <a16:creationId xmlns:a16="http://schemas.microsoft.com/office/drawing/2014/main" id="{A39FE6F6-0849-B040-9139-4C1E82B54EB8}"/>
              </a:ext>
            </a:extLst>
          </p:cNvPr>
          <p:cNvGrpSpPr/>
          <p:nvPr/>
        </p:nvGrpSpPr>
        <p:grpSpPr bwMode="blackWhite">
          <a:xfrm>
            <a:off x="554209" y="4409115"/>
            <a:ext cx="558179" cy="409838"/>
            <a:chOff x="6953426" y="711274"/>
            <a:chExt cx="558179" cy="409838"/>
          </a:xfrm>
        </p:grpSpPr>
        <p:sp>
          <p:nvSpPr>
            <p:cNvPr id="12" name="Oval 11" descr="Small circle">
              <a:extLst>
                <a:ext uri="{FF2B5EF4-FFF2-40B4-BE49-F238E27FC236}">
                  <a16:creationId xmlns:a16="http://schemas.microsoft.com/office/drawing/2014/main" id="{AD48F73B-E07A-ADBD-64EC-FFAF2D922EF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descr="Number 4">
              <a:extLst>
                <a:ext uri="{FF2B5EF4-FFF2-40B4-BE49-F238E27FC236}">
                  <a16:creationId xmlns:a16="http://schemas.microsoft.com/office/drawing/2014/main" id="{7FDA2206-722E-F7F9-2085-D935C982631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grpSp>
        <p:nvGrpSpPr>
          <p:cNvPr id="14" name="Group 13" descr="Small circle with number 4 inside  indicating step 4">
            <a:extLst>
              <a:ext uri="{FF2B5EF4-FFF2-40B4-BE49-F238E27FC236}">
                <a16:creationId xmlns:a16="http://schemas.microsoft.com/office/drawing/2014/main" id="{40324DA8-024A-5147-CABA-90E449E89612}"/>
              </a:ext>
            </a:extLst>
          </p:cNvPr>
          <p:cNvGrpSpPr/>
          <p:nvPr/>
        </p:nvGrpSpPr>
        <p:grpSpPr bwMode="blackWhite">
          <a:xfrm>
            <a:off x="554209" y="4992671"/>
            <a:ext cx="558179" cy="409838"/>
            <a:chOff x="6953426" y="711274"/>
            <a:chExt cx="558179" cy="409838"/>
          </a:xfrm>
        </p:grpSpPr>
        <p:sp>
          <p:nvSpPr>
            <p:cNvPr id="15" name="Oval 14" descr="Small circle">
              <a:extLst>
                <a:ext uri="{FF2B5EF4-FFF2-40B4-BE49-F238E27FC236}">
                  <a16:creationId xmlns:a16="http://schemas.microsoft.com/office/drawing/2014/main" id="{0B25675D-F7E2-CB17-06EB-F4714FB1BEB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descr="Number 4">
              <a:extLst>
                <a:ext uri="{FF2B5EF4-FFF2-40B4-BE49-F238E27FC236}">
                  <a16:creationId xmlns:a16="http://schemas.microsoft.com/office/drawing/2014/main" id="{31254E65-E79E-75EC-AA38-B7BF400FA540}"/>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OBJECTIVES</a:t>
            </a:r>
          </a:p>
        </p:txBody>
      </p:sp>
      <p:sp>
        <p:nvSpPr>
          <p:cNvPr id="5" name="Content Placeholder 4"/>
          <p:cNvSpPr>
            <a:spLocks noGrp="1"/>
          </p:cNvSpPr>
          <p:nvPr>
            <p:ph sz="half" idx="4294967295"/>
          </p:nvPr>
        </p:nvSpPr>
        <p:spPr>
          <a:xfrm>
            <a:off x="541609" y="1431010"/>
            <a:ext cx="9632201" cy="4790886"/>
          </a:xfrm>
        </p:spPr>
        <p:txBody>
          <a:bodyPr vert="horz" lIns="91440" tIns="45720" rIns="91440" bIns="45720" rtlCol="0">
            <a:normAutofit/>
          </a:bodyPr>
          <a:lstStyle/>
          <a:p>
            <a:pPr marL="171450" indent="-171450">
              <a:lnSpc>
                <a:spcPts val="1800"/>
              </a:lnSpc>
              <a:spcBef>
                <a:spcPts val="1000"/>
              </a:spcBef>
              <a:spcAft>
                <a:spcPts val="600"/>
              </a:spcAft>
              <a:buFont typeface="Wingdings" panose="05000000000000000000" pitchFamily="2" charset="2"/>
              <a:buChar char="Ø"/>
            </a:pPr>
            <a:r>
              <a:rPr lang="en-IN" sz="1800" dirty="0">
                <a:latin typeface="Segoe UI" panose="020B0502040204020203" pitchFamily="34" charset="0"/>
                <a:cs typeface="Segoe UI" panose="020B0502040204020203" pitchFamily="34" charset="0"/>
              </a:rPr>
              <a:t>Resume classification solution should significantly reduce the manual human effort in the HRM. </a:t>
            </a:r>
            <a:endParaRPr lang="en-US" sz="1800" dirty="0">
              <a:latin typeface="Segoe UI" panose="020B0502040204020203" pitchFamily="34" charset="0"/>
              <a:cs typeface="Segoe UI" panose="020B0502040204020203" pitchFamily="34" charset="0"/>
            </a:endParaRPr>
          </a:p>
          <a:p>
            <a:pPr marL="171450" indent="-171450">
              <a:lnSpc>
                <a:spcPts val="1800"/>
              </a:lnSpc>
              <a:spcBef>
                <a:spcPts val="1000"/>
              </a:spcBef>
              <a:spcAft>
                <a:spcPts val="600"/>
              </a:spcAft>
              <a:buFont typeface="Wingdings" panose="05000000000000000000" pitchFamily="2" charset="2"/>
              <a:buChar char="Ø"/>
            </a:pPr>
            <a:r>
              <a:rPr lang="en-US" sz="1800" b="0" i="0" dirty="0">
                <a:effectLst/>
                <a:latin typeface="Segoe UI" panose="020B0502040204020203" pitchFamily="34" charset="0"/>
                <a:cs typeface="Segoe UI" panose="020B0502040204020203" pitchFamily="34" charset="0"/>
              </a:rPr>
              <a:t>The objective is to improve the accuracy of resume parsing and information extraction, so that key details such as education, work experience, and skills can be accurately identified and used for classification. </a:t>
            </a:r>
            <a:endParaRPr lang="en-US" sz="1800" dirty="0">
              <a:latin typeface="Segoe UI" panose="020B0502040204020203" pitchFamily="34" charset="0"/>
              <a:cs typeface="Segoe UI" panose="020B0502040204020203" pitchFamily="34" charset="0"/>
            </a:endParaRPr>
          </a:p>
          <a:p>
            <a:pPr marL="171450" indent="-171450">
              <a:lnSpc>
                <a:spcPts val="1800"/>
              </a:lnSpc>
              <a:spcAft>
                <a:spcPts val="600"/>
              </a:spcAft>
              <a:buFont typeface="Wingdings" panose="05000000000000000000" pitchFamily="2" charset="2"/>
              <a:buChar char="Ø"/>
            </a:pPr>
            <a:r>
              <a:rPr lang="en-US" sz="1800" dirty="0">
                <a:latin typeface="Segoe UI" panose="020B0502040204020203" pitchFamily="34" charset="0"/>
                <a:cs typeface="Segoe UI" panose="020B0502040204020203" pitchFamily="34" charset="0"/>
              </a:rPr>
              <a:t>In this project we have Developed a model to automatically classify resumes into different job categories, such as React JS Developer, Workday Resumes, Peoplesoft Resumes ,etc.</a:t>
            </a:r>
          </a:p>
          <a:p>
            <a:pPr marL="171450" indent="-171450">
              <a:lnSpc>
                <a:spcPts val="1800"/>
              </a:lnSpc>
              <a:spcAft>
                <a:spcPts val="600"/>
              </a:spcAft>
              <a:buFont typeface="Wingdings" panose="05000000000000000000" pitchFamily="2" charset="2"/>
              <a:buChar char="Ø"/>
            </a:pPr>
            <a:r>
              <a:rPr lang="en-US" sz="1800" dirty="0">
                <a:latin typeface="Segoe UI" panose="020B0502040204020203" pitchFamily="34" charset="0"/>
                <a:cs typeface="Segoe UI" panose="020B0502040204020203" pitchFamily="34" charset="0"/>
              </a:rPr>
              <a:t>Develop a user-friendly interface that is easy to use and navigate, making it simple for recruiters to discover and select appropriate resumes for the similar job postings.</a:t>
            </a:r>
          </a:p>
          <a:p>
            <a:pPr marL="171450" indent="-171450">
              <a:lnSpc>
                <a:spcPts val="1800"/>
              </a:lnSpc>
              <a:spcBef>
                <a:spcPts val="1000"/>
              </a:spcBef>
              <a:spcAft>
                <a:spcPts val="600"/>
              </a:spcAft>
              <a:buFont typeface="Wingdings" panose="05000000000000000000" pitchFamily="2" charset="2"/>
              <a:buChar char="Ø"/>
            </a:pPr>
            <a:r>
              <a:rPr lang="en-US" sz="1800" dirty="0">
                <a:latin typeface="Segoe UI" panose="020B0502040204020203" pitchFamily="34" charset="0"/>
                <a:cs typeface="Segoe UI" panose="020B0502040204020203" pitchFamily="34" charset="0"/>
              </a:rPr>
              <a:t>The ultimate goal is to develop a model that can automate the process of candidate screening, saving time and improving the efficiency of the recruitment process.</a:t>
            </a:r>
          </a:p>
          <a:p>
            <a:pPr marL="171450" indent="-171450">
              <a:lnSpc>
                <a:spcPts val="1800"/>
              </a:lnSpc>
              <a:spcBef>
                <a:spcPts val="1000"/>
              </a:spcBef>
              <a:spcAft>
                <a:spcPts val="600"/>
              </a:spcAft>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SUMMARY</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endParaRPr>
          </a:p>
        </p:txBody>
      </p:sp>
      <p:sp>
        <p:nvSpPr>
          <p:cNvPr id="4" name="TextBox 3">
            <a:extLst>
              <a:ext uri="{FF2B5EF4-FFF2-40B4-BE49-F238E27FC236}">
                <a16:creationId xmlns:a16="http://schemas.microsoft.com/office/drawing/2014/main" id="{0A9F0C22-2B76-E0FA-9FA6-E3B5752CA8EC}"/>
              </a:ext>
            </a:extLst>
          </p:cNvPr>
          <p:cNvSpPr txBox="1"/>
          <p:nvPr/>
        </p:nvSpPr>
        <p:spPr>
          <a:xfrm>
            <a:off x="778040" y="1377898"/>
            <a:ext cx="10132616" cy="5355312"/>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prstClr val="black">
                    <a:lumMod val="75000"/>
                    <a:lumOff val="25000"/>
                  </a:prstClr>
                </a:solidFill>
                <a:latin typeface="Segoe UI" panose="020B0502040204020203" pitchFamily="34" charset="0"/>
                <a:cs typeface="Segoe UI" panose="020B0502040204020203" pitchFamily="34" charset="0"/>
              </a:rPr>
              <a:t>Given dataset contain four folders of resumes category like Peoplesoft Resume , Workday Resume, React JS Developer Resumes and Hexaware Resumes.</a:t>
            </a:r>
          </a:p>
          <a:p>
            <a:pPr marL="285750" indent="-285750">
              <a:buFont typeface="Arial" panose="020B0604020202020204" pitchFamily="34" charset="0"/>
              <a:buChar char="•"/>
            </a:pPr>
            <a:r>
              <a:rPr lang="en-US" sz="1800" dirty="0">
                <a:solidFill>
                  <a:prstClr val="black">
                    <a:lumMod val="75000"/>
                    <a:lumOff val="25000"/>
                  </a:prstClr>
                </a:solidFill>
                <a:latin typeface="Segoe UI" panose="020B0502040204020203" pitchFamily="34" charset="0"/>
                <a:cs typeface="Segoe UI" panose="020B0502040204020203" pitchFamily="34" charset="0"/>
              </a:rPr>
              <a:t>Peoplesoft Resume = 20 Resumes</a:t>
            </a:r>
          </a:p>
          <a:p>
            <a:pPr marL="285750" indent="-285750">
              <a:buFont typeface="Arial" panose="020B0604020202020204" pitchFamily="34" charset="0"/>
              <a:buChar char="•"/>
            </a:pPr>
            <a:r>
              <a:rPr lang="en-US" sz="1800" dirty="0">
                <a:solidFill>
                  <a:prstClr val="black">
                    <a:lumMod val="75000"/>
                    <a:lumOff val="25000"/>
                  </a:prstClr>
                </a:solidFill>
                <a:latin typeface="Segoe UI" panose="020B0502040204020203" pitchFamily="34" charset="0"/>
                <a:cs typeface="Segoe UI" panose="020B0502040204020203" pitchFamily="34" charset="0"/>
              </a:rPr>
              <a:t>Workday Resumes =14 Resumes</a:t>
            </a:r>
          </a:p>
          <a:p>
            <a:pPr marL="285750" indent="-285750">
              <a:buFont typeface="Arial" panose="020B0604020202020204" pitchFamily="34" charset="0"/>
              <a:buChar char="•"/>
            </a:pPr>
            <a:r>
              <a:rPr lang="en-US" sz="1800" dirty="0">
                <a:solidFill>
                  <a:prstClr val="black">
                    <a:lumMod val="75000"/>
                    <a:lumOff val="25000"/>
                  </a:prstClr>
                </a:solidFill>
                <a:latin typeface="Segoe UI" panose="020B0502040204020203" pitchFamily="34" charset="0"/>
                <a:cs typeface="Segoe UI" panose="020B0502040204020203" pitchFamily="34" charset="0"/>
              </a:rPr>
              <a:t>React JS Developer Resumes =23 Resumes</a:t>
            </a:r>
          </a:p>
          <a:p>
            <a:pPr marL="285750" indent="-285750">
              <a:buFont typeface="Arial" panose="020B0604020202020204" pitchFamily="34" charset="0"/>
              <a:buChar char="•"/>
            </a:pPr>
            <a:r>
              <a:rPr lang="en-US" sz="1800" dirty="0">
                <a:solidFill>
                  <a:prstClr val="black">
                    <a:lumMod val="75000"/>
                    <a:lumOff val="25000"/>
                  </a:prstClr>
                </a:solidFill>
                <a:latin typeface="Segoe UI" panose="020B0502040204020203" pitchFamily="34" charset="0"/>
                <a:cs typeface="Segoe UI" panose="020B0502040204020203" pitchFamily="34" charset="0"/>
              </a:rPr>
              <a:t>Hexaware Resumes = 21 Resumes</a:t>
            </a:r>
          </a:p>
          <a:p>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dirty="0">
                <a:solidFill>
                  <a:prstClr val="black">
                    <a:lumMod val="75000"/>
                    <a:lumOff val="25000"/>
                  </a:prstClr>
                </a:solidFill>
                <a:latin typeface="Segoe UI" panose="020B0502040204020203" pitchFamily="34" charset="0"/>
                <a:cs typeface="Segoe UI" panose="020B0502040204020203" pitchFamily="34" charset="0"/>
              </a:rPr>
              <a:t>At First , We’ve imported the necessary libraries required to perform the tasks.</a:t>
            </a:r>
          </a:p>
          <a:p>
            <a:pPr marL="285750" indent="-285750">
              <a:buFont typeface="Wingdings" panose="05000000000000000000" pitchFamily="2" charset="2"/>
              <a:buChar char="Ø"/>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dirty="0">
                <a:solidFill>
                  <a:prstClr val="black">
                    <a:lumMod val="75000"/>
                    <a:lumOff val="25000"/>
                  </a:prstClr>
                </a:solidFill>
                <a:latin typeface="Segoe UI" panose="020B0502040204020203" pitchFamily="34" charset="0"/>
                <a:cs typeface="Segoe UI" panose="020B0502040204020203" pitchFamily="34" charset="0"/>
              </a:rPr>
              <a:t>Using Function refer in snip we’ve stored all the Resumes in one data frame with column names</a:t>
            </a:r>
          </a:p>
          <a:p>
            <a:r>
              <a:rPr lang="en-US" dirty="0">
                <a:solidFill>
                  <a:prstClr val="black">
                    <a:lumMod val="75000"/>
                    <a:lumOff val="25000"/>
                  </a:prstClr>
                </a:solidFill>
                <a:latin typeface="Segoe UI" panose="020B0502040204020203" pitchFamily="34" charset="0"/>
                <a:cs typeface="Segoe UI" panose="020B0502040204020203" pitchFamily="34" charset="0"/>
              </a:rPr>
              <a:t>‘Resumes , Category’ and proceed with the Cleaning of data by regular expressions using NLTK library.</a:t>
            </a:r>
          </a:p>
          <a:p>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dirty="0">
                <a:solidFill>
                  <a:prstClr val="black">
                    <a:lumMod val="75000"/>
                    <a:lumOff val="25000"/>
                  </a:prstClr>
                </a:solidFill>
                <a:latin typeface="Segoe UI" panose="020B0502040204020203" pitchFamily="34" charset="0"/>
                <a:cs typeface="Segoe UI" panose="020B0502040204020203" pitchFamily="34" charset="0"/>
              </a:rPr>
              <a:t>We’ve removed stopwords ,hashtags ,web links, mentions ,extra whitespaces from the data.</a:t>
            </a:r>
          </a:p>
          <a:p>
            <a:r>
              <a:rPr lang="en-US" dirty="0">
                <a:solidFill>
                  <a:prstClr val="black">
                    <a:lumMod val="75000"/>
                    <a:lumOff val="25000"/>
                  </a:prstClr>
                </a:solidFill>
                <a:latin typeface="Segoe UI" panose="020B0502040204020203" pitchFamily="34" charset="0"/>
                <a:cs typeface="Segoe UI" panose="020B0502040204020203" pitchFamily="34" charset="0"/>
              </a:rPr>
              <a:t>And convert all the data in csv file and proceed for EDA.</a:t>
            </a:r>
          </a:p>
          <a:p>
            <a:endParaRPr lang="en-US" dirty="0">
              <a:solidFill>
                <a:prstClr val="black">
                  <a:lumMod val="75000"/>
                  <a:lumOff val="25000"/>
                </a:prstClr>
              </a:solidFill>
              <a:latin typeface="Segoe UI" panose="020B0502040204020203" pitchFamily="34" charset="0"/>
              <a:cs typeface="Segoe UI" panose="020B0502040204020203" pitchFamily="34" charset="0"/>
            </a:endParaRPr>
          </a:p>
          <a:p>
            <a:endParaRPr lang="en-US" sz="1800" dirty="0">
              <a:solidFill>
                <a:prstClr val="black">
                  <a:lumMod val="75000"/>
                  <a:lumOff val="25000"/>
                </a:prstClr>
              </a:solidFill>
              <a:latin typeface="Segoe UI" panose="020B0502040204020203" pitchFamily="34" charset="0"/>
              <a:cs typeface="Segoe UI" panose="020B0502040204020203" pitchFamily="34" charset="0"/>
            </a:endParaRPr>
          </a:p>
          <a:p>
            <a:endParaRPr lang="en-US" sz="1800" dirty="0">
              <a:solidFill>
                <a:prstClr val="black">
                  <a:lumMod val="75000"/>
                  <a:lumOff val="25000"/>
                </a:prstClr>
              </a:solidFill>
              <a:latin typeface="Segoe UI" panose="020B0502040204020203" pitchFamily="34" charset="0"/>
              <a:cs typeface="Segoe UI" panose="020B0502040204020203" pitchFamily="34" charset="0"/>
            </a:endParaRPr>
          </a:p>
          <a:p>
            <a:endParaRPr lang="en-IN" dirty="0"/>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45A762-C294-D306-2800-C388D26B7DB0}"/>
              </a:ext>
            </a:extLst>
          </p:cNvPr>
          <p:cNvPicPr>
            <a:picLocks noChangeAspect="1"/>
          </p:cNvPicPr>
          <p:nvPr/>
        </p:nvPicPr>
        <p:blipFill>
          <a:blip r:embed="rId2"/>
          <a:stretch>
            <a:fillRect/>
          </a:stretch>
        </p:blipFill>
        <p:spPr>
          <a:xfrm>
            <a:off x="406971" y="372862"/>
            <a:ext cx="5336882" cy="2519039"/>
          </a:xfrm>
          <a:prstGeom prst="rect">
            <a:avLst/>
          </a:prstGeom>
        </p:spPr>
      </p:pic>
      <p:pic>
        <p:nvPicPr>
          <p:cNvPr id="6" name="Picture 5">
            <a:extLst>
              <a:ext uri="{FF2B5EF4-FFF2-40B4-BE49-F238E27FC236}">
                <a16:creationId xmlns:a16="http://schemas.microsoft.com/office/drawing/2014/main" id="{8A7DA755-623E-E809-9626-865F039C294B}"/>
              </a:ext>
            </a:extLst>
          </p:cNvPr>
          <p:cNvPicPr>
            <a:picLocks noChangeAspect="1"/>
          </p:cNvPicPr>
          <p:nvPr/>
        </p:nvPicPr>
        <p:blipFill>
          <a:blip r:embed="rId3"/>
          <a:stretch>
            <a:fillRect/>
          </a:stretch>
        </p:blipFill>
        <p:spPr>
          <a:xfrm>
            <a:off x="327070" y="3551232"/>
            <a:ext cx="6517613" cy="2519039"/>
          </a:xfrm>
          <a:prstGeom prst="rect">
            <a:avLst/>
          </a:prstGeom>
        </p:spPr>
      </p:pic>
      <p:pic>
        <p:nvPicPr>
          <p:cNvPr id="5" name="Picture 4">
            <a:extLst>
              <a:ext uri="{FF2B5EF4-FFF2-40B4-BE49-F238E27FC236}">
                <a16:creationId xmlns:a16="http://schemas.microsoft.com/office/drawing/2014/main" id="{291C3F88-3626-ABD4-15A4-77B5F566112F}"/>
              </a:ext>
            </a:extLst>
          </p:cNvPr>
          <p:cNvPicPr>
            <a:picLocks noChangeAspect="1"/>
          </p:cNvPicPr>
          <p:nvPr/>
        </p:nvPicPr>
        <p:blipFill>
          <a:blip r:embed="rId4"/>
          <a:stretch>
            <a:fillRect/>
          </a:stretch>
        </p:blipFill>
        <p:spPr>
          <a:xfrm>
            <a:off x="5912529" y="372862"/>
            <a:ext cx="5677194" cy="2529085"/>
          </a:xfrm>
          <a:prstGeom prst="rect">
            <a:avLst/>
          </a:prstGeom>
        </p:spPr>
      </p:pic>
      <p:pic>
        <p:nvPicPr>
          <p:cNvPr id="8" name="Picture 7">
            <a:extLst>
              <a:ext uri="{FF2B5EF4-FFF2-40B4-BE49-F238E27FC236}">
                <a16:creationId xmlns:a16="http://schemas.microsoft.com/office/drawing/2014/main" id="{72B90438-FF94-B9F2-19E7-686F307B76FD}"/>
              </a:ext>
            </a:extLst>
          </p:cNvPr>
          <p:cNvPicPr>
            <a:picLocks noChangeAspect="1"/>
          </p:cNvPicPr>
          <p:nvPr/>
        </p:nvPicPr>
        <p:blipFill>
          <a:blip r:embed="rId5"/>
          <a:stretch>
            <a:fillRect/>
          </a:stretch>
        </p:blipFill>
        <p:spPr>
          <a:xfrm>
            <a:off x="7111014" y="2990723"/>
            <a:ext cx="4243526" cy="3640059"/>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6E8B-D2AC-A195-45AC-CCD64DD4CF89}"/>
              </a:ext>
            </a:extLst>
          </p:cNvPr>
          <p:cNvSpPr>
            <a:spLocks noGrp="1"/>
          </p:cNvSpPr>
          <p:nvPr>
            <p:ph type="title"/>
          </p:nvPr>
        </p:nvSpPr>
        <p:spPr/>
        <p:txBody>
          <a:bodyPr>
            <a:normAutofit/>
          </a:bodyPr>
          <a:lstStyle/>
          <a:p>
            <a:r>
              <a:rPr lang="en-IN" dirty="0"/>
              <a:t>EDA AND VISUALIZATIONS</a:t>
            </a:r>
          </a:p>
        </p:txBody>
      </p:sp>
      <p:sp>
        <p:nvSpPr>
          <p:cNvPr id="5" name="TextBox 4">
            <a:extLst>
              <a:ext uri="{FF2B5EF4-FFF2-40B4-BE49-F238E27FC236}">
                <a16:creationId xmlns:a16="http://schemas.microsoft.com/office/drawing/2014/main" id="{36B7ECD8-35CA-E200-DA76-F51A41800814}"/>
              </a:ext>
            </a:extLst>
          </p:cNvPr>
          <p:cNvSpPr txBox="1"/>
          <p:nvPr/>
        </p:nvSpPr>
        <p:spPr>
          <a:xfrm>
            <a:off x="736847" y="1259757"/>
            <a:ext cx="10315852" cy="3693319"/>
          </a:xfrm>
          <a:prstGeom prst="rect">
            <a:avLst/>
          </a:prstGeom>
          <a:noFill/>
        </p:spPr>
        <p:txBody>
          <a:bodyPr wrap="square" rtlCol="0">
            <a:spAutoFit/>
          </a:bodyPr>
          <a:lstStyle/>
          <a:p>
            <a:pPr marL="285750" indent="-285750">
              <a:buFont typeface="Wingdings" panose="05000000000000000000" pitchFamily="2" charset="2"/>
              <a:buChar char="Ø"/>
            </a:pPr>
            <a:r>
              <a:rPr lang="en-IN" dirty="0"/>
              <a:t>We’ve created a function to check the most common keyword used in the resumes and their frequency, also we have lemmatize the similar keyword using Wordnetlemmatizer.</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dirty="0"/>
              <a:t>After lemmatizing the resumes filtered column as per the category unique values and we’ve plotted the data distribution with respect to category.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We’ve also plotted the wordclouds for each category to check the frequency of most occurring keywords in each category of resumes.</a:t>
            </a:r>
          </a:p>
          <a:p>
            <a:endParaRPr lang="en-IN" dirty="0"/>
          </a:p>
          <a:p>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endParaRPr lang="en-IN" dirty="0"/>
          </a:p>
        </p:txBody>
      </p:sp>
      <p:pic>
        <p:nvPicPr>
          <p:cNvPr id="7" name="Picture 6">
            <a:extLst>
              <a:ext uri="{FF2B5EF4-FFF2-40B4-BE49-F238E27FC236}">
                <a16:creationId xmlns:a16="http://schemas.microsoft.com/office/drawing/2014/main" id="{5DBDC0FC-FBB0-4D15-5854-0F2C9D68F09C}"/>
              </a:ext>
            </a:extLst>
          </p:cNvPr>
          <p:cNvPicPr>
            <a:picLocks noChangeAspect="1"/>
          </p:cNvPicPr>
          <p:nvPr/>
        </p:nvPicPr>
        <p:blipFill>
          <a:blip r:embed="rId2"/>
          <a:stretch>
            <a:fillRect/>
          </a:stretch>
        </p:blipFill>
        <p:spPr>
          <a:xfrm>
            <a:off x="7558042" y="3640445"/>
            <a:ext cx="4178238" cy="2840027"/>
          </a:xfrm>
          <a:prstGeom prst="rect">
            <a:avLst/>
          </a:prstGeom>
        </p:spPr>
      </p:pic>
      <p:pic>
        <p:nvPicPr>
          <p:cNvPr id="9" name="Picture 8">
            <a:extLst>
              <a:ext uri="{FF2B5EF4-FFF2-40B4-BE49-F238E27FC236}">
                <a16:creationId xmlns:a16="http://schemas.microsoft.com/office/drawing/2014/main" id="{065C7EDB-DCB4-E36D-AD1B-914173C27345}"/>
              </a:ext>
            </a:extLst>
          </p:cNvPr>
          <p:cNvPicPr>
            <a:picLocks noChangeAspect="1"/>
          </p:cNvPicPr>
          <p:nvPr/>
        </p:nvPicPr>
        <p:blipFill>
          <a:blip r:embed="rId3"/>
          <a:stretch>
            <a:fillRect/>
          </a:stretch>
        </p:blipFill>
        <p:spPr>
          <a:xfrm>
            <a:off x="1062454" y="3640445"/>
            <a:ext cx="5604584" cy="1511258"/>
          </a:xfrm>
          <a:prstGeom prst="rect">
            <a:avLst/>
          </a:prstGeom>
        </p:spPr>
      </p:pic>
      <p:pic>
        <p:nvPicPr>
          <p:cNvPr id="11" name="Picture 10">
            <a:extLst>
              <a:ext uri="{FF2B5EF4-FFF2-40B4-BE49-F238E27FC236}">
                <a16:creationId xmlns:a16="http://schemas.microsoft.com/office/drawing/2014/main" id="{50C8290A-D283-B9CF-F5D6-44674B86BC0A}"/>
              </a:ext>
            </a:extLst>
          </p:cNvPr>
          <p:cNvPicPr>
            <a:picLocks noChangeAspect="1"/>
          </p:cNvPicPr>
          <p:nvPr/>
        </p:nvPicPr>
        <p:blipFill>
          <a:blip r:embed="rId4"/>
          <a:stretch>
            <a:fillRect/>
          </a:stretch>
        </p:blipFill>
        <p:spPr>
          <a:xfrm>
            <a:off x="1062454" y="5151703"/>
            <a:ext cx="5510094" cy="1356697"/>
          </a:xfrm>
          <a:prstGeom prst="rect">
            <a:avLst/>
          </a:prstGeom>
        </p:spPr>
      </p:pic>
    </p:spTree>
    <p:extLst>
      <p:ext uri="{BB962C8B-B14F-4D97-AF65-F5344CB8AC3E}">
        <p14:creationId xmlns:p14="http://schemas.microsoft.com/office/powerpoint/2010/main" val="3974465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9666C2E-5C25-6F5C-142A-E4C201F4B039}"/>
              </a:ext>
            </a:extLst>
          </p:cNvPr>
          <p:cNvPicPr>
            <a:picLocks noChangeAspect="1"/>
          </p:cNvPicPr>
          <p:nvPr/>
        </p:nvPicPr>
        <p:blipFill>
          <a:blip r:embed="rId2"/>
          <a:stretch>
            <a:fillRect/>
          </a:stretch>
        </p:blipFill>
        <p:spPr>
          <a:xfrm>
            <a:off x="532661" y="3049314"/>
            <a:ext cx="6178858" cy="3136694"/>
          </a:xfrm>
          <a:prstGeom prst="rect">
            <a:avLst/>
          </a:prstGeom>
        </p:spPr>
      </p:pic>
      <p:pic>
        <p:nvPicPr>
          <p:cNvPr id="11" name="Picture 10">
            <a:extLst>
              <a:ext uri="{FF2B5EF4-FFF2-40B4-BE49-F238E27FC236}">
                <a16:creationId xmlns:a16="http://schemas.microsoft.com/office/drawing/2014/main" id="{607F805F-05DB-12EB-AB6E-9551505D2202}"/>
              </a:ext>
            </a:extLst>
          </p:cNvPr>
          <p:cNvPicPr>
            <a:picLocks noChangeAspect="1"/>
          </p:cNvPicPr>
          <p:nvPr/>
        </p:nvPicPr>
        <p:blipFill>
          <a:blip r:embed="rId3"/>
          <a:stretch>
            <a:fillRect/>
          </a:stretch>
        </p:blipFill>
        <p:spPr>
          <a:xfrm>
            <a:off x="7867789" y="3049314"/>
            <a:ext cx="2915970" cy="2955299"/>
          </a:xfrm>
          <a:prstGeom prst="rect">
            <a:avLst/>
          </a:prstGeom>
        </p:spPr>
      </p:pic>
      <p:sp>
        <p:nvSpPr>
          <p:cNvPr id="12" name="TextBox 11">
            <a:extLst>
              <a:ext uri="{FF2B5EF4-FFF2-40B4-BE49-F238E27FC236}">
                <a16:creationId xmlns:a16="http://schemas.microsoft.com/office/drawing/2014/main" id="{8FC00E82-8426-13E1-BD27-979AF54CEE17}"/>
              </a:ext>
            </a:extLst>
          </p:cNvPr>
          <p:cNvSpPr txBox="1"/>
          <p:nvPr/>
        </p:nvSpPr>
        <p:spPr>
          <a:xfrm>
            <a:off x="639192" y="1402672"/>
            <a:ext cx="10206711"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Below visual (left) refer to distribution of most common words occurring in the resumes from the respective categories of job roles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Visual in the right show the category distribution of resumes.</a:t>
            </a:r>
          </a:p>
          <a:p>
            <a:pPr marL="285750" indent="-285750">
              <a:buFont typeface="Wingdings" panose="05000000000000000000" pitchFamily="2" charset="2"/>
              <a:buChar char="Ø"/>
            </a:pPr>
            <a:endParaRPr lang="en-IN" dirty="0"/>
          </a:p>
        </p:txBody>
      </p:sp>
      <p:sp>
        <p:nvSpPr>
          <p:cNvPr id="2" name="TextBox 1">
            <a:extLst>
              <a:ext uri="{FF2B5EF4-FFF2-40B4-BE49-F238E27FC236}">
                <a16:creationId xmlns:a16="http://schemas.microsoft.com/office/drawing/2014/main" id="{485DD440-C5F5-84E4-7751-EB562B3CAF25}"/>
              </a:ext>
            </a:extLst>
          </p:cNvPr>
          <p:cNvSpPr txBox="1"/>
          <p:nvPr/>
        </p:nvSpPr>
        <p:spPr>
          <a:xfrm>
            <a:off x="896643" y="744775"/>
            <a:ext cx="6971146" cy="400110"/>
          </a:xfrm>
          <a:prstGeom prst="rect">
            <a:avLst/>
          </a:prstGeom>
          <a:noFill/>
        </p:spPr>
        <p:txBody>
          <a:bodyPr wrap="square" rtlCol="0">
            <a:spAutoFit/>
          </a:bodyPr>
          <a:lstStyle/>
          <a:p>
            <a:r>
              <a:rPr lang="en-IN" sz="2000" dirty="0"/>
              <a:t>Most Common Words and Category Distribution Charts</a:t>
            </a: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566350" cy="640080"/>
          </a:xfrm>
        </p:spPr>
        <p:txBody>
          <a:bodyPr/>
          <a:lstStyle/>
          <a:p>
            <a:r>
              <a:rPr lang="en-US" dirty="0">
                <a:latin typeface="Segoe UI Light" panose="020B0502040204020203" pitchFamily="34" charset="0"/>
                <a:cs typeface="Segoe UI Light" panose="020B0502040204020203" pitchFamily="34" charset="0"/>
              </a:rPr>
              <a:t>MODEL BUILDING AND MODEL EVALUATION</a:t>
            </a:r>
          </a:p>
        </p:txBody>
      </p:sp>
      <p:sp>
        <p:nvSpPr>
          <p:cNvPr id="3" name="TextBox 2">
            <a:extLst>
              <a:ext uri="{FF2B5EF4-FFF2-40B4-BE49-F238E27FC236}">
                <a16:creationId xmlns:a16="http://schemas.microsoft.com/office/drawing/2014/main" id="{90A4E8FF-74BF-8BA3-BE1A-3808E681762A}"/>
              </a:ext>
            </a:extLst>
          </p:cNvPr>
          <p:cNvSpPr txBox="1"/>
          <p:nvPr/>
        </p:nvSpPr>
        <p:spPr>
          <a:xfrm>
            <a:off x="481615" y="1269507"/>
            <a:ext cx="11097087" cy="3693319"/>
          </a:xfrm>
          <a:prstGeom prst="rect">
            <a:avLst/>
          </a:prstGeom>
          <a:noFill/>
        </p:spPr>
        <p:txBody>
          <a:bodyPr wrap="square" rtlCol="0">
            <a:spAutoFit/>
          </a:bodyPr>
          <a:lstStyle/>
          <a:p>
            <a:pPr marL="285750" indent="-285750">
              <a:buFont typeface="Wingdings" panose="05000000000000000000" pitchFamily="2" charset="2"/>
              <a:buChar char="Ø"/>
            </a:pPr>
            <a:r>
              <a:rPr lang="en-IN" dirty="0"/>
              <a:t>We’ve divided the data using train-test split and used </a:t>
            </a:r>
            <a:r>
              <a:rPr lang="en-IN" b="1" dirty="0"/>
              <a:t>TfidfVectorizer</a:t>
            </a:r>
            <a:r>
              <a:rPr lang="en-IN" dirty="0"/>
              <a:t> to </a:t>
            </a:r>
            <a:r>
              <a:rPr lang="en-US" dirty="0"/>
              <a:t>convert text data into a numerical representation that can be used by machine learning models. It stands for Term Frequency-Inverse Document Frequency and is a way to </a:t>
            </a:r>
            <a:r>
              <a:rPr lang="en-US" b="1" dirty="0"/>
              <a:t>measure the importance of a word in a document </a:t>
            </a:r>
            <a:endParaRPr lang="en-IN" b="1"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We’ve used </a:t>
            </a:r>
            <a:r>
              <a:rPr lang="en-IN" b="1" dirty="0"/>
              <a:t>Random Forest, Logistic Regression, Multinominal Navies Bayes, Adaboosting, Gradient Boosting, Xtreme Gradient boosting ,Light Gradient Boosting</a:t>
            </a:r>
            <a:r>
              <a:rPr lang="en-IN" dirty="0"/>
              <a:t> classifiers to train the model</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We’ve calculated accuracy score, recall score, precision score and F1 score for every model</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Most of the model shows maximum accuracy in both training and testing datasets.</a:t>
            </a:r>
          </a:p>
          <a:p>
            <a:pPr marL="285750" indent="-285750">
              <a:buFont typeface="Wingdings" panose="05000000000000000000" pitchFamily="2" charset="2"/>
              <a:buChar char="Ø"/>
            </a:pPr>
            <a:endParaRPr lang="en-IN" dirty="0"/>
          </a:p>
          <a:p>
            <a:endParaRPr lang="en-IN" dirty="0"/>
          </a:p>
          <a:p>
            <a:pPr marL="285750" indent="-28575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EE4B9EE4-FE5B-585F-4578-857643D2770D}"/>
              </a:ext>
            </a:extLst>
          </p:cNvPr>
          <p:cNvPicPr>
            <a:picLocks noChangeAspect="1"/>
          </p:cNvPicPr>
          <p:nvPr/>
        </p:nvPicPr>
        <p:blipFill>
          <a:blip r:embed="rId2"/>
          <a:stretch>
            <a:fillRect/>
          </a:stretch>
        </p:blipFill>
        <p:spPr>
          <a:xfrm>
            <a:off x="6389701" y="4301220"/>
            <a:ext cx="5248924" cy="2215256"/>
          </a:xfrm>
          <a:prstGeom prst="rect">
            <a:avLst/>
          </a:prstGeom>
        </p:spPr>
      </p:pic>
      <p:sp>
        <p:nvSpPr>
          <p:cNvPr id="2" name="TextBox 1">
            <a:extLst>
              <a:ext uri="{FF2B5EF4-FFF2-40B4-BE49-F238E27FC236}">
                <a16:creationId xmlns:a16="http://schemas.microsoft.com/office/drawing/2014/main" id="{9DC29EE4-D3C4-DB1A-975E-F8EC8A45446C}"/>
              </a:ext>
            </a:extLst>
          </p:cNvPr>
          <p:cNvSpPr txBox="1"/>
          <p:nvPr/>
        </p:nvSpPr>
        <p:spPr>
          <a:xfrm>
            <a:off x="521207" y="4316495"/>
            <a:ext cx="5248924"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We’ve taken Random Forest model as our final model for model deployment.</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614</TotalTime>
  <Words>783</Words>
  <Application>Microsoft Office PowerPoint</Application>
  <PresentationFormat>Widescreen</PresentationFormat>
  <Paragraphs>92</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Segoe UI</vt:lpstr>
      <vt:lpstr>Segoe UI Light</vt:lpstr>
      <vt:lpstr>Segoe UI Semibold</vt:lpstr>
      <vt:lpstr>Söhne</vt:lpstr>
      <vt:lpstr>Wingdings</vt:lpstr>
      <vt:lpstr>WelcomeDoc</vt:lpstr>
      <vt:lpstr>Resume Classification</vt:lpstr>
      <vt:lpstr>Presented by </vt:lpstr>
      <vt:lpstr>Index</vt:lpstr>
      <vt:lpstr>OBJECTIVES</vt:lpstr>
      <vt:lpstr>DATA SUMMARY</vt:lpstr>
      <vt:lpstr>PowerPoint Presentation</vt:lpstr>
      <vt:lpstr>EDA AND VISUALIZATIONS</vt:lpstr>
      <vt:lpstr>PowerPoint Presentation</vt:lpstr>
      <vt:lpstr>MODEL BUILDING AND MODEL EVALUATION</vt:lpstr>
      <vt:lpstr>PowerPoint Presentation</vt:lpstr>
      <vt:lpstr>Model Deployment</vt:lpstr>
      <vt:lpstr>CHALLENGES FACED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dc:title>
  <dc:creator>Saurabh Diwane</dc:creator>
  <cp:keywords/>
  <cp:lastModifiedBy>Saurabh Diwane</cp:lastModifiedBy>
  <cp:revision>1</cp:revision>
  <dcterms:created xsi:type="dcterms:W3CDTF">2023-04-09T17:09:05Z</dcterms:created>
  <dcterms:modified xsi:type="dcterms:W3CDTF">2023-04-11T08:17:27Z</dcterms:modified>
  <cp:version/>
</cp:coreProperties>
</file>