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70" r:id="rId6"/>
    <p:sldId id="265" r:id="rId7"/>
    <p:sldId id="266" r:id="rId8"/>
    <p:sldId id="264" r:id="rId9"/>
    <p:sldId id="267" r:id="rId10"/>
    <p:sldId id="268" r:id="rId11"/>
    <p:sldId id="260" r:id="rId12"/>
    <p:sldId id="262" r:id="rId13"/>
    <p:sldId id="261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-2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17889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9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69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50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411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7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840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54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34530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913990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74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5C3B-C7DA-452E-8F6D-01246182F75C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8A7E86-6C2D-43AF-A5BB-FEDD99F539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55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uy-and-sell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hyperlink" Target="http://flickr.com/photos/24178168@n07/4476372818" TargetMode="External"/><Relationship Id="rId7" Type="http://schemas.openxmlformats.org/officeDocument/2006/relationships/hyperlink" Target="https://creativecommons.org/licenses/by-nc/3.0/" TargetMode="External"/><Relationship Id="rId12" Type="http://schemas.openxmlformats.org/officeDocument/2006/relationships/hyperlink" Target="https://en.wikipedia.org/wiki/Quikr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hadowsgalore.com/2012/12/olx-buy-and-sell/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s://kcmusicshop.blogspot.com/2011_02_01_archiv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oticsoulzzz.wordpress.com/2015/05/04/good-old-days-the-barter-system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uy-and-sell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2126B-26AA-42AA-90C8-8553AD92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061" y="1729950"/>
            <a:ext cx="10551270" cy="2541431"/>
          </a:xfrm>
        </p:spPr>
        <p:txBody>
          <a:bodyPr>
            <a:normAutofit/>
          </a:bodyPr>
          <a:lstStyle/>
          <a:p>
            <a:r>
              <a:rPr lang="en-US" sz="7200" dirty="0">
                <a:highlight>
                  <a:srgbClr val="FFFF00"/>
                </a:highlight>
              </a:rPr>
              <a:t>Online grocery sell</a:t>
            </a:r>
            <a:br>
              <a:rPr lang="en-US" sz="7200" dirty="0">
                <a:highlight>
                  <a:srgbClr val="FFFF00"/>
                </a:highlight>
              </a:rPr>
            </a:br>
            <a:r>
              <a:rPr lang="en-US" sz="7200" dirty="0">
                <a:highlight>
                  <a:srgbClr val="FFFF00"/>
                </a:highlight>
              </a:rPr>
              <a:t>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5D1172-D9B0-4C90-A7E2-DADA89F9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573" y="3699803"/>
            <a:ext cx="10551270" cy="1951155"/>
          </a:xfrm>
        </p:spPr>
        <p:txBody>
          <a:bodyPr/>
          <a:lstStyle/>
          <a:p>
            <a:r>
              <a:rPr lang="en-US" dirty="0"/>
              <a:t>Presented by:-                                                          presented to</a:t>
            </a:r>
          </a:p>
          <a:p>
            <a:r>
              <a:rPr lang="en-US" dirty="0" err="1"/>
              <a:t>kamleshkumar</a:t>
            </a:r>
            <a:r>
              <a:rPr lang="en-US" dirty="0"/>
              <a:t> saini 53003170069                           (</a:t>
            </a:r>
            <a:r>
              <a:rPr lang="en-US" dirty="0" smtClean="0"/>
              <a:t>ma’am DR </a:t>
            </a:r>
            <a:r>
              <a:rPr lang="en-US" dirty="0" err="1" smtClean="0"/>
              <a:t>Manisha</a:t>
            </a:r>
            <a:r>
              <a:rPr lang="en-US" dirty="0" smtClean="0"/>
              <a:t> </a:t>
            </a:r>
            <a:r>
              <a:rPr lang="en-US" dirty="0" err="1" smtClean="0"/>
              <a:t>Divate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Saurabh </a:t>
            </a:r>
            <a:r>
              <a:rPr lang="en-US" dirty="0" err="1"/>
              <a:t>dubey</a:t>
            </a:r>
            <a:r>
              <a:rPr lang="en-US" dirty="0"/>
              <a:t>  53003170032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CB4D7E-32E9-4AA8-96CD-6D27B8ACD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32775" y="570617"/>
            <a:ext cx="2534215" cy="1304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C8DF68-63A7-4643-89D1-10F317BB05F1}"/>
              </a:ext>
            </a:extLst>
          </p:cNvPr>
          <p:cNvSpPr txBox="1"/>
          <p:nvPr/>
        </p:nvSpPr>
        <p:spPr>
          <a:xfrm>
            <a:off x="5138531" y="1690945"/>
            <a:ext cx="63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SemiBold" panose="020B0502040204020203" pitchFamily="34" charset="0"/>
              </a:rPr>
              <a:t> Kharidobecho.com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818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FCAD6-3C1E-4B1E-87E6-4660DEA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C8C843D-9A02-4FB2-91BB-7C3FAC28F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5570"/>
          </a:xfrm>
        </p:spPr>
      </p:pic>
    </p:spTree>
    <p:extLst>
      <p:ext uri="{BB962C8B-B14F-4D97-AF65-F5344CB8AC3E}">
        <p14:creationId xmlns:p14="http://schemas.microsoft.com/office/powerpoint/2010/main" xmlns="" val="44728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2FC7E-A7D8-4512-BC57-6FAA1E91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Weakness:-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3735B-ED19-4039-A79E-33E78E09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No assurance of quality</a:t>
            </a:r>
          </a:p>
          <a:p>
            <a:r>
              <a:rPr lang="en-US" sz="3600" dirty="0">
                <a:latin typeface="Bahnschrift SemiBold" panose="020B0502040204020203" pitchFamily="34" charset="0"/>
              </a:rPr>
              <a:t>Fraud is possible</a:t>
            </a:r>
          </a:p>
          <a:p>
            <a:r>
              <a:rPr lang="en-US" sz="3600" dirty="0">
                <a:latin typeface="Bahnschrift SemiBold" panose="020B0502040204020203" pitchFamily="34" charset="0"/>
              </a:rPr>
              <a:t>Unskilled work force</a:t>
            </a:r>
          </a:p>
          <a:p>
            <a:r>
              <a:rPr lang="en-US" sz="3600" dirty="0">
                <a:latin typeface="Bahnschrift SemiBold" panose="020B0502040204020203" pitchFamily="34" charset="0"/>
              </a:rPr>
              <a:t>Transportation is slow</a:t>
            </a:r>
          </a:p>
        </p:txBody>
      </p:sp>
    </p:spTree>
    <p:extLst>
      <p:ext uri="{BB962C8B-B14F-4D97-AF65-F5344CB8AC3E}">
        <p14:creationId xmlns:p14="http://schemas.microsoft.com/office/powerpoint/2010/main" xmlns="" val="363812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A7623-CC28-4D63-A266-D393C90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Strength:-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078D2-19A3-4243-BFC7-158EEAE2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Sell groceries (anytime) and buy groceries (anytime)  as per need.</a:t>
            </a:r>
          </a:p>
          <a:p>
            <a:r>
              <a:rPr lang="en-US" sz="3600" dirty="0"/>
              <a:t>No need of money.</a:t>
            </a:r>
          </a:p>
          <a:p>
            <a:r>
              <a:rPr lang="en-US" sz="3600" dirty="0" err="1"/>
              <a:t>Nolimit</a:t>
            </a:r>
            <a:r>
              <a:rPr lang="en-US" sz="3600" dirty="0"/>
              <a:t> of groceries.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38078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59CE0-301B-499E-9870-B9D50481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Competitors:-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38B4F6D-B5F2-4301-96AA-3D33FE427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451579" y="2004460"/>
            <a:ext cx="2412068" cy="24120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FDDC9F-4938-4015-A71B-CF78D2A6EF82}"/>
              </a:ext>
            </a:extLst>
          </p:cNvPr>
          <p:cNvSpPr txBox="1"/>
          <p:nvPr/>
        </p:nvSpPr>
        <p:spPr>
          <a:xfrm>
            <a:off x="1451579" y="4526366"/>
            <a:ext cx="24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flickr.com/photos/24178168@n07/447637281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F7FE215-0393-4F42-B872-F3F958B3D3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034892" y="2600961"/>
            <a:ext cx="2837032" cy="2588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93ACCA-5A49-480E-B5AC-8BC1CCB89724}"/>
              </a:ext>
            </a:extLst>
          </p:cNvPr>
          <p:cNvSpPr txBox="1"/>
          <p:nvPr/>
        </p:nvSpPr>
        <p:spPr>
          <a:xfrm>
            <a:off x="4883031" y="4819977"/>
            <a:ext cx="200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shadowsgalore.com/2012/12/olx-buy-and-sel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C792EB2-99C3-4027-8D5B-5BF7045483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3870655" y="1853754"/>
            <a:ext cx="4457700" cy="57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719463-11F0-4D5B-88C2-28BB0D4C7E41}"/>
              </a:ext>
            </a:extLst>
          </p:cNvPr>
          <p:cNvSpPr txBox="1"/>
          <p:nvPr/>
        </p:nvSpPr>
        <p:spPr>
          <a:xfrm>
            <a:off x="3870655" y="2425254"/>
            <a:ext cx="445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kcmusicshop.blogspot.com/2011_02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E9076FD-6AEE-4129-8C77-D5FA0F06A1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12"/>
              </a:ext>
            </a:extLst>
          </a:blip>
          <a:stretch>
            <a:fillRect/>
          </a:stretch>
        </p:blipFill>
        <p:spPr>
          <a:xfrm>
            <a:off x="7116728" y="2702666"/>
            <a:ext cx="3657600" cy="1463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F466B8-6140-4158-8269-B855973F9937}"/>
              </a:ext>
            </a:extLst>
          </p:cNvPr>
          <p:cNvSpPr txBox="1"/>
          <p:nvPr/>
        </p:nvSpPr>
        <p:spPr>
          <a:xfrm>
            <a:off x="7116728" y="4281122"/>
            <a:ext cx="365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Quik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xmlns="" val="70641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10EBE-41B8-401A-9212-3E4042AE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 Condensed" panose="020B0502040204020203" pitchFamily="34" charset="0"/>
              </a:rPr>
              <a:t>FUTURE UPDATE:-BARTER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7ABC186-80BD-48EB-941E-F4F0002E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451579" y="1853754"/>
            <a:ext cx="8645951" cy="4863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D2BD1-D1B3-4102-B906-E85DE87BA6A5}"/>
              </a:ext>
            </a:extLst>
          </p:cNvPr>
          <p:cNvSpPr txBox="1"/>
          <p:nvPr/>
        </p:nvSpPr>
        <p:spPr>
          <a:xfrm>
            <a:off x="1451579" y="5303391"/>
            <a:ext cx="723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haoticsoulzzz.wordpress.com/2015/05/04/good-old-days-the-barter-syste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5A4303C0-0D20-4F4F-A1F9-9FE8C9F4A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5508" y="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600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D7839-7E0E-460D-BB1A-B40D7DC7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7C8BB3-CFAD-40F6-9473-B067F7386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66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71B601AB-73B9-4F81-8801-B1977E01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94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5DC92-098A-4002-B94B-F78E7E7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Kharidobecho.com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79FD0-2CE6-4CC7-BC20-FECC49D3F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070" y="2123255"/>
            <a:ext cx="7582784" cy="3343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Bahnschrift SemiBold" panose="020B0502040204020203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A2D81D-94C6-4053-BC8A-67F6002C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080776" y="332078"/>
            <a:ext cx="1834900" cy="944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258FBC-B125-4B29-8187-9DD26D758AD4}"/>
              </a:ext>
            </a:extLst>
          </p:cNvPr>
          <p:cNvSpPr txBox="1"/>
          <p:nvPr/>
        </p:nvSpPr>
        <p:spPr>
          <a:xfrm>
            <a:off x="7918174" y="1074020"/>
            <a:ext cx="216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Bold" panose="020B0502040204020203" pitchFamily="34" charset="0"/>
              </a:rPr>
              <a:t>   Kharidobecho.com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0125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AF628-9805-4EE0-B894-D51E3ADB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why we choose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72312-1517-4628-A1D6-49DE0E27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Farmer </a:t>
            </a:r>
            <a:r>
              <a:rPr lang="en-US" sz="3600" dirty="0" err="1"/>
              <a:t>sucide</a:t>
            </a:r>
            <a:endParaRPr lang="en-US" sz="3600" dirty="0"/>
          </a:p>
          <a:p>
            <a:r>
              <a:rPr lang="en-US" sz="3600" dirty="0"/>
              <a:t>Farmer empowerment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905F9E-C604-4C09-9AB0-CEB223089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2602868"/>
            <a:ext cx="6018511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130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3C6C7-3AF9-4721-ABF5-87AAB56B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Aim:-</a:t>
            </a: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EC700-100F-415D-BFAA-E0AF59D7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To help every farmer of the </a:t>
            </a:r>
            <a:r>
              <a:rPr lang="en-US" sz="3600" dirty="0" err="1">
                <a:latin typeface="Bahnschrift SemiBold" panose="020B0502040204020203" pitchFamily="34" charset="0"/>
              </a:rPr>
              <a:t>india</a:t>
            </a:r>
            <a:r>
              <a:rPr lang="en-US" sz="3600" dirty="0">
                <a:latin typeface="Bahnschrift SemiBol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378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0A53B-0A6F-435E-9CC0-A8DB95BB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5B1CCF7-74CF-44C8-B128-57F70D8C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7146" y="1454899"/>
            <a:ext cx="8186626" cy="4598582"/>
          </a:xfrm>
        </p:spPr>
      </p:pic>
    </p:spTree>
    <p:extLst>
      <p:ext uri="{BB962C8B-B14F-4D97-AF65-F5344CB8AC3E}">
        <p14:creationId xmlns:p14="http://schemas.microsoft.com/office/powerpoint/2010/main" xmlns="" val="42214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C03A4-EFCF-422A-B375-0A6D4305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78388B-14F3-4020-B598-5D3ADC9D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06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35430-A134-4341-BC55-6B65CEC9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D5652C4-A205-4B59-A71C-75F9A4A8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337774" cy="6930360"/>
          </a:xfrm>
        </p:spPr>
      </p:pic>
    </p:spTree>
    <p:extLst>
      <p:ext uri="{BB962C8B-B14F-4D97-AF65-F5344CB8AC3E}">
        <p14:creationId xmlns:p14="http://schemas.microsoft.com/office/powerpoint/2010/main" xmlns="" val="15936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63B9E-7081-42C2-A57D-CEE52CB5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6172BA9-7DA2-46FF-B69C-F30553E3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8475"/>
          </a:xfrm>
        </p:spPr>
      </p:pic>
    </p:spTree>
    <p:extLst>
      <p:ext uri="{BB962C8B-B14F-4D97-AF65-F5344CB8AC3E}">
        <p14:creationId xmlns:p14="http://schemas.microsoft.com/office/powerpoint/2010/main" xmlns="" val="31541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A526C-EBC8-42F2-9C0D-2EBB6486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1AB5659-7FCE-436F-BE54-73C06CB7E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2553" y="2016125"/>
            <a:ext cx="6141219" cy="34496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09E511-1A3E-4AB5-8673-8240CD27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8768" y="0"/>
            <a:ext cx="12530767" cy="70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310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1031E-8132-469A-B1A3-A208F08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C2687F-E34B-491F-84F8-03CF63E9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16" y="0"/>
            <a:ext cx="12208957" cy="6858000"/>
          </a:xfrm>
        </p:spPr>
      </p:pic>
    </p:spTree>
    <p:extLst>
      <p:ext uri="{BB962C8B-B14F-4D97-AF65-F5344CB8AC3E}">
        <p14:creationId xmlns:p14="http://schemas.microsoft.com/office/powerpoint/2010/main" xmlns="" val="3251035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146</Words>
  <Application>Microsoft Office PowerPoint</Application>
  <PresentationFormat>Custom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Online grocery sell               </vt:lpstr>
      <vt:lpstr>why we choose this topic?</vt:lpstr>
      <vt:lpstr>Aim:-</vt:lpstr>
      <vt:lpstr>introduction</vt:lpstr>
      <vt:lpstr>Slide 5</vt:lpstr>
      <vt:lpstr>Slide 6</vt:lpstr>
      <vt:lpstr>Slide 7</vt:lpstr>
      <vt:lpstr>Slide 8</vt:lpstr>
      <vt:lpstr>Slide 9</vt:lpstr>
      <vt:lpstr>Slide 10</vt:lpstr>
      <vt:lpstr>Weakness:-</vt:lpstr>
      <vt:lpstr>Strength:-</vt:lpstr>
      <vt:lpstr>Competitors:-</vt:lpstr>
      <vt:lpstr>FUTURE UPDATE:-BARTER SYSTEM</vt:lpstr>
      <vt:lpstr>Slide 15</vt:lpstr>
      <vt:lpstr>Kharidobecho.com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grocery sell</dc:title>
  <dc:creator>jitu Saini</dc:creator>
  <cp:lastModifiedBy>wel</cp:lastModifiedBy>
  <cp:revision>8</cp:revision>
  <dcterms:created xsi:type="dcterms:W3CDTF">2020-09-21T10:26:19Z</dcterms:created>
  <dcterms:modified xsi:type="dcterms:W3CDTF">2020-09-22T08:20:49Z</dcterms:modified>
</cp:coreProperties>
</file>