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F416A-175C-4CF6-9EFD-CEF43AFB97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1F2A2D-AB4D-49E6-9563-9AE2A965485B}">
      <dgm:prSet/>
      <dgm:spPr/>
      <dgm:t>
        <a:bodyPr/>
        <a:lstStyle/>
        <a:p>
          <a:pPr>
            <a:lnSpc>
              <a:spcPct val="100000"/>
            </a:lnSpc>
          </a:pPr>
          <a:r>
            <a:rPr lang="en-IN" dirty="0"/>
            <a:t>1. Importing &amp; Analysing Data </a:t>
          </a:r>
          <a:endParaRPr lang="en-US" dirty="0"/>
        </a:p>
      </dgm:t>
    </dgm:pt>
    <dgm:pt modelId="{CFD51DA3-B402-4A76-8A65-34B23B2693C9}" type="parTrans" cxnId="{FE4FF53A-213A-404A-AC7B-79E72647FD0D}">
      <dgm:prSet/>
      <dgm:spPr/>
      <dgm:t>
        <a:bodyPr/>
        <a:lstStyle/>
        <a:p>
          <a:endParaRPr lang="en-US"/>
        </a:p>
      </dgm:t>
    </dgm:pt>
    <dgm:pt modelId="{8B317922-58EB-489D-9ACE-0EF6775B6941}" type="sibTrans" cxnId="{FE4FF53A-213A-404A-AC7B-79E72647FD0D}">
      <dgm:prSet/>
      <dgm:spPr/>
      <dgm:t>
        <a:bodyPr/>
        <a:lstStyle/>
        <a:p>
          <a:endParaRPr lang="en-US"/>
        </a:p>
      </dgm:t>
    </dgm:pt>
    <dgm:pt modelId="{7FB87D8B-0817-48C4-B73D-B1B93E8A15E7}">
      <dgm:prSet/>
      <dgm:spPr/>
      <dgm:t>
        <a:bodyPr/>
        <a:lstStyle/>
        <a:p>
          <a:pPr>
            <a:lnSpc>
              <a:spcPct val="100000"/>
            </a:lnSpc>
          </a:pPr>
          <a:r>
            <a:rPr lang="en-IN"/>
            <a:t>2. Data Cleaning &amp; EDA</a:t>
          </a:r>
          <a:endParaRPr lang="en-US"/>
        </a:p>
      </dgm:t>
    </dgm:pt>
    <dgm:pt modelId="{3466AD1A-3831-4EF6-861D-554DA20944BE}" type="parTrans" cxnId="{8B453A5E-5766-4F34-976C-26C6B6BB2A51}">
      <dgm:prSet/>
      <dgm:spPr/>
      <dgm:t>
        <a:bodyPr/>
        <a:lstStyle/>
        <a:p>
          <a:endParaRPr lang="en-US"/>
        </a:p>
      </dgm:t>
    </dgm:pt>
    <dgm:pt modelId="{06CD7D01-8D88-4573-8B6E-117143744D16}" type="sibTrans" cxnId="{8B453A5E-5766-4F34-976C-26C6B6BB2A51}">
      <dgm:prSet/>
      <dgm:spPr/>
      <dgm:t>
        <a:bodyPr/>
        <a:lstStyle/>
        <a:p>
          <a:endParaRPr lang="en-US"/>
        </a:p>
      </dgm:t>
    </dgm:pt>
    <dgm:pt modelId="{F7DB5DCF-3361-4E75-80FF-F01E899888AD}">
      <dgm:prSet/>
      <dgm:spPr/>
      <dgm:t>
        <a:bodyPr/>
        <a:lstStyle/>
        <a:p>
          <a:pPr>
            <a:lnSpc>
              <a:spcPct val="100000"/>
            </a:lnSpc>
          </a:pPr>
          <a:r>
            <a:rPr lang="en-IN"/>
            <a:t>3. Preparing Data for model building</a:t>
          </a:r>
          <a:endParaRPr lang="en-US"/>
        </a:p>
      </dgm:t>
    </dgm:pt>
    <dgm:pt modelId="{395E2859-62F2-40F9-AFCD-1305E282B1A5}" type="parTrans" cxnId="{4A446233-CC39-49D4-B42E-F439C0FCB205}">
      <dgm:prSet/>
      <dgm:spPr/>
      <dgm:t>
        <a:bodyPr/>
        <a:lstStyle/>
        <a:p>
          <a:endParaRPr lang="en-US"/>
        </a:p>
      </dgm:t>
    </dgm:pt>
    <dgm:pt modelId="{725CBEDE-34A9-481F-B3E3-C59909D8EA37}" type="sibTrans" cxnId="{4A446233-CC39-49D4-B42E-F439C0FCB205}">
      <dgm:prSet/>
      <dgm:spPr/>
      <dgm:t>
        <a:bodyPr/>
        <a:lstStyle/>
        <a:p>
          <a:endParaRPr lang="en-US"/>
        </a:p>
      </dgm:t>
    </dgm:pt>
    <dgm:pt modelId="{0268E2B6-D9E0-4564-BA55-019AEBDF96E6}">
      <dgm:prSet/>
      <dgm:spPr/>
      <dgm:t>
        <a:bodyPr/>
        <a:lstStyle/>
        <a:p>
          <a:pPr>
            <a:lnSpc>
              <a:spcPct val="100000"/>
            </a:lnSpc>
          </a:pPr>
          <a:r>
            <a:rPr lang="en-IN"/>
            <a:t>4. Building Logistics regression model</a:t>
          </a:r>
          <a:endParaRPr lang="en-US"/>
        </a:p>
      </dgm:t>
    </dgm:pt>
    <dgm:pt modelId="{46697255-5346-41D3-8260-A82A4542D623}" type="parTrans" cxnId="{7048F5E8-CB2F-4D72-BACC-9AB7DB17F4B7}">
      <dgm:prSet/>
      <dgm:spPr/>
      <dgm:t>
        <a:bodyPr/>
        <a:lstStyle/>
        <a:p>
          <a:endParaRPr lang="en-US"/>
        </a:p>
      </dgm:t>
    </dgm:pt>
    <dgm:pt modelId="{A4FA859A-5935-4794-B1D6-911E7CA89055}" type="sibTrans" cxnId="{7048F5E8-CB2F-4D72-BACC-9AB7DB17F4B7}">
      <dgm:prSet/>
      <dgm:spPr/>
      <dgm:t>
        <a:bodyPr/>
        <a:lstStyle/>
        <a:p>
          <a:endParaRPr lang="en-US"/>
        </a:p>
      </dgm:t>
    </dgm:pt>
    <dgm:pt modelId="{AEB2D317-8527-4632-B770-69B3C8A9D3A0}">
      <dgm:prSet/>
      <dgm:spPr/>
      <dgm:t>
        <a:bodyPr/>
        <a:lstStyle/>
        <a:p>
          <a:pPr>
            <a:lnSpc>
              <a:spcPct val="100000"/>
            </a:lnSpc>
          </a:pPr>
          <a:r>
            <a:rPr lang="en-IN"/>
            <a:t>5. Prediction and Model Evaluation - Train Set </a:t>
          </a:r>
          <a:endParaRPr lang="en-US"/>
        </a:p>
      </dgm:t>
    </dgm:pt>
    <dgm:pt modelId="{746444E2-46D0-4E36-9232-9A0E2D2D084F}" type="parTrans" cxnId="{44A15297-5F4E-4B32-ABFB-4CD94B1C2FF6}">
      <dgm:prSet/>
      <dgm:spPr/>
      <dgm:t>
        <a:bodyPr/>
        <a:lstStyle/>
        <a:p>
          <a:endParaRPr lang="en-US"/>
        </a:p>
      </dgm:t>
    </dgm:pt>
    <dgm:pt modelId="{CCAB7C61-CCA0-4E2B-8388-3B056FC68984}" type="sibTrans" cxnId="{44A15297-5F4E-4B32-ABFB-4CD94B1C2FF6}">
      <dgm:prSet/>
      <dgm:spPr/>
      <dgm:t>
        <a:bodyPr/>
        <a:lstStyle/>
        <a:p>
          <a:endParaRPr lang="en-US"/>
        </a:p>
      </dgm:t>
    </dgm:pt>
    <dgm:pt modelId="{C1F1C066-0A17-4DE2-BF7E-8098849E1921}">
      <dgm:prSet/>
      <dgm:spPr/>
      <dgm:t>
        <a:bodyPr/>
        <a:lstStyle/>
        <a:p>
          <a:pPr>
            <a:lnSpc>
              <a:spcPct val="100000"/>
            </a:lnSpc>
          </a:pPr>
          <a:r>
            <a:rPr lang="en-IN"/>
            <a:t>6. Prediction and Model Evaluation - Test Set </a:t>
          </a:r>
          <a:endParaRPr lang="en-US"/>
        </a:p>
      </dgm:t>
    </dgm:pt>
    <dgm:pt modelId="{9FF8C9F3-72F0-43B4-995A-E4F207EC69BC}" type="parTrans" cxnId="{02AF0825-FFFF-4FAC-B37D-1B24A8452CAD}">
      <dgm:prSet/>
      <dgm:spPr/>
      <dgm:t>
        <a:bodyPr/>
        <a:lstStyle/>
        <a:p>
          <a:endParaRPr lang="en-US"/>
        </a:p>
      </dgm:t>
    </dgm:pt>
    <dgm:pt modelId="{3A2C3465-B3EB-4C51-A45C-2E1D2796C035}" type="sibTrans" cxnId="{02AF0825-FFFF-4FAC-B37D-1B24A8452CAD}">
      <dgm:prSet/>
      <dgm:spPr/>
      <dgm:t>
        <a:bodyPr/>
        <a:lstStyle/>
        <a:p>
          <a:endParaRPr lang="en-US"/>
        </a:p>
      </dgm:t>
    </dgm:pt>
    <dgm:pt modelId="{5BCDE734-A489-4104-AD43-B663EF974083}">
      <dgm:prSet/>
      <dgm:spPr/>
      <dgm:t>
        <a:bodyPr/>
        <a:lstStyle/>
        <a:p>
          <a:pPr>
            <a:lnSpc>
              <a:spcPct val="100000"/>
            </a:lnSpc>
          </a:pPr>
          <a:r>
            <a:rPr lang="en-IN"/>
            <a:t>7. Results </a:t>
          </a:r>
          <a:endParaRPr lang="en-US"/>
        </a:p>
      </dgm:t>
    </dgm:pt>
    <dgm:pt modelId="{2C3C05C9-5060-4C35-871D-AD170F068843}" type="parTrans" cxnId="{F81E763B-8AEB-4AA8-8F5A-5B1B8AB33C40}">
      <dgm:prSet/>
      <dgm:spPr/>
      <dgm:t>
        <a:bodyPr/>
        <a:lstStyle/>
        <a:p>
          <a:endParaRPr lang="en-US"/>
        </a:p>
      </dgm:t>
    </dgm:pt>
    <dgm:pt modelId="{76136930-0B77-4501-9443-56043DB00153}" type="sibTrans" cxnId="{F81E763B-8AEB-4AA8-8F5A-5B1B8AB33C40}">
      <dgm:prSet/>
      <dgm:spPr/>
      <dgm:t>
        <a:bodyPr/>
        <a:lstStyle/>
        <a:p>
          <a:endParaRPr lang="en-US"/>
        </a:p>
      </dgm:t>
    </dgm:pt>
    <dgm:pt modelId="{6D3BEB76-5876-4240-80E8-D409E6F97450}" type="pres">
      <dgm:prSet presAssocID="{280F416A-175C-4CF6-9EFD-CEF43AFB97DF}" presName="root" presStyleCnt="0">
        <dgm:presLayoutVars>
          <dgm:dir/>
          <dgm:resizeHandles val="exact"/>
        </dgm:presLayoutVars>
      </dgm:prSet>
      <dgm:spPr/>
    </dgm:pt>
    <dgm:pt modelId="{09047D0C-4D96-41E9-95E7-98C085A84157}" type="pres">
      <dgm:prSet presAssocID="{2D1F2A2D-AB4D-49E6-9563-9AE2A965485B}" presName="compNode" presStyleCnt="0"/>
      <dgm:spPr/>
    </dgm:pt>
    <dgm:pt modelId="{BDC6A3D9-1B4F-48FF-A25B-87F822DED1E6}" type="pres">
      <dgm:prSet presAssocID="{2D1F2A2D-AB4D-49E6-9563-9AE2A965485B}" presName="bgRect" presStyleLbl="bgShp" presStyleIdx="0" presStyleCnt="7"/>
      <dgm:spPr/>
    </dgm:pt>
    <dgm:pt modelId="{75C1557A-BE71-4FCA-842F-D97EE3B557A2}" type="pres">
      <dgm:prSet presAssocID="{2D1F2A2D-AB4D-49E6-9563-9AE2A965485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C1B46AB-F427-44D4-8D3E-30A4BBB234AB}" type="pres">
      <dgm:prSet presAssocID="{2D1F2A2D-AB4D-49E6-9563-9AE2A965485B}" presName="spaceRect" presStyleCnt="0"/>
      <dgm:spPr/>
    </dgm:pt>
    <dgm:pt modelId="{EE2E9669-E992-475E-B8C6-224CA8762DFB}" type="pres">
      <dgm:prSet presAssocID="{2D1F2A2D-AB4D-49E6-9563-9AE2A965485B}" presName="parTx" presStyleLbl="revTx" presStyleIdx="0" presStyleCnt="7">
        <dgm:presLayoutVars>
          <dgm:chMax val="0"/>
          <dgm:chPref val="0"/>
        </dgm:presLayoutVars>
      </dgm:prSet>
      <dgm:spPr/>
    </dgm:pt>
    <dgm:pt modelId="{B7A82D58-C3CA-445C-A30B-07302FD21F7C}" type="pres">
      <dgm:prSet presAssocID="{8B317922-58EB-489D-9ACE-0EF6775B6941}" presName="sibTrans" presStyleCnt="0"/>
      <dgm:spPr/>
    </dgm:pt>
    <dgm:pt modelId="{F39426BD-2CC7-44F1-8E0F-EF20C093A0A9}" type="pres">
      <dgm:prSet presAssocID="{7FB87D8B-0817-48C4-B73D-B1B93E8A15E7}" presName="compNode" presStyleCnt="0"/>
      <dgm:spPr/>
    </dgm:pt>
    <dgm:pt modelId="{466AB4AB-18F1-46D8-BE84-D3EEB249B1A6}" type="pres">
      <dgm:prSet presAssocID="{7FB87D8B-0817-48C4-B73D-B1B93E8A15E7}" presName="bgRect" presStyleLbl="bgShp" presStyleIdx="1" presStyleCnt="7"/>
      <dgm:spPr/>
    </dgm:pt>
    <dgm:pt modelId="{3BF80F41-8C36-47F1-B5AE-368EBDBED105}" type="pres">
      <dgm:prSet presAssocID="{7FB87D8B-0817-48C4-B73D-B1B93E8A15E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6F42B324-C6F8-421B-A26C-AA02714407DE}" type="pres">
      <dgm:prSet presAssocID="{7FB87D8B-0817-48C4-B73D-B1B93E8A15E7}" presName="spaceRect" presStyleCnt="0"/>
      <dgm:spPr/>
    </dgm:pt>
    <dgm:pt modelId="{E7CF6D51-EE75-4E5E-BA52-FB2250DAD433}" type="pres">
      <dgm:prSet presAssocID="{7FB87D8B-0817-48C4-B73D-B1B93E8A15E7}" presName="parTx" presStyleLbl="revTx" presStyleIdx="1" presStyleCnt="7">
        <dgm:presLayoutVars>
          <dgm:chMax val="0"/>
          <dgm:chPref val="0"/>
        </dgm:presLayoutVars>
      </dgm:prSet>
      <dgm:spPr/>
    </dgm:pt>
    <dgm:pt modelId="{8D8CE14A-C8F9-4AFF-8217-51E4312705DF}" type="pres">
      <dgm:prSet presAssocID="{06CD7D01-8D88-4573-8B6E-117143744D16}" presName="sibTrans" presStyleCnt="0"/>
      <dgm:spPr/>
    </dgm:pt>
    <dgm:pt modelId="{BAA0E3A1-47EB-4F63-A2D3-BD130D510084}" type="pres">
      <dgm:prSet presAssocID="{F7DB5DCF-3361-4E75-80FF-F01E899888AD}" presName="compNode" presStyleCnt="0"/>
      <dgm:spPr/>
    </dgm:pt>
    <dgm:pt modelId="{845232C6-093A-4C53-A529-24F7DAED2E20}" type="pres">
      <dgm:prSet presAssocID="{F7DB5DCF-3361-4E75-80FF-F01E899888AD}" presName="bgRect" presStyleLbl="bgShp" presStyleIdx="2" presStyleCnt="7"/>
      <dgm:spPr/>
    </dgm:pt>
    <dgm:pt modelId="{252039A6-0775-478F-AAC1-2F2AC7CA7F7E}" type="pres">
      <dgm:prSet presAssocID="{F7DB5DCF-3361-4E75-80FF-F01E899888A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5979324-4EA6-4190-A6CA-1826B868CFD2}" type="pres">
      <dgm:prSet presAssocID="{F7DB5DCF-3361-4E75-80FF-F01E899888AD}" presName="spaceRect" presStyleCnt="0"/>
      <dgm:spPr/>
    </dgm:pt>
    <dgm:pt modelId="{5D013FCD-D389-4D91-9161-A38DAE71B1E1}" type="pres">
      <dgm:prSet presAssocID="{F7DB5DCF-3361-4E75-80FF-F01E899888AD}" presName="parTx" presStyleLbl="revTx" presStyleIdx="2" presStyleCnt="7">
        <dgm:presLayoutVars>
          <dgm:chMax val="0"/>
          <dgm:chPref val="0"/>
        </dgm:presLayoutVars>
      </dgm:prSet>
      <dgm:spPr/>
    </dgm:pt>
    <dgm:pt modelId="{3246446A-FDD8-4458-85D4-42D77A148E8D}" type="pres">
      <dgm:prSet presAssocID="{725CBEDE-34A9-481F-B3E3-C59909D8EA37}" presName="sibTrans" presStyleCnt="0"/>
      <dgm:spPr/>
    </dgm:pt>
    <dgm:pt modelId="{60C45115-9C06-428B-A559-B76045F045DD}" type="pres">
      <dgm:prSet presAssocID="{0268E2B6-D9E0-4564-BA55-019AEBDF96E6}" presName="compNode" presStyleCnt="0"/>
      <dgm:spPr/>
    </dgm:pt>
    <dgm:pt modelId="{D63B7EBB-5C9D-4A03-8CF3-A1B3406BC9BE}" type="pres">
      <dgm:prSet presAssocID="{0268E2B6-D9E0-4564-BA55-019AEBDF96E6}" presName="bgRect" presStyleLbl="bgShp" presStyleIdx="3" presStyleCnt="7"/>
      <dgm:spPr/>
    </dgm:pt>
    <dgm:pt modelId="{01F0018C-9A0A-47F4-8557-B88FC11BF0BD}" type="pres">
      <dgm:prSet presAssocID="{0268E2B6-D9E0-4564-BA55-019AEBDF96E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BEE471A8-F3F3-468F-8BEE-680819FAC94F}" type="pres">
      <dgm:prSet presAssocID="{0268E2B6-D9E0-4564-BA55-019AEBDF96E6}" presName="spaceRect" presStyleCnt="0"/>
      <dgm:spPr/>
    </dgm:pt>
    <dgm:pt modelId="{FE4CD214-0413-4C83-9CEE-AB4154FC899A}" type="pres">
      <dgm:prSet presAssocID="{0268E2B6-D9E0-4564-BA55-019AEBDF96E6}" presName="parTx" presStyleLbl="revTx" presStyleIdx="3" presStyleCnt="7">
        <dgm:presLayoutVars>
          <dgm:chMax val="0"/>
          <dgm:chPref val="0"/>
        </dgm:presLayoutVars>
      </dgm:prSet>
      <dgm:spPr/>
    </dgm:pt>
    <dgm:pt modelId="{2D8EA24A-A490-458B-BEF0-9A31E9153727}" type="pres">
      <dgm:prSet presAssocID="{A4FA859A-5935-4794-B1D6-911E7CA89055}" presName="sibTrans" presStyleCnt="0"/>
      <dgm:spPr/>
    </dgm:pt>
    <dgm:pt modelId="{0B52D1F8-A7D3-4CA4-9CA4-FFD1591F4DC4}" type="pres">
      <dgm:prSet presAssocID="{AEB2D317-8527-4632-B770-69B3C8A9D3A0}" presName="compNode" presStyleCnt="0"/>
      <dgm:spPr/>
    </dgm:pt>
    <dgm:pt modelId="{C4BC2CF3-086F-4431-BC59-9D1B25C45B37}" type="pres">
      <dgm:prSet presAssocID="{AEB2D317-8527-4632-B770-69B3C8A9D3A0}" presName="bgRect" presStyleLbl="bgShp" presStyleIdx="4" presStyleCnt="7"/>
      <dgm:spPr/>
    </dgm:pt>
    <dgm:pt modelId="{0CC02D5D-FC7C-456A-87BC-9043DBF4EAD8}" type="pres">
      <dgm:prSet presAssocID="{AEB2D317-8527-4632-B770-69B3C8A9D3A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in"/>
        </a:ext>
      </dgm:extLst>
    </dgm:pt>
    <dgm:pt modelId="{456DA9A7-E640-4C90-AC56-EDDE114E26D0}" type="pres">
      <dgm:prSet presAssocID="{AEB2D317-8527-4632-B770-69B3C8A9D3A0}" presName="spaceRect" presStyleCnt="0"/>
      <dgm:spPr/>
    </dgm:pt>
    <dgm:pt modelId="{D4F6DAFF-FF35-4B1F-8DC2-C68064830ED4}" type="pres">
      <dgm:prSet presAssocID="{AEB2D317-8527-4632-B770-69B3C8A9D3A0}" presName="parTx" presStyleLbl="revTx" presStyleIdx="4" presStyleCnt="7">
        <dgm:presLayoutVars>
          <dgm:chMax val="0"/>
          <dgm:chPref val="0"/>
        </dgm:presLayoutVars>
      </dgm:prSet>
      <dgm:spPr/>
    </dgm:pt>
    <dgm:pt modelId="{12130C94-EAB1-4029-9096-34D0EFC01028}" type="pres">
      <dgm:prSet presAssocID="{CCAB7C61-CCA0-4E2B-8388-3B056FC68984}" presName="sibTrans" presStyleCnt="0"/>
      <dgm:spPr/>
    </dgm:pt>
    <dgm:pt modelId="{41B4255F-A8D8-4548-9DE2-9C56C7AE5ADB}" type="pres">
      <dgm:prSet presAssocID="{C1F1C066-0A17-4DE2-BF7E-8098849E1921}" presName="compNode" presStyleCnt="0"/>
      <dgm:spPr/>
    </dgm:pt>
    <dgm:pt modelId="{8E1575AB-764A-47C9-881D-2AAFF5EDB63D}" type="pres">
      <dgm:prSet presAssocID="{C1F1C066-0A17-4DE2-BF7E-8098849E1921}" presName="bgRect" presStyleLbl="bgShp" presStyleIdx="5" presStyleCnt="7"/>
      <dgm:spPr/>
    </dgm:pt>
    <dgm:pt modelId="{F1CF6483-439F-49F2-8ADF-B9A21A878503}" type="pres">
      <dgm:prSet presAssocID="{C1F1C066-0A17-4DE2-BF7E-8098849E192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01B43D59-0643-4534-B908-91D1C9EDBF8F}" type="pres">
      <dgm:prSet presAssocID="{C1F1C066-0A17-4DE2-BF7E-8098849E1921}" presName="spaceRect" presStyleCnt="0"/>
      <dgm:spPr/>
    </dgm:pt>
    <dgm:pt modelId="{2FE74B27-41F1-4743-BA5C-7BC35DD40BD1}" type="pres">
      <dgm:prSet presAssocID="{C1F1C066-0A17-4DE2-BF7E-8098849E1921}" presName="parTx" presStyleLbl="revTx" presStyleIdx="5" presStyleCnt="7">
        <dgm:presLayoutVars>
          <dgm:chMax val="0"/>
          <dgm:chPref val="0"/>
        </dgm:presLayoutVars>
      </dgm:prSet>
      <dgm:spPr/>
    </dgm:pt>
    <dgm:pt modelId="{B79D9158-F9A0-4095-869D-AC9AE9041297}" type="pres">
      <dgm:prSet presAssocID="{3A2C3465-B3EB-4C51-A45C-2E1D2796C035}" presName="sibTrans" presStyleCnt="0"/>
      <dgm:spPr/>
    </dgm:pt>
    <dgm:pt modelId="{D5E8B79A-70EA-4652-8953-4AEF4F1878D1}" type="pres">
      <dgm:prSet presAssocID="{5BCDE734-A489-4104-AD43-B663EF974083}" presName="compNode" presStyleCnt="0"/>
      <dgm:spPr/>
    </dgm:pt>
    <dgm:pt modelId="{B18B7C79-F947-49DD-81BB-68D1675AB24E}" type="pres">
      <dgm:prSet presAssocID="{5BCDE734-A489-4104-AD43-B663EF974083}" presName="bgRect" presStyleLbl="bgShp" presStyleIdx="6" presStyleCnt="7"/>
      <dgm:spPr/>
    </dgm:pt>
    <dgm:pt modelId="{4966C2A5-3336-4727-AF4C-498BBDF987A5}" type="pres">
      <dgm:prSet presAssocID="{5BCDE734-A489-4104-AD43-B663EF97408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7BC75602-50A3-4685-85F3-F7B1E3A34A9B}" type="pres">
      <dgm:prSet presAssocID="{5BCDE734-A489-4104-AD43-B663EF974083}" presName="spaceRect" presStyleCnt="0"/>
      <dgm:spPr/>
    </dgm:pt>
    <dgm:pt modelId="{79471767-C684-4ECF-A1E1-3C599408A5D6}" type="pres">
      <dgm:prSet presAssocID="{5BCDE734-A489-4104-AD43-B663EF974083}" presName="parTx" presStyleLbl="revTx" presStyleIdx="6" presStyleCnt="7">
        <dgm:presLayoutVars>
          <dgm:chMax val="0"/>
          <dgm:chPref val="0"/>
        </dgm:presLayoutVars>
      </dgm:prSet>
      <dgm:spPr/>
    </dgm:pt>
  </dgm:ptLst>
  <dgm:cxnLst>
    <dgm:cxn modelId="{255C960C-94FD-4B5D-84D4-FC004CE60876}" type="presOf" srcId="{2D1F2A2D-AB4D-49E6-9563-9AE2A965485B}" destId="{EE2E9669-E992-475E-B8C6-224CA8762DFB}" srcOrd="0" destOrd="0" presId="urn:microsoft.com/office/officeart/2018/2/layout/IconVerticalSolidList"/>
    <dgm:cxn modelId="{9F3B5C14-72CD-439F-BDE3-AABAA44E25C3}" type="presOf" srcId="{7FB87D8B-0817-48C4-B73D-B1B93E8A15E7}" destId="{E7CF6D51-EE75-4E5E-BA52-FB2250DAD433}" srcOrd="0" destOrd="0" presId="urn:microsoft.com/office/officeart/2018/2/layout/IconVerticalSolidList"/>
    <dgm:cxn modelId="{02AF0825-FFFF-4FAC-B37D-1B24A8452CAD}" srcId="{280F416A-175C-4CF6-9EFD-CEF43AFB97DF}" destId="{C1F1C066-0A17-4DE2-BF7E-8098849E1921}" srcOrd="5" destOrd="0" parTransId="{9FF8C9F3-72F0-43B4-995A-E4F207EC69BC}" sibTransId="{3A2C3465-B3EB-4C51-A45C-2E1D2796C035}"/>
    <dgm:cxn modelId="{4A446233-CC39-49D4-B42E-F439C0FCB205}" srcId="{280F416A-175C-4CF6-9EFD-CEF43AFB97DF}" destId="{F7DB5DCF-3361-4E75-80FF-F01E899888AD}" srcOrd="2" destOrd="0" parTransId="{395E2859-62F2-40F9-AFCD-1305E282B1A5}" sibTransId="{725CBEDE-34A9-481F-B3E3-C59909D8EA37}"/>
    <dgm:cxn modelId="{FE4FF53A-213A-404A-AC7B-79E72647FD0D}" srcId="{280F416A-175C-4CF6-9EFD-CEF43AFB97DF}" destId="{2D1F2A2D-AB4D-49E6-9563-9AE2A965485B}" srcOrd="0" destOrd="0" parTransId="{CFD51DA3-B402-4A76-8A65-34B23B2693C9}" sibTransId="{8B317922-58EB-489D-9ACE-0EF6775B6941}"/>
    <dgm:cxn modelId="{F81E763B-8AEB-4AA8-8F5A-5B1B8AB33C40}" srcId="{280F416A-175C-4CF6-9EFD-CEF43AFB97DF}" destId="{5BCDE734-A489-4104-AD43-B663EF974083}" srcOrd="6" destOrd="0" parTransId="{2C3C05C9-5060-4C35-871D-AD170F068843}" sibTransId="{76136930-0B77-4501-9443-56043DB00153}"/>
    <dgm:cxn modelId="{6201ED40-1964-4505-AD70-08115EFC15B0}" type="presOf" srcId="{5BCDE734-A489-4104-AD43-B663EF974083}" destId="{79471767-C684-4ECF-A1E1-3C599408A5D6}" srcOrd="0" destOrd="0" presId="urn:microsoft.com/office/officeart/2018/2/layout/IconVerticalSolidList"/>
    <dgm:cxn modelId="{8B453A5E-5766-4F34-976C-26C6B6BB2A51}" srcId="{280F416A-175C-4CF6-9EFD-CEF43AFB97DF}" destId="{7FB87D8B-0817-48C4-B73D-B1B93E8A15E7}" srcOrd="1" destOrd="0" parTransId="{3466AD1A-3831-4EF6-861D-554DA20944BE}" sibTransId="{06CD7D01-8D88-4573-8B6E-117143744D16}"/>
    <dgm:cxn modelId="{FD787F56-F67B-4335-8967-7BFA62F5EA30}" type="presOf" srcId="{F7DB5DCF-3361-4E75-80FF-F01E899888AD}" destId="{5D013FCD-D389-4D91-9161-A38DAE71B1E1}" srcOrd="0" destOrd="0" presId="urn:microsoft.com/office/officeart/2018/2/layout/IconVerticalSolidList"/>
    <dgm:cxn modelId="{7D89537A-829D-40DD-AAC7-AB2CD0F8F017}" type="presOf" srcId="{C1F1C066-0A17-4DE2-BF7E-8098849E1921}" destId="{2FE74B27-41F1-4743-BA5C-7BC35DD40BD1}" srcOrd="0" destOrd="0" presId="urn:microsoft.com/office/officeart/2018/2/layout/IconVerticalSolidList"/>
    <dgm:cxn modelId="{F836167B-2B9B-4E4C-A441-5F018AC92C10}" type="presOf" srcId="{0268E2B6-D9E0-4564-BA55-019AEBDF96E6}" destId="{FE4CD214-0413-4C83-9CEE-AB4154FC899A}" srcOrd="0" destOrd="0" presId="urn:microsoft.com/office/officeart/2018/2/layout/IconVerticalSolidList"/>
    <dgm:cxn modelId="{44A15297-5F4E-4B32-ABFB-4CD94B1C2FF6}" srcId="{280F416A-175C-4CF6-9EFD-CEF43AFB97DF}" destId="{AEB2D317-8527-4632-B770-69B3C8A9D3A0}" srcOrd="4" destOrd="0" parTransId="{746444E2-46D0-4E36-9232-9A0E2D2D084F}" sibTransId="{CCAB7C61-CCA0-4E2B-8388-3B056FC68984}"/>
    <dgm:cxn modelId="{5918BB9C-45F5-4D6B-83C0-7ACC433A7DDA}" type="presOf" srcId="{AEB2D317-8527-4632-B770-69B3C8A9D3A0}" destId="{D4F6DAFF-FF35-4B1F-8DC2-C68064830ED4}" srcOrd="0" destOrd="0" presId="urn:microsoft.com/office/officeart/2018/2/layout/IconVerticalSolidList"/>
    <dgm:cxn modelId="{725DE1CD-45B4-4215-8153-924567027CC4}" type="presOf" srcId="{280F416A-175C-4CF6-9EFD-CEF43AFB97DF}" destId="{6D3BEB76-5876-4240-80E8-D409E6F97450}" srcOrd="0" destOrd="0" presId="urn:microsoft.com/office/officeart/2018/2/layout/IconVerticalSolidList"/>
    <dgm:cxn modelId="{7048F5E8-CB2F-4D72-BACC-9AB7DB17F4B7}" srcId="{280F416A-175C-4CF6-9EFD-CEF43AFB97DF}" destId="{0268E2B6-D9E0-4564-BA55-019AEBDF96E6}" srcOrd="3" destOrd="0" parTransId="{46697255-5346-41D3-8260-A82A4542D623}" sibTransId="{A4FA859A-5935-4794-B1D6-911E7CA89055}"/>
    <dgm:cxn modelId="{34343142-5405-4337-A2BA-A453A91628C2}" type="presParOf" srcId="{6D3BEB76-5876-4240-80E8-D409E6F97450}" destId="{09047D0C-4D96-41E9-95E7-98C085A84157}" srcOrd="0" destOrd="0" presId="urn:microsoft.com/office/officeart/2018/2/layout/IconVerticalSolidList"/>
    <dgm:cxn modelId="{064BD8E7-ABEB-41DE-B2BD-1BD9EE867CD7}" type="presParOf" srcId="{09047D0C-4D96-41E9-95E7-98C085A84157}" destId="{BDC6A3D9-1B4F-48FF-A25B-87F822DED1E6}" srcOrd="0" destOrd="0" presId="urn:microsoft.com/office/officeart/2018/2/layout/IconVerticalSolidList"/>
    <dgm:cxn modelId="{6DA3C28E-7A0E-4C90-A7EC-592D0026D585}" type="presParOf" srcId="{09047D0C-4D96-41E9-95E7-98C085A84157}" destId="{75C1557A-BE71-4FCA-842F-D97EE3B557A2}" srcOrd="1" destOrd="0" presId="urn:microsoft.com/office/officeart/2018/2/layout/IconVerticalSolidList"/>
    <dgm:cxn modelId="{A7A0252B-59D0-449E-B5BF-7F9C77617155}" type="presParOf" srcId="{09047D0C-4D96-41E9-95E7-98C085A84157}" destId="{7C1B46AB-F427-44D4-8D3E-30A4BBB234AB}" srcOrd="2" destOrd="0" presId="urn:microsoft.com/office/officeart/2018/2/layout/IconVerticalSolidList"/>
    <dgm:cxn modelId="{73B0278B-8CCC-4C54-93F1-0CE4A818538D}" type="presParOf" srcId="{09047D0C-4D96-41E9-95E7-98C085A84157}" destId="{EE2E9669-E992-475E-B8C6-224CA8762DFB}" srcOrd="3" destOrd="0" presId="urn:microsoft.com/office/officeart/2018/2/layout/IconVerticalSolidList"/>
    <dgm:cxn modelId="{AB2AADA2-3841-4F59-B36D-326255791B40}" type="presParOf" srcId="{6D3BEB76-5876-4240-80E8-D409E6F97450}" destId="{B7A82D58-C3CA-445C-A30B-07302FD21F7C}" srcOrd="1" destOrd="0" presId="urn:microsoft.com/office/officeart/2018/2/layout/IconVerticalSolidList"/>
    <dgm:cxn modelId="{9CE2EDA8-84BC-427A-8E90-0C0427EE7994}" type="presParOf" srcId="{6D3BEB76-5876-4240-80E8-D409E6F97450}" destId="{F39426BD-2CC7-44F1-8E0F-EF20C093A0A9}" srcOrd="2" destOrd="0" presId="urn:microsoft.com/office/officeart/2018/2/layout/IconVerticalSolidList"/>
    <dgm:cxn modelId="{BC1233A0-C746-4473-AEEF-03FCDFB22A95}" type="presParOf" srcId="{F39426BD-2CC7-44F1-8E0F-EF20C093A0A9}" destId="{466AB4AB-18F1-46D8-BE84-D3EEB249B1A6}" srcOrd="0" destOrd="0" presId="urn:microsoft.com/office/officeart/2018/2/layout/IconVerticalSolidList"/>
    <dgm:cxn modelId="{BCC44BDA-6286-4DB9-8D21-FB864B414950}" type="presParOf" srcId="{F39426BD-2CC7-44F1-8E0F-EF20C093A0A9}" destId="{3BF80F41-8C36-47F1-B5AE-368EBDBED105}" srcOrd="1" destOrd="0" presId="urn:microsoft.com/office/officeart/2018/2/layout/IconVerticalSolidList"/>
    <dgm:cxn modelId="{F713D7CA-5303-407F-A68A-F0061A97F55C}" type="presParOf" srcId="{F39426BD-2CC7-44F1-8E0F-EF20C093A0A9}" destId="{6F42B324-C6F8-421B-A26C-AA02714407DE}" srcOrd="2" destOrd="0" presId="urn:microsoft.com/office/officeart/2018/2/layout/IconVerticalSolidList"/>
    <dgm:cxn modelId="{DE30F8D6-49FA-4EDD-A177-A0F664E64812}" type="presParOf" srcId="{F39426BD-2CC7-44F1-8E0F-EF20C093A0A9}" destId="{E7CF6D51-EE75-4E5E-BA52-FB2250DAD433}" srcOrd="3" destOrd="0" presId="urn:microsoft.com/office/officeart/2018/2/layout/IconVerticalSolidList"/>
    <dgm:cxn modelId="{31A43623-4390-419D-94DD-CEE5705DAB00}" type="presParOf" srcId="{6D3BEB76-5876-4240-80E8-D409E6F97450}" destId="{8D8CE14A-C8F9-4AFF-8217-51E4312705DF}" srcOrd="3" destOrd="0" presId="urn:microsoft.com/office/officeart/2018/2/layout/IconVerticalSolidList"/>
    <dgm:cxn modelId="{18FDDA39-6971-4B4B-A564-853CFE37962C}" type="presParOf" srcId="{6D3BEB76-5876-4240-80E8-D409E6F97450}" destId="{BAA0E3A1-47EB-4F63-A2D3-BD130D510084}" srcOrd="4" destOrd="0" presId="urn:microsoft.com/office/officeart/2018/2/layout/IconVerticalSolidList"/>
    <dgm:cxn modelId="{1AD4E4C5-4678-425E-A3CB-3B324785B7E0}" type="presParOf" srcId="{BAA0E3A1-47EB-4F63-A2D3-BD130D510084}" destId="{845232C6-093A-4C53-A529-24F7DAED2E20}" srcOrd="0" destOrd="0" presId="urn:microsoft.com/office/officeart/2018/2/layout/IconVerticalSolidList"/>
    <dgm:cxn modelId="{94185614-2762-46CE-A2D9-D4D3525EDDEC}" type="presParOf" srcId="{BAA0E3A1-47EB-4F63-A2D3-BD130D510084}" destId="{252039A6-0775-478F-AAC1-2F2AC7CA7F7E}" srcOrd="1" destOrd="0" presId="urn:microsoft.com/office/officeart/2018/2/layout/IconVerticalSolidList"/>
    <dgm:cxn modelId="{E79B4507-E436-428E-89CE-E2634EBC9F86}" type="presParOf" srcId="{BAA0E3A1-47EB-4F63-A2D3-BD130D510084}" destId="{F5979324-4EA6-4190-A6CA-1826B868CFD2}" srcOrd="2" destOrd="0" presId="urn:microsoft.com/office/officeart/2018/2/layout/IconVerticalSolidList"/>
    <dgm:cxn modelId="{BB5204FC-FA07-4F08-9A49-6F689AEA245D}" type="presParOf" srcId="{BAA0E3A1-47EB-4F63-A2D3-BD130D510084}" destId="{5D013FCD-D389-4D91-9161-A38DAE71B1E1}" srcOrd="3" destOrd="0" presId="urn:microsoft.com/office/officeart/2018/2/layout/IconVerticalSolidList"/>
    <dgm:cxn modelId="{DC70BCCA-C16F-4BA3-BC6B-F382A432740F}" type="presParOf" srcId="{6D3BEB76-5876-4240-80E8-D409E6F97450}" destId="{3246446A-FDD8-4458-85D4-42D77A148E8D}" srcOrd="5" destOrd="0" presId="urn:microsoft.com/office/officeart/2018/2/layout/IconVerticalSolidList"/>
    <dgm:cxn modelId="{681668D0-A2D2-4685-83D8-42572416259B}" type="presParOf" srcId="{6D3BEB76-5876-4240-80E8-D409E6F97450}" destId="{60C45115-9C06-428B-A559-B76045F045DD}" srcOrd="6" destOrd="0" presId="urn:microsoft.com/office/officeart/2018/2/layout/IconVerticalSolidList"/>
    <dgm:cxn modelId="{3297D9DE-E9B8-4D36-8340-44B8EF52F0FF}" type="presParOf" srcId="{60C45115-9C06-428B-A559-B76045F045DD}" destId="{D63B7EBB-5C9D-4A03-8CF3-A1B3406BC9BE}" srcOrd="0" destOrd="0" presId="urn:microsoft.com/office/officeart/2018/2/layout/IconVerticalSolidList"/>
    <dgm:cxn modelId="{270A8830-6797-4899-8A81-306893E7B6C6}" type="presParOf" srcId="{60C45115-9C06-428B-A559-B76045F045DD}" destId="{01F0018C-9A0A-47F4-8557-B88FC11BF0BD}" srcOrd="1" destOrd="0" presId="urn:microsoft.com/office/officeart/2018/2/layout/IconVerticalSolidList"/>
    <dgm:cxn modelId="{5549E7BF-C27E-41DA-BCB5-D8FC9249D154}" type="presParOf" srcId="{60C45115-9C06-428B-A559-B76045F045DD}" destId="{BEE471A8-F3F3-468F-8BEE-680819FAC94F}" srcOrd="2" destOrd="0" presId="urn:microsoft.com/office/officeart/2018/2/layout/IconVerticalSolidList"/>
    <dgm:cxn modelId="{D2777305-8D2F-456D-8163-53045E833779}" type="presParOf" srcId="{60C45115-9C06-428B-A559-B76045F045DD}" destId="{FE4CD214-0413-4C83-9CEE-AB4154FC899A}" srcOrd="3" destOrd="0" presId="urn:microsoft.com/office/officeart/2018/2/layout/IconVerticalSolidList"/>
    <dgm:cxn modelId="{79CB762C-6BFE-418A-8B5A-17273233D319}" type="presParOf" srcId="{6D3BEB76-5876-4240-80E8-D409E6F97450}" destId="{2D8EA24A-A490-458B-BEF0-9A31E9153727}" srcOrd="7" destOrd="0" presId="urn:microsoft.com/office/officeart/2018/2/layout/IconVerticalSolidList"/>
    <dgm:cxn modelId="{501F9151-C343-4FCD-BD20-D632D00813DD}" type="presParOf" srcId="{6D3BEB76-5876-4240-80E8-D409E6F97450}" destId="{0B52D1F8-A7D3-4CA4-9CA4-FFD1591F4DC4}" srcOrd="8" destOrd="0" presId="urn:microsoft.com/office/officeart/2018/2/layout/IconVerticalSolidList"/>
    <dgm:cxn modelId="{DC47CB0D-684C-44AA-8FAD-E7D371E7C2E8}" type="presParOf" srcId="{0B52D1F8-A7D3-4CA4-9CA4-FFD1591F4DC4}" destId="{C4BC2CF3-086F-4431-BC59-9D1B25C45B37}" srcOrd="0" destOrd="0" presId="urn:microsoft.com/office/officeart/2018/2/layout/IconVerticalSolidList"/>
    <dgm:cxn modelId="{D43C58B9-0088-4D37-991C-5ED439A9FAFA}" type="presParOf" srcId="{0B52D1F8-A7D3-4CA4-9CA4-FFD1591F4DC4}" destId="{0CC02D5D-FC7C-456A-87BC-9043DBF4EAD8}" srcOrd="1" destOrd="0" presId="urn:microsoft.com/office/officeart/2018/2/layout/IconVerticalSolidList"/>
    <dgm:cxn modelId="{AA6E4DE2-4811-4720-AE9F-344986F54EFF}" type="presParOf" srcId="{0B52D1F8-A7D3-4CA4-9CA4-FFD1591F4DC4}" destId="{456DA9A7-E640-4C90-AC56-EDDE114E26D0}" srcOrd="2" destOrd="0" presId="urn:microsoft.com/office/officeart/2018/2/layout/IconVerticalSolidList"/>
    <dgm:cxn modelId="{8112841B-50F3-4867-9C23-6C0F1B5CB859}" type="presParOf" srcId="{0B52D1F8-A7D3-4CA4-9CA4-FFD1591F4DC4}" destId="{D4F6DAFF-FF35-4B1F-8DC2-C68064830ED4}" srcOrd="3" destOrd="0" presId="urn:microsoft.com/office/officeart/2018/2/layout/IconVerticalSolidList"/>
    <dgm:cxn modelId="{81F2432D-0611-429C-BAFA-F11792973BA7}" type="presParOf" srcId="{6D3BEB76-5876-4240-80E8-D409E6F97450}" destId="{12130C94-EAB1-4029-9096-34D0EFC01028}" srcOrd="9" destOrd="0" presId="urn:microsoft.com/office/officeart/2018/2/layout/IconVerticalSolidList"/>
    <dgm:cxn modelId="{3B9BBF08-AED1-4411-BF9E-97BC0CFD9C7E}" type="presParOf" srcId="{6D3BEB76-5876-4240-80E8-D409E6F97450}" destId="{41B4255F-A8D8-4548-9DE2-9C56C7AE5ADB}" srcOrd="10" destOrd="0" presId="urn:microsoft.com/office/officeart/2018/2/layout/IconVerticalSolidList"/>
    <dgm:cxn modelId="{2C31C219-4D04-421E-B30F-A9DE76AD2317}" type="presParOf" srcId="{41B4255F-A8D8-4548-9DE2-9C56C7AE5ADB}" destId="{8E1575AB-764A-47C9-881D-2AAFF5EDB63D}" srcOrd="0" destOrd="0" presId="urn:microsoft.com/office/officeart/2018/2/layout/IconVerticalSolidList"/>
    <dgm:cxn modelId="{4EE327B7-F292-4CB8-B921-A7C57A6C9B2E}" type="presParOf" srcId="{41B4255F-A8D8-4548-9DE2-9C56C7AE5ADB}" destId="{F1CF6483-439F-49F2-8ADF-B9A21A878503}" srcOrd="1" destOrd="0" presId="urn:microsoft.com/office/officeart/2018/2/layout/IconVerticalSolidList"/>
    <dgm:cxn modelId="{A0A2623A-0738-45E2-9B73-1BA99DDE1CEE}" type="presParOf" srcId="{41B4255F-A8D8-4548-9DE2-9C56C7AE5ADB}" destId="{01B43D59-0643-4534-B908-91D1C9EDBF8F}" srcOrd="2" destOrd="0" presId="urn:microsoft.com/office/officeart/2018/2/layout/IconVerticalSolidList"/>
    <dgm:cxn modelId="{B84B1AA7-C87B-496F-9146-943BD31277F8}" type="presParOf" srcId="{41B4255F-A8D8-4548-9DE2-9C56C7AE5ADB}" destId="{2FE74B27-41F1-4743-BA5C-7BC35DD40BD1}" srcOrd="3" destOrd="0" presId="urn:microsoft.com/office/officeart/2018/2/layout/IconVerticalSolidList"/>
    <dgm:cxn modelId="{6EA5CD26-A9FA-4C41-9E5F-09EE49911AC7}" type="presParOf" srcId="{6D3BEB76-5876-4240-80E8-D409E6F97450}" destId="{B79D9158-F9A0-4095-869D-AC9AE9041297}" srcOrd="11" destOrd="0" presId="urn:microsoft.com/office/officeart/2018/2/layout/IconVerticalSolidList"/>
    <dgm:cxn modelId="{D90E0C99-6E3C-4C8E-9F48-C3C3F4A43F65}" type="presParOf" srcId="{6D3BEB76-5876-4240-80E8-D409E6F97450}" destId="{D5E8B79A-70EA-4652-8953-4AEF4F1878D1}" srcOrd="12" destOrd="0" presId="urn:microsoft.com/office/officeart/2018/2/layout/IconVerticalSolidList"/>
    <dgm:cxn modelId="{F04BB835-A142-47D1-B2E2-3DC1311F359B}" type="presParOf" srcId="{D5E8B79A-70EA-4652-8953-4AEF4F1878D1}" destId="{B18B7C79-F947-49DD-81BB-68D1675AB24E}" srcOrd="0" destOrd="0" presId="urn:microsoft.com/office/officeart/2018/2/layout/IconVerticalSolidList"/>
    <dgm:cxn modelId="{BAA6C90D-59CA-4D61-8B25-6514CCFE6A69}" type="presParOf" srcId="{D5E8B79A-70EA-4652-8953-4AEF4F1878D1}" destId="{4966C2A5-3336-4727-AF4C-498BBDF987A5}" srcOrd="1" destOrd="0" presId="urn:microsoft.com/office/officeart/2018/2/layout/IconVerticalSolidList"/>
    <dgm:cxn modelId="{C840321C-4D91-4A99-B70D-2AC4728C61CA}" type="presParOf" srcId="{D5E8B79A-70EA-4652-8953-4AEF4F1878D1}" destId="{7BC75602-50A3-4685-85F3-F7B1E3A34A9B}" srcOrd="2" destOrd="0" presId="urn:microsoft.com/office/officeart/2018/2/layout/IconVerticalSolidList"/>
    <dgm:cxn modelId="{18D214B8-7B18-458C-BCC2-3038E7CFD0E1}" type="presParOf" srcId="{D5E8B79A-70EA-4652-8953-4AEF4F1878D1}" destId="{79471767-C684-4ECF-A1E1-3C599408A5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918305-E58C-43A6-B7EB-6F9AE363369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C6AFD4-025F-464D-85A0-752A692BEACE}">
      <dgm:prSet/>
      <dgm:spPr/>
      <dgm:t>
        <a:bodyPr/>
        <a:lstStyle/>
        <a:p>
          <a:r>
            <a:rPr lang="en-US" b="0" i="0" dirty="0"/>
            <a:t>Accuracy : 89.70</a:t>
          </a:r>
          <a:endParaRPr lang="en-US" dirty="0"/>
        </a:p>
      </dgm:t>
    </dgm:pt>
    <dgm:pt modelId="{B04FDD5D-D882-4683-BACB-94A9590166EA}" type="parTrans" cxnId="{25D37724-6DBA-43C4-A432-B8F8419936AE}">
      <dgm:prSet/>
      <dgm:spPr/>
      <dgm:t>
        <a:bodyPr/>
        <a:lstStyle/>
        <a:p>
          <a:endParaRPr lang="en-US"/>
        </a:p>
      </dgm:t>
    </dgm:pt>
    <dgm:pt modelId="{66B8843F-93C1-4FE6-88CB-6311F14E1AAE}" type="sibTrans" cxnId="{25D37724-6DBA-43C4-A432-B8F8419936AE}">
      <dgm:prSet/>
      <dgm:spPr/>
      <dgm:t>
        <a:bodyPr/>
        <a:lstStyle/>
        <a:p>
          <a:endParaRPr lang="en-US"/>
        </a:p>
      </dgm:t>
    </dgm:pt>
    <dgm:pt modelId="{068C02C6-0736-4DF5-94A3-C702EE7B30F0}">
      <dgm:prSet/>
      <dgm:spPr/>
      <dgm:t>
        <a:bodyPr/>
        <a:lstStyle/>
        <a:p>
          <a:r>
            <a:rPr lang="en-US" b="0" i="0" dirty="0"/>
            <a:t>Sensitivity : 89.30</a:t>
          </a:r>
          <a:endParaRPr lang="en-US" dirty="0"/>
        </a:p>
      </dgm:t>
    </dgm:pt>
    <dgm:pt modelId="{83476F0F-FEC3-48EE-9996-215E1D69A5DC}" type="parTrans" cxnId="{A08A826D-15A5-498A-AEFD-8BE1DE76FDBF}">
      <dgm:prSet/>
      <dgm:spPr/>
      <dgm:t>
        <a:bodyPr/>
        <a:lstStyle/>
        <a:p>
          <a:endParaRPr lang="en-US"/>
        </a:p>
      </dgm:t>
    </dgm:pt>
    <dgm:pt modelId="{33532357-4F90-446F-895B-D5EB6CB45375}" type="sibTrans" cxnId="{A08A826D-15A5-498A-AEFD-8BE1DE76FDBF}">
      <dgm:prSet/>
      <dgm:spPr/>
      <dgm:t>
        <a:bodyPr/>
        <a:lstStyle/>
        <a:p>
          <a:endParaRPr lang="en-US"/>
        </a:p>
      </dgm:t>
    </dgm:pt>
    <dgm:pt modelId="{00F60A7A-CE53-4E58-A4B3-872680ABE044}">
      <dgm:prSet/>
      <dgm:spPr/>
      <dgm:t>
        <a:bodyPr/>
        <a:lstStyle/>
        <a:p>
          <a:r>
            <a:rPr lang="en-US" b="0" i="0" dirty="0"/>
            <a:t>Specificity : 90.00</a:t>
          </a:r>
          <a:endParaRPr lang="en-US" dirty="0"/>
        </a:p>
      </dgm:t>
    </dgm:pt>
    <dgm:pt modelId="{B974FECB-33E3-4F6C-ADF5-6ACC8A7D19BD}" type="parTrans" cxnId="{03B261BD-5918-4CD5-9F5C-33542BB96805}">
      <dgm:prSet/>
      <dgm:spPr/>
      <dgm:t>
        <a:bodyPr/>
        <a:lstStyle/>
        <a:p>
          <a:endParaRPr lang="en-US"/>
        </a:p>
      </dgm:t>
    </dgm:pt>
    <dgm:pt modelId="{C14756D9-5441-49B6-B511-C63EBA5173B0}" type="sibTrans" cxnId="{03B261BD-5918-4CD5-9F5C-33542BB96805}">
      <dgm:prSet/>
      <dgm:spPr/>
      <dgm:t>
        <a:bodyPr/>
        <a:lstStyle/>
        <a:p>
          <a:endParaRPr lang="en-US"/>
        </a:p>
      </dgm:t>
    </dgm:pt>
    <dgm:pt modelId="{6115C7C9-87CD-4789-B1C6-47BD61499FF0}" type="pres">
      <dgm:prSet presAssocID="{CC918305-E58C-43A6-B7EB-6F9AE3633697}" presName="root" presStyleCnt="0">
        <dgm:presLayoutVars>
          <dgm:dir/>
          <dgm:resizeHandles val="exact"/>
        </dgm:presLayoutVars>
      </dgm:prSet>
      <dgm:spPr/>
    </dgm:pt>
    <dgm:pt modelId="{89865C28-5C53-48C0-975B-2BE9B8ADC7FC}" type="pres">
      <dgm:prSet presAssocID="{DCC6AFD4-025F-464D-85A0-752A692BEACE}" presName="compNode" presStyleCnt="0"/>
      <dgm:spPr/>
    </dgm:pt>
    <dgm:pt modelId="{B3284B3F-8B61-4299-9D7D-5C739BF3D712}" type="pres">
      <dgm:prSet presAssocID="{DCC6AFD4-025F-464D-85A0-752A692BEACE}" presName="bgRect" presStyleLbl="bgShp" presStyleIdx="0" presStyleCnt="3" custLinFactY="-28001" custLinFactNeighborX="-2924" custLinFactNeighborY="-100000"/>
      <dgm:spPr/>
    </dgm:pt>
    <dgm:pt modelId="{CC30EC70-E11D-4AB8-90EA-EC227E8D07E1}" type="pres">
      <dgm:prSet presAssocID="{DCC6AFD4-025F-464D-85A0-752A692BEA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18A93176-9D85-49F4-9AA1-43111D72489E}" type="pres">
      <dgm:prSet presAssocID="{DCC6AFD4-025F-464D-85A0-752A692BEACE}" presName="spaceRect" presStyleCnt="0"/>
      <dgm:spPr/>
    </dgm:pt>
    <dgm:pt modelId="{CD4AEB1A-A62D-4CCD-921F-6D43FEDE6D17}" type="pres">
      <dgm:prSet presAssocID="{DCC6AFD4-025F-464D-85A0-752A692BEACE}" presName="parTx" presStyleLbl="revTx" presStyleIdx="0" presStyleCnt="3">
        <dgm:presLayoutVars>
          <dgm:chMax val="0"/>
          <dgm:chPref val="0"/>
        </dgm:presLayoutVars>
      </dgm:prSet>
      <dgm:spPr/>
    </dgm:pt>
    <dgm:pt modelId="{86722436-0148-4D1C-87B2-1D4E95CA573A}" type="pres">
      <dgm:prSet presAssocID="{66B8843F-93C1-4FE6-88CB-6311F14E1AAE}" presName="sibTrans" presStyleCnt="0"/>
      <dgm:spPr/>
    </dgm:pt>
    <dgm:pt modelId="{3762E01F-B0D1-4297-B27B-C6B58545CCF3}" type="pres">
      <dgm:prSet presAssocID="{068C02C6-0736-4DF5-94A3-C702EE7B30F0}" presName="compNode" presStyleCnt="0"/>
      <dgm:spPr/>
    </dgm:pt>
    <dgm:pt modelId="{84233888-6FA6-40D9-8FD0-CCAC847E700D}" type="pres">
      <dgm:prSet presAssocID="{068C02C6-0736-4DF5-94A3-C702EE7B30F0}" presName="bgRect" presStyleLbl="bgShp" presStyleIdx="1" presStyleCnt="3"/>
      <dgm:spPr/>
    </dgm:pt>
    <dgm:pt modelId="{EB9A113D-4263-45E4-9F06-7EB494B8EE85}" type="pres">
      <dgm:prSet presAssocID="{068C02C6-0736-4DF5-94A3-C702EE7B30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B0F174D-D4BB-4025-995A-8B3B01F5580F}" type="pres">
      <dgm:prSet presAssocID="{068C02C6-0736-4DF5-94A3-C702EE7B30F0}" presName="spaceRect" presStyleCnt="0"/>
      <dgm:spPr/>
    </dgm:pt>
    <dgm:pt modelId="{4F1F518E-0997-4BE9-A5FB-D1548904B9F2}" type="pres">
      <dgm:prSet presAssocID="{068C02C6-0736-4DF5-94A3-C702EE7B30F0}" presName="parTx" presStyleLbl="revTx" presStyleIdx="1" presStyleCnt="3">
        <dgm:presLayoutVars>
          <dgm:chMax val="0"/>
          <dgm:chPref val="0"/>
        </dgm:presLayoutVars>
      </dgm:prSet>
      <dgm:spPr/>
    </dgm:pt>
    <dgm:pt modelId="{9D855E67-7382-4022-95D4-27F8712B4A2C}" type="pres">
      <dgm:prSet presAssocID="{33532357-4F90-446F-895B-D5EB6CB45375}" presName="sibTrans" presStyleCnt="0"/>
      <dgm:spPr/>
    </dgm:pt>
    <dgm:pt modelId="{B7E4531F-B1A0-402B-AF55-7EFCC2DEB7E4}" type="pres">
      <dgm:prSet presAssocID="{00F60A7A-CE53-4E58-A4B3-872680ABE044}" presName="compNode" presStyleCnt="0"/>
      <dgm:spPr/>
    </dgm:pt>
    <dgm:pt modelId="{A3AE60F2-E327-4303-8C82-B74BC4C71C3B}" type="pres">
      <dgm:prSet presAssocID="{00F60A7A-CE53-4E58-A4B3-872680ABE044}" presName="bgRect" presStyleLbl="bgShp" presStyleIdx="2" presStyleCnt="3"/>
      <dgm:spPr/>
    </dgm:pt>
    <dgm:pt modelId="{FE926635-858A-478C-8130-15B3953352A1}" type="pres">
      <dgm:prSet presAssocID="{00F60A7A-CE53-4E58-A4B3-872680ABE0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bbon"/>
        </a:ext>
      </dgm:extLst>
    </dgm:pt>
    <dgm:pt modelId="{ECF406D0-12B4-4265-A8E2-9D0538F5F38F}" type="pres">
      <dgm:prSet presAssocID="{00F60A7A-CE53-4E58-A4B3-872680ABE044}" presName="spaceRect" presStyleCnt="0"/>
      <dgm:spPr/>
    </dgm:pt>
    <dgm:pt modelId="{D5545628-040C-4402-8A37-516B13AE5AAE}" type="pres">
      <dgm:prSet presAssocID="{00F60A7A-CE53-4E58-A4B3-872680ABE044}" presName="parTx" presStyleLbl="revTx" presStyleIdx="2" presStyleCnt="3">
        <dgm:presLayoutVars>
          <dgm:chMax val="0"/>
          <dgm:chPref val="0"/>
        </dgm:presLayoutVars>
      </dgm:prSet>
      <dgm:spPr/>
    </dgm:pt>
  </dgm:ptLst>
  <dgm:cxnLst>
    <dgm:cxn modelId="{25D37724-6DBA-43C4-A432-B8F8419936AE}" srcId="{CC918305-E58C-43A6-B7EB-6F9AE3633697}" destId="{DCC6AFD4-025F-464D-85A0-752A692BEACE}" srcOrd="0" destOrd="0" parTransId="{B04FDD5D-D882-4683-BACB-94A9590166EA}" sibTransId="{66B8843F-93C1-4FE6-88CB-6311F14E1AAE}"/>
    <dgm:cxn modelId="{DD4C2D68-7E01-4FE4-8C56-A3F8F5A6AB2B}" type="presOf" srcId="{CC918305-E58C-43A6-B7EB-6F9AE3633697}" destId="{6115C7C9-87CD-4789-B1C6-47BD61499FF0}" srcOrd="0" destOrd="0" presId="urn:microsoft.com/office/officeart/2018/2/layout/IconVerticalSolidList"/>
    <dgm:cxn modelId="{A08A826D-15A5-498A-AEFD-8BE1DE76FDBF}" srcId="{CC918305-E58C-43A6-B7EB-6F9AE3633697}" destId="{068C02C6-0736-4DF5-94A3-C702EE7B30F0}" srcOrd="1" destOrd="0" parTransId="{83476F0F-FEC3-48EE-9996-215E1D69A5DC}" sibTransId="{33532357-4F90-446F-895B-D5EB6CB45375}"/>
    <dgm:cxn modelId="{A286F7AE-4207-4EE4-A1CA-4805B58926C2}" type="presOf" srcId="{068C02C6-0736-4DF5-94A3-C702EE7B30F0}" destId="{4F1F518E-0997-4BE9-A5FB-D1548904B9F2}" srcOrd="0" destOrd="0" presId="urn:microsoft.com/office/officeart/2018/2/layout/IconVerticalSolidList"/>
    <dgm:cxn modelId="{3D27FBB1-1AF8-4296-AD9B-C54099CF5455}" type="presOf" srcId="{00F60A7A-CE53-4E58-A4B3-872680ABE044}" destId="{D5545628-040C-4402-8A37-516B13AE5AAE}" srcOrd="0" destOrd="0" presId="urn:microsoft.com/office/officeart/2018/2/layout/IconVerticalSolidList"/>
    <dgm:cxn modelId="{03B261BD-5918-4CD5-9F5C-33542BB96805}" srcId="{CC918305-E58C-43A6-B7EB-6F9AE3633697}" destId="{00F60A7A-CE53-4E58-A4B3-872680ABE044}" srcOrd="2" destOrd="0" parTransId="{B974FECB-33E3-4F6C-ADF5-6ACC8A7D19BD}" sibTransId="{C14756D9-5441-49B6-B511-C63EBA5173B0}"/>
    <dgm:cxn modelId="{630AB1D7-DBB6-4F0C-8659-9F04EAE2A7F7}" type="presOf" srcId="{DCC6AFD4-025F-464D-85A0-752A692BEACE}" destId="{CD4AEB1A-A62D-4CCD-921F-6D43FEDE6D17}" srcOrd="0" destOrd="0" presId="urn:microsoft.com/office/officeart/2018/2/layout/IconVerticalSolidList"/>
    <dgm:cxn modelId="{C7E66CD0-3D61-41AF-9887-044CAF596E2D}" type="presParOf" srcId="{6115C7C9-87CD-4789-B1C6-47BD61499FF0}" destId="{89865C28-5C53-48C0-975B-2BE9B8ADC7FC}" srcOrd="0" destOrd="0" presId="urn:microsoft.com/office/officeart/2018/2/layout/IconVerticalSolidList"/>
    <dgm:cxn modelId="{B9EB15C5-7648-4C8E-9080-00C563C6A5E4}" type="presParOf" srcId="{89865C28-5C53-48C0-975B-2BE9B8ADC7FC}" destId="{B3284B3F-8B61-4299-9D7D-5C739BF3D712}" srcOrd="0" destOrd="0" presId="urn:microsoft.com/office/officeart/2018/2/layout/IconVerticalSolidList"/>
    <dgm:cxn modelId="{1B8FF512-FC0A-4F9D-872F-43234FE6B24A}" type="presParOf" srcId="{89865C28-5C53-48C0-975B-2BE9B8ADC7FC}" destId="{CC30EC70-E11D-4AB8-90EA-EC227E8D07E1}" srcOrd="1" destOrd="0" presId="urn:microsoft.com/office/officeart/2018/2/layout/IconVerticalSolidList"/>
    <dgm:cxn modelId="{E4C3F3C1-0BCE-46BD-8C95-7DB48730E684}" type="presParOf" srcId="{89865C28-5C53-48C0-975B-2BE9B8ADC7FC}" destId="{18A93176-9D85-49F4-9AA1-43111D72489E}" srcOrd="2" destOrd="0" presId="urn:microsoft.com/office/officeart/2018/2/layout/IconVerticalSolidList"/>
    <dgm:cxn modelId="{82CB1E89-FA97-4009-AAD8-964D65D68FF0}" type="presParOf" srcId="{89865C28-5C53-48C0-975B-2BE9B8ADC7FC}" destId="{CD4AEB1A-A62D-4CCD-921F-6D43FEDE6D17}" srcOrd="3" destOrd="0" presId="urn:microsoft.com/office/officeart/2018/2/layout/IconVerticalSolidList"/>
    <dgm:cxn modelId="{2CBCADB2-1632-4B7A-B8D2-065065F6784F}" type="presParOf" srcId="{6115C7C9-87CD-4789-B1C6-47BD61499FF0}" destId="{86722436-0148-4D1C-87B2-1D4E95CA573A}" srcOrd="1" destOrd="0" presId="urn:microsoft.com/office/officeart/2018/2/layout/IconVerticalSolidList"/>
    <dgm:cxn modelId="{E45BDFE3-6928-43C1-9E84-86522900CAEE}" type="presParOf" srcId="{6115C7C9-87CD-4789-B1C6-47BD61499FF0}" destId="{3762E01F-B0D1-4297-B27B-C6B58545CCF3}" srcOrd="2" destOrd="0" presId="urn:microsoft.com/office/officeart/2018/2/layout/IconVerticalSolidList"/>
    <dgm:cxn modelId="{F3C2D1F6-D76A-4CEF-B9DC-CAF91B323BD3}" type="presParOf" srcId="{3762E01F-B0D1-4297-B27B-C6B58545CCF3}" destId="{84233888-6FA6-40D9-8FD0-CCAC847E700D}" srcOrd="0" destOrd="0" presId="urn:microsoft.com/office/officeart/2018/2/layout/IconVerticalSolidList"/>
    <dgm:cxn modelId="{5726DEFD-9E0B-4B41-BD5D-35F95C76BAFE}" type="presParOf" srcId="{3762E01F-B0D1-4297-B27B-C6B58545CCF3}" destId="{EB9A113D-4263-45E4-9F06-7EB494B8EE85}" srcOrd="1" destOrd="0" presId="urn:microsoft.com/office/officeart/2018/2/layout/IconVerticalSolidList"/>
    <dgm:cxn modelId="{34E2089B-D0C4-40D1-B6C2-351CA1CBD7BA}" type="presParOf" srcId="{3762E01F-B0D1-4297-B27B-C6B58545CCF3}" destId="{7B0F174D-D4BB-4025-995A-8B3B01F5580F}" srcOrd="2" destOrd="0" presId="urn:microsoft.com/office/officeart/2018/2/layout/IconVerticalSolidList"/>
    <dgm:cxn modelId="{AB840D8C-FF6F-40E2-834F-0ED83522AE4B}" type="presParOf" srcId="{3762E01F-B0D1-4297-B27B-C6B58545CCF3}" destId="{4F1F518E-0997-4BE9-A5FB-D1548904B9F2}" srcOrd="3" destOrd="0" presId="urn:microsoft.com/office/officeart/2018/2/layout/IconVerticalSolidList"/>
    <dgm:cxn modelId="{811D8223-9C81-4B91-9A87-5BA1EC240EF4}" type="presParOf" srcId="{6115C7C9-87CD-4789-B1C6-47BD61499FF0}" destId="{9D855E67-7382-4022-95D4-27F8712B4A2C}" srcOrd="3" destOrd="0" presId="urn:microsoft.com/office/officeart/2018/2/layout/IconVerticalSolidList"/>
    <dgm:cxn modelId="{38921519-9EF5-41FD-AC86-43CB66B198E9}" type="presParOf" srcId="{6115C7C9-87CD-4789-B1C6-47BD61499FF0}" destId="{B7E4531F-B1A0-402B-AF55-7EFCC2DEB7E4}" srcOrd="4" destOrd="0" presId="urn:microsoft.com/office/officeart/2018/2/layout/IconVerticalSolidList"/>
    <dgm:cxn modelId="{BCAF380A-D9CB-4981-A631-5461E17D98BD}" type="presParOf" srcId="{B7E4531F-B1A0-402B-AF55-7EFCC2DEB7E4}" destId="{A3AE60F2-E327-4303-8C82-B74BC4C71C3B}" srcOrd="0" destOrd="0" presId="urn:microsoft.com/office/officeart/2018/2/layout/IconVerticalSolidList"/>
    <dgm:cxn modelId="{C0AFEFCD-7DBD-48AD-AB01-AB44BCEA1FBE}" type="presParOf" srcId="{B7E4531F-B1A0-402B-AF55-7EFCC2DEB7E4}" destId="{FE926635-858A-478C-8130-15B3953352A1}" srcOrd="1" destOrd="0" presId="urn:microsoft.com/office/officeart/2018/2/layout/IconVerticalSolidList"/>
    <dgm:cxn modelId="{64092BFB-4424-4DFC-B090-137E2891FC82}" type="presParOf" srcId="{B7E4531F-B1A0-402B-AF55-7EFCC2DEB7E4}" destId="{ECF406D0-12B4-4265-A8E2-9D0538F5F38F}" srcOrd="2" destOrd="0" presId="urn:microsoft.com/office/officeart/2018/2/layout/IconVerticalSolidList"/>
    <dgm:cxn modelId="{3F7160CD-77B6-4233-B4DF-D35CE7DEB037}" type="presParOf" srcId="{B7E4531F-B1A0-402B-AF55-7EFCC2DEB7E4}" destId="{D5545628-040C-4402-8A37-516B13AE5A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918305-E58C-43A6-B7EB-6F9AE363369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C6AFD4-025F-464D-85A0-752A692BEACE}">
      <dgm:prSet/>
      <dgm:spPr/>
      <dgm:t>
        <a:bodyPr/>
        <a:lstStyle/>
        <a:p>
          <a:r>
            <a:rPr lang="en-US" b="0" i="0" dirty="0"/>
            <a:t>Accuracy : 92.83</a:t>
          </a:r>
          <a:endParaRPr lang="en-US" dirty="0"/>
        </a:p>
      </dgm:t>
    </dgm:pt>
    <dgm:pt modelId="{B04FDD5D-D882-4683-BACB-94A9590166EA}" type="parTrans" cxnId="{25D37724-6DBA-43C4-A432-B8F8419936AE}">
      <dgm:prSet/>
      <dgm:spPr/>
      <dgm:t>
        <a:bodyPr/>
        <a:lstStyle/>
        <a:p>
          <a:endParaRPr lang="en-US"/>
        </a:p>
      </dgm:t>
    </dgm:pt>
    <dgm:pt modelId="{66B8843F-93C1-4FE6-88CB-6311F14E1AAE}" type="sibTrans" cxnId="{25D37724-6DBA-43C4-A432-B8F8419936AE}">
      <dgm:prSet/>
      <dgm:spPr/>
      <dgm:t>
        <a:bodyPr/>
        <a:lstStyle/>
        <a:p>
          <a:endParaRPr lang="en-US"/>
        </a:p>
      </dgm:t>
    </dgm:pt>
    <dgm:pt modelId="{068C02C6-0736-4DF5-94A3-C702EE7B30F0}">
      <dgm:prSet/>
      <dgm:spPr/>
      <dgm:t>
        <a:bodyPr/>
        <a:lstStyle/>
        <a:p>
          <a:r>
            <a:rPr lang="en-US" b="0" i="0" dirty="0"/>
            <a:t>Sensitivity : 92.0</a:t>
          </a:r>
          <a:endParaRPr lang="en-US" dirty="0"/>
        </a:p>
      </dgm:t>
    </dgm:pt>
    <dgm:pt modelId="{83476F0F-FEC3-48EE-9996-215E1D69A5DC}" type="parTrans" cxnId="{A08A826D-15A5-498A-AEFD-8BE1DE76FDBF}">
      <dgm:prSet/>
      <dgm:spPr/>
      <dgm:t>
        <a:bodyPr/>
        <a:lstStyle/>
        <a:p>
          <a:endParaRPr lang="en-US"/>
        </a:p>
      </dgm:t>
    </dgm:pt>
    <dgm:pt modelId="{33532357-4F90-446F-895B-D5EB6CB45375}" type="sibTrans" cxnId="{A08A826D-15A5-498A-AEFD-8BE1DE76FDBF}">
      <dgm:prSet/>
      <dgm:spPr/>
      <dgm:t>
        <a:bodyPr/>
        <a:lstStyle/>
        <a:p>
          <a:endParaRPr lang="en-US"/>
        </a:p>
      </dgm:t>
    </dgm:pt>
    <dgm:pt modelId="{00F60A7A-CE53-4E58-A4B3-872680ABE044}">
      <dgm:prSet/>
      <dgm:spPr/>
      <dgm:t>
        <a:bodyPr/>
        <a:lstStyle/>
        <a:p>
          <a:r>
            <a:rPr lang="en-US" b="0" i="0" dirty="0"/>
            <a:t>Specificity : 93.30</a:t>
          </a:r>
          <a:endParaRPr lang="en-US" dirty="0"/>
        </a:p>
      </dgm:t>
    </dgm:pt>
    <dgm:pt modelId="{B974FECB-33E3-4F6C-ADF5-6ACC8A7D19BD}" type="parTrans" cxnId="{03B261BD-5918-4CD5-9F5C-33542BB96805}">
      <dgm:prSet/>
      <dgm:spPr/>
      <dgm:t>
        <a:bodyPr/>
        <a:lstStyle/>
        <a:p>
          <a:endParaRPr lang="en-US"/>
        </a:p>
      </dgm:t>
    </dgm:pt>
    <dgm:pt modelId="{C14756D9-5441-49B6-B511-C63EBA5173B0}" type="sibTrans" cxnId="{03B261BD-5918-4CD5-9F5C-33542BB96805}">
      <dgm:prSet/>
      <dgm:spPr/>
      <dgm:t>
        <a:bodyPr/>
        <a:lstStyle/>
        <a:p>
          <a:endParaRPr lang="en-US"/>
        </a:p>
      </dgm:t>
    </dgm:pt>
    <dgm:pt modelId="{6115C7C9-87CD-4789-B1C6-47BD61499FF0}" type="pres">
      <dgm:prSet presAssocID="{CC918305-E58C-43A6-B7EB-6F9AE3633697}" presName="root" presStyleCnt="0">
        <dgm:presLayoutVars>
          <dgm:dir/>
          <dgm:resizeHandles val="exact"/>
        </dgm:presLayoutVars>
      </dgm:prSet>
      <dgm:spPr/>
    </dgm:pt>
    <dgm:pt modelId="{89865C28-5C53-48C0-975B-2BE9B8ADC7FC}" type="pres">
      <dgm:prSet presAssocID="{DCC6AFD4-025F-464D-85A0-752A692BEACE}" presName="compNode" presStyleCnt="0"/>
      <dgm:spPr/>
    </dgm:pt>
    <dgm:pt modelId="{B3284B3F-8B61-4299-9D7D-5C739BF3D712}" type="pres">
      <dgm:prSet presAssocID="{DCC6AFD4-025F-464D-85A0-752A692BEACE}" presName="bgRect" presStyleLbl="bgShp" presStyleIdx="0" presStyleCnt="3" custLinFactY="-28001" custLinFactNeighborX="-2924" custLinFactNeighborY="-100000"/>
      <dgm:spPr/>
    </dgm:pt>
    <dgm:pt modelId="{CC30EC70-E11D-4AB8-90EA-EC227E8D07E1}" type="pres">
      <dgm:prSet presAssocID="{DCC6AFD4-025F-464D-85A0-752A692BEA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18A93176-9D85-49F4-9AA1-43111D72489E}" type="pres">
      <dgm:prSet presAssocID="{DCC6AFD4-025F-464D-85A0-752A692BEACE}" presName="spaceRect" presStyleCnt="0"/>
      <dgm:spPr/>
    </dgm:pt>
    <dgm:pt modelId="{CD4AEB1A-A62D-4CCD-921F-6D43FEDE6D17}" type="pres">
      <dgm:prSet presAssocID="{DCC6AFD4-025F-464D-85A0-752A692BEACE}" presName="parTx" presStyleLbl="revTx" presStyleIdx="0" presStyleCnt="3">
        <dgm:presLayoutVars>
          <dgm:chMax val="0"/>
          <dgm:chPref val="0"/>
        </dgm:presLayoutVars>
      </dgm:prSet>
      <dgm:spPr/>
    </dgm:pt>
    <dgm:pt modelId="{86722436-0148-4D1C-87B2-1D4E95CA573A}" type="pres">
      <dgm:prSet presAssocID="{66B8843F-93C1-4FE6-88CB-6311F14E1AAE}" presName="sibTrans" presStyleCnt="0"/>
      <dgm:spPr/>
    </dgm:pt>
    <dgm:pt modelId="{3762E01F-B0D1-4297-B27B-C6B58545CCF3}" type="pres">
      <dgm:prSet presAssocID="{068C02C6-0736-4DF5-94A3-C702EE7B30F0}" presName="compNode" presStyleCnt="0"/>
      <dgm:spPr/>
    </dgm:pt>
    <dgm:pt modelId="{84233888-6FA6-40D9-8FD0-CCAC847E700D}" type="pres">
      <dgm:prSet presAssocID="{068C02C6-0736-4DF5-94A3-C702EE7B30F0}" presName="bgRect" presStyleLbl="bgShp" presStyleIdx="1" presStyleCnt="3"/>
      <dgm:spPr/>
    </dgm:pt>
    <dgm:pt modelId="{EB9A113D-4263-45E4-9F06-7EB494B8EE85}" type="pres">
      <dgm:prSet presAssocID="{068C02C6-0736-4DF5-94A3-C702EE7B30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B0F174D-D4BB-4025-995A-8B3B01F5580F}" type="pres">
      <dgm:prSet presAssocID="{068C02C6-0736-4DF5-94A3-C702EE7B30F0}" presName="spaceRect" presStyleCnt="0"/>
      <dgm:spPr/>
    </dgm:pt>
    <dgm:pt modelId="{4F1F518E-0997-4BE9-A5FB-D1548904B9F2}" type="pres">
      <dgm:prSet presAssocID="{068C02C6-0736-4DF5-94A3-C702EE7B30F0}" presName="parTx" presStyleLbl="revTx" presStyleIdx="1" presStyleCnt="3">
        <dgm:presLayoutVars>
          <dgm:chMax val="0"/>
          <dgm:chPref val="0"/>
        </dgm:presLayoutVars>
      </dgm:prSet>
      <dgm:spPr/>
    </dgm:pt>
    <dgm:pt modelId="{9D855E67-7382-4022-95D4-27F8712B4A2C}" type="pres">
      <dgm:prSet presAssocID="{33532357-4F90-446F-895B-D5EB6CB45375}" presName="sibTrans" presStyleCnt="0"/>
      <dgm:spPr/>
    </dgm:pt>
    <dgm:pt modelId="{B7E4531F-B1A0-402B-AF55-7EFCC2DEB7E4}" type="pres">
      <dgm:prSet presAssocID="{00F60A7A-CE53-4E58-A4B3-872680ABE044}" presName="compNode" presStyleCnt="0"/>
      <dgm:spPr/>
    </dgm:pt>
    <dgm:pt modelId="{A3AE60F2-E327-4303-8C82-B74BC4C71C3B}" type="pres">
      <dgm:prSet presAssocID="{00F60A7A-CE53-4E58-A4B3-872680ABE044}" presName="bgRect" presStyleLbl="bgShp" presStyleIdx="2" presStyleCnt="3"/>
      <dgm:spPr/>
    </dgm:pt>
    <dgm:pt modelId="{FE926635-858A-478C-8130-15B3953352A1}" type="pres">
      <dgm:prSet presAssocID="{00F60A7A-CE53-4E58-A4B3-872680ABE0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bbon"/>
        </a:ext>
      </dgm:extLst>
    </dgm:pt>
    <dgm:pt modelId="{ECF406D0-12B4-4265-A8E2-9D0538F5F38F}" type="pres">
      <dgm:prSet presAssocID="{00F60A7A-CE53-4E58-A4B3-872680ABE044}" presName="spaceRect" presStyleCnt="0"/>
      <dgm:spPr/>
    </dgm:pt>
    <dgm:pt modelId="{D5545628-040C-4402-8A37-516B13AE5AAE}" type="pres">
      <dgm:prSet presAssocID="{00F60A7A-CE53-4E58-A4B3-872680ABE044}" presName="parTx" presStyleLbl="revTx" presStyleIdx="2" presStyleCnt="3">
        <dgm:presLayoutVars>
          <dgm:chMax val="0"/>
          <dgm:chPref val="0"/>
        </dgm:presLayoutVars>
      </dgm:prSet>
      <dgm:spPr/>
    </dgm:pt>
  </dgm:ptLst>
  <dgm:cxnLst>
    <dgm:cxn modelId="{25D37724-6DBA-43C4-A432-B8F8419936AE}" srcId="{CC918305-E58C-43A6-B7EB-6F9AE3633697}" destId="{DCC6AFD4-025F-464D-85A0-752A692BEACE}" srcOrd="0" destOrd="0" parTransId="{B04FDD5D-D882-4683-BACB-94A9590166EA}" sibTransId="{66B8843F-93C1-4FE6-88CB-6311F14E1AAE}"/>
    <dgm:cxn modelId="{DD4C2D68-7E01-4FE4-8C56-A3F8F5A6AB2B}" type="presOf" srcId="{CC918305-E58C-43A6-B7EB-6F9AE3633697}" destId="{6115C7C9-87CD-4789-B1C6-47BD61499FF0}" srcOrd="0" destOrd="0" presId="urn:microsoft.com/office/officeart/2018/2/layout/IconVerticalSolidList"/>
    <dgm:cxn modelId="{A08A826D-15A5-498A-AEFD-8BE1DE76FDBF}" srcId="{CC918305-E58C-43A6-B7EB-6F9AE3633697}" destId="{068C02C6-0736-4DF5-94A3-C702EE7B30F0}" srcOrd="1" destOrd="0" parTransId="{83476F0F-FEC3-48EE-9996-215E1D69A5DC}" sibTransId="{33532357-4F90-446F-895B-D5EB6CB45375}"/>
    <dgm:cxn modelId="{A286F7AE-4207-4EE4-A1CA-4805B58926C2}" type="presOf" srcId="{068C02C6-0736-4DF5-94A3-C702EE7B30F0}" destId="{4F1F518E-0997-4BE9-A5FB-D1548904B9F2}" srcOrd="0" destOrd="0" presId="urn:microsoft.com/office/officeart/2018/2/layout/IconVerticalSolidList"/>
    <dgm:cxn modelId="{3D27FBB1-1AF8-4296-AD9B-C54099CF5455}" type="presOf" srcId="{00F60A7A-CE53-4E58-A4B3-872680ABE044}" destId="{D5545628-040C-4402-8A37-516B13AE5AAE}" srcOrd="0" destOrd="0" presId="urn:microsoft.com/office/officeart/2018/2/layout/IconVerticalSolidList"/>
    <dgm:cxn modelId="{03B261BD-5918-4CD5-9F5C-33542BB96805}" srcId="{CC918305-E58C-43A6-B7EB-6F9AE3633697}" destId="{00F60A7A-CE53-4E58-A4B3-872680ABE044}" srcOrd="2" destOrd="0" parTransId="{B974FECB-33E3-4F6C-ADF5-6ACC8A7D19BD}" sibTransId="{C14756D9-5441-49B6-B511-C63EBA5173B0}"/>
    <dgm:cxn modelId="{630AB1D7-DBB6-4F0C-8659-9F04EAE2A7F7}" type="presOf" srcId="{DCC6AFD4-025F-464D-85A0-752A692BEACE}" destId="{CD4AEB1A-A62D-4CCD-921F-6D43FEDE6D17}" srcOrd="0" destOrd="0" presId="urn:microsoft.com/office/officeart/2018/2/layout/IconVerticalSolidList"/>
    <dgm:cxn modelId="{C7E66CD0-3D61-41AF-9887-044CAF596E2D}" type="presParOf" srcId="{6115C7C9-87CD-4789-B1C6-47BD61499FF0}" destId="{89865C28-5C53-48C0-975B-2BE9B8ADC7FC}" srcOrd="0" destOrd="0" presId="urn:microsoft.com/office/officeart/2018/2/layout/IconVerticalSolidList"/>
    <dgm:cxn modelId="{B9EB15C5-7648-4C8E-9080-00C563C6A5E4}" type="presParOf" srcId="{89865C28-5C53-48C0-975B-2BE9B8ADC7FC}" destId="{B3284B3F-8B61-4299-9D7D-5C739BF3D712}" srcOrd="0" destOrd="0" presId="urn:microsoft.com/office/officeart/2018/2/layout/IconVerticalSolidList"/>
    <dgm:cxn modelId="{1B8FF512-FC0A-4F9D-872F-43234FE6B24A}" type="presParOf" srcId="{89865C28-5C53-48C0-975B-2BE9B8ADC7FC}" destId="{CC30EC70-E11D-4AB8-90EA-EC227E8D07E1}" srcOrd="1" destOrd="0" presId="urn:microsoft.com/office/officeart/2018/2/layout/IconVerticalSolidList"/>
    <dgm:cxn modelId="{E4C3F3C1-0BCE-46BD-8C95-7DB48730E684}" type="presParOf" srcId="{89865C28-5C53-48C0-975B-2BE9B8ADC7FC}" destId="{18A93176-9D85-49F4-9AA1-43111D72489E}" srcOrd="2" destOrd="0" presId="urn:microsoft.com/office/officeart/2018/2/layout/IconVerticalSolidList"/>
    <dgm:cxn modelId="{82CB1E89-FA97-4009-AAD8-964D65D68FF0}" type="presParOf" srcId="{89865C28-5C53-48C0-975B-2BE9B8ADC7FC}" destId="{CD4AEB1A-A62D-4CCD-921F-6D43FEDE6D17}" srcOrd="3" destOrd="0" presId="urn:microsoft.com/office/officeart/2018/2/layout/IconVerticalSolidList"/>
    <dgm:cxn modelId="{2CBCADB2-1632-4B7A-B8D2-065065F6784F}" type="presParOf" srcId="{6115C7C9-87CD-4789-B1C6-47BD61499FF0}" destId="{86722436-0148-4D1C-87B2-1D4E95CA573A}" srcOrd="1" destOrd="0" presId="urn:microsoft.com/office/officeart/2018/2/layout/IconVerticalSolidList"/>
    <dgm:cxn modelId="{E45BDFE3-6928-43C1-9E84-86522900CAEE}" type="presParOf" srcId="{6115C7C9-87CD-4789-B1C6-47BD61499FF0}" destId="{3762E01F-B0D1-4297-B27B-C6B58545CCF3}" srcOrd="2" destOrd="0" presId="urn:microsoft.com/office/officeart/2018/2/layout/IconVerticalSolidList"/>
    <dgm:cxn modelId="{F3C2D1F6-D76A-4CEF-B9DC-CAF91B323BD3}" type="presParOf" srcId="{3762E01F-B0D1-4297-B27B-C6B58545CCF3}" destId="{84233888-6FA6-40D9-8FD0-CCAC847E700D}" srcOrd="0" destOrd="0" presId="urn:microsoft.com/office/officeart/2018/2/layout/IconVerticalSolidList"/>
    <dgm:cxn modelId="{5726DEFD-9E0B-4B41-BD5D-35F95C76BAFE}" type="presParOf" srcId="{3762E01F-B0D1-4297-B27B-C6B58545CCF3}" destId="{EB9A113D-4263-45E4-9F06-7EB494B8EE85}" srcOrd="1" destOrd="0" presId="urn:microsoft.com/office/officeart/2018/2/layout/IconVerticalSolidList"/>
    <dgm:cxn modelId="{34E2089B-D0C4-40D1-B6C2-351CA1CBD7BA}" type="presParOf" srcId="{3762E01F-B0D1-4297-B27B-C6B58545CCF3}" destId="{7B0F174D-D4BB-4025-995A-8B3B01F5580F}" srcOrd="2" destOrd="0" presId="urn:microsoft.com/office/officeart/2018/2/layout/IconVerticalSolidList"/>
    <dgm:cxn modelId="{AB840D8C-FF6F-40E2-834F-0ED83522AE4B}" type="presParOf" srcId="{3762E01F-B0D1-4297-B27B-C6B58545CCF3}" destId="{4F1F518E-0997-4BE9-A5FB-D1548904B9F2}" srcOrd="3" destOrd="0" presId="urn:microsoft.com/office/officeart/2018/2/layout/IconVerticalSolidList"/>
    <dgm:cxn modelId="{811D8223-9C81-4B91-9A87-5BA1EC240EF4}" type="presParOf" srcId="{6115C7C9-87CD-4789-B1C6-47BD61499FF0}" destId="{9D855E67-7382-4022-95D4-27F8712B4A2C}" srcOrd="3" destOrd="0" presId="urn:microsoft.com/office/officeart/2018/2/layout/IconVerticalSolidList"/>
    <dgm:cxn modelId="{38921519-9EF5-41FD-AC86-43CB66B198E9}" type="presParOf" srcId="{6115C7C9-87CD-4789-B1C6-47BD61499FF0}" destId="{B7E4531F-B1A0-402B-AF55-7EFCC2DEB7E4}" srcOrd="4" destOrd="0" presId="urn:microsoft.com/office/officeart/2018/2/layout/IconVerticalSolidList"/>
    <dgm:cxn modelId="{BCAF380A-D9CB-4981-A631-5461E17D98BD}" type="presParOf" srcId="{B7E4531F-B1A0-402B-AF55-7EFCC2DEB7E4}" destId="{A3AE60F2-E327-4303-8C82-B74BC4C71C3B}" srcOrd="0" destOrd="0" presId="urn:microsoft.com/office/officeart/2018/2/layout/IconVerticalSolidList"/>
    <dgm:cxn modelId="{C0AFEFCD-7DBD-48AD-AB01-AB44BCEA1FBE}" type="presParOf" srcId="{B7E4531F-B1A0-402B-AF55-7EFCC2DEB7E4}" destId="{FE926635-858A-478C-8130-15B3953352A1}" srcOrd="1" destOrd="0" presId="urn:microsoft.com/office/officeart/2018/2/layout/IconVerticalSolidList"/>
    <dgm:cxn modelId="{64092BFB-4424-4DFC-B090-137E2891FC82}" type="presParOf" srcId="{B7E4531F-B1A0-402B-AF55-7EFCC2DEB7E4}" destId="{ECF406D0-12B4-4265-A8E2-9D0538F5F38F}" srcOrd="2" destOrd="0" presId="urn:microsoft.com/office/officeart/2018/2/layout/IconVerticalSolidList"/>
    <dgm:cxn modelId="{3F7160CD-77B6-4233-B4DF-D35CE7DEB037}" type="presParOf" srcId="{B7E4531F-B1A0-402B-AF55-7EFCC2DEB7E4}" destId="{D5545628-040C-4402-8A37-516B13AE5A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6A3D9-1B4F-48FF-A25B-87F822DED1E6}">
      <dsp:nvSpPr>
        <dsp:cNvPr id="0" name=""/>
        <dsp:cNvSpPr/>
      </dsp:nvSpPr>
      <dsp:spPr>
        <a:xfrm>
          <a:off x="0" y="314"/>
          <a:ext cx="6018501" cy="433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1557A-BE71-4FCA-842F-D97EE3B557A2}">
      <dsp:nvSpPr>
        <dsp:cNvPr id="0" name=""/>
        <dsp:cNvSpPr/>
      </dsp:nvSpPr>
      <dsp:spPr>
        <a:xfrm>
          <a:off x="131120" y="97842"/>
          <a:ext cx="238401" cy="238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E9669-E992-475E-B8C6-224CA8762DFB}">
      <dsp:nvSpPr>
        <dsp:cNvPr id="0" name=""/>
        <dsp:cNvSpPr/>
      </dsp:nvSpPr>
      <dsp:spPr>
        <a:xfrm>
          <a:off x="500643" y="314"/>
          <a:ext cx="5517857" cy="43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874" tIns="45874" rIns="45874" bIns="45874" numCol="1" spcCol="1270" anchor="ctr" anchorCtr="0">
          <a:noAutofit/>
        </a:bodyPr>
        <a:lstStyle/>
        <a:p>
          <a:pPr marL="0" lvl="0" indent="0" algn="l" defTabSz="711200">
            <a:lnSpc>
              <a:spcPct val="100000"/>
            </a:lnSpc>
            <a:spcBef>
              <a:spcPct val="0"/>
            </a:spcBef>
            <a:spcAft>
              <a:spcPct val="35000"/>
            </a:spcAft>
            <a:buNone/>
          </a:pPr>
          <a:r>
            <a:rPr lang="en-IN" sz="1600" kern="1200" dirty="0"/>
            <a:t>1. Importing &amp; Analysing Data </a:t>
          </a:r>
          <a:endParaRPr lang="en-US" sz="1600" kern="1200" dirty="0"/>
        </a:p>
      </dsp:txBody>
      <dsp:txXfrm>
        <a:off x="500643" y="314"/>
        <a:ext cx="5517857" cy="433457"/>
      </dsp:txXfrm>
    </dsp:sp>
    <dsp:sp modelId="{466AB4AB-18F1-46D8-BE84-D3EEB249B1A6}">
      <dsp:nvSpPr>
        <dsp:cNvPr id="0" name=""/>
        <dsp:cNvSpPr/>
      </dsp:nvSpPr>
      <dsp:spPr>
        <a:xfrm>
          <a:off x="0" y="542136"/>
          <a:ext cx="6018501" cy="433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80F41-8C36-47F1-B5AE-368EBDBED105}">
      <dsp:nvSpPr>
        <dsp:cNvPr id="0" name=""/>
        <dsp:cNvSpPr/>
      </dsp:nvSpPr>
      <dsp:spPr>
        <a:xfrm>
          <a:off x="131120" y="639664"/>
          <a:ext cx="238401" cy="238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CF6D51-EE75-4E5E-BA52-FB2250DAD433}">
      <dsp:nvSpPr>
        <dsp:cNvPr id="0" name=""/>
        <dsp:cNvSpPr/>
      </dsp:nvSpPr>
      <dsp:spPr>
        <a:xfrm>
          <a:off x="500643" y="542136"/>
          <a:ext cx="5517857" cy="43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874" tIns="45874" rIns="45874" bIns="45874" numCol="1" spcCol="1270" anchor="ctr" anchorCtr="0">
          <a:noAutofit/>
        </a:bodyPr>
        <a:lstStyle/>
        <a:p>
          <a:pPr marL="0" lvl="0" indent="0" algn="l" defTabSz="711200">
            <a:lnSpc>
              <a:spcPct val="100000"/>
            </a:lnSpc>
            <a:spcBef>
              <a:spcPct val="0"/>
            </a:spcBef>
            <a:spcAft>
              <a:spcPct val="35000"/>
            </a:spcAft>
            <a:buNone/>
          </a:pPr>
          <a:r>
            <a:rPr lang="en-IN" sz="1600" kern="1200"/>
            <a:t>2. Data Cleaning &amp; EDA</a:t>
          </a:r>
          <a:endParaRPr lang="en-US" sz="1600" kern="1200"/>
        </a:p>
      </dsp:txBody>
      <dsp:txXfrm>
        <a:off x="500643" y="542136"/>
        <a:ext cx="5517857" cy="433457"/>
      </dsp:txXfrm>
    </dsp:sp>
    <dsp:sp modelId="{845232C6-093A-4C53-A529-24F7DAED2E20}">
      <dsp:nvSpPr>
        <dsp:cNvPr id="0" name=""/>
        <dsp:cNvSpPr/>
      </dsp:nvSpPr>
      <dsp:spPr>
        <a:xfrm>
          <a:off x="0" y="1083959"/>
          <a:ext cx="6018501" cy="433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039A6-0775-478F-AAC1-2F2AC7CA7F7E}">
      <dsp:nvSpPr>
        <dsp:cNvPr id="0" name=""/>
        <dsp:cNvSpPr/>
      </dsp:nvSpPr>
      <dsp:spPr>
        <a:xfrm>
          <a:off x="131120" y="1181487"/>
          <a:ext cx="238401" cy="2384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013FCD-D389-4D91-9161-A38DAE71B1E1}">
      <dsp:nvSpPr>
        <dsp:cNvPr id="0" name=""/>
        <dsp:cNvSpPr/>
      </dsp:nvSpPr>
      <dsp:spPr>
        <a:xfrm>
          <a:off x="500643" y="1083959"/>
          <a:ext cx="5517857" cy="43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874" tIns="45874" rIns="45874" bIns="45874" numCol="1" spcCol="1270" anchor="ctr" anchorCtr="0">
          <a:noAutofit/>
        </a:bodyPr>
        <a:lstStyle/>
        <a:p>
          <a:pPr marL="0" lvl="0" indent="0" algn="l" defTabSz="711200">
            <a:lnSpc>
              <a:spcPct val="100000"/>
            </a:lnSpc>
            <a:spcBef>
              <a:spcPct val="0"/>
            </a:spcBef>
            <a:spcAft>
              <a:spcPct val="35000"/>
            </a:spcAft>
            <a:buNone/>
          </a:pPr>
          <a:r>
            <a:rPr lang="en-IN" sz="1600" kern="1200"/>
            <a:t>3. Preparing Data for model building</a:t>
          </a:r>
          <a:endParaRPr lang="en-US" sz="1600" kern="1200"/>
        </a:p>
      </dsp:txBody>
      <dsp:txXfrm>
        <a:off x="500643" y="1083959"/>
        <a:ext cx="5517857" cy="433457"/>
      </dsp:txXfrm>
    </dsp:sp>
    <dsp:sp modelId="{D63B7EBB-5C9D-4A03-8CF3-A1B3406BC9BE}">
      <dsp:nvSpPr>
        <dsp:cNvPr id="0" name=""/>
        <dsp:cNvSpPr/>
      </dsp:nvSpPr>
      <dsp:spPr>
        <a:xfrm>
          <a:off x="0" y="1625781"/>
          <a:ext cx="6018501" cy="433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0018C-9A0A-47F4-8557-B88FC11BF0BD}">
      <dsp:nvSpPr>
        <dsp:cNvPr id="0" name=""/>
        <dsp:cNvSpPr/>
      </dsp:nvSpPr>
      <dsp:spPr>
        <a:xfrm>
          <a:off x="131120" y="1723309"/>
          <a:ext cx="238401" cy="2384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4CD214-0413-4C83-9CEE-AB4154FC899A}">
      <dsp:nvSpPr>
        <dsp:cNvPr id="0" name=""/>
        <dsp:cNvSpPr/>
      </dsp:nvSpPr>
      <dsp:spPr>
        <a:xfrm>
          <a:off x="500643" y="1625781"/>
          <a:ext cx="5517857" cy="43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874" tIns="45874" rIns="45874" bIns="45874" numCol="1" spcCol="1270" anchor="ctr" anchorCtr="0">
          <a:noAutofit/>
        </a:bodyPr>
        <a:lstStyle/>
        <a:p>
          <a:pPr marL="0" lvl="0" indent="0" algn="l" defTabSz="711200">
            <a:lnSpc>
              <a:spcPct val="100000"/>
            </a:lnSpc>
            <a:spcBef>
              <a:spcPct val="0"/>
            </a:spcBef>
            <a:spcAft>
              <a:spcPct val="35000"/>
            </a:spcAft>
            <a:buNone/>
          </a:pPr>
          <a:r>
            <a:rPr lang="en-IN" sz="1600" kern="1200"/>
            <a:t>4. Building Logistics regression model</a:t>
          </a:r>
          <a:endParaRPr lang="en-US" sz="1600" kern="1200"/>
        </a:p>
      </dsp:txBody>
      <dsp:txXfrm>
        <a:off x="500643" y="1625781"/>
        <a:ext cx="5517857" cy="433457"/>
      </dsp:txXfrm>
    </dsp:sp>
    <dsp:sp modelId="{C4BC2CF3-086F-4431-BC59-9D1B25C45B37}">
      <dsp:nvSpPr>
        <dsp:cNvPr id="0" name=""/>
        <dsp:cNvSpPr/>
      </dsp:nvSpPr>
      <dsp:spPr>
        <a:xfrm>
          <a:off x="0" y="2167603"/>
          <a:ext cx="6018501" cy="433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02D5D-FC7C-456A-87BC-9043DBF4EAD8}">
      <dsp:nvSpPr>
        <dsp:cNvPr id="0" name=""/>
        <dsp:cNvSpPr/>
      </dsp:nvSpPr>
      <dsp:spPr>
        <a:xfrm>
          <a:off x="131120" y="2265131"/>
          <a:ext cx="238401" cy="2384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F6DAFF-FF35-4B1F-8DC2-C68064830ED4}">
      <dsp:nvSpPr>
        <dsp:cNvPr id="0" name=""/>
        <dsp:cNvSpPr/>
      </dsp:nvSpPr>
      <dsp:spPr>
        <a:xfrm>
          <a:off x="500643" y="2167603"/>
          <a:ext cx="5517857" cy="43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874" tIns="45874" rIns="45874" bIns="45874" numCol="1" spcCol="1270" anchor="ctr" anchorCtr="0">
          <a:noAutofit/>
        </a:bodyPr>
        <a:lstStyle/>
        <a:p>
          <a:pPr marL="0" lvl="0" indent="0" algn="l" defTabSz="711200">
            <a:lnSpc>
              <a:spcPct val="100000"/>
            </a:lnSpc>
            <a:spcBef>
              <a:spcPct val="0"/>
            </a:spcBef>
            <a:spcAft>
              <a:spcPct val="35000"/>
            </a:spcAft>
            <a:buNone/>
          </a:pPr>
          <a:r>
            <a:rPr lang="en-IN" sz="1600" kern="1200"/>
            <a:t>5. Prediction and Model Evaluation - Train Set </a:t>
          </a:r>
          <a:endParaRPr lang="en-US" sz="1600" kern="1200"/>
        </a:p>
      </dsp:txBody>
      <dsp:txXfrm>
        <a:off x="500643" y="2167603"/>
        <a:ext cx="5517857" cy="433457"/>
      </dsp:txXfrm>
    </dsp:sp>
    <dsp:sp modelId="{8E1575AB-764A-47C9-881D-2AAFF5EDB63D}">
      <dsp:nvSpPr>
        <dsp:cNvPr id="0" name=""/>
        <dsp:cNvSpPr/>
      </dsp:nvSpPr>
      <dsp:spPr>
        <a:xfrm>
          <a:off x="0" y="2709425"/>
          <a:ext cx="6018501" cy="433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F6483-439F-49F2-8ADF-B9A21A878503}">
      <dsp:nvSpPr>
        <dsp:cNvPr id="0" name=""/>
        <dsp:cNvSpPr/>
      </dsp:nvSpPr>
      <dsp:spPr>
        <a:xfrm>
          <a:off x="131120" y="2806953"/>
          <a:ext cx="238401" cy="2384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E74B27-41F1-4743-BA5C-7BC35DD40BD1}">
      <dsp:nvSpPr>
        <dsp:cNvPr id="0" name=""/>
        <dsp:cNvSpPr/>
      </dsp:nvSpPr>
      <dsp:spPr>
        <a:xfrm>
          <a:off x="500643" y="2709425"/>
          <a:ext cx="5517857" cy="43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874" tIns="45874" rIns="45874" bIns="45874" numCol="1" spcCol="1270" anchor="ctr" anchorCtr="0">
          <a:noAutofit/>
        </a:bodyPr>
        <a:lstStyle/>
        <a:p>
          <a:pPr marL="0" lvl="0" indent="0" algn="l" defTabSz="711200">
            <a:lnSpc>
              <a:spcPct val="100000"/>
            </a:lnSpc>
            <a:spcBef>
              <a:spcPct val="0"/>
            </a:spcBef>
            <a:spcAft>
              <a:spcPct val="35000"/>
            </a:spcAft>
            <a:buNone/>
          </a:pPr>
          <a:r>
            <a:rPr lang="en-IN" sz="1600" kern="1200"/>
            <a:t>6. Prediction and Model Evaluation - Test Set </a:t>
          </a:r>
          <a:endParaRPr lang="en-US" sz="1600" kern="1200"/>
        </a:p>
      </dsp:txBody>
      <dsp:txXfrm>
        <a:off x="500643" y="2709425"/>
        <a:ext cx="5517857" cy="433457"/>
      </dsp:txXfrm>
    </dsp:sp>
    <dsp:sp modelId="{B18B7C79-F947-49DD-81BB-68D1675AB24E}">
      <dsp:nvSpPr>
        <dsp:cNvPr id="0" name=""/>
        <dsp:cNvSpPr/>
      </dsp:nvSpPr>
      <dsp:spPr>
        <a:xfrm>
          <a:off x="0" y="3251247"/>
          <a:ext cx="6018501" cy="433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6C2A5-3336-4727-AF4C-498BBDF987A5}">
      <dsp:nvSpPr>
        <dsp:cNvPr id="0" name=""/>
        <dsp:cNvSpPr/>
      </dsp:nvSpPr>
      <dsp:spPr>
        <a:xfrm>
          <a:off x="131120" y="3348775"/>
          <a:ext cx="238401" cy="2384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471767-C684-4ECF-A1E1-3C599408A5D6}">
      <dsp:nvSpPr>
        <dsp:cNvPr id="0" name=""/>
        <dsp:cNvSpPr/>
      </dsp:nvSpPr>
      <dsp:spPr>
        <a:xfrm>
          <a:off x="500643" y="3251247"/>
          <a:ext cx="5517857" cy="43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874" tIns="45874" rIns="45874" bIns="45874" numCol="1" spcCol="1270" anchor="ctr" anchorCtr="0">
          <a:noAutofit/>
        </a:bodyPr>
        <a:lstStyle/>
        <a:p>
          <a:pPr marL="0" lvl="0" indent="0" algn="l" defTabSz="711200">
            <a:lnSpc>
              <a:spcPct val="100000"/>
            </a:lnSpc>
            <a:spcBef>
              <a:spcPct val="0"/>
            </a:spcBef>
            <a:spcAft>
              <a:spcPct val="35000"/>
            </a:spcAft>
            <a:buNone/>
          </a:pPr>
          <a:r>
            <a:rPr lang="en-IN" sz="1600" kern="1200"/>
            <a:t>7. Results </a:t>
          </a:r>
          <a:endParaRPr lang="en-US" sz="1600" kern="1200"/>
        </a:p>
      </dsp:txBody>
      <dsp:txXfrm>
        <a:off x="500643" y="3251247"/>
        <a:ext cx="5517857" cy="433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84B3F-8B61-4299-9D7D-5C739BF3D712}">
      <dsp:nvSpPr>
        <dsp:cNvPr id="0" name=""/>
        <dsp:cNvSpPr/>
      </dsp:nvSpPr>
      <dsp:spPr>
        <a:xfrm>
          <a:off x="0" y="0"/>
          <a:ext cx="4044702" cy="76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0EC70-E11D-4AB8-90EA-EC227E8D07E1}">
      <dsp:nvSpPr>
        <dsp:cNvPr id="0" name=""/>
        <dsp:cNvSpPr/>
      </dsp:nvSpPr>
      <dsp:spPr>
        <a:xfrm>
          <a:off x="231770" y="172719"/>
          <a:ext cx="421401" cy="421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4AEB1A-A62D-4CCD-921F-6D43FEDE6D17}">
      <dsp:nvSpPr>
        <dsp:cNvPr id="0" name=""/>
        <dsp:cNvSpPr/>
      </dsp:nvSpPr>
      <dsp:spPr>
        <a:xfrm>
          <a:off x="884943" y="327"/>
          <a:ext cx="3159758" cy="76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88" tIns="81088" rIns="81088" bIns="81088" numCol="1" spcCol="1270" anchor="ctr" anchorCtr="0">
          <a:noAutofit/>
        </a:bodyPr>
        <a:lstStyle/>
        <a:p>
          <a:pPr marL="0" lvl="0" indent="0" algn="l" defTabSz="1111250">
            <a:lnSpc>
              <a:spcPct val="90000"/>
            </a:lnSpc>
            <a:spcBef>
              <a:spcPct val="0"/>
            </a:spcBef>
            <a:spcAft>
              <a:spcPct val="35000"/>
            </a:spcAft>
            <a:buNone/>
          </a:pPr>
          <a:r>
            <a:rPr lang="en-US" sz="2500" b="0" i="0" kern="1200" dirty="0"/>
            <a:t>Accuracy : 89.70</a:t>
          </a:r>
          <a:endParaRPr lang="en-US" sz="2500" kern="1200" dirty="0"/>
        </a:p>
      </dsp:txBody>
      <dsp:txXfrm>
        <a:off x="884943" y="327"/>
        <a:ext cx="3159758" cy="766184"/>
      </dsp:txXfrm>
    </dsp:sp>
    <dsp:sp modelId="{84233888-6FA6-40D9-8FD0-CCAC847E700D}">
      <dsp:nvSpPr>
        <dsp:cNvPr id="0" name=""/>
        <dsp:cNvSpPr/>
      </dsp:nvSpPr>
      <dsp:spPr>
        <a:xfrm>
          <a:off x="0" y="958058"/>
          <a:ext cx="4044702" cy="76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A113D-4263-45E4-9F06-7EB494B8EE85}">
      <dsp:nvSpPr>
        <dsp:cNvPr id="0" name=""/>
        <dsp:cNvSpPr/>
      </dsp:nvSpPr>
      <dsp:spPr>
        <a:xfrm>
          <a:off x="231770" y="1130450"/>
          <a:ext cx="421401" cy="421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1F518E-0997-4BE9-A5FB-D1548904B9F2}">
      <dsp:nvSpPr>
        <dsp:cNvPr id="0" name=""/>
        <dsp:cNvSpPr/>
      </dsp:nvSpPr>
      <dsp:spPr>
        <a:xfrm>
          <a:off x="884943" y="958058"/>
          <a:ext cx="3159758" cy="76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88" tIns="81088" rIns="81088" bIns="81088" numCol="1" spcCol="1270" anchor="ctr" anchorCtr="0">
          <a:noAutofit/>
        </a:bodyPr>
        <a:lstStyle/>
        <a:p>
          <a:pPr marL="0" lvl="0" indent="0" algn="l" defTabSz="1111250">
            <a:lnSpc>
              <a:spcPct val="90000"/>
            </a:lnSpc>
            <a:spcBef>
              <a:spcPct val="0"/>
            </a:spcBef>
            <a:spcAft>
              <a:spcPct val="35000"/>
            </a:spcAft>
            <a:buNone/>
          </a:pPr>
          <a:r>
            <a:rPr lang="en-US" sz="2500" b="0" i="0" kern="1200" dirty="0"/>
            <a:t>Sensitivity : 89.30</a:t>
          </a:r>
          <a:endParaRPr lang="en-US" sz="2500" kern="1200" dirty="0"/>
        </a:p>
      </dsp:txBody>
      <dsp:txXfrm>
        <a:off x="884943" y="958058"/>
        <a:ext cx="3159758" cy="766184"/>
      </dsp:txXfrm>
    </dsp:sp>
    <dsp:sp modelId="{A3AE60F2-E327-4303-8C82-B74BC4C71C3B}">
      <dsp:nvSpPr>
        <dsp:cNvPr id="0" name=""/>
        <dsp:cNvSpPr/>
      </dsp:nvSpPr>
      <dsp:spPr>
        <a:xfrm>
          <a:off x="0" y="1915789"/>
          <a:ext cx="4044702" cy="76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26635-858A-478C-8130-15B3953352A1}">
      <dsp:nvSpPr>
        <dsp:cNvPr id="0" name=""/>
        <dsp:cNvSpPr/>
      </dsp:nvSpPr>
      <dsp:spPr>
        <a:xfrm>
          <a:off x="231770" y="2088181"/>
          <a:ext cx="421401" cy="4214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545628-040C-4402-8A37-516B13AE5AAE}">
      <dsp:nvSpPr>
        <dsp:cNvPr id="0" name=""/>
        <dsp:cNvSpPr/>
      </dsp:nvSpPr>
      <dsp:spPr>
        <a:xfrm>
          <a:off x="884943" y="1915789"/>
          <a:ext cx="3159758" cy="76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88" tIns="81088" rIns="81088" bIns="81088" numCol="1" spcCol="1270" anchor="ctr" anchorCtr="0">
          <a:noAutofit/>
        </a:bodyPr>
        <a:lstStyle/>
        <a:p>
          <a:pPr marL="0" lvl="0" indent="0" algn="l" defTabSz="1111250">
            <a:lnSpc>
              <a:spcPct val="90000"/>
            </a:lnSpc>
            <a:spcBef>
              <a:spcPct val="0"/>
            </a:spcBef>
            <a:spcAft>
              <a:spcPct val="35000"/>
            </a:spcAft>
            <a:buNone/>
          </a:pPr>
          <a:r>
            <a:rPr lang="en-US" sz="2500" b="0" i="0" kern="1200" dirty="0"/>
            <a:t>Specificity : 90.00</a:t>
          </a:r>
          <a:endParaRPr lang="en-US" sz="2500" kern="1200" dirty="0"/>
        </a:p>
      </dsp:txBody>
      <dsp:txXfrm>
        <a:off x="884943" y="1915789"/>
        <a:ext cx="3159758" cy="7661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84B3F-8B61-4299-9D7D-5C739BF3D712}">
      <dsp:nvSpPr>
        <dsp:cNvPr id="0" name=""/>
        <dsp:cNvSpPr/>
      </dsp:nvSpPr>
      <dsp:spPr>
        <a:xfrm>
          <a:off x="0" y="0"/>
          <a:ext cx="4044702" cy="76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0EC70-E11D-4AB8-90EA-EC227E8D07E1}">
      <dsp:nvSpPr>
        <dsp:cNvPr id="0" name=""/>
        <dsp:cNvSpPr/>
      </dsp:nvSpPr>
      <dsp:spPr>
        <a:xfrm>
          <a:off x="231770" y="172719"/>
          <a:ext cx="421401" cy="421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4AEB1A-A62D-4CCD-921F-6D43FEDE6D17}">
      <dsp:nvSpPr>
        <dsp:cNvPr id="0" name=""/>
        <dsp:cNvSpPr/>
      </dsp:nvSpPr>
      <dsp:spPr>
        <a:xfrm>
          <a:off x="884943" y="327"/>
          <a:ext cx="3159758" cy="76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88" tIns="81088" rIns="81088" bIns="81088" numCol="1" spcCol="1270" anchor="ctr" anchorCtr="0">
          <a:noAutofit/>
        </a:bodyPr>
        <a:lstStyle/>
        <a:p>
          <a:pPr marL="0" lvl="0" indent="0" algn="l" defTabSz="1111250">
            <a:lnSpc>
              <a:spcPct val="90000"/>
            </a:lnSpc>
            <a:spcBef>
              <a:spcPct val="0"/>
            </a:spcBef>
            <a:spcAft>
              <a:spcPct val="35000"/>
            </a:spcAft>
            <a:buNone/>
          </a:pPr>
          <a:r>
            <a:rPr lang="en-US" sz="2500" b="0" i="0" kern="1200" dirty="0"/>
            <a:t>Accuracy : 92.83</a:t>
          </a:r>
          <a:endParaRPr lang="en-US" sz="2500" kern="1200" dirty="0"/>
        </a:p>
      </dsp:txBody>
      <dsp:txXfrm>
        <a:off x="884943" y="327"/>
        <a:ext cx="3159758" cy="766184"/>
      </dsp:txXfrm>
    </dsp:sp>
    <dsp:sp modelId="{84233888-6FA6-40D9-8FD0-CCAC847E700D}">
      <dsp:nvSpPr>
        <dsp:cNvPr id="0" name=""/>
        <dsp:cNvSpPr/>
      </dsp:nvSpPr>
      <dsp:spPr>
        <a:xfrm>
          <a:off x="0" y="958058"/>
          <a:ext cx="4044702" cy="76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A113D-4263-45E4-9F06-7EB494B8EE85}">
      <dsp:nvSpPr>
        <dsp:cNvPr id="0" name=""/>
        <dsp:cNvSpPr/>
      </dsp:nvSpPr>
      <dsp:spPr>
        <a:xfrm>
          <a:off x="231770" y="1130450"/>
          <a:ext cx="421401" cy="421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1F518E-0997-4BE9-A5FB-D1548904B9F2}">
      <dsp:nvSpPr>
        <dsp:cNvPr id="0" name=""/>
        <dsp:cNvSpPr/>
      </dsp:nvSpPr>
      <dsp:spPr>
        <a:xfrm>
          <a:off x="884943" y="958058"/>
          <a:ext cx="3159758" cy="76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88" tIns="81088" rIns="81088" bIns="81088" numCol="1" spcCol="1270" anchor="ctr" anchorCtr="0">
          <a:noAutofit/>
        </a:bodyPr>
        <a:lstStyle/>
        <a:p>
          <a:pPr marL="0" lvl="0" indent="0" algn="l" defTabSz="1111250">
            <a:lnSpc>
              <a:spcPct val="90000"/>
            </a:lnSpc>
            <a:spcBef>
              <a:spcPct val="0"/>
            </a:spcBef>
            <a:spcAft>
              <a:spcPct val="35000"/>
            </a:spcAft>
            <a:buNone/>
          </a:pPr>
          <a:r>
            <a:rPr lang="en-US" sz="2500" b="0" i="0" kern="1200" dirty="0"/>
            <a:t>Sensitivity : 92.0</a:t>
          </a:r>
          <a:endParaRPr lang="en-US" sz="2500" kern="1200" dirty="0"/>
        </a:p>
      </dsp:txBody>
      <dsp:txXfrm>
        <a:off x="884943" y="958058"/>
        <a:ext cx="3159758" cy="766184"/>
      </dsp:txXfrm>
    </dsp:sp>
    <dsp:sp modelId="{A3AE60F2-E327-4303-8C82-B74BC4C71C3B}">
      <dsp:nvSpPr>
        <dsp:cNvPr id="0" name=""/>
        <dsp:cNvSpPr/>
      </dsp:nvSpPr>
      <dsp:spPr>
        <a:xfrm>
          <a:off x="0" y="1915789"/>
          <a:ext cx="4044702" cy="766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26635-858A-478C-8130-15B3953352A1}">
      <dsp:nvSpPr>
        <dsp:cNvPr id="0" name=""/>
        <dsp:cNvSpPr/>
      </dsp:nvSpPr>
      <dsp:spPr>
        <a:xfrm>
          <a:off x="231770" y="2088181"/>
          <a:ext cx="421401" cy="4214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545628-040C-4402-8A37-516B13AE5AAE}">
      <dsp:nvSpPr>
        <dsp:cNvPr id="0" name=""/>
        <dsp:cNvSpPr/>
      </dsp:nvSpPr>
      <dsp:spPr>
        <a:xfrm>
          <a:off x="884943" y="1915789"/>
          <a:ext cx="3159758" cy="76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88" tIns="81088" rIns="81088" bIns="81088" numCol="1" spcCol="1270" anchor="ctr" anchorCtr="0">
          <a:noAutofit/>
        </a:bodyPr>
        <a:lstStyle/>
        <a:p>
          <a:pPr marL="0" lvl="0" indent="0" algn="l" defTabSz="1111250">
            <a:lnSpc>
              <a:spcPct val="90000"/>
            </a:lnSpc>
            <a:spcBef>
              <a:spcPct val="0"/>
            </a:spcBef>
            <a:spcAft>
              <a:spcPct val="35000"/>
            </a:spcAft>
            <a:buNone/>
          </a:pPr>
          <a:r>
            <a:rPr lang="en-US" sz="2500" b="0" i="0" kern="1200" dirty="0"/>
            <a:t>Specificity : 93.30</a:t>
          </a:r>
          <a:endParaRPr lang="en-US" sz="2500" kern="1200" dirty="0"/>
        </a:p>
      </dsp:txBody>
      <dsp:txXfrm>
        <a:off x="884943" y="1915789"/>
        <a:ext cx="3159758" cy="7661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093EAE-BB17-477A-8409-648E299DB38A}"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775DD-36F2-4A9D-B4C2-45A60D5F2E8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9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93EAE-BB17-477A-8409-648E299DB38A}"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775DD-36F2-4A9D-B4C2-45A60D5F2E81}" type="slidenum">
              <a:rPr lang="en-IN" smtClean="0"/>
              <a:t>‹#›</a:t>
            </a:fld>
            <a:endParaRPr lang="en-IN"/>
          </a:p>
        </p:txBody>
      </p:sp>
    </p:spTree>
    <p:extLst>
      <p:ext uri="{BB962C8B-B14F-4D97-AF65-F5344CB8AC3E}">
        <p14:creationId xmlns:p14="http://schemas.microsoft.com/office/powerpoint/2010/main" val="250029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93EAE-BB17-477A-8409-648E299DB38A}"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775DD-36F2-4A9D-B4C2-45A60D5F2E81}" type="slidenum">
              <a:rPr lang="en-IN" smtClean="0"/>
              <a:t>‹#›</a:t>
            </a:fld>
            <a:endParaRPr lang="en-IN"/>
          </a:p>
        </p:txBody>
      </p:sp>
    </p:spTree>
    <p:extLst>
      <p:ext uri="{BB962C8B-B14F-4D97-AF65-F5344CB8AC3E}">
        <p14:creationId xmlns:p14="http://schemas.microsoft.com/office/powerpoint/2010/main" val="312291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93EAE-BB17-477A-8409-648E299DB38A}"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775DD-36F2-4A9D-B4C2-45A60D5F2E81}" type="slidenum">
              <a:rPr lang="en-IN" smtClean="0"/>
              <a:t>‹#›</a:t>
            </a:fld>
            <a:endParaRPr lang="en-IN"/>
          </a:p>
        </p:txBody>
      </p:sp>
    </p:spTree>
    <p:extLst>
      <p:ext uri="{BB962C8B-B14F-4D97-AF65-F5344CB8AC3E}">
        <p14:creationId xmlns:p14="http://schemas.microsoft.com/office/powerpoint/2010/main" val="66591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093EAE-BB17-477A-8409-648E299DB38A}"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3775DD-36F2-4A9D-B4C2-45A60D5F2E8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9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093EAE-BB17-477A-8409-648E299DB38A}"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775DD-36F2-4A9D-B4C2-45A60D5F2E81}" type="slidenum">
              <a:rPr lang="en-IN" smtClean="0"/>
              <a:t>‹#›</a:t>
            </a:fld>
            <a:endParaRPr lang="en-IN"/>
          </a:p>
        </p:txBody>
      </p:sp>
    </p:spTree>
    <p:extLst>
      <p:ext uri="{BB962C8B-B14F-4D97-AF65-F5344CB8AC3E}">
        <p14:creationId xmlns:p14="http://schemas.microsoft.com/office/powerpoint/2010/main" val="87912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093EAE-BB17-477A-8409-648E299DB38A}" type="datetimeFigureOut">
              <a:rPr lang="en-IN" smtClean="0"/>
              <a:t>07-09-2020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3775DD-36F2-4A9D-B4C2-45A60D5F2E81}" type="slidenum">
              <a:rPr lang="en-IN" smtClean="0"/>
              <a:t>‹#›</a:t>
            </a:fld>
            <a:endParaRPr lang="en-IN"/>
          </a:p>
        </p:txBody>
      </p:sp>
    </p:spTree>
    <p:extLst>
      <p:ext uri="{BB962C8B-B14F-4D97-AF65-F5344CB8AC3E}">
        <p14:creationId xmlns:p14="http://schemas.microsoft.com/office/powerpoint/2010/main" val="289676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093EAE-BB17-477A-8409-648E299DB38A}"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3775DD-36F2-4A9D-B4C2-45A60D5F2E81}" type="slidenum">
              <a:rPr lang="en-IN" smtClean="0"/>
              <a:t>‹#›</a:t>
            </a:fld>
            <a:endParaRPr lang="en-IN"/>
          </a:p>
        </p:txBody>
      </p:sp>
    </p:spTree>
    <p:extLst>
      <p:ext uri="{BB962C8B-B14F-4D97-AF65-F5344CB8AC3E}">
        <p14:creationId xmlns:p14="http://schemas.microsoft.com/office/powerpoint/2010/main" val="331760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093EAE-BB17-477A-8409-648E299DB38A}" type="datetimeFigureOut">
              <a:rPr lang="en-IN" smtClean="0"/>
              <a:t>07-09-2020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23775DD-36F2-4A9D-B4C2-45A60D5F2E81}" type="slidenum">
              <a:rPr lang="en-IN" smtClean="0"/>
              <a:t>‹#›</a:t>
            </a:fld>
            <a:endParaRPr lang="en-IN"/>
          </a:p>
        </p:txBody>
      </p:sp>
    </p:spTree>
    <p:extLst>
      <p:ext uri="{BB962C8B-B14F-4D97-AF65-F5344CB8AC3E}">
        <p14:creationId xmlns:p14="http://schemas.microsoft.com/office/powerpoint/2010/main" val="79767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093EAE-BB17-477A-8409-648E299DB38A}" type="datetimeFigureOut">
              <a:rPr lang="en-IN" smtClean="0"/>
              <a:t>07-09-2020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3775DD-36F2-4A9D-B4C2-45A60D5F2E81}" type="slidenum">
              <a:rPr lang="en-IN" smtClean="0"/>
              <a:t>‹#›</a:t>
            </a:fld>
            <a:endParaRPr lang="en-IN"/>
          </a:p>
        </p:txBody>
      </p:sp>
    </p:spTree>
    <p:extLst>
      <p:ext uri="{BB962C8B-B14F-4D97-AF65-F5344CB8AC3E}">
        <p14:creationId xmlns:p14="http://schemas.microsoft.com/office/powerpoint/2010/main" val="100089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093EAE-BB17-477A-8409-648E299DB38A}"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3775DD-36F2-4A9D-B4C2-45A60D5F2E81}" type="slidenum">
              <a:rPr lang="en-IN" smtClean="0"/>
              <a:t>‹#›</a:t>
            </a:fld>
            <a:endParaRPr lang="en-IN"/>
          </a:p>
        </p:txBody>
      </p:sp>
    </p:spTree>
    <p:extLst>
      <p:ext uri="{BB962C8B-B14F-4D97-AF65-F5344CB8AC3E}">
        <p14:creationId xmlns:p14="http://schemas.microsoft.com/office/powerpoint/2010/main" val="19627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093EAE-BB17-477A-8409-648E299DB38A}" type="datetimeFigureOut">
              <a:rPr lang="en-IN" smtClean="0"/>
              <a:t>07-09-2020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3775DD-36F2-4A9D-B4C2-45A60D5F2E8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0072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C78AE9D-D803-4C13-B1A7-C5340932BF98}"/>
              </a:ext>
            </a:extLst>
          </p:cNvPr>
          <p:cNvSpPr>
            <a:spLocks noGrp="1"/>
          </p:cNvSpPr>
          <p:nvPr>
            <p:ph type="ctrTitle"/>
          </p:nvPr>
        </p:nvSpPr>
        <p:spPr>
          <a:xfrm>
            <a:off x="3836504" y="758952"/>
            <a:ext cx="7319175" cy="3566160"/>
          </a:xfrm>
        </p:spPr>
        <p:txBody>
          <a:bodyPr>
            <a:normAutofit/>
          </a:bodyPr>
          <a:lstStyle/>
          <a:p>
            <a:r>
              <a:rPr lang="en-IN"/>
              <a:t>Lead Scoring Case Study </a:t>
            </a:r>
            <a:endParaRPr lang="en-IN" dirty="0"/>
          </a:p>
        </p:txBody>
      </p:sp>
      <p:pic>
        <p:nvPicPr>
          <p:cNvPr id="19" name="Graphic 6" descr="Magnifying glass">
            <a:extLst>
              <a:ext uri="{FF2B5EF4-FFF2-40B4-BE49-F238E27FC236}">
                <a16:creationId xmlns:a16="http://schemas.microsoft.com/office/drawing/2014/main" id="{20AA6480-9072-4DD8-B93F-9825CD146C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0" name="Rectangle 13">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84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77"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78"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79" name="Rectangle 7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2E66D9-0942-4A3B-A369-C9F2286666D5}"/>
              </a:ext>
            </a:extLst>
          </p:cNvPr>
          <p:cNvSpPr txBox="1"/>
          <p:nvPr/>
        </p:nvSpPr>
        <p:spPr>
          <a:xfrm>
            <a:off x="561841" y="4988898"/>
            <a:ext cx="10909073" cy="105765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300" spc="-50" dirty="0">
                <a:solidFill>
                  <a:schemeClr val="accent1">
                    <a:lumMod val="50000"/>
                  </a:schemeClr>
                </a:solidFill>
                <a:latin typeface="+mj-lt"/>
                <a:ea typeface="+mj-ea"/>
                <a:cs typeface="+mj-cs"/>
              </a:rPr>
              <a:t>Leads spending more time on the website are more likely to be converted.</a:t>
            </a:r>
          </a:p>
        </p:txBody>
      </p:sp>
      <p:pic>
        <p:nvPicPr>
          <p:cNvPr id="3074" name="Picture 2">
            <a:extLst>
              <a:ext uri="{FF2B5EF4-FFF2-40B4-BE49-F238E27FC236}">
                <a16:creationId xmlns:a16="http://schemas.microsoft.com/office/drawing/2014/main" id="{31EFD356-37ED-4862-99B6-76572785D9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3041" y="957495"/>
            <a:ext cx="5431606" cy="36027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3080" name="Straight Connector 7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81" name="Rectangle 8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2" name="Rectangle 8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9BF08017-E31B-4A4A-BFD0-FF8D55E76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688" y="995458"/>
            <a:ext cx="5252845" cy="36027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90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626AD0D-148E-4CDF-BF84-513DDF053595}"/>
              </a:ext>
            </a:extLst>
          </p:cNvPr>
          <p:cNvSpPr txBox="1"/>
          <p:nvPr/>
        </p:nvSpPr>
        <p:spPr>
          <a:xfrm>
            <a:off x="426856" y="471501"/>
            <a:ext cx="5419725" cy="769441"/>
          </a:xfrm>
          <a:prstGeom prst="rect">
            <a:avLst/>
          </a:prstGeom>
          <a:noFill/>
        </p:spPr>
        <p:txBody>
          <a:bodyPr wrap="square" rtlCol="0">
            <a:spAutoFit/>
          </a:bodyPr>
          <a:lstStyle/>
          <a:p>
            <a:r>
              <a:rPr lang="en-US" sz="4400" b="1" dirty="0">
                <a:solidFill>
                  <a:schemeClr val="bg2">
                    <a:lumMod val="50000"/>
                  </a:schemeClr>
                </a:solidFill>
                <a:latin typeface="Arial Nova Cond Light" panose="020B0306020202020204" pitchFamily="34" charset="0"/>
              </a:rPr>
              <a:t>Final Model Statistics</a:t>
            </a:r>
            <a:endParaRPr lang="en-IN" sz="4400" b="1" dirty="0">
              <a:solidFill>
                <a:schemeClr val="bg2">
                  <a:lumMod val="50000"/>
                </a:schemeClr>
              </a:solidFill>
              <a:latin typeface="Arial Nova Cond Light" panose="020B0306020202020204"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5574CDE2-CB22-4230-85C5-301A32756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56" y="1984771"/>
            <a:ext cx="5721093" cy="314560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6E629B6-3F59-426C-96F1-BEDBBCCF8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178" y="236929"/>
            <a:ext cx="6363397" cy="5951162"/>
          </a:xfrm>
          <a:prstGeom prst="rect">
            <a:avLst/>
          </a:prstGeom>
        </p:spPr>
      </p:pic>
    </p:spTree>
    <p:extLst>
      <p:ext uri="{BB962C8B-B14F-4D97-AF65-F5344CB8AC3E}">
        <p14:creationId xmlns:p14="http://schemas.microsoft.com/office/powerpoint/2010/main" val="129741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15">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9625ED-53AB-433E-B082-79473904B158}"/>
              </a:ext>
            </a:extLst>
          </p:cNvPr>
          <p:cNvSpPr txBox="1"/>
          <p:nvPr/>
        </p:nvSpPr>
        <p:spPr>
          <a:xfrm>
            <a:off x="6730000" y="639097"/>
            <a:ext cx="4813072"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spc="-50" dirty="0">
                <a:solidFill>
                  <a:schemeClr val="bg2">
                    <a:lumMod val="50000"/>
                  </a:schemeClr>
                </a:solidFill>
                <a:latin typeface="+mj-lt"/>
                <a:ea typeface="+mj-ea"/>
                <a:cs typeface="+mj-cs"/>
              </a:rPr>
              <a:t>VIF Values</a:t>
            </a:r>
          </a:p>
        </p:txBody>
      </p:sp>
      <p:cxnSp>
        <p:nvCxnSpPr>
          <p:cNvPr id="35" name="Straight Connector 17">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screenshot of a cell phone&#10;&#10;Description automatically generated">
            <a:extLst>
              <a:ext uri="{FF2B5EF4-FFF2-40B4-BE49-F238E27FC236}">
                <a16:creationId xmlns:a16="http://schemas.microsoft.com/office/drawing/2014/main" id="{C68328DB-F570-43F4-954E-55D4D4EE9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180" y="256066"/>
            <a:ext cx="3703641" cy="5822185"/>
          </a:xfrm>
          <a:prstGeom prst="rect">
            <a:avLst/>
          </a:prstGeom>
        </p:spPr>
      </p:pic>
    </p:spTree>
    <p:extLst>
      <p:ext uri="{BB962C8B-B14F-4D97-AF65-F5344CB8AC3E}">
        <p14:creationId xmlns:p14="http://schemas.microsoft.com/office/powerpoint/2010/main" val="190787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28DA46-11B7-45A8-8279-8B220F839000}"/>
              </a:ext>
            </a:extLst>
          </p:cNvPr>
          <p:cNvSpPr txBox="1"/>
          <p:nvPr/>
        </p:nvSpPr>
        <p:spPr>
          <a:xfrm>
            <a:off x="6411685" y="634946"/>
            <a:ext cx="5127171"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dirty="0">
                <a:solidFill>
                  <a:schemeClr val="bg2">
                    <a:lumMod val="50000"/>
                  </a:schemeClr>
                </a:solidFill>
                <a:latin typeface="+mj-lt"/>
                <a:ea typeface="+mj-ea"/>
                <a:cs typeface="+mj-cs"/>
              </a:rPr>
              <a:t>ROC Curve</a:t>
            </a:r>
          </a:p>
        </p:txBody>
      </p:sp>
      <p:cxnSp>
        <p:nvCxnSpPr>
          <p:cNvPr id="79" name="Straight Connector 7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B0E4B3-C5EE-4B9E-A4B4-CF79784432B6}"/>
              </a:ext>
            </a:extLst>
          </p:cNvPr>
          <p:cNvSpPr txBox="1"/>
          <p:nvPr/>
        </p:nvSpPr>
        <p:spPr>
          <a:xfrm>
            <a:off x="6411684" y="2198914"/>
            <a:ext cx="5127172"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Area under the ROC curve is 0.96 which is a good parameter to perform logistic regression for prediction</a:t>
            </a:r>
          </a:p>
        </p:txBody>
      </p:sp>
      <p:sp>
        <p:nvSpPr>
          <p:cNvPr id="81" name="Rectangle 8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8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a:extLst>
              <a:ext uri="{FF2B5EF4-FFF2-40B4-BE49-F238E27FC236}">
                <a16:creationId xmlns:a16="http://schemas.microsoft.com/office/drawing/2014/main" id="{1133A0E7-2324-4302-9552-81D4DCA64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67" y="634946"/>
            <a:ext cx="5467350" cy="5386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3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87E694E-C2D8-42CD-B29A-5927A3F84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170873"/>
            <a:ext cx="5991225" cy="41307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44E977-49FB-4DC6-9F3E-4596FEC49786}"/>
              </a:ext>
            </a:extLst>
          </p:cNvPr>
          <p:cNvSpPr txBox="1"/>
          <p:nvPr/>
        </p:nvSpPr>
        <p:spPr>
          <a:xfrm>
            <a:off x="1648979" y="5363961"/>
            <a:ext cx="4776484" cy="646331"/>
          </a:xfrm>
          <a:prstGeom prst="rect">
            <a:avLst/>
          </a:prstGeom>
          <a:noFill/>
        </p:spPr>
        <p:txBody>
          <a:bodyPr wrap="square" rtlCol="0">
            <a:spAutoFit/>
          </a:bodyPr>
          <a:lstStyle/>
          <a:p>
            <a:r>
              <a:rPr lang="en-IN" dirty="0"/>
              <a:t>Trade off curve between Accuracy, Sensitivity and Specificity </a:t>
            </a:r>
          </a:p>
        </p:txBody>
      </p:sp>
      <p:sp>
        <p:nvSpPr>
          <p:cNvPr id="3" name="TextBox 2">
            <a:extLst>
              <a:ext uri="{FF2B5EF4-FFF2-40B4-BE49-F238E27FC236}">
                <a16:creationId xmlns:a16="http://schemas.microsoft.com/office/drawing/2014/main" id="{4EFD61CA-46EC-431F-89FE-90F4C909B164}"/>
              </a:ext>
            </a:extLst>
          </p:cNvPr>
          <p:cNvSpPr txBox="1"/>
          <p:nvPr/>
        </p:nvSpPr>
        <p:spPr>
          <a:xfrm>
            <a:off x="7195391" y="1787606"/>
            <a:ext cx="3411127" cy="369332"/>
          </a:xfrm>
          <a:prstGeom prst="rect">
            <a:avLst/>
          </a:prstGeom>
          <a:noFill/>
        </p:spPr>
        <p:txBody>
          <a:bodyPr wrap="none" rtlCol="0">
            <a:spAutoFit/>
          </a:bodyPr>
          <a:lstStyle/>
          <a:p>
            <a:r>
              <a:rPr lang="en-IN" dirty="0"/>
              <a:t>Trade off point is at 0.3 probability</a:t>
            </a:r>
          </a:p>
        </p:txBody>
      </p:sp>
      <p:sp>
        <p:nvSpPr>
          <p:cNvPr id="4" name="TextBox 3">
            <a:extLst>
              <a:ext uri="{FF2B5EF4-FFF2-40B4-BE49-F238E27FC236}">
                <a16:creationId xmlns:a16="http://schemas.microsoft.com/office/drawing/2014/main" id="{AC826F85-7AE4-4CE2-997C-6B62C41632A5}"/>
              </a:ext>
            </a:extLst>
          </p:cNvPr>
          <p:cNvSpPr txBox="1"/>
          <p:nvPr/>
        </p:nvSpPr>
        <p:spPr>
          <a:xfrm>
            <a:off x="7195391" y="795827"/>
            <a:ext cx="1887633" cy="769441"/>
          </a:xfrm>
          <a:prstGeom prst="rect">
            <a:avLst/>
          </a:prstGeom>
          <a:noFill/>
        </p:spPr>
        <p:txBody>
          <a:bodyPr wrap="none" rtlCol="0">
            <a:spAutoFit/>
          </a:bodyPr>
          <a:lstStyle/>
          <a:p>
            <a:r>
              <a:rPr lang="en-IN" sz="4400" dirty="0">
                <a:solidFill>
                  <a:schemeClr val="bg2">
                    <a:lumMod val="50000"/>
                  </a:schemeClr>
                </a:solidFill>
                <a:latin typeface="Arial Nova Cond Light" panose="020B0306020202020204" pitchFamily="34" charset="0"/>
              </a:rPr>
              <a:t>Trade off</a:t>
            </a:r>
          </a:p>
        </p:txBody>
      </p:sp>
    </p:spTree>
    <p:extLst>
      <p:ext uri="{BB962C8B-B14F-4D97-AF65-F5344CB8AC3E}">
        <p14:creationId xmlns:p14="http://schemas.microsoft.com/office/powerpoint/2010/main" val="459302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Box 2">
            <a:extLst>
              <a:ext uri="{FF2B5EF4-FFF2-40B4-BE49-F238E27FC236}">
                <a16:creationId xmlns:a16="http://schemas.microsoft.com/office/drawing/2014/main" id="{41D8AF20-CDC2-4717-8338-087E98AE4DFC}"/>
              </a:ext>
            </a:extLst>
          </p:cNvPr>
          <p:cNvGraphicFramePr/>
          <p:nvPr>
            <p:extLst>
              <p:ext uri="{D42A27DB-BD31-4B8C-83A1-F6EECF244321}">
                <p14:modId xmlns:p14="http://schemas.microsoft.com/office/powerpoint/2010/main" val="1249510345"/>
              </p:ext>
            </p:extLst>
          </p:nvPr>
        </p:nvGraphicFramePr>
        <p:xfrm>
          <a:off x="5297595" y="664930"/>
          <a:ext cx="4044702" cy="2682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D3A11BC6-723E-4CA8-8736-43CDEABAD869}"/>
              </a:ext>
            </a:extLst>
          </p:cNvPr>
          <p:cNvSpPr txBox="1"/>
          <p:nvPr/>
        </p:nvSpPr>
        <p:spPr>
          <a:xfrm>
            <a:off x="796147" y="2006081"/>
            <a:ext cx="2740156" cy="1323439"/>
          </a:xfrm>
          <a:prstGeom prst="rect">
            <a:avLst/>
          </a:prstGeom>
          <a:noFill/>
        </p:spPr>
        <p:txBody>
          <a:bodyPr wrap="square" rtlCol="0">
            <a:spAutoFit/>
          </a:bodyPr>
          <a:lstStyle/>
          <a:p>
            <a:r>
              <a:rPr lang="en-IN" sz="4000" dirty="0">
                <a:solidFill>
                  <a:schemeClr val="bg1"/>
                </a:solidFill>
                <a:latin typeface="Arial Nova Cond Light" panose="020B0604020202020204" pitchFamily="34" charset="0"/>
              </a:rPr>
              <a:t>Results for Training set</a:t>
            </a:r>
          </a:p>
        </p:txBody>
      </p:sp>
      <p:sp>
        <p:nvSpPr>
          <p:cNvPr id="37" name="TextBox 36">
            <a:extLst>
              <a:ext uri="{FF2B5EF4-FFF2-40B4-BE49-F238E27FC236}">
                <a16:creationId xmlns:a16="http://schemas.microsoft.com/office/drawing/2014/main" id="{B777F389-0AC4-4F15-AADC-580B337E2506}"/>
              </a:ext>
            </a:extLst>
          </p:cNvPr>
          <p:cNvSpPr txBox="1"/>
          <p:nvPr/>
        </p:nvSpPr>
        <p:spPr>
          <a:xfrm>
            <a:off x="5297595" y="3894951"/>
            <a:ext cx="6096000" cy="230832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Arial Nova Cond Light" panose="020B0306020202020204" pitchFamily="34" charset="0"/>
              </a:rPr>
              <a:t>False Positive Rate : 0.101</a:t>
            </a:r>
          </a:p>
          <a:p>
            <a:pPr marL="285750" indent="-285750">
              <a:buFont typeface="Arial" panose="020B0604020202020204" pitchFamily="34" charset="0"/>
              <a:buChar char="•"/>
            </a:pPr>
            <a:r>
              <a:rPr lang="en-US" sz="2400" dirty="0">
                <a:latin typeface="Arial Nova Cond Light" panose="020B0306020202020204" pitchFamily="34" charset="0"/>
              </a:rPr>
              <a:t>Positive Predictive Value:  0.844</a:t>
            </a:r>
          </a:p>
          <a:p>
            <a:pPr marL="285750" indent="-285750">
              <a:buFont typeface="Arial" panose="020B0604020202020204" pitchFamily="34" charset="0"/>
              <a:buChar char="•"/>
            </a:pPr>
            <a:r>
              <a:rPr lang="en-US" sz="2400" dirty="0">
                <a:latin typeface="Arial Nova Cond Light" panose="020B0306020202020204" pitchFamily="34" charset="0"/>
              </a:rPr>
              <a:t>Negative Predictive Value:  0.932</a:t>
            </a:r>
          </a:p>
          <a:p>
            <a:pPr marL="285750" indent="-285750">
              <a:buFont typeface="Arial" panose="020B0604020202020204" pitchFamily="34" charset="0"/>
              <a:buChar char="•"/>
            </a:pPr>
            <a:r>
              <a:rPr lang="en-US" sz="2400" dirty="0">
                <a:latin typeface="Arial Nova Cond Light" panose="020B0306020202020204" pitchFamily="34" charset="0"/>
              </a:rPr>
              <a:t>Precision :  0.84</a:t>
            </a:r>
          </a:p>
          <a:p>
            <a:pPr marL="285750" indent="-285750">
              <a:buFont typeface="Arial" panose="020B0604020202020204" pitchFamily="34" charset="0"/>
              <a:buChar char="•"/>
            </a:pPr>
            <a:r>
              <a:rPr lang="en-US" sz="2400" dirty="0">
                <a:latin typeface="Arial Nova Cond Light" panose="020B0306020202020204" pitchFamily="34" charset="0"/>
              </a:rPr>
              <a:t>Recall:  0.89</a:t>
            </a:r>
          </a:p>
          <a:p>
            <a:pPr marL="285750" indent="-285750">
              <a:buFont typeface="Arial" panose="020B0604020202020204" pitchFamily="34" charset="0"/>
              <a:buChar char="•"/>
            </a:pPr>
            <a:r>
              <a:rPr lang="en-US" sz="2400" dirty="0">
                <a:latin typeface="Arial Nova Cond Light" panose="020B0306020202020204" pitchFamily="34" charset="0"/>
              </a:rPr>
              <a:t>F-measure:  0.86</a:t>
            </a:r>
            <a:endParaRPr lang="en-IN" dirty="0">
              <a:latin typeface="Arial Nova Cond Light" panose="020B0306020202020204" pitchFamily="34" charset="0"/>
            </a:endParaRPr>
          </a:p>
        </p:txBody>
      </p:sp>
    </p:spTree>
    <p:extLst>
      <p:ext uri="{BB962C8B-B14F-4D97-AF65-F5344CB8AC3E}">
        <p14:creationId xmlns:p14="http://schemas.microsoft.com/office/powerpoint/2010/main" val="3506183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extBox 2">
            <a:extLst>
              <a:ext uri="{FF2B5EF4-FFF2-40B4-BE49-F238E27FC236}">
                <a16:creationId xmlns:a16="http://schemas.microsoft.com/office/drawing/2014/main" id="{41D8AF20-CDC2-4717-8338-087E98AE4DFC}"/>
              </a:ext>
            </a:extLst>
          </p:cNvPr>
          <p:cNvGraphicFramePr/>
          <p:nvPr>
            <p:extLst>
              <p:ext uri="{D42A27DB-BD31-4B8C-83A1-F6EECF244321}">
                <p14:modId xmlns:p14="http://schemas.microsoft.com/office/powerpoint/2010/main" val="4158153124"/>
              </p:ext>
            </p:extLst>
          </p:nvPr>
        </p:nvGraphicFramePr>
        <p:xfrm>
          <a:off x="5297595" y="664930"/>
          <a:ext cx="4044702" cy="2682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D3A11BC6-723E-4CA8-8736-43CDEABAD869}"/>
              </a:ext>
            </a:extLst>
          </p:cNvPr>
          <p:cNvSpPr txBox="1"/>
          <p:nvPr/>
        </p:nvSpPr>
        <p:spPr>
          <a:xfrm>
            <a:off x="796147" y="2006081"/>
            <a:ext cx="2740156" cy="1323439"/>
          </a:xfrm>
          <a:prstGeom prst="rect">
            <a:avLst/>
          </a:prstGeom>
          <a:noFill/>
        </p:spPr>
        <p:txBody>
          <a:bodyPr wrap="square" rtlCol="0">
            <a:spAutoFit/>
          </a:bodyPr>
          <a:lstStyle/>
          <a:p>
            <a:r>
              <a:rPr lang="en-IN" sz="4000" dirty="0">
                <a:solidFill>
                  <a:schemeClr val="bg1"/>
                </a:solidFill>
                <a:latin typeface="Arial Nova Cond Light" panose="020B0604020202020204" pitchFamily="34" charset="0"/>
              </a:rPr>
              <a:t>Results for Test set</a:t>
            </a:r>
          </a:p>
        </p:txBody>
      </p:sp>
      <p:sp>
        <p:nvSpPr>
          <p:cNvPr id="14" name="TextBox 13">
            <a:extLst>
              <a:ext uri="{FF2B5EF4-FFF2-40B4-BE49-F238E27FC236}">
                <a16:creationId xmlns:a16="http://schemas.microsoft.com/office/drawing/2014/main" id="{C0BF587C-EEB7-40FC-B43A-7067601BE5E2}"/>
              </a:ext>
            </a:extLst>
          </p:cNvPr>
          <p:cNvSpPr txBox="1"/>
          <p:nvPr/>
        </p:nvSpPr>
        <p:spPr>
          <a:xfrm>
            <a:off x="5297595" y="3884746"/>
            <a:ext cx="6096000" cy="230832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Arial Nova Cond Light" panose="020B0306020202020204" pitchFamily="34" charset="0"/>
              </a:rPr>
              <a:t>False Positive Rate : 0.092</a:t>
            </a:r>
          </a:p>
          <a:p>
            <a:pPr marL="285750" indent="-285750">
              <a:buFont typeface="Arial" panose="020B0604020202020204" pitchFamily="34" charset="0"/>
              <a:buChar char="•"/>
            </a:pPr>
            <a:r>
              <a:rPr lang="en-US" sz="2400" dirty="0">
                <a:latin typeface="Arial Nova Cond Light" panose="020B0306020202020204" pitchFamily="34" charset="0"/>
              </a:rPr>
              <a:t>Positive Predictive Value:  0.858</a:t>
            </a:r>
          </a:p>
          <a:p>
            <a:pPr marL="285750" indent="-285750">
              <a:buFont typeface="Arial" panose="020B0604020202020204" pitchFamily="34" charset="0"/>
              <a:buChar char="•"/>
            </a:pPr>
            <a:r>
              <a:rPr lang="en-US" sz="2400" dirty="0">
                <a:latin typeface="Arial Nova Cond Light" panose="020B0306020202020204" pitchFamily="34" charset="0"/>
              </a:rPr>
              <a:t>Negative Predictive Value:  0.939</a:t>
            </a:r>
          </a:p>
          <a:p>
            <a:pPr marL="285750" indent="-285750">
              <a:buFont typeface="Arial" panose="020B0604020202020204" pitchFamily="34" charset="0"/>
              <a:buChar char="•"/>
            </a:pPr>
            <a:r>
              <a:rPr lang="en-US" sz="2400" dirty="0">
                <a:latin typeface="Arial Nova Cond Light" panose="020B0306020202020204" pitchFamily="34" charset="0"/>
              </a:rPr>
              <a:t>Precision :  0.86</a:t>
            </a:r>
          </a:p>
          <a:p>
            <a:pPr marL="285750" indent="-285750">
              <a:buFont typeface="Arial" panose="020B0604020202020204" pitchFamily="34" charset="0"/>
              <a:buChar char="•"/>
            </a:pPr>
            <a:r>
              <a:rPr lang="en-US" sz="2400" dirty="0">
                <a:latin typeface="Arial Nova Cond Light" panose="020B0306020202020204" pitchFamily="34" charset="0"/>
              </a:rPr>
              <a:t>Recall:  0.9</a:t>
            </a:r>
          </a:p>
          <a:p>
            <a:pPr marL="285750" indent="-285750">
              <a:buFont typeface="Arial" panose="020B0604020202020204" pitchFamily="34" charset="0"/>
              <a:buChar char="•"/>
            </a:pPr>
            <a:r>
              <a:rPr lang="en-US" sz="2400" dirty="0">
                <a:latin typeface="Arial Nova Cond Light" panose="020B0306020202020204" pitchFamily="34" charset="0"/>
              </a:rPr>
              <a:t>F-measure:  0.87</a:t>
            </a:r>
            <a:endParaRPr lang="en-IN" sz="2400" dirty="0">
              <a:latin typeface="Arial Nova Cond Light" panose="020B0306020202020204" pitchFamily="34" charset="0"/>
            </a:endParaRPr>
          </a:p>
        </p:txBody>
      </p:sp>
    </p:spTree>
    <p:extLst>
      <p:ext uri="{BB962C8B-B14F-4D97-AF65-F5344CB8AC3E}">
        <p14:creationId xmlns:p14="http://schemas.microsoft.com/office/powerpoint/2010/main" val="294152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2">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4">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493272F-04D1-415D-8960-DF8E9D00E3CE}"/>
              </a:ext>
            </a:extLst>
          </p:cNvPr>
          <p:cNvSpPr>
            <a:spLocks noGrp="1"/>
          </p:cNvSpPr>
          <p:nvPr>
            <p:ph type="ctrTitle" idx="4294967295"/>
          </p:nvPr>
        </p:nvSpPr>
        <p:spPr>
          <a:xfrm>
            <a:off x="949047" y="643466"/>
            <a:ext cx="2771273" cy="5225627"/>
          </a:xfrm>
        </p:spPr>
        <p:txBody>
          <a:bodyPr vert="horz" lIns="91440" tIns="45720" rIns="91440" bIns="45720" rtlCol="0" anchor="ctr">
            <a:normAutofit/>
          </a:bodyPr>
          <a:lstStyle/>
          <a:p>
            <a:r>
              <a:rPr lang="en-US" sz="3600" dirty="0"/>
              <a:t>Important Inferences</a:t>
            </a:r>
          </a:p>
        </p:txBody>
      </p:sp>
      <p:cxnSp>
        <p:nvCxnSpPr>
          <p:cNvPr id="27" name="Straight Connector 1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48610CB7-4336-4E73-9505-4E01339767A5}"/>
              </a:ext>
            </a:extLst>
          </p:cNvPr>
          <p:cNvSpPr>
            <a:spLocks noGrp="1"/>
          </p:cNvSpPr>
          <p:nvPr>
            <p:ph type="subTitle" idx="4294967295"/>
          </p:nvPr>
        </p:nvSpPr>
        <p:spPr>
          <a:xfrm>
            <a:off x="4346980" y="1107450"/>
            <a:ext cx="6895973" cy="5225628"/>
          </a:xfrm>
        </p:spPr>
        <p:txBody>
          <a:bodyPr vert="horz" lIns="0" tIns="45720" rIns="0" bIns="45720" rtlCol="0" anchor="ctr">
            <a:normAutofit/>
          </a:bodyPr>
          <a:lstStyle/>
          <a:p>
            <a:pPr marL="457200" indent="-457200">
              <a:buFont typeface="Calibri" panose="020F0502020204030204" pitchFamily="34" charset="0"/>
              <a:buAutoNum type="arabicPeriod"/>
            </a:pPr>
            <a:r>
              <a:rPr lang="en-US" dirty="0"/>
              <a:t>Company can focus on working professionals as they seems to choose the course more frequently</a:t>
            </a:r>
          </a:p>
          <a:p>
            <a:pPr marL="457200" indent="-457200">
              <a:buFont typeface="Calibri" panose="020F0502020204030204" pitchFamily="34" charset="0"/>
              <a:buAutoNum type="arabicPeriod"/>
            </a:pPr>
            <a:r>
              <a:rPr lang="en-US" dirty="0"/>
              <a:t>Websites can be made interactive as the person spending more time on websites seems to convert for the course .</a:t>
            </a:r>
          </a:p>
          <a:p>
            <a:pPr marL="457200" indent="-457200">
              <a:buFont typeface="Calibri" panose="020F0502020204030204" pitchFamily="34" charset="0"/>
              <a:buAutoNum type="arabicPeriod"/>
            </a:pPr>
            <a:r>
              <a:rPr lang="en-US" dirty="0"/>
              <a:t>People who prefer to get details on email likely to choose the course. Hence, emails can be sent with as much information as possible.</a:t>
            </a:r>
          </a:p>
          <a:p>
            <a:pPr marL="457200" indent="-457200">
              <a:buFont typeface="Calibri" panose="020F0502020204030204" pitchFamily="34" charset="0"/>
              <a:buAutoNum type="arabicPeriod"/>
            </a:pPr>
            <a:endParaRPr lang="en-US" dirty="0"/>
          </a:p>
          <a:p>
            <a:pPr marL="457200" indent="-457200">
              <a:buFont typeface="Calibri" panose="020F0502020204030204" pitchFamily="34" charset="0"/>
              <a:buAutoNum type="arabicPeriod"/>
            </a:pPr>
            <a:endParaRPr lang="en-US" dirty="0"/>
          </a:p>
        </p:txBody>
      </p:sp>
      <p:sp>
        <p:nvSpPr>
          <p:cNvPr id="28" name="Rectangle 20">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91223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E45DCAD-B757-4BFE-BC2C-37C27EF39790}"/>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kern="1200" spc="-50" baseline="0" dirty="0">
                <a:solidFill>
                  <a:schemeClr val="accent6">
                    <a:lumMod val="50000"/>
                  </a:schemeClr>
                </a:solidFill>
                <a:latin typeface="+mj-lt"/>
                <a:ea typeface="+mj-ea"/>
                <a:cs typeface="+mj-cs"/>
              </a:rPr>
              <a:t>Problem Statement</a:t>
            </a:r>
          </a:p>
        </p:txBody>
      </p:sp>
      <p:sp>
        <p:nvSpPr>
          <p:cNvPr id="6" name="TextBox 5">
            <a:extLst>
              <a:ext uri="{FF2B5EF4-FFF2-40B4-BE49-F238E27FC236}">
                <a16:creationId xmlns:a16="http://schemas.microsoft.com/office/drawing/2014/main" id="{6D406E34-ABA4-43F7-A08D-96FC717D8773}"/>
              </a:ext>
            </a:extLst>
          </p:cNvPr>
          <p:cNvSpPr txBox="1"/>
          <p:nvPr/>
        </p:nvSpPr>
        <p:spPr>
          <a:xfrm>
            <a:off x="1097280" y="2548037"/>
            <a:ext cx="6454987" cy="402336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400" b="0" i="0" dirty="0">
                <a:solidFill>
                  <a:schemeClr val="accent1">
                    <a:lumMod val="50000"/>
                  </a:schemeClr>
                </a:solidFill>
                <a:effectLst/>
                <a:latin typeface="Arial Nova Cond Light" panose="020B0306020202020204" pitchFamily="34" charset="0"/>
              </a:rPr>
              <a:t>To make the process of getting and converting leads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endParaRPr lang="en-US" sz="2400" dirty="0">
              <a:solidFill>
                <a:schemeClr val="accent1">
                  <a:lumMod val="50000"/>
                </a:schemeClr>
              </a:solidFill>
              <a:latin typeface="Arial Nova Cond Light" panose="020B0306020202020204" pitchFamily="34" charset="0"/>
            </a:endParaRPr>
          </a:p>
        </p:txBody>
      </p:sp>
      <p:pic>
        <p:nvPicPr>
          <p:cNvPr id="5" name="Picture 4" descr="A close up of a logo&#10;&#10;Description automatically generated">
            <a:extLst>
              <a:ext uri="{FF2B5EF4-FFF2-40B4-BE49-F238E27FC236}">
                <a16:creationId xmlns:a16="http://schemas.microsoft.com/office/drawing/2014/main" id="{C4A9FFDC-DB58-4B32-95ED-AE27E6A805AC}"/>
              </a:ext>
            </a:extLst>
          </p:cNvPr>
          <p:cNvPicPr>
            <a:picLocks noChangeAspect="1"/>
          </p:cNvPicPr>
          <p:nvPr/>
        </p:nvPicPr>
        <p:blipFill rotWithShape="1">
          <a:blip r:embed="rId2">
            <a:extLst>
              <a:ext uri="{28A0092B-C50C-407E-A947-70E740481C1C}">
                <a14:useLocalDpi xmlns:a14="http://schemas.microsoft.com/office/drawing/2010/main" val="0"/>
              </a:ext>
            </a:extLst>
          </a:blip>
          <a:srcRect t="2023" r="-1" b="19369"/>
          <a:stretch/>
        </p:blipFill>
        <p:spPr>
          <a:xfrm>
            <a:off x="8020570" y="1916318"/>
            <a:ext cx="3135109" cy="3471012"/>
          </a:xfrm>
          <a:prstGeom prst="rect">
            <a:avLst/>
          </a:prstGeom>
        </p:spPr>
      </p:pic>
    </p:spTree>
    <p:extLst>
      <p:ext uri="{BB962C8B-B14F-4D97-AF65-F5344CB8AC3E}">
        <p14:creationId xmlns:p14="http://schemas.microsoft.com/office/powerpoint/2010/main" val="356763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2E7A4D26-2AE9-4929-9F50-1274199BE616}"/>
              </a:ext>
            </a:extLst>
          </p:cNvPr>
          <p:cNvSpPr txBox="1"/>
          <p:nvPr/>
        </p:nvSpPr>
        <p:spPr>
          <a:xfrm>
            <a:off x="492370" y="516835"/>
            <a:ext cx="3084844" cy="5772840"/>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3600" spc="-50">
                <a:solidFill>
                  <a:srgbClr val="FFFFFF"/>
                </a:solidFill>
                <a:latin typeface="+mj-lt"/>
                <a:ea typeface="+mj-ea"/>
                <a:cs typeface="+mj-cs"/>
              </a:rPr>
              <a:t>Analysis Approach</a:t>
            </a:r>
          </a:p>
        </p:txBody>
      </p:sp>
      <p:sp>
        <p:nvSpPr>
          <p:cNvPr id="30" name="Rectangle 29">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Box 4">
            <a:extLst>
              <a:ext uri="{FF2B5EF4-FFF2-40B4-BE49-F238E27FC236}">
                <a16:creationId xmlns:a16="http://schemas.microsoft.com/office/drawing/2014/main" id="{F028BB8A-DF41-40ED-B512-A41568176FD3}"/>
              </a:ext>
            </a:extLst>
          </p:cNvPr>
          <p:cNvGraphicFramePr/>
          <p:nvPr>
            <p:extLst>
              <p:ext uri="{D42A27DB-BD31-4B8C-83A1-F6EECF244321}">
                <p14:modId xmlns:p14="http://schemas.microsoft.com/office/powerpoint/2010/main" val="1054466970"/>
              </p:ext>
            </p:extLst>
          </p:nvPr>
        </p:nvGraphicFramePr>
        <p:xfrm>
          <a:off x="4724446" y="2358465"/>
          <a:ext cx="6018501" cy="3685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TextBox 34">
            <a:extLst>
              <a:ext uri="{FF2B5EF4-FFF2-40B4-BE49-F238E27FC236}">
                <a16:creationId xmlns:a16="http://schemas.microsoft.com/office/drawing/2014/main" id="{E0EEF8B7-5405-4135-9854-F3317257605C}"/>
              </a:ext>
            </a:extLst>
          </p:cNvPr>
          <p:cNvSpPr txBox="1"/>
          <p:nvPr/>
        </p:nvSpPr>
        <p:spPr>
          <a:xfrm>
            <a:off x="4566936" y="814515"/>
            <a:ext cx="6789637" cy="923330"/>
          </a:xfrm>
          <a:prstGeom prst="rect">
            <a:avLst/>
          </a:prstGeom>
          <a:noFill/>
        </p:spPr>
        <p:txBody>
          <a:bodyPr wrap="square" rtlCol="0">
            <a:spAutoFit/>
          </a:bodyPr>
          <a:lstStyle/>
          <a:p>
            <a:r>
              <a:rPr lang="en-IN" dirty="0">
                <a:solidFill>
                  <a:schemeClr val="accent6">
                    <a:lumMod val="50000"/>
                  </a:schemeClr>
                </a:solidFill>
                <a:latin typeface="Arial Nova Cond Light" panose="020B0306020202020204" pitchFamily="34" charset="0"/>
              </a:rPr>
              <a:t>It is clearly a classification problem as we need to classify the leads into potential conversion or not. So, applying </a:t>
            </a:r>
            <a:r>
              <a:rPr lang="en-IN" b="1" dirty="0">
                <a:solidFill>
                  <a:schemeClr val="accent6">
                    <a:lumMod val="50000"/>
                  </a:schemeClr>
                </a:solidFill>
                <a:latin typeface="Arial Nova Cond Light" panose="020B0306020202020204" pitchFamily="34" charset="0"/>
              </a:rPr>
              <a:t>logistic Regression </a:t>
            </a:r>
            <a:r>
              <a:rPr lang="en-IN" dirty="0">
                <a:solidFill>
                  <a:schemeClr val="accent6">
                    <a:lumMod val="50000"/>
                  </a:schemeClr>
                </a:solidFill>
                <a:latin typeface="Arial Nova Cond Light" panose="020B0306020202020204" pitchFamily="34" charset="0"/>
              </a:rPr>
              <a:t>on the data will be a good approach to the problem.</a:t>
            </a:r>
          </a:p>
        </p:txBody>
      </p:sp>
    </p:spTree>
    <p:extLst>
      <p:ext uri="{BB962C8B-B14F-4D97-AF65-F5344CB8AC3E}">
        <p14:creationId xmlns:p14="http://schemas.microsoft.com/office/powerpoint/2010/main" val="308585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C8C82D6-741B-4076-B579-C834F8A2FD36}"/>
              </a:ext>
            </a:extLst>
          </p:cNvPr>
          <p:cNvPicPr>
            <a:picLocks noChangeAspect="1"/>
          </p:cNvPicPr>
          <p:nvPr/>
        </p:nvPicPr>
        <p:blipFill rotWithShape="1">
          <a:blip r:embed="rId2"/>
          <a:srcRect l="31054" r="18135" b="-2"/>
          <a:stretch/>
        </p:blipFill>
        <p:spPr>
          <a:xfrm>
            <a:off x="0" y="0"/>
            <a:ext cx="4654276" cy="6870127"/>
          </a:xfrm>
          <a:prstGeom prst="rect">
            <a:avLst/>
          </a:prstGeom>
        </p:spPr>
      </p:pic>
      <p:cxnSp>
        <p:nvCxnSpPr>
          <p:cNvPr id="23" name="Straight Connector 2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8753714-E621-409D-A8EC-AD451ACD4211}"/>
              </a:ext>
            </a:extLst>
          </p:cNvPr>
          <p:cNvSpPr txBox="1"/>
          <p:nvPr/>
        </p:nvSpPr>
        <p:spPr>
          <a:xfrm>
            <a:off x="4881865" y="2128261"/>
            <a:ext cx="6368142" cy="3670180"/>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Calibri" panose="020F0502020204030204" pitchFamily="34" charset="0"/>
              <a:buAutoNum type="arabicPeriod"/>
            </a:pPr>
            <a:r>
              <a:rPr lang="en-US" dirty="0">
                <a:solidFill>
                  <a:schemeClr val="tx1">
                    <a:lumMod val="75000"/>
                    <a:lumOff val="25000"/>
                  </a:schemeClr>
                </a:solidFill>
              </a:rPr>
              <a:t>Converted all “SELECT” values into NULL Values.</a:t>
            </a:r>
          </a:p>
          <a:p>
            <a:pPr marL="342900" indent="-342900" defTabSz="914400">
              <a:lnSpc>
                <a:spcPct val="90000"/>
              </a:lnSpc>
              <a:spcAft>
                <a:spcPts val="600"/>
              </a:spcAft>
              <a:buClr>
                <a:schemeClr val="accent1"/>
              </a:buClr>
              <a:buFont typeface="Calibri" panose="020F0502020204030204" pitchFamily="34" charset="0"/>
              <a:buAutoNum type="arabicPeriod"/>
            </a:pPr>
            <a:r>
              <a:rPr lang="en-US" dirty="0">
                <a:solidFill>
                  <a:schemeClr val="tx1">
                    <a:lumMod val="75000"/>
                    <a:lumOff val="25000"/>
                  </a:schemeClr>
                </a:solidFill>
              </a:rPr>
              <a:t>Deleted the rows with more than 45% of null values.</a:t>
            </a:r>
          </a:p>
          <a:p>
            <a:pPr marL="342900" indent="-342900" defTabSz="914400">
              <a:lnSpc>
                <a:spcPct val="90000"/>
              </a:lnSpc>
              <a:spcAft>
                <a:spcPts val="600"/>
              </a:spcAft>
              <a:buClr>
                <a:schemeClr val="accent1"/>
              </a:buClr>
              <a:buFont typeface="Calibri" panose="020F0502020204030204" pitchFamily="34" charset="0"/>
              <a:buAutoNum type="arabicPeriod"/>
            </a:pPr>
            <a:r>
              <a:rPr lang="en-US" dirty="0">
                <a:solidFill>
                  <a:schemeClr val="tx1">
                    <a:lumMod val="75000"/>
                    <a:lumOff val="25000"/>
                  </a:schemeClr>
                </a:solidFill>
              </a:rPr>
              <a:t>Imputed null values for ‘City’ feature with ‘Mumbai’ (Mode).</a:t>
            </a:r>
          </a:p>
          <a:p>
            <a:pPr marL="342900" indent="-342900" defTabSz="914400">
              <a:lnSpc>
                <a:spcPct val="90000"/>
              </a:lnSpc>
              <a:spcAft>
                <a:spcPts val="600"/>
              </a:spcAft>
              <a:buClr>
                <a:schemeClr val="accent1"/>
              </a:buClr>
              <a:buFont typeface="Calibri" panose="020F0502020204030204" pitchFamily="34" charset="0"/>
              <a:buAutoNum type="arabicPeriod"/>
            </a:pPr>
            <a:r>
              <a:rPr lang="en-US" dirty="0">
                <a:solidFill>
                  <a:schemeClr val="tx1">
                    <a:lumMod val="75000"/>
                    <a:lumOff val="25000"/>
                  </a:schemeClr>
                </a:solidFill>
              </a:rPr>
              <a:t>Imputed null values for ‘Specialization’ with ‘No Specialization’.</a:t>
            </a:r>
          </a:p>
          <a:p>
            <a:pPr marL="342900" indent="-342900" defTabSz="914400">
              <a:lnSpc>
                <a:spcPct val="90000"/>
              </a:lnSpc>
              <a:spcAft>
                <a:spcPts val="600"/>
              </a:spcAft>
              <a:buClr>
                <a:schemeClr val="accent1"/>
              </a:buClr>
              <a:buFont typeface="Calibri" panose="020F0502020204030204" pitchFamily="34" charset="0"/>
              <a:buAutoNum type="arabicPeriod"/>
            </a:pPr>
            <a:r>
              <a:rPr lang="en-US" dirty="0">
                <a:solidFill>
                  <a:schemeClr val="tx1">
                    <a:lumMod val="75000"/>
                    <a:lumOff val="25000"/>
                  </a:schemeClr>
                </a:solidFill>
              </a:rPr>
              <a:t>For Tags, Specialization , Last activity , Lead source – Grouped the values with less frequency as ‘Others’ in order to reduce the number of categories</a:t>
            </a:r>
          </a:p>
          <a:p>
            <a:pPr marL="342900" indent="-342900" defTabSz="914400">
              <a:lnSpc>
                <a:spcPct val="90000"/>
              </a:lnSpc>
              <a:spcAft>
                <a:spcPts val="600"/>
              </a:spcAft>
              <a:buClr>
                <a:schemeClr val="accent1"/>
              </a:buClr>
              <a:buFont typeface="Calibri" panose="020F0502020204030204" pitchFamily="34" charset="0"/>
              <a:buAutoNum type="arabicPeriod"/>
            </a:pPr>
            <a:r>
              <a:rPr lang="en-US" dirty="0">
                <a:solidFill>
                  <a:schemeClr val="tx1">
                    <a:lumMod val="75000"/>
                    <a:lumOff val="25000"/>
                  </a:schemeClr>
                </a:solidFill>
              </a:rPr>
              <a:t>Dropped all the columns with imbalance data.</a:t>
            </a:r>
          </a:p>
        </p:txBody>
      </p:sp>
      <p:sp>
        <p:nvSpPr>
          <p:cNvPr id="7" name="TextBox 6">
            <a:extLst>
              <a:ext uri="{FF2B5EF4-FFF2-40B4-BE49-F238E27FC236}">
                <a16:creationId xmlns:a16="http://schemas.microsoft.com/office/drawing/2014/main" id="{15434BB9-15DA-404D-AD5F-4B14F2C5BEFF}"/>
              </a:ext>
            </a:extLst>
          </p:cNvPr>
          <p:cNvSpPr txBox="1"/>
          <p:nvPr/>
        </p:nvSpPr>
        <p:spPr>
          <a:xfrm>
            <a:off x="4881865" y="1574020"/>
            <a:ext cx="2341923" cy="369332"/>
          </a:xfrm>
          <a:prstGeom prst="rect">
            <a:avLst/>
          </a:prstGeom>
          <a:noFill/>
        </p:spPr>
        <p:txBody>
          <a:bodyPr wrap="none" rtlCol="0">
            <a:spAutoFit/>
          </a:bodyPr>
          <a:lstStyle/>
          <a:p>
            <a:pPr>
              <a:spcAft>
                <a:spcPts val="600"/>
              </a:spcAft>
            </a:pPr>
            <a:r>
              <a:rPr lang="en-IN" dirty="0"/>
              <a:t>A. Categorical Columns</a:t>
            </a:r>
          </a:p>
        </p:txBody>
      </p:sp>
      <p:sp>
        <p:nvSpPr>
          <p:cNvPr id="5" name="TextBox 4">
            <a:extLst>
              <a:ext uri="{FF2B5EF4-FFF2-40B4-BE49-F238E27FC236}">
                <a16:creationId xmlns:a16="http://schemas.microsoft.com/office/drawing/2014/main" id="{78EEBC0A-7B5C-4B6F-8EC7-93A32A60E717}"/>
              </a:ext>
            </a:extLst>
          </p:cNvPr>
          <p:cNvSpPr txBox="1"/>
          <p:nvPr/>
        </p:nvSpPr>
        <p:spPr>
          <a:xfrm>
            <a:off x="227589" y="748157"/>
            <a:ext cx="3922504"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kern="1200" spc="-50" baseline="0" dirty="0">
                <a:solidFill>
                  <a:schemeClr val="tx1">
                    <a:lumMod val="75000"/>
                    <a:lumOff val="25000"/>
                  </a:schemeClr>
                </a:solidFill>
                <a:latin typeface="+mj-lt"/>
                <a:ea typeface="+mj-ea"/>
                <a:cs typeface="+mj-cs"/>
              </a:rPr>
              <a:t>Data Cleaning &amp; EDA</a:t>
            </a:r>
          </a:p>
        </p:txBody>
      </p:sp>
      <p:sp>
        <p:nvSpPr>
          <p:cNvPr id="8" name="TextBox 7">
            <a:extLst>
              <a:ext uri="{FF2B5EF4-FFF2-40B4-BE49-F238E27FC236}">
                <a16:creationId xmlns:a16="http://schemas.microsoft.com/office/drawing/2014/main" id="{1932A373-6FD1-4483-9C74-08DF32A71142}"/>
              </a:ext>
            </a:extLst>
          </p:cNvPr>
          <p:cNvSpPr txBox="1"/>
          <p:nvPr/>
        </p:nvSpPr>
        <p:spPr>
          <a:xfrm>
            <a:off x="4881864" y="4984971"/>
            <a:ext cx="2252220" cy="369332"/>
          </a:xfrm>
          <a:prstGeom prst="rect">
            <a:avLst/>
          </a:prstGeom>
          <a:noFill/>
        </p:spPr>
        <p:txBody>
          <a:bodyPr wrap="none" rtlCol="0">
            <a:spAutoFit/>
          </a:bodyPr>
          <a:lstStyle/>
          <a:p>
            <a:pPr>
              <a:spcAft>
                <a:spcPts val="600"/>
              </a:spcAft>
            </a:pPr>
            <a:r>
              <a:rPr lang="en-IN" dirty="0"/>
              <a:t>B. Numerical Columns</a:t>
            </a:r>
          </a:p>
        </p:txBody>
      </p:sp>
      <p:sp>
        <p:nvSpPr>
          <p:cNvPr id="10" name="TextBox 9">
            <a:extLst>
              <a:ext uri="{FF2B5EF4-FFF2-40B4-BE49-F238E27FC236}">
                <a16:creationId xmlns:a16="http://schemas.microsoft.com/office/drawing/2014/main" id="{C0291435-EA14-46F3-A448-C61BB572C874}"/>
              </a:ext>
            </a:extLst>
          </p:cNvPr>
          <p:cNvSpPr txBox="1"/>
          <p:nvPr/>
        </p:nvSpPr>
        <p:spPr>
          <a:xfrm>
            <a:off x="5181600" y="5354303"/>
            <a:ext cx="5534755" cy="646331"/>
          </a:xfrm>
          <a:prstGeom prst="rect">
            <a:avLst/>
          </a:prstGeom>
          <a:noFill/>
        </p:spPr>
        <p:txBody>
          <a:bodyPr wrap="square" rtlCol="0">
            <a:spAutoFit/>
          </a:bodyPr>
          <a:lstStyle/>
          <a:p>
            <a:r>
              <a:rPr lang="en-IN" dirty="0">
                <a:solidFill>
                  <a:schemeClr val="tx1">
                    <a:lumMod val="75000"/>
                    <a:lumOff val="25000"/>
                  </a:schemeClr>
                </a:solidFill>
              </a:rPr>
              <a:t>1. Capped the outlier values for features – Page Views Per Visit and total visits </a:t>
            </a:r>
          </a:p>
        </p:txBody>
      </p:sp>
    </p:spTree>
    <p:extLst>
      <p:ext uri="{BB962C8B-B14F-4D97-AF65-F5344CB8AC3E}">
        <p14:creationId xmlns:p14="http://schemas.microsoft.com/office/powerpoint/2010/main" val="45069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032855-A068-48BB-BEE9-322CE4F67C1D}"/>
              </a:ext>
            </a:extLst>
          </p:cNvPr>
          <p:cNvSpPr txBox="1"/>
          <p:nvPr/>
        </p:nvSpPr>
        <p:spPr>
          <a:xfrm>
            <a:off x="4012474" y="411969"/>
            <a:ext cx="4167052" cy="658750"/>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3600" spc="-50" dirty="0">
                <a:solidFill>
                  <a:schemeClr val="accent1">
                    <a:lumMod val="50000"/>
                  </a:schemeClr>
                </a:solidFill>
                <a:latin typeface="+mj-lt"/>
                <a:ea typeface="+mj-ea"/>
                <a:cs typeface="+mj-cs"/>
              </a:rPr>
              <a:t>Important Inferences</a:t>
            </a:r>
          </a:p>
        </p:txBody>
      </p:sp>
      <p:pic>
        <p:nvPicPr>
          <p:cNvPr id="6" name="Picture 5">
            <a:extLst>
              <a:ext uri="{FF2B5EF4-FFF2-40B4-BE49-F238E27FC236}">
                <a16:creationId xmlns:a16="http://schemas.microsoft.com/office/drawing/2014/main" id="{760F8796-EDBA-4D52-907C-4BFE7D22C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9" y="1590453"/>
            <a:ext cx="7581640" cy="3677094"/>
          </a:xfrm>
          <a:prstGeom prst="rect">
            <a:avLst/>
          </a:prstGeom>
        </p:spPr>
      </p:pic>
      <p:cxnSp>
        <p:nvCxnSpPr>
          <p:cNvPr id="20" name="Straight Connector 1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9B4ACDB-35A6-4DD0-AF29-AFEC7F5A4223}"/>
              </a:ext>
            </a:extLst>
          </p:cNvPr>
          <p:cNvSpPr txBox="1"/>
          <p:nvPr/>
        </p:nvSpPr>
        <p:spPr>
          <a:xfrm>
            <a:off x="7892143" y="2274168"/>
            <a:ext cx="3690257" cy="1684207"/>
          </a:xfrm>
          <a:prstGeom prst="rect">
            <a:avLst/>
          </a:prstGeom>
        </p:spPr>
        <p:txBody>
          <a:bodyPr vert="horz" lIns="0" tIns="45720" rIns="0" bIns="45720" rtlCol="0">
            <a:normAutofit fontScale="92500"/>
          </a:bodyPr>
          <a:lstStyle/>
          <a:p>
            <a:pPr defTabSz="914400">
              <a:lnSpc>
                <a:spcPct val="90000"/>
              </a:lnSpc>
              <a:spcAft>
                <a:spcPts val="600"/>
              </a:spcAft>
              <a:buClr>
                <a:schemeClr val="accent1"/>
              </a:buClr>
            </a:pPr>
            <a:r>
              <a:rPr lang="en-US" sz="2000" dirty="0">
                <a:solidFill>
                  <a:schemeClr val="tx1">
                    <a:lumMod val="75000"/>
                    <a:lumOff val="25000"/>
                  </a:schemeClr>
                </a:solidFill>
                <a:latin typeface="Arial Nova Cond Light" panose="020B0306020202020204" pitchFamily="34" charset="0"/>
              </a:rPr>
              <a:t>Landing Page Submission has higher number of conversion.</a:t>
            </a:r>
          </a:p>
          <a:p>
            <a:pPr marL="342900" indent="-342900" defTabSz="914400">
              <a:lnSpc>
                <a:spcPct val="90000"/>
              </a:lnSpc>
              <a:spcAft>
                <a:spcPts val="600"/>
              </a:spcAft>
              <a:buClr>
                <a:schemeClr val="accent1"/>
              </a:buClr>
              <a:buFont typeface="Calibri" panose="020F0502020204030204" pitchFamily="34" charset="0"/>
              <a:buAutoNum type="arabicPeriod"/>
            </a:pPr>
            <a:endParaRPr lang="en-US" sz="2000" dirty="0">
              <a:solidFill>
                <a:schemeClr val="tx1">
                  <a:lumMod val="75000"/>
                  <a:lumOff val="25000"/>
                </a:schemeClr>
              </a:solidFill>
              <a:latin typeface="Arial Nova Cond Light" panose="020B0306020202020204" pitchFamily="34" charset="0"/>
            </a:endParaRPr>
          </a:p>
          <a:p>
            <a:pPr defTabSz="914400">
              <a:lnSpc>
                <a:spcPct val="90000"/>
              </a:lnSpc>
              <a:spcAft>
                <a:spcPts val="600"/>
              </a:spcAft>
              <a:buClr>
                <a:schemeClr val="accent1"/>
              </a:buClr>
              <a:buFont typeface="Calibri" panose="020F0502020204030204" pitchFamily="34" charset="0"/>
            </a:pPr>
            <a:r>
              <a:rPr lang="en-US" sz="2000" dirty="0">
                <a:solidFill>
                  <a:schemeClr val="tx1">
                    <a:lumMod val="75000"/>
                    <a:lumOff val="25000"/>
                  </a:schemeClr>
                </a:solidFill>
                <a:latin typeface="Arial Nova Cond Light" panose="020B0306020202020204" pitchFamily="34" charset="0"/>
              </a:rPr>
              <a:t>Lead Add Form has a very high conversion rate but count of leads are not very high.</a:t>
            </a:r>
          </a:p>
        </p:txBody>
      </p:sp>
      <p:sp>
        <p:nvSpPr>
          <p:cNvPr id="22" name="Rectangle 2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687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776FDE9-7B51-4BED-9FD7-FDD679AF2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77" y="1277956"/>
            <a:ext cx="7033524" cy="45169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5532ADC-7BA0-45A1-A4D5-EAC76FE8BB00}"/>
              </a:ext>
            </a:extLst>
          </p:cNvPr>
          <p:cNvSpPr txBox="1"/>
          <p:nvPr/>
        </p:nvSpPr>
        <p:spPr>
          <a:xfrm>
            <a:off x="7837713" y="1719681"/>
            <a:ext cx="4005629" cy="1569660"/>
          </a:xfrm>
          <a:prstGeom prst="rect">
            <a:avLst/>
          </a:prstGeom>
          <a:noFill/>
        </p:spPr>
        <p:txBody>
          <a:bodyPr wrap="square" rtlCol="0">
            <a:spAutoFit/>
          </a:bodyPr>
          <a:lstStyle/>
          <a:p>
            <a:r>
              <a:rPr lang="en-IN" sz="2400" dirty="0">
                <a:solidFill>
                  <a:schemeClr val="accent1">
                    <a:lumMod val="50000"/>
                  </a:schemeClr>
                </a:solidFill>
                <a:latin typeface="Arial Nova Cond Light" panose="020B0306020202020204" pitchFamily="34" charset="0"/>
              </a:rPr>
              <a:t>Leads with any kind of management specialization are higher and shows better conversion rate </a:t>
            </a:r>
          </a:p>
        </p:txBody>
      </p:sp>
    </p:spTree>
    <p:extLst>
      <p:ext uri="{BB962C8B-B14F-4D97-AF65-F5344CB8AC3E}">
        <p14:creationId xmlns:p14="http://schemas.microsoft.com/office/powerpoint/2010/main" val="42987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F42D48-AC31-4EAF-88C0-86FB53CCCF67}"/>
              </a:ext>
            </a:extLst>
          </p:cNvPr>
          <p:cNvSpPr txBox="1"/>
          <p:nvPr/>
        </p:nvSpPr>
        <p:spPr>
          <a:xfrm>
            <a:off x="7744858" y="2115239"/>
            <a:ext cx="3272010" cy="1200329"/>
          </a:xfrm>
          <a:prstGeom prst="rect">
            <a:avLst/>
          </a:prstGeom>
          <a:noFill/>
        </p:spPr>
        <p:txBody>
          <a:bodyPr wrap="square" rtlCol="0">
            <a:spAutoFit/>
          </a:bodyPr>
          <a:lstStyle/>
          <a:p>
            <a:r>
              <a:rPr lang="en-US" sz="2400" dirty="0">
                <a:solidFill>
                  <a:schemeClr val="accent1">
                    <a:lumMod val="50000"/>
                  </a:schemeClr>
                </a:solidFill>
                <a:latin typeface="Arial Nova Cond Light" panose="020B0306020202020204" pitchFamily="34" charset="0"/>
              </a:rPr>
              <a:t>Working Professionals going for the course have high chances of Conversion</a:t>
            </a:r>
            <a:endParaRPr lang="en-IN" sz="2400" dirty="0">
              <a:solidFill>
                <a:schemeClr val="accent1">
                  <a:lumMod val="50000"/>
                </a:schemeClr>
              </a:solidFill>
              <a:latin typeface="Arial Nova Cond Light" panose="020B0306020202020204" pitchFamily="34" charset="0"/>
            </a:endParaRPr>
          </a:p>
        </p:txBody>
      </p:sp>
      <p:pic>
        <p:nvPicPr>
          <p:cNvPr id="3" name="Picture 2">
            <a:extLst>
              <a:ext uri="{FF2B5EF4-FFF2-40B4-BE49-F238E27FC236}">
                <a16:creationId xmlns:a16="http://schemas.microsoft.com/office/drawing/2014/main" id="{E39D273A-7D48-42D6-A48A-99A8C7B67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74" y="972132"/>
            <a:ext cx="7319132" cy="434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63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FA8E9-B5D2-4B43-BE14-2DCB4FF7DF16}"/>
              </a:ext>
            </a:extLst>
          </p:cNvPr>
          <p:cNvSpPr txBox="1"/>
          <p:nvPr/>
        </p:nvSpPr>
        <p:spPr>
          <a:xfrm>
            <a:off x="7767501" y="1859340"/>
            <a:ext cx="3171825" cy="1569660"/>
          </a:xfrm>
          <a:prstGeom prst="rect">
            <a:avLst/>
          </a:prstGeom>
          <a:noFill/>
        </p:spPr>
        <p:txBody>
          <a:bodyPr wrap="square" rtlCol="0">
            <a:spAutoFit/>
          </a:bodyPr>
          <a:lstStyle/>
          <a:p>
            <a:r>
              <a:rPr lang="en-US" sz="2400" dirty="0">
                <a:solidFill>
                  <a:schemeClr val="accent1">
                    <a:lumMod val="50000"/>
                  </a:schemeClr>
                </a:solidFill>
                <a:latin typeface="Arial Nova Cond Light" panose="020B0306020202020204" pitchFamily="34" charset="0"/>
              </a:rPr>
              <a:t>People interested in getting mail regarding the course have better chances of choosing a course.</a:t>
            </a:r>
            <a:endParaRPr lang="en-IN" sz="2400" dirty="0">
              <a:solidFill>
                <a:schemeClr val="accent1">
                  <a:lumMod val="50000"/>
                </a:schemeClr>
              </a:solidFill>
              <a:latin typeface="Arial Nova Cond Light" panose="020B0306020202020204" pitchFamily="34" charset="0"/>
            </a:endParaRPr>
          </a:p>
        </p:txBody>
      </p:sp>
      <p:pic>
        <p:nvPicPr>
          <p:cNvPr id="4098" name="Picture 2">
            <a:extLst>
              <a:ext uri="{FF2B5EF4-FFF2-40B4-BE49-F238E27FC236}">
                <a16:creationId xmlns:a16="http://schemas.microsoft.com/office/drawing/2014/main" id="{EECAD791-20C5-4DE6-81C8-31E7622BF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143000"/>
            <a:ext cx="7248525" cy="446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71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E0F96B4-0F24-4498-9BB4-8B220EAE6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23109"/>
            <a:ext cx="6734175" cy="45775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0714A4-2BAA-4D32-B876-F8D7605EEA9D}"/>
              </a:ext>
            </a:extLst>
          </p:cNvPr>
          <p:cNvSpPr txBox="1"/>
          <p:nvPr/>
        </p:nvSpPr>
        <p:spPr>
          <a:xfrm>
            <a:off x="8005667" y="1642388"/>
            <a:ext cx="3925076" cy="2308324"/>
          </a:xfrm>
          <a:prstGeom prst="rect">
            <a:avLst/>
          </a:prstGeom>
          <a:noFill/>
        </p:spPr>
        <p:txBody>
          <a:bodyPr wrap="square">
            <a:spAutoFit/>
          </a:bodyPr>
          <a:lstStyle/>
          <a:p>
            <a:pPr marL="342900" indent="-342900">
              <a:buFont typeface="Arial" panose="020B0604020202020204" pitchFamily="34" charset="0"/>
              <a:buChar char="•"/>
            </a:pPr>
            <a:r>
              <a:rPr lang="en-IN" sz="2400" dirty="0">
                <a:solidFill>
                  <a:schemeClr val="accent1">
                    <a:lumMod val="50000"/>
                  </a:schemeClr>
                </a:solidFill>
                <a:latin typeface="Arial Nova Cond Light" panose="020B0306020202020204" pitchFamily="34" charset="0"/>
              </a:rPr>
              <a:t>Landing Page Submission has higher number of conversion.</a:t>
            </a:r>
          </a:p>
          <a:p>
            <a:pPr marL="342900" indent="-342900">
              <a:buFont typeface="Arial" panose="020B0604020202020204" pitchFamily="34" charset="0"/>
              <a:buChar char="•"/>
            </a:pPr>
            <a:endParaRPr lang="en-IN" sz="2400" dirty="0">
              <a:solidFill>
                <a:schemeClr val="accent1">
                  <a:lumMod val="50000"/>
                </a:schemeClr>
              </a:solidFill>
              <a:latin typeface="Arial Nova Cond Light" panose="020B0306020202020204" pitchFamily="34" charset="0"/>
            </a:endParaRPr>
          </a:p>
          <a:p>
            <a:pPr marL="342900" indent="-342900">
              <a:buFont typeface="Arial" panose="020B0604020202020204" pitchFamily="34" charset="0"/>
              <a:buChar char="•"/>
            </a:pPr>
            <a:r>
              <a:rPr lang="en-IN" sz="2400" dirty="0">
                <a:solidFill>
                  <a:schemeClr val="accent1">
                    <a:lumMod val="50000"/>
                  </a:schemeClr>
                </a:solidFill>
                <a:latin typeface="Arial Nova Cond Light" panose="020B0306020202020204" pitchFamily="34" charset="0"/>
              </a:rPr>
              <a:t>Lead Add Form has a very high conversion rate but count of leads are not very high.</a:t>
            </a:r>
          </a:p>
        </p:txBody>
      </p:sp>
    </p:spTree>
    <p:extLst>
      <p:ext uri="{BB962C8B-B14F-4D97-AF65-F5344CB8AC3E}">
        <p14:creationId xmlns:p14="http://schemas.microsoft.com/office/powerpoint/2010/main" val="1125035525"/>
      </p:ext>
    </p:extLst>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160</TotalTime>
  <Words>563</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Nova Cond Light</vt:lpstr>
      <vt:lpstr>Calibri</vt:lpstr>
      <vt:lpstr>Calibri Light</vt:lpstr>
      <vt:lpstr>Retrospect</vt:lpstr>
      <vt:lpstr>Lead Scoring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Inferences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dc:title>
  <dc:creator>Saurabh</dc:creator>
  <cp:lastModifiedBy>Saurabh</cp:lastModifiedBy>
  <cp:revision>7</cp:revision>
  <dcterms:created xsi:type="dcterms:W3CDTF">2020-09-07T12:35:29Z</dcterms:created>
  <dcterms:modified xsi:type="dcterms:W3CDTF">2020-09-07T15:15:38Z</dcterms:modified>
</cp:coreProperties>
</file>