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5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289E-8D1C-4743-97C7-6953658C379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5C79-1B63-478D-B98A-686841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1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Filejacking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Filejacking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Similar to </a:t>
            </a:r>
            <a:r>
              <a:rPr lang="en-US" sz="3600" dirty="0" err="1"/>
              <a:t>C</a:t>
            </a:r>
            <a:r>
              <a:rPr lang="en-US" sz="3600" dirty="0" err="1" smtClean="0"/>
              <a:t>lickjacking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Clickjacking</a:t>
            </a:r>
            <a:r>
              <a:rPr lang="en-US" dirty="0" smtClean="0"/>
              <a:t> = Hijacking </a:t>
            </a:r>
            <a:r>
              <a:rPr lang="en-US" dirty="0" smtClean="0">
                <a:sym typeface="Wingdings" panose="05000000000000000000" pitchFamily="2" charset="2"/>
              </a:rPr>
              <a:t> User clicks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SO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Filejacking</a:t>
            </a:r>
            <a:r>
              <a:rPr lang="en-US" dirty="0" smtClean="0"/>
              <a:t> = </a:t>
            </a:r>
            <a:r>
              <a:rPr lang="en-US" dirty="0" smtClean="0"/>
              <a:t>Hijacking </a:t>
            </a:r>
            <a:r>
              <a:rPr lang="en-US" dirty="0" smtClean="0">
                <a:sym typeface="Wingdings" panose="05000000000000000000" pitchFamily="2" charset="2"/>
              </a:rPr>
              <a:t> User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0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Hosting a malicious website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b="1" dirty="0" smtClean="0"/>
              <a:t>HTML5</a:t>
            </a:r>
            <a:r>
              <a:rPr lang="en-US" dirty="0" smtClean="0"/>
              <a:t> feature of </a:t>
            </a:r>
            <a:r>
              <a:rPr lang="en-US" b="1" dirty="0" smtClean="0"/>
              <a:t>folder uploads</a:t>
            </a:r>
          </a:p>
          <a:p>
            <a:endParaRPr lang="en-US" b="1" dirty="0" smtClean="0"/>
          </a:p>
          <a:p>
            <a:r>
              <a:rPr lang="en-US" dirty="0" smtClean="0"/>
              <a:t>Asking user to choose a folder to download the files</a:t>
            </a:r>
          </a:p>
          <a:p>
            <a:endParaRPr lang="en-US" dirty="0" smtClean="0"/>
          </a:p>
          <a:p>
            <a:r>
              <a:rPr lang="en-US" dirty="0" smtClean="0"/>
              <a:t>After user selects it, instead of download, </a:t>
            </a:r>
            <a:r>
              <a:rPr lang="en-US" dirty="0" err="1" smtClean="0"/>
              <a:t>filejacking</a:t>
            </a:r>
            <a:r>
              <a:rPr lang="en-US" dirty="0" smtClean="0"/>
              <a:t> code causes upload</a:t>
            </a:r>
          </a:p>
          <a:p>
            <a:endParaRPr lang="en-US" dirty="0"/>
          </a:p>
          <a:p>
            <a:r>
              <a:rPr lang="en-US" dirty="0" smtClean="0"/>
              <a:t>File are stolen by the website and are present on the attacker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9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Yay !!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4000" dirty="0" smtClean="0"/>
              <a:t>Thank you 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191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Filejacking attack</vt:lpstr>
      <vt:lpstr>What is Filejacking?</vt:lpstr>
      <vt:lpstr>How it is done?</vt:lpstr>
      <vt:lpstr>Time for a demo</vt:lpstr>
      <vt:lpstr>PowerPoint Presentation</vt:lpstr>
    </vt:vector>
  </TitlesOfParts>
  <Company>Amdocs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Filejacking attack</dc:title>
  <dc:creator>Saurabh Banawar</dc:creator>
  <cp:lastModifiedBy>Saurabh Banawar</cp:lastModifiedBy>
  <cp:revision>19</cp:revision>
  <dcterms:created xsi:type="dcterms:W3CDTF">2017-11-06T07:14:24Z</dcterms:created>
  <dcterms:modified xsi:type="dcterms:W3CDTF">2017-11-06T07:29:44Z</dcterms:modified>
</cp:coreProperties>
</file>