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6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54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6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0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0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69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03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0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0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96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A8C756F-7526-44D6-8629-E2940D3F36C2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970C5EF-DF45-4D95-9ED5-0FF0C184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DB3628F5-03CB-F4CC-1AC6-8B5BDD4A67E9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8590E-BDC1-CEA5-D78F-38EFE4B0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DEODORONT DATASET QUERY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5D4FC-05B9-77B7-873C-D546AB659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21225C4-8D37-F577-EFC7-E501CC2B334E}"/>
              </a:ext>
            </a:extLst>
          </p:cNvPr>
          <p:cNvSpPr/>
          <p:nvPr/>
        </p:nvSpPr>
        <p:spPr>
          <a:xfrm>
            <a:off x="3313471" y="4744064"/>
            <a:ext cx="8042787" cy="109629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20081-3BE5-D188-1213-7FA6FC655F9C}"/>
              </a:ext>
            </a:extLst>
          </p:cNvPr>
          <p:cNvSpPr txBox="1"/>
          <p:nvPr/>
        </p:nvSpPr>
        <p:spPr>
          <a:xfrm>
            <a:off x="3539613" y="4935794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BY:  SAURABH GANESH BORKAR</a:t>
            </a:r>
          </a:p>
        </p:txBody>
      </p:sp>
    </p:spTree>
    <p:extLst>
      <p:ext uri="{BB962C8B-B14F-4D97-AF65-F5344CB8AC3E}">
        <p14:creationId xmlns:p14="http://schemas.microsoft.com/office/powerpoint/2010/main" val="360285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BD572-6C74-735C-53D6-8241ADA2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472BA237-3525-8FDC-6E56-41C0A7532968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82B31-BA6B-BBDD-C801-941D19FB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4.Show the percentage of deodorants available online vs. offline.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F6A3E-2F4F-BBAA-0F31-11FE2AFA4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3110D-B05D-F3DE-C2F1-0B8603CBF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9" y="2844086"/>
            <a:ext cx="7368042" cy="33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9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6E4D6-082D-56A9-00D6-FE39A0A89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43F6EEFE-8FD7-476F-3CC0-69665E0EAC7D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B0CB1-8B5F-58DC-B774-360B416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5. Find the total sales in the last month for each brand.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AB34A-6945-C661-0F2A-F79650A1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AEE54-2435-7F1D-4906-A15C7DDCD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70" y="2916507"/>
            <a:ext cx="8593683" cy="27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D9FE-87AC-A760-5F68-492C31AB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766BEC27-8CA5-6086-FC1E-8B80A2A6CFC7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29FC-5A33-2C2A-9E69-55AA28E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Advanced SQL Questions : 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1.Identify the most popular deodorant category based on total sales in the last month.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Answer :</a:t>
            </a:r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61FFC-7C72-C6DE-513A-633B073A8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BA2975-FEE8-C803-C286-D7636B41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95" y="2763164"/>
            <a:ext cx="8037433" cy="32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1BB3-86A9-E074-8E59-4FBC93017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ABFD5BA-3F84-3A9C-B3F3-7BE6F692F594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1B91-FD2B-A33A-FB97-C98547A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2. Calculate the average customer rating for each retailer.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8BA38-3DC4-19CE-D58A-7B24258A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80C87-9E34-495A-1B30-DAAB7E506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5" y="2963287"/>
            <a:ext cx="8464017" cy="26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1854-7353-3BFB-49EB-8BF853CB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524E005-512E-9E60-71ED-56E2206A71A7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161A4-6F47-8E00-7C4E-5C1A39A1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3. Find the deodorants with the highest discount but still have a customer rating above 4.5.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DADD4-8F2C-EA37-EE52-71672C34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467B-7FB4-64D1-B27C-3543D8C39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56" y="3078582"/>
            <a:ext cx="7845836" cy="29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6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7F77-973C-694B-4695-F2B95159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31191AB-039E-448E-E0A1-67C9334464B8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AF841-EB86-8D5F-3C9D-9F6C9460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4. Determine the correlation between price and customer rating using SQL queries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A54DF4-A48E-F91F-365B-545D50D8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11508-9A80-23C4-15BA-FED253D4F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2" y="2874203"/>
            <a:ext cx="10786664" cy="26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8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AD95-B139-889C-3F8E-F389A5EE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38CA68ED-A613-79CC-F99F-97A046E02C0E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6BB18-3E90-4C1C-55A4-8151FD71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Que 5. List the top 5 best-selling deodorants along with their revenue generated after applying discounts.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Answer :</a:t>
            </a:r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B2DD3-5132-6814-0475-F5F9D817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F68DA-ED91-B68C-EE14-42D4D48AD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41" y="3120043"/>
            <a:ext cx="943106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D7771-9D3A-920A-D813-09A5FA534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4204AEE8-5B3A-B2AD-E626-99CBDEA67F51}"/>
              </a:ext>
            </a:extLst>
          </p:cNvPr>
          <p:cNvSpPr/>
          <p:nvPr/>
        </p:nvSpPr>
        <p:spPr>
          <a:xfrm>
            <a:off x="1141413" y="2622755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0136-274A-3CBF-E171-4E5C5161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400" y="267806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tx2">
                    <a:lumMod val="10000"/>
                  </a:schemeClr>
                </a:solidFill>
                <a:latin typeface="Aptos" panose="020B00040202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38433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B7253-D3AA-C497-0896-413E140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674537DD-2F92-0BC7-0869-C73BD5BF6CDD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CF356-B44D-737C-C293-31B5B87A5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E48D7-C2D3-8F35-EFDE-AE99226F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BASIC SQL QUESTIONS 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Que 1. Retrieve all details of deodorants priced above 500 INR.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Answer :</a:t>
            </a:r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B139-A714-124F-38A3-BC663E6C3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96" y="3085047"/>
            <a:ext cx="7143207" cy="30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0FF1-2403-8B67-C4D3-660191B81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3435A416-8E64-DEB1-74EE-901226A4696D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19310-27BA-FC2F-9689-DE73F275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806CD-2EF4-1CC6-238C-B9EAF6F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2. List distinct fragrance types available in the dataset.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2F778-7D8C-C7ED-0B0D-D78A6E30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200" y="3057834"/>
            <a:ext cx="8140256" cy="246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A18F-6CD3-F503-3F91-914817CDF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27F71D6C-7FBB-2A0E-16FF-F6ACDE127412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6E821-5B5F-DD7D-6DA3-7BF2BD27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2EFB5-1E90-6C92-56BB-CEB7A137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3. Count the number of deodorants that are alcohol-free.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2A3D2-A1E4-1DFB-3172-1D276ACB8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28" y="3194345"/>
            <a:ext cx="7437968" cy="25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1FD-2EDF-C4C3-8285-314AE1CF7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6FEEC650-471C-75EE-37F2-CA2DDCB6ED44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6588D-D0A5-E194-7D3A-5C08CD08C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E6B115-BD89-32D4-1423-05A9FA06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4. Retrieve the top 5 highest-rated deodorants.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4F976-67A6-AA5E-BBB2-819BF8579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101"/>
          <a:stretch/>
        </p:blipFill>
        <p:spPr>
          <a:xfrm>
            <a:off x="1464981" y="2971895"/>
            <a:ext cx="9429185" cy="26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DED0-B2FB-4B2E-E7A7-066AD4C7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6AA0971B-4D4B-FD2D-FB1A-4DF9DC5A364E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5C21-0936-8FE4-3A52-8748251D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5. Show the number of deodorants available for each category (Men, Women, Unisex).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4BF3A-B2F8-8889-DE90-8E26BFAE8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C015D-3338-E3FF-D50A-14C8DDC20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54" y="3028048"/>
            <a:ext cx="9540092" cy="25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ADF2-BA60-6BD7-03DB-E4E36A2EC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E1891B8-6CD0-F550-8496-A6BE39F50978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209F-8E3A-1912-3793-D0DC7661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latin typeface="Aptos" panose="020B0004020202020204" pitchFamily="34" charset="0"/>
              </a:rPr>
              <a:t>Intermediate SQL Questions:</a:t>
            </a: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Que 1. Find the average price of deodorants for each fragrance type.</a:t>
            </a:r>
            <a:br>
              <a:rPr lang="en-US" sz="2400" dirty="0">
                <a:latin typeface="Aptos" panose="020B0004020202020204" pitchFamily="34" charset="0"/>
              </a:rPr>
            </a:br>
            <a:br>
              <a:rPr lang="en-US" sz="2400" dirty="0">
                <a:latin typeface="Aptos" panose="020B0004020202020204" pitchFamily="34" charset="0"/>
              </a:rPr>
            </a:br>
            <a:r>
              <a:rPr lang="en-US" sz="2400" dirty="0">
                <a:latin typeface="Aptos" panose="020B0004020202020204" pitchFamily="34" charset="0"/>
              </a:rPr>
              <a:t>Answer :</a:t>
            </a:r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64DC2-18DA-4884-F916-83AD6E16F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BD7EC-E3D3-DB3E-1A0A-F14213B5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80" y="3202859"/>
            <a:ext cx="7834464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D3CE-60C5-0C49-41DF-20490F807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B79D1064-DF30-4D91-F2EA-F84986C6C384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FB913-C857-4821-744B-81E298BA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2. Retrieve the top 3 retailers with the highest number of sales in the last month.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AB1C0-70B2-3DFC-94C8-40D4E6850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54A8A-6F68-1071-03B7-499A6775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27" y="2839292"/>
            <a:ext cx="8191093" cy="29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8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05DC-D41B-FE1C-7DED-CB290536C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50E9EFDE-AD19-348A-B2CD-AFFBA4347B36}"/>
              </a:ext>
            </a:extLst>
          </p:cNvPr>
          <p:cNvSpPr/>
          <p:nvPr/>
        </p:nvSpPr>
        <p:spPr>
          <a:xfrm>
            <a:off x="1002890" y="550606"/>
            <a:ext cx="10353368" cy="201561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A24BB-77CC-0B5D-063C-00415C0D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</a:rPr>
              <a:t>Que 3. List deodorants that have a shelf life of more than 24 months and are also alcohol-free.</a:t>
            </a:r>
            <a:br>
              <a:rPr lang="en-US" sz="3200" dirty="0">
                <a:latin typeface="Aptos" panose="020B0004020202020204" pitchFamily="34" charset="0"/>
              </a:rPr>
            </a:br>
            <a:br>
              <a:rPr lang="en-US" sz="3200" dirty="0">
                <a:latin typeface="Aptos" panose="020B0004020202020204" pitchFamily="34" charset="0"/>
              </a:rPr>
            </a:br>
            <a:r>
              <a:rPr lang="en-US" sz="3200" dirty="0">
                <a:latin typeface="Aptos" panose="020B0004020202020204" pitchFamily="34" charset="0"/>
              </a:rPr>
              <a:t>Answer :</a:t>
            </a:r>
            <a:endParaRPr lang="en-IN" sz="32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39C9B-1324-69B9-D197-5F83952E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4322830"/>
            <a:ext cx="3814916" cy="2535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50815-D9A3-4207-0A3B-DE88967B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42" y="2795134"/>
            <a:ext cx="7827539" cy="29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8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61</TotalTime>
  <Words>314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Century Gothic</vt:lpstr>
      <vt:lpstr>Mesh</vt:lpstr>
      <vt:lpstr>DEODORONT DATASET QUERY …</vt:lpstr>
      <vt:lpstr>BASIC SQL QUESTIONS : Que 1. Retrieve all details of deodorants priced above 500 INR.  Answer :</vt:lpstr>
      <vt:lpstr>Que 2. List distinct fragrance types available in the dataset.  Answer :</vt:lpstr>
      <vt:lpstr>Que 3. Count the number of deodorants that are alcohol-free.  Answer :</vt:lpstr>
      <vt:lpstr>Que 4. Retrieve the top 5 highest-rated deodorants.  Answer :</vt:lpstr>
      <vt:lpstr>Que 5. Show the number of deodorants available for each category (Men, Women, Unisex).  Answer :</vt:lpstr>
      <vt:lpstr>Intermediate SQL Questions: Que 1. Find the average price of deodorants for each fragrance type.  Answer :</vt:lpstr>
      <vt:lpstr>Que 2. Retrieve the top 3 retailers with the highest number of sales in the last month.  Answer :</vt:lpstr>
      <vt:lpstr>Que 3. List deodorants that have a shelf life of more than 24 months and are also alcohol-free.  Answer :</vt:lpstr>
      <vt:lpstr>Que 4.Show the percentage of deodorants available online vs. offline.  Answer :</vt:lpstr>
      <vt:lpstr>Que 5. Find the total sales in the last month for each brand.  Answer :</vt:lpstr>
      <vt:lpstr>Advanced SQL Questions :  1.Identify the most popular deodorant category based on total sales in the last month.  Answer :</vt:lpstr>
      <vt:lpstr>2. Calculate the average customer rating for each retailer.  Answer :</vt:lpstr>
      <vt:lpstr>3. Find the deodorants with the highest discount but still have a customer rating above 4.5.  Answer :</vt:lpstr>
      <vt:lpstr>Que 4. Determine the correlation between price and customer rating using SQL queries  Answer :</vt:lpstr>
      <vt:lpstr>Que 5. List the top 5 best-selling deodorants along with their revenue generated after applying discounts.  Answer :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Borkar</dc:creator>
  <cp:lastModifiedBy>Saurabh Borkar</cp:lastModifiedBy>
  <cp:revision>1</cp:revision>
  <dcterms:created xsi:type="dcterms:W3CDTF">2025-03-15T17:34:12Z</dcterms:created>
  <dcterms:modified xsi:type="dcterms:W3CDTF">2025-03-15T18:35:52Z</dcterms:modified>
</cp:coreProperties>
</file>