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ustom.xml" ContentType="application/vnd.openxmlformats-officedocument.custom-propertie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4032" r:id="rId1"/>
  </p:sldMasterIdLst>
  <p:notesMasterIdLst>
    <p:notesMasterId r:id="rId18"/>
  </p:notesMasterIdLst>
  <p:sldIdLst>
    <p:sldId id="261" r:id="rId2"/>
    <p:sldId id="272" r:id="rId3"/>
    <p:sldId id="278" r:id="rId4"/>
    <p:sldId id="355" r:id="rId5"/>
    <p:sldId id="356" r:id="rId6"/>
    <p:sldId id="357" r:id="rId7"/>
    <p:sldId id="358" r:id="rId8"/>
    <p:sldId id="359" r:id="rId9"/>
    <p:sldId id="360" r:id="rId10"/>
    <p:sldId id="361" r:id="rId11"/>
    <p:sldId id="362" r:id="rId12"/>
    <p:sldId id="363" r:id="rId13"/>
    <p:sldId id="364" r:id="rId14"/>
    <p:sldId id="365" r:id="rId15"/>
    <p:sldId id="366" r:id="rId16"/>
    <p:sldId id="354" r:id="rId17"/>
  </p:sldIdLst>
  <p:sldSz cx="9144000" cy="5143500" type="screen16x9"/>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clrMru>
    <a:srgbClr val="CB450F"/>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8130" autoAdjust="0"/>
    <p:restoredTop sz="94386" autoAdjust="0"/>
  </p:normalViewPr>
  <p:slideViewPr>
    <p:cSldViewPr>
      <p:cViewPr>
        <p:scale>
          <a:sx n="100" d="100"/>
          <a:sy n="100" d="100"/>
        </p:scale>
        <p:origin x="-200" y="68"/>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fontAlgn="auto">
              <a:spcBef>
                <a:spcPts val="0"/>
              </a:spcBef>
              <a:spcAft>
                <a:spcPts val="0"/>
              </a:spcAft>
              <a:defRPr sz="1200">
                <a:latin typeface="+mn-lt"/>
                <a:cs typeface="+mn-cs"/>
              </a:defRPr>
            </a:lvl1pPr>
            <a:extLst/>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fontAlgn="auto">
              <a:spcBef>
                <a:spcPts val="0"/>
              </a:spcBef>
              <a:spcAft>
                <a:spcPts val="0"/>
              </a:spcAft>
              <a:defRPr sz="1200">
                <a:latin typeface="+mn-lt"/>
                <a:cs typeface="+mn-cs"/>
              </a:defRPr>
            </a:lvl1pPr>
            <a:extLst/>
          </a:lstStyle>
          <a:p>
            <a:pPr>
              <a:defRPr/>
            </a:pPr>
            <a:fld id="{6D71694F-E978-4EB2-B52C-86A737BD9698}" type="datetimeFigureOut">
              <a:rPr lang="en-US"/>
              <a:pPr>
                <a:defRPr/>
              </a:pPr>
              <a:t>1/29/2019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rtlCol="0" anchor="ctr"/>
          <a:lstStyle>
            <a:extLst/>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extLst/>
          </a:lstStyle>
          <a:p>
            <a:pPr lvl="0"/>
            <a:r>
              <a:rPr lang="en-US" noProof="0" smtClean="0"/>
              <a:t>Click to edit Master text styles</a:t>
            </a:r>
            <a:endParaRPr lang="en-US" noProof="0"/>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fontAlgn="auto">
              <a:spcBef>
                <a:spcPts val="0"/>
              </a:spcBef>
              <a:spcAft>
                <a:spcPts val="0"/>
              </a:spcAft>
              <a:defRPr sz="1200">
                <a:latin typeface="+mn-lt"/>
                <a:cs typeface="+mn-cs"/>
              </a:defRPr>
            </a:lvl1pPr>
            <a:extLst/>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fontAlgn="auto">
              <a:spcBef>
                <a:spcPts val="0"/>
              </a:spcBef>
              <a:spcAft>
                <a:spcPts val="0"/>
              </a:spcAft>
              <a:defRPr sz="1200">
                <a:latin typeface="+mn-lt"/>
                <a:cs typeface="+mn-cs"/>
              </a:defRPr>
            </a:lvl1pPr>
            <a:extLst/>
          </a:lstStyle>
          <a:p>
            <a:pPr>
              <a:defRPr/>
            </a:pPr>
            <a:fld id="{C67A9DE9-39EE-4D6A-855F-EE6AFBCA6D3A}"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1"/>
          <p:cNvSpPr>
            <a:spLocks noGrp="1" noRot="1" noChangeAspect="1" noTextEdit="1"/>
          </p:cNvSpPr>
          <p:nvPr>
            <p:ph type="sldImg"/>
          </p:nvPr>
        </p:nvSpPr>
        <p:spPr bwMode="auto">
          <a:noFill/>
          <a:ln>
            <a:solidFill>
              <a:srgbClr val="000000"/>
            </a:solidFill>
            <a:miter lim="800000"/>
            <a:headEnd/>
            <a:tailEnd/>
          </a:ln>
        </p:spPr>
      </p:sp>
      <p:sp>
        <p:nvSpPr>
          <p:cNvPr id="69635"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6804"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78CACEF5-21C5-4412-89D3-29C9B35AB7AB}" type="slidenum">
              <a:rPr lang="en-US" smtClean="0"/>
              <a:pPr fontAlgn="base">
                <a:spcBef>
                  <a:spcPct val="0"/>
                </a:spcBef>
                <a:spcAft>
                  <a:spcPct val="0"/>
                </a:spcAft>
                <a:defRPr/>
              </a:pPr>
              <a:t>1</a:t>
            </a:fld>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1"/>
          <p:cNvSpPr>
            <a:spLocks noGrp="1" noRot="1" noChangeAspect="1" noTextEdit="1"/>
          </p:cNvSpPr>
          <p:nvPr>
            <p:ph type="sldImg"/>
          </p:nvPr>
        </p:nvSpPr>
        <p:spPr bwMode="auto">
          <a:noFill/>
          <a:ln>
            <a:solidFill>
              <a:srgbClr val="000000"/>
            </a:solidFill>
            <a:miter lim="800000"/>
            <a:headEnd/>
            <a:tailEnd/>
          </a:ln>
        </p:spPr>
      </p:sp>
      <p:sp>
        <p:nvSpPr>
          <p:cNvPr id="75779"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28BC6B3E-8ED1-42F4-BE01-ED1DDC1C50B5}" type="slidenum">
              <a:rPr lang="en-US" smtClean="0"/>
              <a:pPr fontAlgn="base">
                <a:spcBef>
                  <a:spcPct val="0"/>
                </a:spcBef>
                <a:spcAft>
                  <a:spcPct val="0"/>
                </a:spcAft>
                <a:defRPr/>
              </a:pPr>
              <a:t>10</a:t>
            </a:fld>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1"/>
          <p:cNvSpPr>
            <a:spLocks noGrp="1" noRot="1" noChangeAspect="1" noTextEdit="1"/>
          </p:cNvSpPr>
          <p:nvPr>
            <p:ph type="sldImg"/>
          </p:nvPr>
        </p:nvSpPr>
        <p:spPr bwMode="auto">
          <a:noFill/>
          <a:ln>
            <a:solidFill>
              <a:srgbClr val="000000"/>
            </a:solidFill>
            <a:miter lim="800000"/>
            <a:headEnd/>
            <a:tailEnd/>
          </a:ln>
        </p:spPr>
      </p:sp>
      <p:sp>
        <p:nvSpPr>
          <p:cNvPr id="75779"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28BC6B3E-8ED1-42F4-BE01-ED1DDC1C50B5}" type="slidenum">
              <a:rPr lang="en-US" smtClean="0"/>
              <a:pPr fontAlgn="base">
                <a:spcBef>
                  <a:spcPct val="0"/>
                </a:spcBef>
                <a:spcAft>
                  <a:spcPct val="0"/>
                </a:spcAft>
                <a:defRPr/>
              </a:pPr>
              <a:t>11</a:t>
            </a:fld>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1"/>
          <p:cNvSpPr>
            <a:spLocks noGrp="1" noRot="1" noChangeAspect="1" noTextEdit="1"/>
          </p:cNvSpPr>
          <p:nvPr>
            <p:ph type="sldImg"/>
          </p:nvPr>
        </p:nvSpPr>
        <p:spPr bwMode="auto">
          <a:noFill/>
          <a:ln>
            <a:solidFill>
              <a:srgbClr val="000000"/>
            </a:solidFill>
            <a:miter lim="800000"/>
            <a:headEnd/>
            <a:tailEnd/>
          </a:ln>
        </p:spPr>
      </p:sp>
      <p:sp>
        <p:nvSpPr>
          <p:cNvPr id="75779"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28BC6B3E-8ED1-42F4-BE01-ED1DDC1C50B5}" type="slidenum">
              <a:rPr lang="en-US" smtClean="0"/>
              <a:pPr fontAlgn="base">
                <a:spcBef>
                  <a:spcPct val="0"/>
                </a:spcBef>
                <a:spcAft>
                  <a:spcPct val="0"/>
                </a:spcAft>
                <a:defRPr/>
              </a:pPr>
              <a:t>12</a:t>
            </a:fld>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1"/>
          <p:cNvSpPr>
            <a:spLocks noGrp="1" noRot="1" noChangeAspect="1" noTextEdit="1"/>
          </p:cNvSpPr>
          <p:nvPr>
            <p:ph type="sldImg"/>
          </p:nvPr>
        </p:nvSpPr>
        <p:spPr bwMode="auto">
          <a:noFill/>
          <a:ln>
            <a:solidFill>
              <a:srgbClr val="000000"/>
            </a:solidFill>
            <a:miter lim="800000"/>
            <a:headEnd/>
            <a:tailEnd/>
          </a:ln>
        </p:spPr>
      </p:sp>
      <p:sp>
        <p:nvSpPr>
          <p:cNvPr id="75779"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28BC6B3E-8ED1-42F4-BE01-ED1DDC1C50B5}" type="slidenum">
              <a:rPr lang="en-US" smtClean="0"/>
              <a:pPr fontAlgn="base">
                <a:spcBef>
                  <a:spcPct val="0"/>
                </a:spcBef>
                <a:spcAft>
                  <a:spcPct val="0"/>
                </a:spcAft>
                <a:defRPr/>
              </a:pPr>
              <a:t>13</a:t>
            </a:fld>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1"/>
          <p:cNvSpPr>
            <a:spLocks noGrp="1" noRot="1" noChangeAspect="1" noTextEdit="1"/>
          </p:cNvSpPr>
          <p:nvPr>
            <p:ph type="sldImg"/>
          </p:nvPr>
        </p:nvSpPr>
        <p:spPr bwMode="auto">
          <a:noFill/>
          <a:ln>
            <a:solidFill>
              <a:srgbClr val="000000"/>
            </a:solidFill>
            <a:miter lim="800000"/>
            <a:headEnd/>
            <a:tailEnd/>
          </a:ln>
        </p:spPr>
      </p:sp>
      <p:sp>
        <p:nvSpPr>
          <p:cNvPr id="75779"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28BC6B3E-8ED1-42F4-BE01-ED1DDC1C50B5}" type="slidenum">
              <a:rPr lang="en-US" smtClean="0"/>
              <a:pPr fontAlgn="base">
                <a:spcBef>
                  <a:spcPct val="0"/>
                </a:spcBef>
                <a:spcAft>
                  <a:spcPct val="0"/>
                </a:spcAft>
                <a:defRPr/>
              </a:pPr>
              <a:t>14</a:t>
            </a:fld>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1"/>
          <p:cNvSpPr>
            <a:spLocks noGrp="1" noRot="1" noChangeAspect="1" noTextEdit="1"/>
          </p:cNvSpPr>
          <p:nvPr>
            <p:ph type="sldImg"/>
          </p:nvPr>
        </p:nvSpPr>
        <p:spPr bwMode="auto">
          <a:noFill/>
          <a:ln>
            <a:solidFill>
              <a:srgbClr val="000000"/>
            </a:solidFill>
            <a:miter lim="800000"/>
            <a:headEnd/>
            <a:tailEnd/>
          </a:ln>
        </p:spPr>
      </p:sp>
      <p:sp>
        <p:nvSpPr>
          <p:cNvPr id="75779"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28BC6B3E-8ED1-42F4-BE01-ED1DDC1C50B5}" type="slidenum">
              <a:rPr lang="en-US" smtClean="0"/>
              <a:pPr fontAlgn="base">
                <a:spcBef>
                  <a:spcPct val="0"/>
                </a:spcBef>
                <a:spcAft>
                  <a:spcPct val="0"/>
                </a:spcAft>
                <a:defRPr/>
              </a:pPr>
              <a:t>15</a:t>
            </a:fld>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1"/>
          <p:cNvSpPr>
            <a:spLocks noGrp="1" noRot="1" noChangeAspect="1" noTextEdit="1"/>
          </p:cNvSpPr>
          <p:nvPr>
            <p:ph type="sldImg"/>
          </p:nvPr>
        </p:nvSpPr>
        <p:spPr bwMode="auto">
          <a:noFill/>
          <a:ln>
            <a:solidFill>
              <a:srgbClr val="000000"/>
            </a:solidFill>
            <a:miter lim="800000"/>
            <a:headEnd/>
            <a:tailEnd/>
          </a:ln>
        </p:spPr>
      </p:sp>
      <p:sp>
        <p:nvSpPr>
          <p:cNvPr id="184323"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88669425-7177-471C-B644-DC7BADAC5F2C}" type="slidenum">
              <a:rPr lang="en-US" smtClean="0"/>
              <a:pPr fontAlgn="base">
                <a:spcBef>
                  <a:spcPct val="0"/>
                </a:spcBef>
                <a:spcAft>
                  <a:spcPct val="0"/>
                </a:spcAft>
                <a:defRPr/>
              </a:pPr>
              <a:t>16</a:t>
            </a:fld>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1"/>
          <p:cNvSpPr>
            <a:spLocks noGrp="1" noRot="1" noChangeAspect="1" noTextEdit="1"/>
          </p:cNvSpPr>
          <p:nvPr>
            <p:ph type="sldImg"/>
          </p:nvPr>
        </p:nvSpPr>
        <p:spPr bwMode="auto">
          <a:noFill/>
          <a:ln>
            <a:solidFill>
              <a:srgbClr val="000000"/>
            </a:solidFill>
            <a:miter lim="800000"/>
            <a:headEnd/>
            <a:tailEnd/>
          </a:ln>
        </p:spPr>
      </p:sp>
      <p:sp>
        <p:nvSpPr>
          <p:cNvPr id="70659"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17347AE6-4AD9-422E-B9A1-5EBB663EEFAF}" type="slidenum">
              <a:rPr lang="en-US" smtClean="0"/>
              <a:pPr fontAlgn="base">
                <a:spcBef>
                  <a:spcPct val="0"/>
                </a:spcBef>
                <a:spcAft>
                  <a:spcPct val="0"/>
                </a:spcAft>
                <a:defRPr/>
              </a:pPr>
              <a:t>2</a:t>
            </a:fld>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1"/>
          <p:cNvSpPr>
            <a:spLocks noGrp="1" noRot="1" noChangeAspect="1" noTextEdit="1"/>
          </p:cNvSpPr>
          <p:nvPr>
            <p:ph type="sldImg"/>
          </p:nvPr>
        </p:nvSpPr>
        <p:spPr bwMode="auto">
          <a:noFill/>
          <a:ln>
            <a:solidFill>
              <a:srgbClr val="000000"/>
            </a:solidFill>
            <a:miter lim="800000"/>
            <a:headEnd/>
            <a:tailEnd/>
          </a:ln>
        </p:spPr>
      </p:sp>
      <p:sp>
        <p:nvSpPr>
          <p:cNvPr id="75779"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28BC6B3E-8ED1-42F4-BE01-ED1DDC1C50B5}" type="slidenum">
              <a:rPr lang="en-US" smtClean="0"/>
              <a:pPr fontAlgn="base">
                <a:spcBef>
                  <a:spcPct val="0"/>
                </a:spcBef>
                <a:spcAft>
                  <a:spcPct val="0"/>
                </a:spcAft>
                <a:defRPr/>
              </a:pPr>
              <a:t>3</a:t>
            </a:fld>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1"/>
          <p:cNvSpPr>
            <a:spLocks noGrp="1" noRot="1" noChangeAspect="1" noTextEdit="1"/>
          </p:cNvSpPr>
          <p:nvPr>
            <p:ph type="sldImg"/>
          </p:nvPr>
        </p:nvSpPr>
        <p:spPr bwMode="auto">
          <a:noFill/>
          <a:ln>
            <a:solidFill>
              <a:srgbClr val="000000"/>
            </a:solidFill>
            <a:miter lim="800000"/>
            <a:headEnd/>
            <a:tailEnd/>
          </a:ln>
        </p:spPr>
      </p:sp>
      <p:sp>
        <p:nvSpPr>
          <p:cNvPr id="75779"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28BC6B3E-8ED1-42F4-BE01-ED1DDC1C50B5}" type="slidenum">
              <a:rPr lang="en-US" smtClean="0"/>
              <a:pPr fontAlgn="base">
                <a:spcBef>
                  <a:spcPct val="0"/>
                </a:spcBef>
                <a:spcAft>
                  <a:spcPct val="0"/>
                </a:spcAft>
                <a:defRPr/>
              </a:pPr>
              <a:t>4</a:t>
            </a:fld>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1"/>
          <p:cNvSpPr>
            <a:spLocks noGrp="1" noRot="1" noChangeAspect="1" noTextEdit="1"/>
          </p:cNvSpPr>
          <p:nvPr>
            <p:ph type="sldImg"/>
          </p:nvPr>
        </p:nvSpPr>
        <p:spPr bwMode="auto">
          <a:noFill/>
          <a:ln>
            <a:solidFill>
              <a:srgbClr val="000000"/>
            </a:solidFill>
            <a:miter lim="800000"/>
            <a:headEnd/>
            <a:tailEnd/>
          </a:ln>
        </p:spPr>
      </p:sp>
      <p:sp>
        <p:nvSpPr>
          <p:cNvPr id="75779"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28BC6B3E-8ED1-42F4-BE01-ED1DDC1C50B5}" type="slidenum">
              <a:rPr lang="en-US" smtClean="0"/>
              <a:pPr fontAlgn="base">
                <a:spcBef>
                  <a:spcPct val="0"/>
                </a:spcBef>
                <a:spcAft>
                  <a:spcPct val="0"/>
                </a:spcAft>
                <a:defRPr/>
              </a:pPr>
              <a:t>5</a:t>
            </a:fld>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1"/>
          <p:cNvSpPr>
            <a:spLocks noGrp="1" noRot="1" noChangeAspect="1" noTextEdit="1"/>
          </p:cNvSpPr>
          <p:nvPr>
            <p:ph type="sldImg"/>
          </p:nvPr>
        </p:nvSpPr>
        <p:spPr bwMode="auto">
          <a:noFill/>
          <a:ln>
            <a:solidFill>
              <a:srgbClr val="000000"/>
            </a:solidFill>
            <a:miter lim="800000"/>
            <a:headEnd/>
            <a:tailEnd/>
          </a:ln>
        </p:spPr>
      </p:sp>
      <p:sp>
        <p:nvSpPr>
          <p:cNvPr id="75779"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28BC6B3E-8ED1-42F4-BE01-ED1DDC1C50B5}" type="slidenum">
              <a:rPr lang="en-US" smtClean="0"/>
              <a:pPr fontAlgn="base">
                <a:spcBef>
                  <a:spcPct val="0"/>
                </a:spcBef>
                <a:spcAft>
                  <a:spcPct val="0"/>
                </a:spcAft>
                <a:defRPr/>
              </a:pPr>
              <a:t>6</a:t>
            </a:fld>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1"/>
          <p:cNvSpPr>
            <a:spLocks noGrp="1" noRot="1" noChangeAspect="1" noTextEdit="1"/>
          </p:cNvSpPr>
          <p:nvPr>
            <p:ph type="sldImg"/>
          </p:nvPr>
        </p:nvSpPr>
        <p:spPr bwMode="auto">
          <a:noFill/>
          <a:ln>
            <a:solidFill>
              <a:srgbClr val="000000"/>
            </a:solidFill>
            <a:miter lim="800000"/>
            <a:headEnd/>
            <a:tailEnd/>
          </a:ln>
        </p:spPr>
      </p:sp>
      <p:sp>
        <p:nvSpPr>
          <p:cNvPr id="75779"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28BC6B3E-8ED1-42F4-BE01-ED1DDC1C50B5}" type="slidenum">
              <a:rPr lang="en-US" smtClean="0"/>
              <a:pPr fontAlgn="base">
                <a:spcBef>
                  <a:spcPct val="0"/>
                </a:spcBef>
                <a:spcAft>
                  <a:spcPct val="0"/>
                </a:spcAft>
                <a:defRPr/>
              </a:pPr>
              <a:t>7</a:t>
            </a:fld>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1"/>
          <p:cNvSpPr>
            <a:spLocks noGrp="1" noRot="1" noChangeAspect="1" noTextEdit="1"/>
          </p:cNvSpPr>
          <p:nvPr>
            <p:ph type="sldImg"/>
          </p:nvPr>
        </p:nvSpPr>
        <p:spPr bwMode="auto">
          <a:noFill/>
          <a:ln>
            <a:solidFill>
              <a:srgbClr val="000000"/>
            </a:solidFill>
            <a:miter lim="800000"/>
            <a:headEnd/>
            <a:tailEnd/>
          </a:ln>
        </p:spPr>
      </p:sp>
      <p:sp>
        <p:nvSpPr>
          <p:cNvPr id="75779"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28BC6B3E-8ED1-42F4-BE01-ED1DDC1C50B5}" type="slidenum">
              <a:rPr lang="en-US" smtClean="0"/>
              <a:pPr fontAlgn="base">
                <a:spcBef>
                  <a:spcPct val="0"/>
                </a:spcBef>
                <a:spcAft>
                  <a:spcPct val="0"/>
                </a:spcAft>
                <a:defRPr/>
              </a:pPr>
              <a:t>8</a:t>
            </a:fld>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1"/>
          <p:cNvSpPr>
            <a:spLocks noGrp="1" noRot="1" noChangeAspect="1" noTextEdit="1"/>
          </p:cNvSpPr>
          <p:nvPr>
            <p:ph type="sldImg"/>
          </p:nvPr>
        </p:nvSpPr>
        <p:spPr bwMode="auto">
          <a:noFill/>
          <a:ln>
            <a:solidFill>
              <a:srgbClr val="000000"/>
            </a:solidFill>
            <a:miter lim="800000"/>
            <a:headEnd/>
            <a:tailEnd/>
          </a:ln>
        </p:spPr>
      </p:sp>
      <p:sp>
        <p:nvSpPr>
          <p:cNvPr id="75779" name="Rectangle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SG" smtClean="0"/>
          </a:p>
        </p:txBody>
      </p:sp>
      <p:sp>
        <p:nvSpPr>
          <p:cNvPr id="77828" name="Rectangle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28BC6B3E-8ED1-42F4-BE01-ED1DDC1C50B5}" type="slidenum">
              <a:rPr lang="en-US" smtClean="0"/>
              <a:pPr fontAlgn="base">
                <a:spcBef>
                  <a:spcPct val="0"/>
                </a:spcBef>
                <a:spcAft>
                  <a:spcPct val="0"/>
                </a:spcAft>
                <a:defRPr/>
              </a:pPr>
              <a:t>9</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Ref idx="1001">
        <a:schemeClr val="bg2"/>
      </p:bgRef>
    </p:bg>
    <p:spTree>
      <p:nvGrpSpPr>
        <p:cNvPr id="1" name=""/>
        <p:cNvGrpSpPr/>
        <p:nvPr/>
      </p:nvGrpSpPr>
      <p:grpSpPr>
        <a:xfrm>
          <a:off x="0" y="0"/>
          <a:ext cx="0" cy="0"/>
          <a:chOff x="0" y="0"/>
          <a:chExt cx="0" cy="0"/>
        </a:xfrm>
      </p:grpSpPr>
      <p:sp>
        <p:nvSpPr>
          <p:cNvPr id="4" name="Rectangle 3"/>
          <p:cNvSpPr/>
          <p:nvPr/>
        </p:nvSpPr>
        <p:spPr>
          <a:xfrm>
            <a:off x="0" y="4478338"/>
            <a:ext cx="9144000" cy="66516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5" name="Rectangle 4"/>
          <p:cNvSpPr/>
          <p:nvPr/>
        </p:nvSpPr>
        <p:spPr>
          <a:xfrm>
            <a:off x="-9525" y="4540250"/>
            <a:ext cx="2249488" cy="5349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6" name="Rectangle 5"/>
          <p:cNvSpPr/>
          <p:nvPr/>
        </p:nvSpPr>
        <p:spPr>
          <a:xfrm>
            <a:off x="2359025" y="4533900"/>
            <a:ext cx="6784975" cy="5334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9" name="Subtitle 8"/>
          <p:cNvSpPr>
            <a:spLocks noGrp="1"/>
          </p:cNvSpPr>
          <p:nvPr>
            <p:ph type="subTitle" idx="1"/>
          </p:nvPr>
        </p:nvSpPr>
        <p:spPr>
          <a:xfrm>
            <a:off x="2362200" y="4537528"/>
            <a:ext cx="6515100" cy="514350"/>
          </a:xfrm>
        </p:spPr>
        <p:txBody>
          <a:bodyPr anchor="ctr"/>
          <a:lstStyle>
            <a:lvl1pPr marL="0" indent="0" algn="l">
              <a:buNone/>
              <a:defRPr sz="28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dirty="0"/>
          </a:p>
        </p:txBody>
      </p:sp>
      <p:sp>
        <p:nvSpPr>
          <p:cNvPr id="12" name="Rectangle 11"/>
          <p:cNvSpPr>
            <a:spLocks noGrp="1"/>
          </p:cNvSpPr>
          <p:nvPr>
            <p:ph type="title"/>
          </p:nvPr>
        </p:nvSpPr>
        <p:spPr>
          <a:xfrm>
            <a:off x="2362200" y="2343150"/>
            <a:ext cx="6477000" cy="2038350"/>
          </a:xfrm>
        </p:spPr>
        <p:txBody>
          <a:bodyPr rtlCol="0"/>
          <a:lstStyle>
            <a:lvl1pPr>
              <a:defRPr cap="all" baseline="0"/>
            </a:lvl1pPr>
            <a:extLst/>
          </a:lstStyle>
          <a:p>
            <a:r>
              <a:rPr lang="en-US" smtClean="0"/>
              <a:t>Click to edit Master title style</a:t>
            </a:r>
            <a:endParaRPr lang="en-US" dirty="0"/>
          </a:p>
        </p:txBody>
      </p:sp>
      <p:sp>
        <p:nvSpPr>
          <p:cNvPr id="7" name="Date Placeholder 27"/>
          <p:cNvSpPr>
            <a:spLocks noGrp="1"/>
          </p:cNvSpPr>
          <p:nvPr>
            <p:ph type="dt" sz="half" idx="10"/>
          </p:nvPr>
        </p:nvSpPr>
        <p:spPr>
          <a:xfrm>
            <a:off x="76200" y="4551363"/>
            <a:ext cx="2057400" cy="514350"/>
          </a:xfrm>
        </p:spPr>
        <p:txBody>
          <a:bodyPr>
            <a:noAutofit/>
          </a:bodyPr>
          <a:lstStyle>
            <a:lvl1pPr algn="ctr">
              <a:defRPr sz="2000">
                <a:solidFill>
                  <a:srgbClr val="FFFFFF"/>
                </a:solidFill>
              </a:defRPr>
            </a:lvl1pPr>
            <a:extLst/>
          </a:lstStyle>
          <a:p>
            <a:pPr>
              <a:defRPr/>
            </a:pPr>
            <a:fld id="{C7835988-EAC6-44BA-9FB3-8B2AE469FF65}" type="datetime1">
              <a:rPr lang="en-US"/>
              <a:pPr>
                <a:defRPr/>
              </a:pPr>
              <a:t>1/29/2019</a:t>
            </a:fld>
            <a:endParaRPr lang="en-US" dirty="0"/>
          </a:p>
        </p:txBody>
      </p:sp>
      <p:sp>
        <p:nvSpPr>
          <p:cNvPr id="8" name="Footer Placeholder 16"/>
          <p:cNvSpPr>
            <a:spLocks noGrp="1"/>
          </p:cNvSpPr>
          <p:nvPr>
            <p:ph type="ftr" sz="quarter" idx="11"/>
          </p:nvPr>
        </p:nvSpPr>
        <p:spPr>
          <a:xfrm>
            <a:off x="2085975" y="177800"/>
            <a:ext cx="5867400" cy="273050"/>
          </a:xfrm>
        </p:spPr>
        <p:txBody>
          <a:bodyPr/>
          <a:lstStyle>
            <a:lvl1pPr algn="r">
              <a:defRPr>
                <a:solidFill>
                  <a:schemeClr val="tx2"/>
                </a:solidFill>
              </a:defRPr>
            </a:lvl1pPr>
            <a:extLst/>
          </a:lstStyle>
          <a:p>
            <a:pPr>
              <a:defRPr/>
            </a:pPr>
            <a:endParaRPr lang="en-US"/>
          </a:p>
        </p:txBody>
      </p:sp>
      <p:sp>
        <p:nvSpPr>
          <p:cNvPr id="10" name="Slide Number Placeholder 28"/>
          <p:cNvSpPr>
            <a:spLocks noGrp="1"/>
          </p:cNvSpPr>
          <p:nvPr>
            <p:ph type="sldNum" sz="quarter" idx="12"/>
          </p:nvPr>
        </p:nvSpPr>
        <p:spPr>
          <a:xfrm>
            <a:off x="8001000" y="171450"/>
            <a:ext cx="838200" cy="285750"/>
          </a:xfrm>
        </p:spPr>
        <p:txBody>
          <a:bodyPr/>
          <a:lstStyle>
            <a:lvl1pPr>
              <a:defRPr>
                <a:solidFill>
                  <a:schemeClr val="tx2"/>
                </a:solidFill>
              </a:defRPr>
            </a:lvl1pPr>
            <a:extLst/>
          </a:lstStyle>
          <a:p>
            <a:pPr>
              <a:defRPr/>
            </a:pPr>
            <a:fld id="{E7120C5C-FB26-4683-BC40-3146EBBEDAE2}" type="slidenum">
              <a:rPr lang="en-US"/>
              <a:pPr>
                <a:defRPr/>
              </a:pPr>
              <a:t>‹#›</a:t>
            </a:fld>
            <a:endParaRPr lang="en-US" dirty="0"/>
          </a:p>
        </p:txBody>
      </p:sp>
    </p:spTree>
  </p:cSld>
  <p:clrMapOvr>
    <a:overrideClrMapping bg1="dk1" tx1="lt1" bg2="dk2" tx2="lt2" accent1="accent1" accent2="accent2" accent3="accent3" accent4="accent4" accent5="accent5" accent6="accent6" hlink="hlink" folHlink="folHlink"/>
  </p:clrMapOvr>
  <p:transition spd="med">
    <p:cu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extLst/>
          </a:lstStyle>
          <a:p>
            <a:r>
              <a:rPr lang="en-US" smtClean="0"/>
              <a:t>Click to edit Master title style</a:t>
            </a:r>
            <a:endParaRPr lang="en-US" dirty="0"/>
          </a:p>
        </p:txBody>
      </p:sp>
      <p:sp>
        <p:nvSpPr>
          <p:cNvPr id="7" name="Rectangle 6"/>
          <p:cNvSpPr>
            <a:spLocks noGrp="1"/>
          </p:cNvSpPr>
          <p:nvPr>
            <p:ph sz="quarter" idx="13"/>
          </p:nvPr>
        </p:nvSpPr>
        <p:spPr>
          <a:xfrm>
            <a:off x="609600" y="1352550"/>
            <a:ext cx="8153400" cy="3276600"/>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4"/>
          </p:nvPr>
        </p:nvSpPr>
        <p:spPr/>
        <p:txBody>
          <a:bodyPr/>
          <a:lstStyle>
            <a:lvl1pPr>
              <a:defRPr/>
            </a:lvl1pPr>
          </a:lstStyle>
          <a:p>
            <a:pPr>
              <a:defRPr/>
            </a:pPr>
            <a:fld id="{82A1FA99-871C-448B-BFF8-759F35FA26FF}" type="datetime1">
              <a:rPr lang="en-US"/>
              <a:pPr>
                <a:defRPr/>
              </a:pPr>
              <a:t>1/29/2019</a:t>
            </a:fld>
            <a:endParaRPr lang="en-US" dirty="0"/>
          </a:p>
        </p:txBody>
      </p:sp>
      <p:sp>
        <p:nvSpPr>
          <p:cNvPr id="5" name="Footer Placeholder 2"/>
          <p:cNvSpPr>
            <a:spLocks noGrp="1"/>
          </p:cNvSpPr>
          <p:nvPr>
            <p:ph type="ftr" sz="quarter" idx="15"/>
          </p:nvPr>
        </p:nvSpPr>
        <p:spPr/>
        <p:txBody>
          <a:bodyPr/>
          <a:lstStyle>
            <a:lvl1pPr>
              <a:defRPr/>
            </a:lvl1pPr>
          </a:lstStyle>
          <a:p>
            <a:pPr>
              <a:defRPr/>
            </a:pPr>
            <a:endParaRPr lang="en-US"/>
          </a:p>
        </p:txBody>
      </p:sp>
      <p:sp>
        <p:nvSpPr>
          <p:cNvPr id="6" name="Slide Number Placeholder 22"/>
          <p:cNvSpPr>
            <a:spLocks noGrp="1"/>
          </p:cNvSpPr>
          <p:nvPr>
            <p:ph type="sldNum" sz="quarter" idx="16"/>
          </p:nvPr>
        </p:nvSpPr>
        <p:spPr/>
        <p:txBody>
          <a:bodyPr/>
          <a:lstStyle>
            <a:lvl1pPr>
              <a:defRPr/>
            </a:lvl1pPr>
          </a:lstStyle>
          <a:p>
            <a:pPr>
              <a:defRPr/>
            </a:pPr>
            <a:fld id="{70C4E85D-00AD-4D84-83A0-C115B36B2D3C}" type="slidenum">
              <a:rPr lang="en-US"/>
              <a:pPr>
                <a:defRPr/>
              </a:pPr>
              <a:t>‹#›</a:t>
            </a:fld>
            <a:endParaRPr lang="en-US" dirty="0"/>
          </a:p>
        </p:txBody>
      </p:sp>
    </p:spTree>
  </p:cSld>
  <p:clrMapOvr>
    <a:masterClrMapping/>
  </p:clrMapOvr>
  <p:transition spd="med">
    <p:cu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4" name="Rectangle 3"/>
          <p:cNvSpPr/>
          <p:nvPr/>
        </p:nvSpPr>
        <p:spPr>
          <a:xfrm>
            <a:off x="0" y="1143000"/>
            <a:ext cx="9144000" cy="85725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5" name="Rectangle 4"/>
          <p:cNvSpPr/>
          <p:nvPr/>
        </p:nvSpPr>
        <p:spPr>
          <a:xfrm>
            <a:off x="0" y="1200150"/>
            <a:ext cx="1295400" cy="7429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6" name="Rectangle 5"/>
          <p:cNvSpPr/>
          <p:nvPr/>
        </p:nvSpPr>
        <p:spPr>
          <a:xfrm>
            <a:off x="1371600" y="1200150"/>
            <a:ext cx="7772400" cy="7429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3" name="Text Placeholder 2"/>
          <p:cNvSpPr>
            <a:spLocks noGrp="1"/>
          </p:cNvSpPr>
          <p:nvPr>
            <p:ph type="body" idx="1"/>
          </p:nvPr>
        </p:nvSpPr>
        <p:spPr>
          <a:xfrm>
            <a:off x="1371600" y="2057400"/>
            <a:ext cx="7123113" cy="1254919"/>
          </a:xfrm>
        </p:spPr>
        <p:txBody>
          <a:bodyPr/>
          <a:lstStyle>
            <a:lvl1pPr>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2" name="Title 1"/>
          <p:cNvSpPr>
            <a:spLocks noGrp="1"/>
          </p:cNvSpPr>
          <p:nvPr>
            <p:ph type="title"/>
          </p:nvPr>
        </p:nvSpPr>
        <p:spPr>
          <a:xfrm>
            <a:off x="1371600" y="1200150"/>
            <a:ext cx="7620000" cy="742950"/>
          </a:xfrm>
        </p:spPr>
        <p:txBody>
          <a:bodyPr/>
          <a:lstStyle>
            <a:lvl1pPr algn="l">
              <a:buNone/>
              <a:defRPr sz="4400" b="0" cap="none">
                <a:solidFill>
                  <a:srgbClr val="FFFFFF"/>
                </a:solidFill>
              </a:defRPr>
            </a:lvl1pPr>
            <a:extLst/>
          </a:lstStyle>
          <a:p>
            <a:r>
              <a:rPr lang="en-US" smtClean="0"/>
              <a:t>Click to edit Master title style</a:t>
            </a:r>
            <a:endParaRPr lang="en-US" dirty="0"/>
          </a:p>
        </p:txBody>
      </p:sp>
      <p:sp>
        <p:nvSpPr>
          <p:cNvPr id="7" name="Date Placeholder 11"/>
          <p:cNvSpPr>
            <a:spLocks noGrp="1"/>
          </p:cNvSpPr>
          <p:nvPr>
            <p:ph type="dt" sz="half" idx="10"/>
          </p:nvPr>
        </p:nvSpPr>
        <p:spPr/>
        <p:txBody>
          <a:bodyPr/>
          <a:lstStyle>
            <a:lvl1pPr>
              <a:defRPr/>
            </a:lvl1pPr>
            <a:extLst/>
          </a:lstStyle>
          <a:p>
            <a:pPr>
              <a:defRPr/>
            </a:pPr>
            <a:fld id="{A5ADA427-DDF8-4A9E-B5FF-ECED397B2F43}" type="datetime1">
              <a:rPr lang="en-US"/>
              <a:pPr>
                <a:defRPr/>
              </a:pPr>
              <a:t>1/29/2019</a:t>
            </a:fld>
            <a:endParaRPr lang="en-US"/>
          </a:p>
        </p:txBody>
      </p:sp>
      <p:sp>
        <p:nvSpPr>
          <p:cNvPr id="8" name="Slide Number Placeholder 12"/>
          <p:cNvSpPr>
            <a:spLocks noGrp="1"/>
          </p:cNvSpPr>
          <p:nvPr>
            <p:ph type="sldNum" sz="quarter" idx="11"/>
          </p:nvPr>
        </p:nvSpPr>
        <p:spPr>
          <a:xfrm>
            <a:off x="0" y="1314450"/>
            <a:ext cx="1295400" cy="527050"/>
          </a:xfrm>
        </p:spPr>
        <p:txBody>
          <a:bodyPr>
            <a:noAutofit/>
          </a:bodyPr>
          <a:lstStyle>
            <a:lvl1pPr>
              <a:defRPr sz="2400">
                <a:solidFill>
                  <a:srgbClr val="FFFFFF"/>
                </a:solidFill>
              </a:defRPr>
            </a:lvl1pPr>
            <a:extLst/>
          </a:lstStyle>
          <a:p>
            <a:pPr>
              <a:defRPr/>
            </a:pPr>
            <a:fld id="{E376DD63-0A0C-48DD-B4AB-3AA3C47D8098}" type="slidenum">
              <a:rPr lang="en-US"/>
              <a:pPr>
                <a:defRPr/>
              </a:pPr>
              <a:t>‹#›</a:t>
            </a:fld>
            <a:endParaRPr lang="en-US" dirty="0"/>
          </a:p>
        </p:txBody>
      </p:sp>
      <p:sp>
        <p:nvSpPr>
          <p:cNvPr id="9" name="Footer Placeholder 13"/>
          <p:cNvSpPr>
            <a:spLocks noGrp="1"/>
          </p:cNvSpPr>
          <p:nvPr>
            <p:ph type="ftr" sz="quarter" idx="12"/>
          </p:nvPr>
        </p:nvSpPr>
        <p:spPr/>
        <p:txBody>
          <a:bodyPr/>
          <a:lstStyle>
            <a:lvl1pPr>
              <a:defRPr/>
            </a:lvl1pPr>
            <a:extLst/>
          </a:lstStyle>
          <a:p>
            <a:pPr>
              <a:defRPr/>
            </a:pPr>
            <a:endParaRPr lang="en-US"/>
          </a:p>
        </p:txBody>
      </p:sp>
    </p:spTree>
  </p:cSld>
  <p:clrMapOvr>
    <a:overrideClrMapping bg1="lt1" tx1="dk1" bg2="lt2" tx2="dk2" accent1="accent1" accent2="accent2" accent3="accent3" accent4="accent4" accent5="accent5" accent6="accent6" hlink="hlink" folHlink="folHlink"/>
  </p:clrMapOvr>
  <p:transition spd="med">
    <p:cu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dirty="0"/>
          </a:p>
        </p:txBody>
      </p:sp>
      <p:sp>
        <p:nvSpPr>
          <p:cNvPr id="9" name="Content Placeholder 8"/>
          <p:cNvSpPr>
            <a:spLocks noGrp="1"/>
          </p:cNvSpPr>
          <p:nvPr>
            <p:ph sz="quarter" idx="13"/>
          </p:nvPr>
        </p:nvSpPr>
        <p:spPr>
          <a:xfrm>
            <a:off x="609600" y="1352551"/>
            <a:ext cx="3886200" cy="3268624"/>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844901" y="1352549"/>
            <a:ext cx="3886200" cy="3268625"/>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7"/>
          <p:cNvSpPr>
            <a:spLocks noGrp="1"/>
          </p:cNvSpPr>
          <p:nvPr>
            <p:ph type="dt" sz="half" idx="15"/>
          </p:nvPr>
        </p:nvSpPr>
        <p:spPr/>
        <p:txBody>
          <a:bodyPr rtlCol="0"/>
          <a:lstStyle>
            <a:lvl1pPr>
              <a:defRPr/>
            </a:lvl1pPr>
            <a:extLst/>
          </a:lstStyle>
          <a:p>
            <a:pPr>
              <a:defRPr/>
            </a:pPr>
            <a:fld id="{079A8B2B-17C5-4C84-9261-1B24AD72F829}" type="datetime1">
              <a:rPr lang="en-US"/>
              <a:pPr>
                <a:defRPr/>
              </a:pPr>
              <a:t>1/29/2019</a:t>
            </a:fld>
            <a:endParaRPr lang="en-US" dirty="0"/>
          </a:p>
        </p:txBody>
      </p:sp>
      <p:sp>
        <p:nvSpPr>
          <p:cNvPr id="6" name="Slide Number Placeholder 9"/>
          <p:cNvSpPr>
            <a:spLocks noGrp="1"/>
          </p:cNvSpPr>
          <p:nvPr>
            <p:ph type="sldNum" sz="quarter" idx="16"/>
          </p:nvPr>
        </p:nvSpPr>
        <p:spPr/>
        <p:txBody>
          <a:bodyPr rtlCol="0"/>
          <a:lstStyle>
            <a:lvl1pPr>
              <a:defRPr/>
            </a:lvl1pPr>
            <a:extLst/>
          </a:lstStyle>
          <a:p>
            <a:pPr>
              <a:defRPr/>
            </a:pPr>
            <a:fld id="{99434CD4-B68B-4108-8222-C961ADABCC1E}" type="slidenum">
              <a:rPr lang="en-US"/>
              <a:pPr>
                <a:defRPr/>
              </a:pPr>
              <a:t>‹#›</a:t>
            </a:fld>
            <a:endParaRPr lang="en-US" dirty="0"/>
          </a:p>
        </p:txBody>
      </p:sp>
      <p:sp>
        <p:nvSpPr>
          <p:cNvPr id="7" name="Footer Placeholder 11"/>
          <p:cNvSpPr>
            <a:spLocks noGrp="1"/>
          </p:cNvSpPr>
          <p:nvPr>
            <p:ph type="ftr" sz="quarter" idx="17"/>
          </p:nvPr>
        </p:nvSpPr>
        <p:spPr/>
        <p:txBody>
          <a:bodyPr rtlCol="0"/>
          <a:lstStyle>
            <a:lvl1pPr>
              <a:defRPr/>
            </a:lvl1pPr>
            <a:extLst/>
          </a:lstStyle>
          <a:p>
            <a:pPr>
              <a:defRPr/>
            </a:pPr>
            <a:endParaRPr lang="en-US"/>
          </a:p>
        </p:txBody>
      </p:sp>
    </p:spTree>
  </p:cSld>
  <p:clrMapOvr>
    <a:masterClrMapping/>
  </p:clrMapOvr>
  <p:transition spd="med">
    <p:cu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12648" y="118110"/>
            <a:ext cx="8153400" cy="1005840"/>
          </a:xfrm>
        </p:spPr>
        <p:txBody>
          <a:bodyPr/>
          <a:lstStyle>
            <a:lvl1pPr>
              <a:defRPr/>
            </a:lvl1pPr>
            <a:extLst/>
          </a:lstStyle>
          <a:p>
            <a:r>
              <a:rPr lang="en-US" smtClean="0"/>
              <a:t>Click to edit Master title style</a:t>
            </a:r>
            <a:endParaRPr lang="en-US" dirty="0"/>
          </a:p>
        </p:txBody>
      </p:sp>
      <p:sp>
        <p:nvSpPr>
          <p:cNvPr id="11" name="Content Placeholder 10"/>
          <p:cNvSpPr>
            <a:spLocks noGrp="1"/>
          </p:cNvSpPr>
          <p:nvPr>
            <p:ph sz="quarter" idx="13"/>
          </p:nvPr>
        </p:nvSpPr>
        <p:spPr>
          <a:xfrm>
            <a:off x="609600" y="1919818"/>
            <a:ext cx="3886200" cy="2628900"/>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800600" y="1919818"/>
            <a:ext cx="3886200" cy="2628900"/>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Text Placeholder 15"/>
          <p:cNvSpPr>
            <a:spLocks noGrp="1"/>
          </p:cNvSpPr>
          <p:nvPr>
            <p:ph type="body" sz="quarter" idx="18"/>
          </p:nvPr>
        </p:nvSpPr>
        <p:spPr>
          <a:xfrm>
            <a:off x="609600" y="1362287"/>
            <a:ext cx="3886200" cy="530352"/>
          </a:xfrm>
          <a:solidFill>
            <a:schemeClr val="accent2"/>
          </a:solidFill>
        </p:spPr>
        <p:txBody>
          <a:bodyPr rtlCol="0" anchor="ctr"/>
          <a:lstStyle>
            <a:lvl1pPr>
              <a:buFontTx/>
              <a:buNone/>
              <a:defRPr sz="2000" b="1">
                <a:solidFill>
                  <a:srgbClr val="FFFFFF"/>
                </a:solidFill>
              </a:defRPr>
            </a:lvl1pPr>
            <a:extLst/>
          </a:lstStyle>
          <a:p>
            <a:pPr lvl="0"/>
            <a:r>
              <a:rPr lang="en-US" smtClean="0"/>
              <a:t>Click to edit Master text styles</a:t>
            </a:r>
          </a:p>
        </p:txBody>
      </p:sp>
      <p:sp>
        <p:nvSpPr>
          <p:cNvPr id="15" name="Text Placeholder 14"/>
          <p:cNvSpPr>
            <a:spLocks noGrp="1"/>
          </p:cNvSpPr>
          <p:nvPr>
            <p:ph type="body" sz="quarter" idx="19"/>
          </p:nvPr>
        </p:nvSpPr>
        <p:spPr>
          <a:xfrm>
            <a:off x="4800600" y="1362287"/>
            <a:ext cx="3886200" cy="530352"/>
          </a:xfrm>
          <a:solidFill>
            <a:schemeClr val="accent4"/>
          </a:solidFill>
        </p:spPr>
        <p:txBody>
          <a:bodyPr rtlCol="0" anchor="ctr"/>
          <a:lstStyle>
            <a:lvl1pPr>
              <a:buFontTx/>
              <a:buNone/>
              <a:defRPr sz="2000" b="1">
                <a:solidFill>
                  <a:srgbClr val="FFFFFF"/>
                </a:solidFill>
              </a:defRPr>
            </a:lvl1pPr>
            <a:extLst/>
          </a:lstStyle>
          <a:p>
            <a:pPr lvl="0"/>
            <a:r>
              <a:rPr lang="en-US" smtClean="0"/>
              <a:t>Click to edit Master text styles</a:t>
            </a:r>
          </a:p>
        </p:txBody>
      </p:sp>
      <p:sp>
        <p:nvSpPr>
          <p:cNvPr id="7" name="Date Placeholder 9"/>
          <p:cNvSpPr>
            <a:spLocks noGrp="1"/>
          </p:cNvSpPr>
          <p:nvPr>
            <p:ph type="dt" sz="half" idx="20"/>
          </p:nvPr>
        </p:nvSpPr>
        <p:spPr/>
        <p:txBody>
          <a:bodyPr rtlCol="0"/>
          <a:lstStyle>
            <a:lvl1pPr>
              <a:defRPr/>
            </a:lvl1pPr>
            <a:extLst/>
          </a:lstStyle>
          <a:p>
            <a:pPr>
              <a:defRPr/>
            </a:pPr>
            <a:fld id="{1257BB59-4697-4E77-8E76-C68EE6546274}" type="datetime1">
              <a:rPr lang="en-US"/>
              <a:pPr>
                <a:defRPr/>
              </a:pPr>
              <a:t>1/29/2019</a:t>
            </a:fld>
            <a:endParaRPr lang="en-US" dirty="0"/>
          </a:p>
        </p:txBody>
      </p:sp>
      <p:sp>
        <p:nvSpPr>
          <p:cNvPr id="8" name="Slide Number Placeholder 11"/>
          <p:cNvSpPr>
            <a:spLocks noGrp="1"/>
          </p:cNvSpPr>
          <p:nvPr>
            <p:ph type="sldNum" sz="quarter" idx="21"/>
          </p:nvPr>
        </p:nvSpPr>
        <p:spPr/>
        <p:txBody>
          <a:bodyPr rtlCol="0"/>
          <a:lstStyle>
            <a:lvl1pPr>
              <a:defRPr/>
            </a:lvl1pPr>
            <a:extLst/>
          </a:lstStyle>
          <a:p>
            <a:pPr>
              <a:defRPr/>
            </a:pPr>
            <a:fld id="{5F46FA0F-825E-4DC6-A684-766C4E1FBFF1}" type="slidenum">
              <a:rPr lang="en-US"/>
              <a:pPr>
                <a:defRPr/>
              </a:pPr>
              <a:t>‹#›</a:t>
            </a:fld>
            <a:endParaRPr lang="en-US" dirty="0"/>
          </a:p>
        </p:txBody>
      </p:sp>
      <p:sp>
        <p:nvSpPr>
          <p:cNvPr id="9" name="Footer Placeholder 13"/>
          <p:cNvSpPr>
            <a:spLocks noGrp="1"/>
          </p:cNvSpPr>
          <p:nvPr>
            <p:ph type="ftr" sz="quarter" idx="22"/>
          </p:nvPr>
        </p:nvSpPr>
        <p:spPr/>
        <p:txBody>
          <a:bodyPr rtlCol="0"/>
          <a:lstStyle>
            <a:lvl1pPr>
              <a:defRPr/>
            </a:lvl1pPr>
            <a:extLst/>
          </a:lstStyle>
          <a:p>
            <a:pPr>
              <a:defRPr/>
            </a:pPr>
            <a:endParaRPr lang="en-US"/>
          </a:p>
        </p:txBody>
      </p:sp>
    </p:spTree>
  </p:cSld>
  <p:clrMapOvr>
    <a:masterClrMapping/>
  </p:clrMapOvr>
  <p:transition spd="med">
    <p:cu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dirty="0"/>
          </a:p>
        </p:txBody>
      </p:sp>
      <p:sp>
        <p:nvSpPr>
          <p:cNvPr id="3" name="Date Placeholder 13"/>
          <p:cNvSpPr>
            <a:spLocks noGrp="1"/>
          </p:cNvSpPr>
          <p:nvPr>
            <p:ph type="dt" sz="half" idx="10"/>
          </p:nvPr>
        </p:nvSpPr>
        <p:spPr/>
        <p:txBody>
          <a:bodyPr/>
          <a:lstStyle>
            <a:lvl1pPr>
              <a:defRPr/>
            </a:lvl1pPr>
          </a:lstStyle>
          <a:p>
            <a:pPr>
              <a:defRPr/>
            </a:pPr>
            <a:fld id="{1AE0D6E2-9927-4996-BDDE-896F1106F5F6}" type="datetime1">
              <a:rPr lang="en-US"/>
              <a:pPr>
                <a:defRPr/>
              </a:pPr>
              <a:t>1/29/2019</a:t>
            </a:fld>
            <a:endParaRPr lang="en-US" dirty="0"/>
          </a:p>
        </p:txBody>
      </p:sp>
      <p:sp>
        <p:nvSpPr>
          <p:cNvPr id="4" name="Footer Placeholder 2"/>
          <p:cNvSpPr>
            <a:spLocks noGrp="1"/>
          </p:cNvSpPr>
          <p:nvPr>
            <p:ph type="ftr" sz="quarter" idx="11"/>
          </p:nvPr>
        </p:nvSpPr>
        <p:spPr/>
        <p:txBody>
          <a:bodyPr/>
          <a:lstStyle>
            <a:lvl1pPr>
              <a:defRPr/>
            </a:lvl1pPr>
          </a:lstStyle>
          <a:p>
            <a:pPr>
              <a:defRPr/>
            </a:pPr>
            <a:endParaRPr lang="en-US"/>
          </a:p>
        </p:txBody>
      </p:sp>
      <p:sp>
        <p:nvSpPr>
          <p:cNvPr id="5" name="Slide Number Placeholder 22"/>
          <p:cNvSpPr>
            <a:spLocks noGrp="1"/>
          </p:cNvSpPr>
          <p:nvPr>
            <p:ph type="sldNum" sz="quarter" idx="12"/>
          </p:nvPr>
        </p:nvSpPr>
        <p:spPr/>
        <p:txBody>
          <a:bodyPr/>
          <a:lstStyle>
            <a:lvl1pPr>
              <a:defRPr/>
            </a:lvl1pPr>
          </a:lstStyle>
          <a:p>
            <a:pPr>
              <a:defRPr/>
            </a:pPr>
            <a:fld id="{7D28B11E-A1BC-48DC-A070-9385B768140B}" type="slidenum">
              <a:rPr lang="en-US"/>
              <a:pPr>
                <a:defRPr/>
              </a:pPr>
              <a:t>‹#›</a:t>
            </a:fld>
            <a:endParaRPr lang="en-US" dirty="0"/>
          </a:p>
        </p:txBody>
      </p:sp>
    </p:spTree>
  </p:cSld>
  <p:clrMapOvr>
    <a:masterClrMapping/>
  </p:clrMapOvr>
  <p:transition spd="med">
    <p:cu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extLst/>
          </a:lstStyle>
          <a:p>
            <a:pPr>
              <a:defRPr/>
            </a:pPr>
            <a:fld id="{872A75D5-CF25-4499-814C-BAE63FCB24DA}" type="datetime1">
              <a:rPr lang="en-US"/>
              <a:pPr>
                <a:defRPr/>
              </a:pPr>
              <a:t>1/29/2019</a:t>
            </a:fld>
            <a:endParaRPr lang="en-US" dirty="0"/>
          </a:p>
        </p:txBody>
      </p:sp>
      <p:sp>
        <p:nvSpPr>
          <p:cNvPr id="3" name="Footer Placeholder 2"/>
          <p:cNvSpPr>
            <a:spLocks noGrp="1"/>
          </p:cNvSpPr>
          <p:nvPr>
            <p:ph type="ftr" sz="quarter" idx="11"/>
          </p:nvPr>
        </p:nvSpPr>
        <p:spPr/>
        <p:txBody>
          <a:bodyPr/>
          <a:lstStyle>
            <a:lvl1pPr>
              <a:defRPr/>
            </a:lvl1pPr>
            <a:extLst/>
          </a:lstStyle>
          <a:p>
            <a:pPr>
              <a:defRPr/>
            </a:pPr>
            <a:endParaRPr lang="en-US"/>
          </a:p>
        </p:txBody>
      </p:sp>
      <p:sp>
        <p:nvSpPr>
          <p:cNvPr id="4" name="Slide Number Placeholder 3"/>
          <p:cNvSpPr>
            <a:spLocks noGrp="1"/>
          </p:cNvSpPr>
          <p:nvPr>
            <p:ph type="sldNum" sz="quarter" idx="12"/>
          </p:nvPr>
        </p:nvSpPr>
        <p:spPr>
          <a:xfrm>
            <a:off x="0" y="4686300"/>
            <a:ext cx="533400" cy="285750"/>
          </a:xfrm>
        </p:spPr>
        <p:txBody>
          <a:bodyPr/>
          <a:lstStyle>
            <a:lvl1pPr>
              <a:defRPr>
                <a:solidFill>
                  <a:schemeClr val="tx2"/>
                </a:solidFill>
              </a:defRPr>
            </a:lvl1pPr>
            <a:extLst/>
          </a:lstStyle>
          <a:p>
            <a:pPr>
              <a:defRPr/>
            </a:pPr>
            <a:fld id="{D0946380-9753-41B6-8CA6-814215B39B1E}" type="slidenum">
              <a:rPr lang="en-US"/>
              <a:pPr>
                <a:defRPr/>
              </a:pPr>
              <a:t>‹#›</a:t>
            </a:fld>
            <a:endParaRPr lang="en-US" dirty="0"/>
          </a:p>
        </p:txBody>
      </p:sp>
    </p:spTree>
  </p:cSld>
  <p:clrMapOvr>
    <a:masterClrMapping/>
  </p:clrMapOvr>
  <p:transition spd="med">
    <p:cu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118110"/>
            <a:ext cx="8153400" cy="1005840"/>
          </a:xfrm>
        </p:spPr>
        <p:txBody>
          <a:bodyPr/>
          <a:lstStyle>
            <a:lvl1pPr algn="l">
              <a:buNone/>
              <a:defRPr sz="4200" b="0"/>
            </a:lvl1pPr>
            <a:extLst/>
          </a:lstStyle>
          <a:p>
            <a:r>
              <a:rPr lang="en-US" smtClean="0"/>
              <a:t>Click to edit Master title style</a:t>
            </a:r>
            <a:endParaRPr lang="en-US" dirty="0"/>
          </a:p>
        </p:txBody>
      </p:sp>
      <p:sp>
        <p:nvSpPr>
          <p:cNvPr id="3" name="Text Placeholder 2"/>
          <p:cNvSpPr>
            <a:spLocks noGrp="1"/>
          </p:cNvSpPr>
          <p:nvPr>
            <p:ph type="body" idx="1"/>
          </p:nvPr>
        </p:nvSpPr>
        <p:spPr>
          <a:xfrm>
            <a:off x="609600" y="1428750"/>
            <a:ext cx="1600200" cy="31242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extLst/>
          </a:lstStyle>
          <a:p>
            <a:pPr lvl="0"/>
            <a:r>
              <a:rPr lang="en-US" smtClean="0"/>
              <a:t>Click to edit Master text styles</a:t>
            </a:r>
          </a:p>
        </p:txBody>
      </p:sp>
      <p:sp>
        <p:nvSpPr>
          <p:cNvPr id="9" name="Content Placeholder 8"/>
          <p:cNvSpPr>
            <a:spLocks noGrp="1"/>
          </p:cNvSpPr>
          <p:nvPr>
            <p:ph sz="quarter" idx="13"/>
          </p:nvPr>
        </p:nvSpPr>
        <p:spPr>
          <a:xfrm>
            <a:off x="2362200" y="1428750"/>
            <a:ext cx="6400800" cy="3200400"/>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13"/>
          <p:cNvSpPr>
            <a:spLocks noGrp="1"/>
          </p:cNvSpPr>
          <p:nvPr>
            <p:ph type="dt" sz="half" idx="14"/>
          </p:nvPr>
        </p:nvSpPr>
        <p:spPr/>
        <p:txBody>
          <a:bodyPr/>
          <a:lstStyle>
            <a:lvl1pPr>
              <a:defRPr/>
            </a:lvl1pPr>
          </a:lstStyle>
          <a:p>
            <a:pPr>
              <a:defRPr/>
            </a:pPr>
            <a:fld id="{2D768E88-F1FE-453F-9DE2-F8E7D64796D5}" type="datetime1">
              <a:rPr lang="en-US"/>
              <a:pPr>
                <a:defRPr/>
              </a:pPr>
              <a:t>1/29/2019</a:t>
            </a:fld>
            <a:endParaRPr lang="en-US" dirty="0"/>
          </a:p>
        </p:txBody>
      </p:sp>
      <p:sp>
        <p:nvSpPr>
          <p:cNvPr id="6" name="Footer Placeholder 2"/>
          <p:cNvSpPr>
            <a:spLocks noGrp="1"/>
          </p:cNvSpPr>
          <p:nvPr>
            <p:ph type="ftr" sz="quarter" idx="15"/>
          </p:nvPr>
        </p:nvSpPr>
        <p:spPr/>
        <p:txBody>
          <a:bodyPr/>
          <a:lstStyle>
            <a:lvl1pPr>
              <a:defRPr/>
            </a:lvl1pPr>
          </a:lstStyle>
          <a:p>
            <a:pPr>
              <a:defRPr/>
            </a:pPr>
            <a:endParaRPr lang="en-US"/>
          </a:p>
        </p:txBody>
      </p:sp>
      <p:sp>
        <p:nvSpPr>
          <p:cNvPr id="7" name="Slide Number Placeholder 22"/>
          <p:cNvSpPr>
            <a:spLocks noGrp="1"/>
          </p:cNvSpPr>
          <p:nvPr>
            <p:ph type="sldNum" sz="quarter" idx="16"/>
          </p:nvPr>
        </p:nvSpPr>
        <p:spPr/>
        <p:txBody>
          <a:bodyPr/>
          <a:lstStyle>
            <a:lvl1pPr>
              <a:defRPr/>
            </a:lvl1pPr>
          </a:lstStyle>
          <a:p>
            <a:pPr>
              <a:defRPr/>
            </a:pPr>
            <a:fld id="{9AD437D0-ECE7-4389-95D9-BFD224ADB01D}" type="slidenum">
              <a:rPr lang="en-US"/>
              <a:pPr>
                <a:defRPr/>
              </a:pPr>
              <a:t>‹#›</a:t>
            </a:fld>
            <a:endParaRPr lang="en-US" dirty="0"/>
          </a:p>
        </p:txBody>
      </p:sp>
    </p:spTree>
  </p:cSld>
  <p:clrMapOvr>
    <a:masterClrMapping/>
  </p:clrMapOvr>
  <p:transition spd="med">
    <p:cu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5" name="Rectangle 4"/>
          <p:cNvSpPr/>
          <p:nvPr/>
        </p:nvSpPr>
        <p:spPr>
          <a:xfrm>
            <a:off x="-9525" y="3429000"/>
            <a:ext cx="9144000" cy="66516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6" name="Rectangle 5"/>
          <p:cNvSpPr/>
          <p:nvPr/>
        </p:nvSpPr>
        <p:spPr>
          <a:xfrm>
            <a:off x="-9525" y="3497263"/>
            <a:ext cx="1463675" cy="53498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7" name="Rectangle 6"/>
          <p:cNvSpPr/>
          <p:nvPr/>
        </p:nvSpPr>
        <p:spPr>
          <a:xfrm>
            <a:off x="1544638" y="3490913"/>
            <a:ext cx="7589837" cy="534987"/>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8" name="Rectangle 7"/>
          <p:cNvSpPr/>
          <p:nvPr/>
        </p:nvSpPr>
        <p:spPr>
          <a:xfrm>
            <a:off x="1447800" y="0"/>
            <a:ext cx="100013" cy="514985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3" name="Picture Placeholder 2"/>
          <p:cNvSpPr>
            <a:spLocks noGrp="1"/>
          </p:cNvSpPr>
          <p:nvPr>
            <p:ph type="pic" idx="1"/>
          </p:nvPr>
        </p:nvSpPr>
        <p:spPr>
          <a:xfrm>
            <a:off x="1557668" y="0"/>
            <a:ext cx="7586332" cy="3419856"/>
          </a:xfrm>
          <a:solidFill>
            <a:schemeClr val="tx2">
              <a:shade val="50000"/>
            </a:schemeClr>
          </a:solidFill>
          <a:ln>
            <a:noFill/>
          </a:ln>
        </p:spPr>
        <p:txBody>
          <a:bodyPr>
            <a:normAutofit/>
          </a:bodyPr>
          <a:lstStyle>
            <a:lvl1pPr>
              <a:buNone/>
              <a:defRPr sz="3200"/>
            </a:lvl1pPr>
            <a:extLst/>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600200" y="4114800"/>
            <a:ext cx="7315200" cy="51435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extLst/>
          </a:lstStyle>
          <a:p>
            <a:pPr lvl="0"/>
            <a:r>
              <a:rPr lang="en-US" smtClean="0"/>
              <a:t>Click to edit Master text styles</a:t>
            </a:r>
          </a:p>
        </p:txBody>
      </p:sp>
      <p:sp>
        <p:nvSpPr>
          <p:cNvPr id="2" name="Title 1"/>
          <p:cNvSpPr>
            <a:spLocks noGrp="1"/>
          </p:cNvSpPr>
          <p:nvPr>
            <p:ph type="title"/>
          </p:nvPr>
        </p:nvSpPr>
        <p:spPr>
          <a:xfrm>
            <a:off x="1600200" y="3543300"/>
            <a:ext cx="7315200" cy="457200"/>
          </a:xfrm>
        </p:spPr>
        <p:txBody>
          <a:bodyPr anchor="ctr"/>
          <a:lstStyle>
            <a:lvl1pPr algn="l">
              <a:buNone/>
              <a:defRPr sz="2800" b="0">
                <a:solidFill>
                  <a:srgbClr val="FFFFFF"/>
                </a:solidFill>
              </a:defRPr>
            </a:lvl1pPr>
            <a:extLst/>
          </a:lstStyle>
          <a:p>
            <a:r>
              <a:rPr lang="en-US" smtClean="0"/>
              <a:t>Click to edit Master title style</a:t>
            </a:r>
            <a:endParaRPr lang="en-US" dirty="0"/>
          </a:p>
        </p:txBody>
      </p:sp>
      <p:sp>
        <p:nvSpPr>
          <p:cNvPr id="9" name="Date Placeholder 11"/>
          <p:cNvSpPr>
            <a:spLocks noGrp="1"/>
          </p:cNvSpPr>
          <p:nvPr>
            <p:ph type="dt" sz="half" idx="10"/>
          </p:nvPr>
        </p:nvSpPr>
        <p:spPr>
          <a:xfrm>
            <a:off x="6248400" y="4686300"/>
            <a:ext cx="2667000" cy="274638"/>
          </a:xfrm>
        </p:spPr>
        <p:txBody>
          <a:bodyPr rtlCol="0"/>
          <a:lstStyle>
            <a:lvl1pPr>
              <a:defRPr/>
            </a:lvl1pPr>
            <a:extLst/>
          </a:lstStyle>
          <a:p>
            <a:pPr>
              <a:defRPr/>
            </a:pPr>
            <a:fld id="{390CB2EB-6F90-45BB-82E8-8F3C7681F1BA}" type="datetime1">
              <a:rPr lang="en-US"/>
              <a:pPr>
                <a:defRPr/>
              </a:pPr>
              <a:t>1/29/2019</a:t>
            </a:fld>
            <a:endParaRPr lang="en-US" dirty="0"/>
          </a:p>
        </p:txBody>
      </p:sp>
      <p:sp>
        <p:nvSpPr>
          <p:cNvPr id="10" name="Slide Number Placeholder 12"/>
          <p:cNvSpPr>
            <a:spLocks noGrp="1"/>
          </p:cNvSpPr>
          <p:nvPr>
            <p:ph type="sldNum" sz="quarter" idx="11"/>
          </p:nvPr>
        </p:nvSpPr>
        <p:spPr>
          <a:xfrm>
            <a:off x="0" y="3500438"/>
            <a:ext cx="1447800" cy="498475"/>
          </a:xfrm>
        </p:spPr>
        <p:txBody>
          <a:bodyPr rtlCol="0"/>
          <a:lstStyle>
            <a:lvl1pPr>
              <a:defRPr sz="2800"/>
            </a:lvl1pPr>
            <a:extLst/>
          </a:lstStyle>
          <a:p>
            <a:pPr>
              <a:defRPr/>
            </a:pPr>
            <a:fld id="{466BCC51-9D5C-4FC6-949F-83A70BD0B55F}" type="slidenum">
              <a:rPr lang="en-US"/>
              <a:pPr>
                <a:defRPr/>
              </a:pPr>
              <a:t>‹#›</a:t>
            </a:fld>
            <a:endParaRPr lang="en-US" dirty="0"/>
          </a:p>
        </p:txBody>
      </p:sp>
      <p:sp>
        <p:nvSpPr>
          <p:cNvPr id="11" name="Footer Placeholder 13"/>
          <p:cNvSpPr>
            <a:spLocks noGrp="1"/>
          </p:cNvSpPr>
          <p:nvPr>
            <p:ph type="ftr" sz="quarter" idx="12"/>
          </p:nvPr>
        </p:nvSpPr>
        <p:spPr>
          <a:xfrm>
            <a:off x="1600200" y="4686300"/>
            <a:ext cx="4572000" cy="273050"/>
          </a:xfrm>
        </p:spPr>
        <p:txBody>
          <a:bodyPr rtlCol="0"/>
          <a:lstStyle>
            <a:lvl1pPr>
              <a:defRPr/>
            </a:lvl1pPr>
            <a:extLst/>
          </a:lstStyle>
          <a:p>
            <a:pPr>
              <a:defRPr/>
            </a:pPr>
            <a:endParaRPr lang="en-US"/>
          </a:p>
        </p:txBody>
      </p:sp>
    </p:spTree>
  </p:cSld>
  <p:clrMapOvr>
    <a:overrideClrMapping bg1="dk1" tx1="lt1" bg2="dk2" tx2="lt2" accent1="accent1" accent2="accent2" accent3="accent3" accent4="accent4" accent5="accent5" accent6="accent6" hlink="hlink" folHlink="folHlink"/>
  </p:clrMapOvr>
  <p:transition spd="med">
    <p:cu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ext Placeholder 12"/>
          <p:cNvSpPr>
            <a:spLocks noGrp="1"/>
          </p:cNvSpPr>
          <p:nvPr>
            <p:ph type="body" idx="1"/>
          </p:nvPr>
        </p:nvSpPr>
        <p:spPr bwMode="auto">
          <a:xfrm>
            <a:off x="612775" y="1352550"/>
            <a:ext cx="8153400" cy="32416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 name="Date Placeholder 13"/>
          <p:cNvSpPr>
            <a:spLocks noGrp="1"/>
          </p:cNvSpPr>
          <p:nvPr>
            <p:ph type="dt" sz="half" idx="2"/>
          </p:nvPr>
        </p:nvSpPr>
        <p:spPr>
          <a:xfrm>
            <a:off x="6096000" y="4686300"/>
            <a:ext cx="2667000" cy="274638"/>
          </a:xfrm>
          <a:prstGeom prst="rect">
            <a:avLst/>
          </a:prstGeom>
        </p:spPr>
        <p:txBody>
          <a:bodyPr vert="horz" anchor="ctr" anchorCtr="0"/>
          <a:lstStyle>
            <a:lvl1pPr algn="l" fontAlgn="auto">
              <a:spcBef>
                <a:spcPts val="0"/>
              </a:spcBef>
              <a:spcAft>
                <a:spcPts val="0"/>
              </a:spcAft>
              <a:defRPr sz="1400">
                <a:solidFill>
                  <a:schemeClr val="tx2"/>
                </a:solidFill>
                <a:latin typeface="+mn-lt"/>
                <a:cs typeface="+mn-cs"/>
              </a:defRPr>
            </a:lvl1pPr>
            <a:extLst/>
          </a:lstStyle>
          <a:p>
            <a:pPr>
              <a:defRPr/>
            </a:pPr>
            <a:fld id="{B931EBDC-B591-43FA-85C3-75FC80B09B9B}" type="datetime1">
              <a:rPr lang="en-US"/>
              <a:pPr>
                <a:defRPr/>
              </a:pPr>
              <a:t>1/29/2019</a:t>
            </a:fld>
            <a:endParaRPr lang="en-US" dirty="0"/>
          </a:p>
        </p:txBody>
      </p:sp>
      <p:sp>
        <p:nvSpPr>
          <p:cNvPr id="3" name="Footer Placeholder 2"/>
          <p:cNvSpPr>
            <a:spLocks noGrp="1"/>
          </p:cNvSpPr>
          <p:nvPr>
            <p:ph type="ftr" sz="quarter" idx="3"/>
          </p:nvPr>
        </p:nvSpPr>
        <p:spPr>
          <a:xfrm>
            <a:off x="609600" y="4686300"/>
            <a:ext cx="5421313" cy="273050"/>
          </a:xfrm>
          <a:prstGeom prst="rect">
            <a:avLst/>
          </a:prstGeom>
        </p:spPr>
        <p:txBody>
          <a:bodyPr vert="horz" anchor="ctr"/>
          <a:lstStyle>
            <a:lvl1pPr algn="r" fontAlgn="auto">
              <a:spcBef>
                <a:spcPts val="0"/>
              </a:spcBef>
              <a:spcAft>
                <a:spcPts val="0"/>
              </a:spcAft>
              <a:defRPr sz="1400">
                <a:solidFill>
                  <a:schemeClr val="tx2"/>
                </a:solidFill>
                <a:latin typeface="+mn-lt"/>
                <a:cs typeface="+mn-cs"/>
              </a:defRPr>
            </a:lvl1pPr>
            <a:extLst/>
          </a:lstStyle>
          <a:p>
            <a:pPr>
              <a:defRPr/>
            </a:pPr>
            <a:endParaRPr lang="en-US"/>
          </a:p>
        </p:txBody>
      </p:sp>
      <p:sp>
        <p:nvSpPr>
          <p:cNvPr id="7" name="Rectangle 6"/>
          <p:cNvSpPr/>
          <p:nvPr/>
        </p:nvSpPr>
        <p:spPr>
          <a:xfrm>
            <a:off x="0" y="1095375"/>
            <a:ext cx="9144000" cy="2397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8" name="Rectangle 7"/>
          <p:cNvSpPr/>
          <p:nvPr/>
        </p:nvSpPr>
        <p:spPr>
          <a:xfrm>
            <a:off x="0" y="1128713"/>
            <a:ext cx="533400" cy="1714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9" name="Rectangle 8"/>
          <p:cNvSpPr/>
          <p:nvPr/>
        </p:nvSpPr>
        <p:spPr>
          <a:xfrm>
            <a:off x="590550" y="1128713"/>
            <a:ext cx="8553450" cy="1714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23" name="Slide Number Placeholder 22"/>
          <p:cNvSpPr>
            <a:spLocks noGrp="1"/>
          </p:cNvSpPr>
          <p:nvPr>
            <p:ph type="sldNum" sz="quarter" idx="4"/>
          </p:nvPr>
        </p:nvSpPr>
        <p:spPr>
          <a:xfrm>
            <a:off x="0" y="1123950"/>
            <a:ext cx="533400" cy="182563"/>
          </a:xfrm>
          <a:prstGeom prst="rect">
            <a:avLst/>
          </a:prstGeom>
        </p:spPr>
        <p:txBody>
          <a:bodyPr vert="horz" anchor="ctr" anchorCtr="0">
            <a:normAutofit/>
          </a:bodyPr>
          <a:lstStyle>
            <a:lvl1pPr algn="ctr" fontAlgn="auto">
              <a:spcBef>
                <a:spcPts val="0"/>
              </a:spcBef>
              <a:spcAft>
                <a:spcPts val="0"/>
              </a:spcAft>
              <a:defRPr sz="1400" b="1">
                <a:solidFill>
                  <a:srgbClr val="FFFFFF"/>
                </a:solidFill>
                <a:latin typeface="+mn-lt"/>
                <a:cs typeface="+mn-cs"/>
              </a:defRPr>
            </a:lvl1pPr>
            <a:extLst/>
          </a:lstStyle>
          <a:p>
            <a:pPr>
              <a:defRPr/>
            </a:pPr>
            <a:fld id="{408C4305-21A7-43D6-BE4C-F4098E481423}" type="slidenum">
              <a:rPr lang="en-US"/>
              <a:pPr>
                <a:defRPr/>
              </a:pPr>
              <a:t>‹#›</a:t>
            </a:fld>
            <a:endParaRPr lang="en-US" dirty="0"/>
          </a:p>
        </p:txBody>
      </p:sp>
      <p:sp>
        <p:nvSpPr>
          <p:cNvPr id="1033" name="Title Placeholder 21"/>
          <p:cNvSpPr>
            <a:spLocks noGrp="1"/>
          </p:cNvSpPr>
          <p:nvPr>
            <p:ph type="title"/>
          </p:nvPr>
        </p:nvSpPr>
        <p:spPr bwMode="auto">
          <a:xfrm>
            <a:off x="609600" y="117475"/>
            <a:ext cx="8153400" cy="100647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Tree>
  </p:cSld>
  <p:clrMap bg1="lt1" tx1="dk1" bg2="lt2" tx2="dk2" accent1="accent1" accent2="accent2" accent3="accent3" accent4="accent4" accent5="accent5" accent6="accent6" hlink="hlink" folHlink="folHlink"/>
  <p:sldLayoutIdLst>
    <p:sldLayoutId id="2147484321" r:id="rId1"/>
    <p:sldLayoutId id="2147484318" r:id="rId2"/>
    <p:sldLayoutId id="2147484322" r:id="rId3"/>
    <p:sldLayoutId id="2147484323" r:id="rId4"/>
    <p:sldLayoutId id="2147484324" r:id="rId5"/>
    <p:sldLayoutId id="2147484319" r:id="rId6"/>
    <p:sldLayoutId id="2147484325" r:id="rId7"/>
    <p:sldLayoutId id="2147484320" r:id="rId8"/>
    <p:sldLayoutId id="2147484326" r:id="rId9"/>
  </p:sldLayoutIdLst>
  <p:transition spd="med">
    <p:cut/>
  </p:transition>
  <p:txStyles>
    <p:titleStyle>
      <a:lvl1pPr algn="l" rtl="0" eaLnBrk="0" fontAlgn="base" hangingPunct="0">
        <a:spcBef>
          <a:spcPct val="0"/>
        </a:spcBef>
        <a:spcAft>
          <a:spcPct val="0"/>
        </a:spcAft>
        <a:defRPr sz="4200" kern="1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Tw Cen MT" pitchFamily="34" charset="0"/>
        </a:defRPr>
      </a:lvl2pPr>
      <a:lvl3pPr algn="l" rtl="0" eaLnBrk="0" fontAlgn="base" hangingPunct="0">
        <a:spcBef>
          <a:spcPct val="0"/>
        </a:spcBef>
        <a:spcAft>
          <a:spcPct val="0"/>
        </a:spcAft>
        <a:defRPr sz="4200">
          <a:solidFill>
            <a:schemeClr val="tx2"/>
          </a:solidFill>
          <a:latin typeface="Tw Cen MT" pitchFamily="34" charset="0"/>
        </a:defRPr>
      </a:lvl3pPr>
      <a:lvl4pPr algn="l" rtl="0" eaLnBrk="0" fontAlgn="base" hangingPunct="0">
        <a:spcBef>
          <a:spcPct val="0"/>
        </a:spcBef>
        <a:spcAft>
          <a:spcPct val="0"/>
        </a:spcAft>
        <a:defRPr sz="4200">
          <a:solidFill>
            <a:schemeClr val="tx2"/>
          </a:solidFill>
          <a:latin typeface="Tw Cen MT" pitchFamily="34" charset="0"/>
        </a:defRPr>
      </a:lvl4pPr>
      <a:lvl5pPr algn="l" rtl="0" eaLnBrk="0" fontAlgn="base" hangingPunct="0">
        <a:spcBef>
          <a:spcPct val="0"/>
        </a:spcBef>
        <a:spcAft>
          <a:spcPct val="0"/>
        </a:spcAft>
        <a:defRPr sz="4200">
          <a:solidFill>
            <a:schemeClr val="tx2"/>
          </a:solidFill>
          <a:latin typeface="Tw Cen MT" pitchFamily="34" charset="0"/>
        </a:defRPr>
      </a:lvl5pPr>
      <a:lvl6pPr marL="457200" algn="l" rtl="0" eaLnBrk="1" fontAlgn="base" hangingPunct="1">
        <a:spcBef>
          <a:spcPct val="0"/>
        </a:spcBef>
        <a:spcAft>
          <a:spcPct val="0"/>
        </a:spcAft>
        <a:defRPr sz="4200">
          <a:solidFill>
            <a:schemeClr val="tx2"/>
          </a:solidFill>
          <a:latin typeface="Tw Cen MT" pitchFamily="34" charset="0"/>
        </a:defRPr>
      </a:lvl6pPr>
      <a:lvl7pPr marL="914400" algn="l" rtl="0" eaLnBrk="1" fontAlgn="base" hangingPunct="1">
        <a:spcBef>
          <a:spcPct val="0"/>
        </a:spcBef>
        <a:spcAft>
          <a:spcPct val="0"/>
        </a:spcAft>
        <a:defRPr sz="4200">
          <a:solidFill>
            <a:schemeClr val="tx2"/>
          </a:solidFill>
          <a:latin typeface="Tw Cen MT" pitchFamily="34" charset="0"/>
        </a:defRPr>
      </a:lvl7pPr>
      <a:lvl8pPr marL="1371600" algn="l" rtl="0" eaLnBrk="1" fontAlgn="base" hangingPunct="1">
        <a:spcBef>
          <a:spcPct val="0"/>
        </a:spcBef>
        <a:spcAft>
          <a:spcPct val="0"/>
        </a:spcAft>
        <a:defRPr sz="4200">
          <a:solidFill>
            <a:schemeClr val="tx2"/>
          </a:solidFill>
          <a:latin typeface="Tw Cen MT" pitchFamily="34" charset="0"/>
        </a:defRPr>
      </a:lvl8pPr>
      <a:lvl9pPr marL="1828800" algn="l" rtl="0" eaLnBrk="1" fontAlgn="base" hangingPunct="1">
        <a:spcBef>
          <a:spcPct val="0"/>
        </a:spcBef>
        <a:spcAft>
          <a:spcPct val="0"/>
        </a:spcAft>
        <a:defRPr sz="4200">
          <a:solidFill>
            <a:schemeClr val="tx2"/>
          </a:solidFill>
          <a:latin typeface="Tw Cen MT" pitchFamily="34" charset="0"/>
        </a:defRPr>
      </a:lvl9pPr>
      <a:extLst/>
    </p:titleStyle>
    <p:bodyStyle>
      <a:lvl1pPr marL="319088" indent="-319088" algn="l" rtl="0" eaLnBrk="0" fontAlgn="base" hangingPunct="0">
        <a:spcBef>
          <a:spcPts val="700"/>
        </a:spcBef>
        <a:spcAft>
          <a:spcPct val="0"/>
        </a:spcAft>
        <a:buClr>
          <a:schemeClr val="accent2"/>
        </a:buClr>
        <a:buSzPct val="60000"/>
        <a:buFont typeface="Wingdings" pitchFamily="2" charset="2"/>
        <a:buChar char=""/>
        <a:defRPr sz="2900" kern="1200">
          <a:solidFill>
            <a:schemeClr val="tx1"/>
          </a:solidFill>
          <a:latin typeface="+mn-lt"/>
          <a:ea typeface="+mn-ea"/>
          <a:cs typeface="+mn-cs"/>
        </a:defRPr>
      </a:lvl1pPr>
      <a:lvl2pPr marL="639763" indent="-273050" algn="l" rtl="0" eaLnBrk="0" fontAlgn="base" hangingPunct="0">
        <a:spcBef>
          <a:spcPts val="550"/>
        </a:spcBef>
        <a:spcAft>
          <a:spcPct val="0"/>
        </a:spcAft>
        <a:buClr>
          <a:schemeClr val="accent1"/>
        </a:buClr>
        <a:buSzPct val="70000"/>
        <a:buFont typeface="Wingdings 2" pitchFamily="18" charset="2"/>
        <a:buChar char=""/>
        <a:defRPr sz="2600" kern="1200">
          <a:solidFill>
            <a:schemeClr val="tx1"/>
          </a:solidFill>
          <a:latin typeface="+mn-lt"/>
          <a:ea typeface="+mn-ea"/>
          <a:cs typeface="+mn-cs"/>
        </a:defRPr>
      </a:lvl2pPr>
      <a:lvl3pPr marL="914400" indent="-228600" algn="l" rtl="0" eaLnBrk="0" fontAlgn="base" hangingPunct="0">
        <a:spcBef>
          <a:spcPts val="500"/>
        </a:spcBef>
        <a:spcAft>
          <a:spcPct val="0"/>
        </a:spcAft>
        <a:buClr>
          <a:schemeClr val="accent2"/>
        </a:buClr>
        <a:buSzPct val="75000"/>
        <a:buFont typeface="Wingdings" pitchFamily="2" charset="2"/>
        <a:buChar char=""/>
        <a:defRPr sz="2300" kern="1200">
          <a:solidFill>
            <a:schemeClr val="tx1"/>
          </a:solidFill>
          <a:latin typeface="+mn-lt"/>
          <a:ea typeface="+mn-ea"/>
          <a:cs typeface="+mn-cs"/>
        </a:defRPr>
      </a:lvl3pPr>
      <a:lvl4pPr marL="1371600" indent="-228600" algn="l" rtl="0" eaLnBrk="0" fontAlgn="base" hangingPunct="0">
        <a:spcBef>
          <a:spcPts val="400"/>
        </a:spcBef>
        <a:spcAft>
          <a:spcPct val="0"/>
        </a:spcAft>
        <a:buClr>
          <a:srgbClr val="EB641B"/>
        </a:buClr>
        <a:buSzPct val="75000"/>
        <a:buFont typeface="Wingdings" pitchFamily="2" charset="2"/>
        <a:buChar char=""/>
        <a:defRPr sz="2000" kern="1200">
          <a:solidFill>
            <a:schemeClr val="tx1"/>
          </a:solidFill>
          <a:latin typeface="+mn-lt"/>
          <a:ea typeface="+mn-ea"/>
          <a:cs typeface="+mn-cs"/>
        </a:defRPr>
      </a:lvl4pPr>
      <a:lvl5pPr marL="1828800" indent="-228600" algn="l" rtl="0" eaLnBrk="0" fontAlgn="base" hangingPunct="0">
        <a:spcBef>
          <a:spcPts val="400"/>
        </a:spcBef>
        <a:spcAft>
          <a:spcPct val="0"/>
        </a:spcAft>
        <a:buClr>
          <a:srgbClr val="39639D"/>
        </a:buClr>
        <a:buSzPct val="65000"/>
        <a:buFont typeface="Wingdings"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9.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194" name="Rectangle 2"/>
          <p:cNvSpPr>
            <a:spLocks noGrp="1"/>
          </p:cNvSpPr>
          <p:nvPr>
            <p:ph type="body" sz="half" idx="2"/>
          </p:nvPr>
        </p:nvSpPr>
        <p:spPr/>
        <p:txBody>
          <a:bodyPr/>
          <a:lstStyle/>
          <a:p>
            <a:pPr eaLnBrk="1" hangingPunct="1"/>
            <a:r>
              <a:rPr lang="en-US" sz="2800" b="1" dirty="0" smtClean="0">
                <a:latin typeface="Calibri" pitchFamily="34" charset="0"/>
              </a:rPr>
              <a:t>Session5 By </a:t>
            </a:r>
            <a:r>
              <a:rPr lang="en-US" sz="2800" b="1" dirty="0" err="1" smtClean="0">
                <a:latin typeface="Calibri" pitchFamily="34" charset="0"/>
              </a:rPr>
              <a:t>Saurabh</a:t>
            </a:r>
            <a:r>
              <a:rPr lang="en-US" sz="2800" b="1" dirty="0" smtClean="0">
                <a:latin typeface="Calibri" pitchFamily="34" charset="0"/>
              </a:rPr>
              <a:t> Sharma</a:t>
            </a:r>
          </a:p>
          <a:p>
            <a:pPr eaLnBrk="1" hangingPunct="1"/>
            <a:endParaRPr lang="en-US" dirty="0" smtClean="0"/>
          </a:p>
        </p:txBody>
      </p:sp>
      <p:sp>
        <p:nvSpPr>
          <p:cNvPr id="4" name="Rectangle 3"/>
          <p:cNvSpPr>
            <a:spLocks noGrp="1"/>
          </p:cNvSpPr>
          <p:nvPr>
            <p:ph type="title"/>
          </p:nvPr>
        </p:nvSpPr>
        <p:spPr/>
        <p:txBody>
          <a:bodyPr>
            <a:normAutofit fontScale="90000"/>
          </a:bodyPr>
          <a:lstStyle>
            <a:extLst/>
          </a:lstStyle>
          <a:p>
            <a:pPr eaLnBrk="1" fontAlgn="auto" hangingPunct="1">
              <a:spcAft>
                <a:spcPts val="0"/>
              </a:spcAft>
              <a:defRPr/>
            </a:pPr>
            <a:r>
              <a:rPr lang="en-US" b="1" dirty="0" smtClean="0">
                <a:latin typeface="Calibri" pitchFamily="34" charset="0"/>
              </a:rPr>
              <a:t>Core Java </a:t>
            </a:r>
            <a:endParaRPr lang="en-US" dirty="0"/>
          </a:p>
        </p:txBody>
      </p:sp>
      <p:pic>
        <p:nvPicPr>
          <p:cNvPr id="8196" name="Picture 6" descr="Nityo_Small"/>
          <p:cNvPicPr>
            <a:picLocks noChangeAspect="1" noChangeArrowheads="1"/>
          </p:cNvPicPr>
          <p:nvPr/>
        </p:nvPicPr>
        <p:blipFill>
          <a:blip r:embed="rId3" cstate="print"/>
          <a:srcRect/>
          <a:stretch>
            <a:fillRect/>
          </a:stretch>
        </p:blipFill>
        <p:spPr bwMode="auto">
          <a:xfrm>
            <a:off x="8039100" y="9525"/>
            <a:ext cx="1095375" cy="652463"/>
          </a:xfrm>
          <a:prstGeom prst="rect">
            <a:avLst/>
          </a:prstGeom>
          <a:noFill/>
          <a:ln w="9525">
            <a:noFill/>
            <a:miter lim="800000"/>
            <a:headEnd/>
            <a:tailEnd/>
          </a:ln>
        </p:spPr>
      </p:pic>
      <p:pic>
        <p:nvPicPr>
          <p:cNvPr id="7" name="Picture Placeholder 6" descr="java-logo.jpg"/>
          <p:cNvPicPr>
            <a:picLocks noGrp="1" noChangeAspect="1"/>
          </p:cNvPicPr>
          <p:nvPr>
            <p:ph type="pic" idx="1"/>
          </p:nvPr>
        </p:nvPicPr>
        <p:blipFill>
          <a:blip r:embed="rId4" cstate="print"/>
          <a:srcRect t="13322" b="13322"/>
          <a:stretch>
            <a:fillRect/>
          </a:stretch>
        </p:blipFill>
        <p:spPr>
          <a:xfrm>
            <a:off x="1557338" y="0"/>
            <a:ext cx="7586662" cy="3419475"/>
          </a:xfrm>
        </p:spPr>
      </p:pic>
    </p:spTree>
  </p:cSld>
  <p:clrMapOvr>
    <a:overrideClrMapping bg1="dk1" tx1="lt1" bg2="dk2" tx2="lt2" accent1="accent1" accent2="accent2" accent3="accent3" accent4="accent4" accent5="accent5" accent6="accent6" hlink="hlink" folHlink="folHlink"/>
  </p:clrMapOvr>
  <p:transition spd="med">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
          <p:cNvSpPr>
            <a:spLocks noGrp="1"/>
          </p:cNvSpPr>
          <p:nvPr>
            <p:ph type="title"/>
          </p:nvPr>
        </p:nvSpPr>
        <p:spPr>
          <a:xfrm>
            <a:off x="609600" y="117475"/>
            <a:ext cx="8534400" cy="1006475"/>
          </a:xfrm>
        </p:spPr>
        <p:txBody>
          <a:bodyPr/>
          <a:lstStyle/>
          <a:p>
            <a:r>
              <a:rPr lang="en-US" sz="2400" b="1" dirty="0" smtClean="0">
                <a:latin typeface="Calibri" pitchFamily="34" charset="0"/>
                <a:cs typeface="Calibri" pitchFamily="34" charset="0"/>
              </a:rPr>
              <a:t>Converting </a:t>
            </a:r>
            <a:r>
              <a:rPr lang="en-US" sz="2400" b="1" i="1" dirty="0" smtClean="0">
                <a:latin typeface="Calibri" pitchFamily="34" charset="0"/>
                <a:cs typeface="Calibri" pitchFamily="34" charset="0"/>
              </a:rPr>
              <a:t>String</a:t>
            </a:r>
            <a:r>
              <a:rPr lang="en-US" sz="2400" b="1" dirty="0" smtClean="0">
                <a:latin typeface="Calibri" pitchFamily="34" charset="0"/>
                <a:cs typeface="Calibri" pitchFamily="34" charset="0"/>
              </a:rPr>
              <a:t> to </a:t>
            </a:r>
            <a:r>
              <a:rPr lang="en-US" sz="2400" b="1" i="1" dirty="0" err="1" smtClean="0">
                <a:latin typeface="Calibri" pitchFamily="34" charset="0"/>
                <a:cs typeface="Calibri" pitchFamily="34" charset="0"/>
              </a:rPr>
              <a:t>LocalDate</a:t>
            </a:r>
            <a:r>
              <a:rPr lang="en-US" sz="2400" b="1" dirty="0" smtClean="0">
                <a:latin typeface="Calibri" pitchFamily="34" charset="0"/>
                <a:cs typeface="Calibri" pitchFamily="34" charset="0"/>
              </a:rPr>
              <a:t> or </a:t>
            </a:r>
            <a:r>
              <a:rPr lang="en-US" sz="2400" b="1" i="1" dirty="0" err="1" smtClean="0">
                <a:latin typeface="Calibri" pitchFamily="34" charset="0"/>
                <a:cs typeface="Calibri" pitchFamily="34" charset="0"/>
              </a:rPr>
              <a:t>LocalDateTime</a:t>
            </a:r>
            <a:endParaRPr lang="en-US" sz="2400" b="1" dirty="0">
              <a:latin typeface="Calibri" pitchFamily="34" charset="0"/>
              <a:cs typeface="Calibri" pitchFamily="34" charset="0"/>
            </a:endParaRPr>
          </a:p>
        </p:txBody>
      </p:sp>
      <p:sp>
        <p:nvSpPr>
          <p:cNvPr id="4" name="Rectangle 2"/>
          <p:cNvSpPr>
            <a:spLocks noGrp="1"/>
          </p:cNvSpPr>
          <p:nvPr>
            <p:ph sz="quarter" idx="13"/>
          </p:nvPr>
        </p:nvSpPr>
        <p:spPr>
          <a:xfrm>
            <a:off x="609600" y="1419622"/>
            <a:ext cx="7922840" cy="3528392"/>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rmAutofit/>
          </a:bodyPr>
          <a:lstStyle>
            <a:extLst/>
          </a:lstStyle>
          <a:p>
            <a:pPr algn="just">
              <a:buFont typeface="Wingdings" pitchFamily="2" charset="2"/>
              <a:buChar char="q"/>
            </a:pPr>
            <a:r>
              <a:rPr lang="en-US" sz="1400" dirty="0" err="1" smtClean="0">
                <a:latin typeface="Calibri" pitchFamily="34" charset="0"/>
                <a:cs typeface="Calibri" pitchFamily="34" charset="0"/>
              </a:rPr>
              <a:t>LocalDate</a:t>
            </a:r>
            <a:r>
              <a:rPr lang="en-US" sz="1400" dirty="0" smtClean="0">
                <a:latin typeface="Calibri" pitchFamily="34" charset="0"/>
                <a:cs typeface="Calibri" pitchFamily="34" charset="0"/>
              </a:rPr>
              <a:t> and </a:t>
            </a:r>
            <a:r>
              <a:rPr lang="en-US" sz="1400" dirty="0" err="1" smtClean="0">
                <a:latin typeface="Calibri" pitchFamily="34" charset="0"/>
                <a:cs typeface="Calibri" pitchFamily="34" charset="0"/>
              </a:rPr>
              <a:t>LocalDateTime</a:t>
            </a:r>
            <a:r>
              <a:rPr lang="en-US" sz="1400" dirty="0" smtClean="0">
                <a:latin typeface="Calibri" pitchFamily="34" charset="0"/>
                <a:cs typeface="Calibri" pitchFamily="34" charset="0"/>
              </a:rPr>
              <a:t> are immutable date-time objects that represent a date and latterly a date and time. By default, Java dates are in the ISO-8601 format, so if we have any string which represents a date and time in this format, then </a:t>
            </a:r>
            <a:r>
              <a:rPr lang="en-US" sz="1400" b="1" dirty="0" smtClean="0">
                <a:latin typeface="Calibri" pitchFamily="34" charset="0"/>
                <a:cs typeface="Calibri" pitchFamily="34" charset="0"/>
              </a:rPr>
              <a:t>we can use the parse() API of these classes directly</a:t>
            </a:r>
            <a:r>
              <a:rPr lang="en-US" sz="1400" dirty="0" smtClean="0">
                <a:latin typeface="Calibri" pitchFamily="34" charset="0"/>
                <a:cs typeface="Calibri" pitchFamily="34" charset="0"/>
              </a:rPr>
              <a:t>.</a:t>
            </a:r>
          </a:p>
          <a:p>
            <a:pPr algn="just"/>
            <a:r>
              <a:rPr lang="en-US" sz="1400" dirty="0" smtClean="0">
                <a:latin typeface="Calibri" pitchFamily="34" charset="0"/>
                <a:cs typeface="Calibri" pitchFamily="34" charset="0"/>
              </a:rPr>
              <a:t>The Date-Time API provide parse() methods for parsing a String that contains date and time information. </a:t>
            </a:r>
            <a:r>
              <a:rPr lang="en-US" sz="1400" b="1" dirty="0" smtClean="0">
                <a:latin typeface="Calibri" pitchFamily="34" charset="0"/>
                <a:cs typeface="Calibri" pitchFamily="34" charset="0"/>
              </a:rPr>
              <a:t>To convert String objects to </a:t>
            </a:r>
            <a:r>
              <a:rPr lang="en-US" sz="1400" b="1" dirty="0" err="1" smtClean="0">
                <a:latin typeface="Calibri" pitchFamily="34" charset="0"/>
                <a:cs typeface="Calibri" pitchFamily="34" charset="0"/>
              </a:rPr>
              <a:t>LocalDate</a:t>
            </a:r>
            <a:r>
              <a:rPr lang="en-US" sz="1400" b="1" dirty="0" smtClean="0">
                <a:latin typeface="Calibri" pitchFamily="34" charset="0"/>
                <a:cs typeface="Calibri" pitchFamily="34" charset="0"/>
              </a:rPr>
              <a:t> and </a:t>
            </a:r>
            <a:r>
              <a:rPr lang="en-US" sz="1400" b="1" dirty="0" err="1" smtClean="0">
                <a:latin typeface="Calibri" pitchFamily="34" charset="0"/>
                <a:cs typeface="Calibri" pitchFamily="34" charset="0"/>
              </a:rPr>
              <a:t>LocalDateTime</a:t>
            </a:r>
            <a:r>
              <a:rPr lang="en-US" sz="1400" b="1" dirty="0" smtClean="0">
                <a:latin typeface="Calibri" pitchFamily="34" charset="0"/>
                <a:cs typeface="Calibri" pitchFamily="34" charset="0"/>
              </a:rPr>
              <a:t> objects, the </a:t>
            </a:r>
            <a:r>
              <a:rPr lang="en-US" sz="1400" b="1" dirty="0" err="1" smtClean="0">
                <a:latin typeface="Calibri" pitchFamily="34" charset="0"/>
                <a:cs typeface="Calibri" pitchFamily="34" charset="0"/>
              </a:rPr>
              <a:t>Stringmust</a:t>
            </a:r>
            <a:r>
              <a:rPr lang="en-US" sz="1400" b="1" dirty="0" smtClean="0">
                <a:latin typeface="Calibri" pitchFamily="34" charset="0"/>
                <a:cs typeface="Calibri" pitchFamily="34" charset="0"/>
              </a:rPr>
              <a:t> represent a valid date or time</a:t>
            </a:r>
            <a:r>
              <a:rPr lang="en-US" sz="1400" dirty="0" smtClean="0">
                <a:latin typeface="Calibri" pitchFamily="34" charset="0"/>
                <a:cs typeface="Calibri" pitchFamily="34" charset="0"/>
              </a:rPr>
              <a:t> according to ISO_LOCAL_DATE or </a:t>
            </a:r>
            <a:r>
              <a:rPr lang="en-US" sz="1400" dirty="0" smtClean="0">
                <a:latin typeface="Calibri" pitchFamily="34" charset="0"/>
                <a:cs typeface="Calibri" pitchFamily="34" charset="0"/>
              </a:rPr>
              <a:t>ISO_LOCAL_DATE_TIME. Otherwise</a:t>
            </a:r>
            <a:r>
              <a:rPr lang="en-US" sz="1400" dirty="0" smtClean="0">
                <a:latin typeface="Calibri" pitchFamily="34" charset="0"/>
                <a:cs typeface="Calibri" pitchFamily="34" charset="0"/>
              </a:rPr>
              <a:t>, a </a:t>
            </a:r>
            <a:r>
              <a:rPr lang="en-US" sz="1400" dirty="0" err="1" smtClean="0">
                <a:latin typeface="Calibri" pitchFamily="34" charset="0"/>
                <a:cs typeface="Calibri" pitchFamily="34" charset="0"/>
              </a:rPr>
              <a:t>DateTimeParseException</a:t>
            </a:r>
            <a:r>
              <a:rPr lang="en-US" sz="1400" dirty="0" smtClean="0">
                <a:latin typeface="Calibri" pitchFamily="34" charset="0"/>
                <a:cs typeface="Calibri" pitchFamily="34" charset="0"/>
              </a:rPr>
              <a:t> will be thrown at runtime</a:t>
            </a:r>
            <a:r>
              <a:rPr lang="en-US" sz="1400" dirty="0" smtClean="0">
                <a:latin typeface="Calibri" pitchFamily="34" charset="0"/>
                <a:cs typeface="Calibri" pitchFamily="34" charset="0"/>
              </a:rPr>
              <a:t>.</a:t>
            </a:r>
          </a:p>
          <a:p>
            <a:pPr algn="just"/>
            <a:r>
              <a:rPr lang="en-US" sz="1400" dirty="0" smtClean="0">
                <a:latin typeface="Calibri" pitchFamily="34" charset="0"/>
                <a:cs typeface="Calibri" pitchFamily="34" charset="0"/>
              </a:rPr>
              <a:t>let’s convert a String to a </a:t>
            </a:r>
            <a:r>
              <a:rPr lang="en-US" sz="1400" dirty="0" err="1" smtClean="0">
                <a:latin typeface="Calibri" pitchFamily="34" charset="0"/>
                <a:cs typeface="Calibri" pitchFamily="34" charset="0"/>
              </a:rPr>
              <a:t>java.time.LocalDate</a:t>
            </a:r>
            <a:r>
              <a:rPr lang="en-US" sz="1400" dirty="0" smtClean="0">
                <a:latin typeface="Calibri" pitchFamily="34" charset="0"/>
                <a:cs typeface="Calibri" pitchFamily="34" charset="0"/>
              </a:rPr>
              <a:t>:</a:t>
            </a:r>
          </a:p>
          <a:p>
            <a:pPr lvl="1" algn="just"/>
            <a:r>
              <a:rPr lang="en-US" sz="1400" dirty="0" err="1" smtClean="0">
                <a:latin typeface="Calibri" pitchFamily="34" charset="0"/>
                <a:cs typeface="Calibri" pitchFamily="34" charset="0"/>
              </a:rPr>
              <a:t>LocalDate</a:t>
            </a:r>
            <a:r>
              <a:rPr lang="en-US" sz="1400" dirty="0" smtClean="0">
                <a:latin typeface="Calibri" pitchFamily="34" charset="0"/>
                <a:cs typeface="Calibri" pitchFamily="34" charset="0"/>
              </a:rPr>
              <a:t> date = </a:t>
            </a:r>
            <a:r>
              <a:rPr lang="en-US" sz="1400" dirty="0" err="1" smtClean="0">
                <a:latin typeface="Calibri" pitchFamily="34" charset="0"/>
                <a:cs typeface="Calibri" pitchFamily="34" charset="0"/>
              </a:rPr>
              <a:t>LocalDate.parse</a:t>
            </a:r>
            <a:r>
              <a:rPr lang="en-US" sz="1400" dirty="0" smtClean="0">
                <a:latin typeface="Calibri" pitchFamily="34" charset="0"/>
                <a:cs typeface="Calibri" pitchFamily="34" charset="0"/>
              </a:rPr>
              <a:t>("2018-05-05</a:t>
            </a:r>
            <a:r>
              <a:rPr lang="en-US" sz="1400" dirty="0" smtClean="0">
                <a:latin typeface="Calibri" pitchFamily="34" charset="0"/>
                <a:cs typeface="Calibri" pitchFamily="34" charset="0"/>
              </a:rPr>
              <a:t>");</a:t>
            </a:r>
          </a:p>
          <a:p>
            <a:pPr algn="just"/>
            <a:r>
              <a:rPr lang="en-US" sz="1400" dirty="0" smtClean="0">
                <a:latin typeface="Calibri" pitchFamily="34" charset="0"/>
                <a:cs typeface="Calibri" pitchFamily="34" charset="0"/>
              </a:rPr>
              <a:t>A similar approach to the above can be used to convert a String to a </a:t>
            </a:r>
            <a:r>
              <a:rPr lang="en-US" sz="1400" dirty="0" err="1" smtClean="0">
                <a:latin typeface="Calibri" pitchFamily="34" charset="0"/>
                <a:cs typeface="Calibri" pitchFamily="34" charset="0"/>
              </a:rPr>
              <a:t>java.time.LocalDateTime</a:t>
            </a:r>
            <a:r>
              <a:rPr lang="en-US" sz="1400" dirty="0" smtClean="0">
                <a:latin typeface="Calibri" pitchFamily="34" charset="0"/>
                <a:cs typeface="Calibri" pitchFamily="34" charset="0"/>
              </a:rPr>
              <a:t>:</a:t>
            </a:r>
            <a:endParaRPr lang="en-US" sz="1400" dirty="0" smtClean="0">
              <a:latin typeface="Calibri" pitchFamily="34" charset="0"/>
              <a:cs typeface="Calibri" pitchFamily="34" charset="0"/>
            </a:endParaRPr>
          </a:p>
          <a:p>
            <a:pPr lvl="1" algn="just"/>
            <a:r>
              <a:rPr lang="en-US" sz="1400" dirty="0" err="1" smtClean="0">
                <a:latin typeface="Calibri" pitchFamily="34" charset="0"/>
                <a:cs typeface="Calibri" pitchFamily="34" charset="0"/>
              </a:rPr>
              <a:t>LocalDateTime</a:t>
            </a:r>
            <a:r>
              <a:rPr lang="en-US" sz="1400" dirty="0" smtClean="0">
                <a:latin typeface="Calibri" pitchFamily="34" charset="0"/>
                <a:cs typeface="Calibri" pitchFamily="34" charset="0"/>
              </a:rPr>
              <a:t> </a:t>
            </a:r>
            <a:r>
              <a:rPr lang="en-US" sz="1400" dirty="0" err="1" smtClean="0">
                <a:latin typeface="Calibri" pitchFamily="34" charset="0"/>
                <a:cs typeface="Calibri" pitchFamily="34" charset="0"/>
              </a:rPr>
              <a:t>dateTime</a:t>
            </a:r>
            <a:r>
              <a:rPr lang="en-US" sz="1400" dirty="0" smtClean="0">
                <a:latin typeface="Calibri" pitchFamily="34" charset="0"/>
                <a:cs typeface="Calibri" pitchFamily="34" charset="0"/>
              </a:rPr>
              <a:t> = </a:t>
            </a:r>
            <a:r>
              <a:rPr lang="en-US" sz="1400" dirty="0" err="1" smtClean="0">
                <a:latin typeface="Calibri" pitchFamily="34" charset="0"/>
                <a:cs typeface="Calibri" pitchFamily="34" charset="0"/>
              </a:rPr>
              <a:t>LocalDateTime.parse</a:t>
            </a:r>
            <a:r>
              <a:rPr lang="en-US" sz="1400" dirty="0" smtClean="0">
                <a:latin typeface="Calibri" pitchFamily="34" charset="0"/>
                <a:cs typeface="Calibri" pitchFamily="34" charset="0"/>
              </a:rPr>
              <a:t>("2018-05-05T11:50:55</a:t>
            </a:r>
            <a:r>
              <a:rPr lang="en-US" sz="1400" dirty="0" smtClean="0">
                <a:latin typeface="Calibri" pitchFamily="34" charset="0"/>
                <a:cs typeface="Calibri" pitchFamily="34" charset="0"/>
              </a:rPr>
              <a:t>");</a:t>
            </a:r>
            <a:endParaRPr lang="en-US" sz="1400" dirty="0" smtClean="0">
              <a:latin typeface="Calibri" pitchFamily="34" charset="0"/>
              <a:cs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
          <p:cNvSpPr>
            <a:spLocks noGrp="1"/>
          </p:cNvSpPr>
          <p:nvPr>
            <p:ph type="title"/>
          </p:nvPr>
        </p:nvSpPr>
        <p:spPr>
          <a:xfrm>
            <a:off x="609600" y="117475"/>
            <a:ext cx="8534400" cy="1006475"/>
          </a:xfrm>
        </p:spPr>
        <p:txBody>
          <a:bodyPr/>
          <a:lstStyle/>
          <a:p>
            <a:r>
              <a:rPr lang="en-US" sz="2400" b="1" dirty="0" smtClean="0">
                <a:latin typeface="Calibri" pitchFamily="34" charset="0"/>
                <a:cs typeface="Calibri" pitchFamily="34" charset="0"/>
              </a:rPr>
              <a:t>Using the </a:t>
            </a:r>
            <a:r>
              <a:rPr lang="en-US" sz="2400" b="1" i="1" dirty="0" smtClean="0">
                <a:latin typeface="Calibri" pitchFamily="34" charset="0"/>
                <a:cs typeface="Calibri" pitchFamily="34" charset="0"/>
              </a:rPr>
              <a:t>Parse</a:t>
            </a:r>
            <a:r>
              <a:rPr lang="en-US" sz="2400" b="1" dirty="0" smtClean="0">
                <a:latin typeface="Calibri" pitchFamily="34" charset="0"/>
                <a:cs typeface="Calibri" pitchFamily="34" charset="0"/>
              </a:rPr>
              <a:t> API with a Custom Formatter</a:t>
            </a:r>
            <a:endParaRPr lang="en-US" sz="2400" b="1" dirty="0">
              <a:latin typeface="Calibri" pitchFamily="34" charset="0"/>
              <a:cs typeface="Calibri" pitchFamily="34" charset="0"/>
            </a:endParaRPr>
          </a:p>
        </p:txBody>
      </p:sp>
      <p:sp>
        <p:nvSpPr>
          <p:cNvPr id="4" name="Rectangle 2"/>
          <p:cNvSpPr>
            <a:spLocks noGrp="1"/>
          </p:cNvSpPr>
          <p:nvPr>
            <p:ph sz="quarter" idx="13"/>
          </p:nvPr>
        </p:nvSpPr>
        <p:spPr>
          <a:xfrm>
            <a:off x="609600" y="1419622"/>
            <a:ext cx="7922840" cy="3528392"/>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rmAutofit/>
          </a:bodyPr>
          <a:lstStyle>
            <a:extLst/>
          </a:lstStyle>
          <a:p>
            <a:r>
              <a:rPr lang="en-US" sz="1400" dirty="0" smtClean="0">
                <a:latin typeface="Calibri" pitchFamily="34" charset="0"/>
                <a:cs typeface="Calibri" pitchFamily="34" charset="0"/>
              </a:rPr>
              <a:t>Converting a String with a custom date format into a Date object is a widespread operation in Java.</a:t>
            </a:r>
          </a:p>
          <a:p>
            <a:r>
              <a:rPr lang="en-US" sz="1400" dirty="0" smtClean="0">
                <a:latin typeface="Calibri" pitchFamily="34" charset="0"/>
                <a:cs typeface="Calibri" pitchFamily="34" charset="0"/>
              </a:rPr>
              <a:t>For this purpose, </a:t>
            </a:r>
            <a:r>
              <a:rPr lang="en-US" sz="1400" b="1" dirty="0" smtClean="0">
                <a:latin typeface="Calibri" pitchFamily="34" charset="0"/>
                <a:cs typeface="Calibri" pitchFamily="34" charset="0"/>
              </a:rPr>
              <a:t>we’ll use the </a:t>
            </a:r>
            <a:r>
              <a:rPr lang="en-US" sz="1400" b="1" dirty="0" err="1" smtClean="0">
                <a:latin typeface="Calibri" pitchFamily="34" charset="0"/>
                <a:cs typeface="Calibri" pitchFamily="34" charset="0"/>
              </a:rPr>
              <a:t>DateTimeFormatter</a:t>
            </a:r>
            <a:r>
              <a:rPr lang="en-US" sz="1400" b="1" dirty="0" smtClean="0">
                <a:latin typeface="Calibri" pitchFamily="34" charset="0"/>
                <a:cs typeface="Calibri" pitchFamily="34" charset="0"/>
              </a:rPr>
              <a:t> class which provides numerous predefined formatters, </a:t>
            </a:r>
            <a:r>
              <a:rPr lang="en-US" sz="1400" dirty="0" smtClean="0">
                <a:latin typeface="Calibri" pitchFamily="34" charset="0"/>
                <a:cs typeface="Calibri" pitchFamily="34" charset="0"/>
              </a:rPr>
              <a:t>and allows us to define a formatter</a:t>
            </a:r>
            <a:r>
              <a:rPr lang="en-US" sz="1400" dirty="0" smtClean="0">
                <a:latin typeface="Calibri" pitchFamily="34" charset="0"/>
                <a:cs typeface="Calibri" pitchFamily="34" charset="0"/>
              </a:rPr>
              <a:t>.</a:t>
            </a:r>
          </a:p>
          <a:p>
            <a:r>
              <a:rPr lang="en-IN" sz="1400" dirty="0" smtClean="0">
                <a:latin typeface="Calibri" pitchFamily="34" charset="0"/>
                <a:cs typeface="Calibri" pitchFamily="34" charset="0"/>
              </a:rPr>
              <a:t>Example:</a:t>
            </a:r>
          </a:p>
          <a:p>
            <a:pPr lvl="1"/>
            <a:r>
              <a:rPr lang="en-US" sz="1400" dirty="0" smtClean="0">
                <a:latin typeface="Calibri" pitchFamily="34" charset="0"/>
                <a:cs typeface="Calibri" pitchFamily="34" charset="0"/>
              </a:rPr>
              <a:t>String </a:t>
            </a:r>
            <a:r>
              <a:rPr lang="en-US" sz="1400" dirty="0" err="1" smtClean="0">
                <a:latin typeface="Calibri" pitchFamily="34" charset="0"/>
                <a:cs typeface="Calibri" pitchFamily="34" charset="0"/>
              </a:rPr>
              <a:t>dateInString</a:t>
            </a:r>
            <a:r>
              <a:rPr lang="en-US" sz="1400" dirty="0" smtClean="0">
                <a:latin typeface="Calibri" pitchFamily="34" charset="0"/>
                <a:cs typeface="Calibri" pitchFamily="34" charset="0"/>
              </a:rPr>
              <a:t> = "19590709";</a:t>
            </a:r>
          </a:p>
          <a:p>
            <a:pPr lvl="1"/>
            <a:r>
              <a:rPr lang="en-US" sz="1400" dirty="0" err="1" smtClean="0">
                <a:latin typeface="Calibri" pitchFamily="34" charset="0"/>
                <a:cs typeface="Calibri" pitchFamily="34" charset="0"/>
              </a:rPr>
              <a:t>LocalDate</a:t>
            </a:r>
            <a:r>
              <a:rPr lang="en-US" sz="1400" dirty="0" smtClean="0">
                <a:latin typeface="Calibri" pitchFamily="34" charset="0"/>
                <a:cs typeface="Calibri" pitchFamily="34" charset="0"/>
              </a:rPr>
              <a:t> date = </a:t>
            </a:r>
            <a:r>
              <a:rPr lang="en-US" sz="1400" dirty="0" err="1" smtClean="0">
                <a:latin typeface="Calibri" pitchFamily="34" charset="0"/>
                <a:cs typeface="Calibri" pitchFamily="34" charset="0"/>
              </a:rPr>
              <a:t>LocalDate.parse</a:t>
            </a:r>
            <a:r>
              <a:rPr lang="en-US" sz="1400" dirty="0" smtClean="0">
                <a:latin typeface="Calibri" pitchFamily="34" charset="0"/>
                <a:cs typeface="Calibri" pitchFamily="34" charset="0"/>
              </a:rPr>
              <a:t>(</a:t>
            </a:r>
            <a:r>
              <a:rPr lang="en-US" sz="1400" dirty="0" err="1" smtClean="0">
                <a:latin typeface="Calibri" pitchFamily="34" charset="0"/>
                <a:cs typeface="Calibri" pitchFamily="34" charset="0"/>
              </a:rPr>
              <a:t>dateInString</a:t>
            </a:r>
            <a:r>
              <a:rPr lang="en-US" sz="1400" dirty="0" smtClean="0">
                <a:latin typeface="Calibri" pitchFamily="34" charset="0"/>
                <a:cs typeface="Calibri" pitchFamily="34" charset="0"/>
              </a:rPr>
              <a:t>, </a:t>
            </a:r>
            <a:r>
              <a:rPr lang="en-US" sz="1400" dirty="0" err="1" smtClean="0">
                <a:latin typeface="Calibri" pitchFamily="34" charset="0"/>
                <a:cs typeface="Calibri" pitchFamily="34" charset="0"/>
              </a:rPr>
              <a:t>DateTimeFormatter.BASIC_ISO_DATE</a:t>
            </a:r>
            <a:r>
              <a:rPr lang="en-US" sz="1400" dirty="0" smtClean="0">
                <a:latin typeface="Calibri" pitchFamily="34" charset="0"/>
                <a:cs typeface="Calibri" pitchFamily="34" charset="0"/>
              </a:rPr>
              <a:t>);</a:t>
            </a:r>
          </a:p>
          <a:p>
            <a:r>
              <a:rPr lang="en-IN" sz="1400" dirty="0" smtClean="0">
                <a:latin typeface="Calibri" pitchFamily="34" charset="0"/>
                <a:cs typeface="Calibri" pitchFamily="34" charset="0"/>
              </a:rPr>
              <a:t>Custom </a:t>
            </a:r>
            <a:r>
              <a:rPr lang="en-US" sz="1400" dirty="0" smtClean="0">
                <a:latin typeface="Calibri" pitchFamily="34" charset="0"/>
                <a:cs typeface="Calibri" pitchFamily="34" charset="0"/>
              </a:rPr>
              <a:t>formatter </a:t>
            </a:r>
            <a:endParaRPr lang="en-US" sz="1400" dirty="0" smtClean="0">
              <a:latin typeface="Calibri" pitchFamily="34" charset="0"/>
              <a:cs typeface="Calibri" pitchFamily="34" charset="0"/>
            </a:endParaRPr>
          </a:p>
          <a:p>
            <a:pPr lvl="1"/>
            <a:r>
              <a:rPr lang="en-US" sz="1400" dirty="0" smtClean="0">
                <a:latin typeface="Calibri" pitchFamily="34" charset="0"/>
                <a:cs typeface="Calibri" pitchFamily="34" charset="0"/>
              </a:rPr>
              <a:t>String </a:t>
            </a:r>
            <a:r>
              <a:rPr lang="en-US" sz="1400" dirty="0" err="1" smtClean="0">
                <a:latin typeface="Calibri" pitchFamily="34" charset="0"/>
                <a:cs typeface="Calibri" pitchFamily="34" charset="0"/>
              </a:rPr>
              <a:t>dateInString</a:t>
            </a:r>
            <a:r>
              <a:rPr lang="en-US" sz="1400" dirty="0" smtClean="0">
                <a:latin typeface="Calibri" pitchFamily="34" charset="0"/>
                <a:cs typeface="Calibri" pitchFamily="34" charset="0"/>
              </a:rPr>
              <a:t> = "Mon, 05 May 1980";</a:t>
            </a:r>
          </a:p>
          <a:p>
            <a:pPr lvl="1"/>
            <a:r>
              <a:rPr lang="en-US" sz="1400" dirty="0" err="1" smtClean="0">
                <a:latin typeface="Calibri" pitchFamily="34" charset="0"/>
                <a:cs typeface="Calibri" pitchFamily="34" charset="0"/>
              </a:rPr>
              <a:t>DateTimeFormatter</a:t>
            </a:r>
            <a:r>
              <a:rPr lang="en-US" sz="1400" dirty="0" smtClean="0">
                <a:latin typeface="Calibri" pitchFamily="34" charset="0"/>
                <a:cs typeface="Calibri" pitchFamily="34" charset="0"/>
              </a:rPr>
              <a:t> formatter = </a:t>
            </a:r>
            <a:r>
              <a:rPr lang="en-US" sz="1400" dirty="0" err="1" smtClean="0">
                <a:latin typeface="Calibri" pitchFamily="34" charset="0"/>
                <a:cs typeface="Calibri" pitchFamily="34" charset="0"/>
              </a:rPr>
              <a:t>DateTimeFormatter.ofPattern</a:t>
            </a:r>
            <a:r>
              <a:rPr lang="en-US" sz="1400" dirty="0" smtClean="0">
                <a:latin typeface="Calibri" pitchFamily="34" charset="0"/>
                <a:cs typeface="Calibri" pitchFamily="34" charset="0"/>
              </a:rPr>
              <a:t>("EEE, d MMM </a:t>
            </a:r>
            <a:r>
              <a:rPr lang="en-US" sz="1400" dirty="0" err="1" smtClean="0">
                <a:latin typeface="Calibri" pitchFamily="34" charset="0"/>
                <a:cs typeface="Calibri" pitchFamily="34" charset="0"/>
              </a:rPr>
              <a:t>yyyy</a:t>
            </a:r>
            <a:r>
              <a:rPr lang="en-US" sz="1400" dirty="0" smtClean="0">
                <a:latin typeface="Calibri" pitchFamily="34" charset="0"/>
                <a:cs typeface="Calibri" pitchFamily="34" charset="0"/>
              </a:rPr>
              <a:t>", </a:t>
            </a:r>
            <a:r>
              <a:rPr lang="en-US" sz="1400" dirty="0" err="1" smtClean="0">
                <a:latin typeface="Calibri" pitchFamily="34" charset="0"/>
                <a:cs typeface="Calibri" pitchFamily="34" charset="0"/>
              </a:rPr>
              <a:t>Locale.ENGLISH</a:t>
            </a:r>
            <a:r>
              <a:rPr lang="en-US" sz="1400" dirty="0" smtClean="0">
                <a:latin typeface="Calibri" pitchFamily="34" charset="0"/>
                <a:cs typeface="Calibri" pitchFamily="34" charset="0"/>
              </a:rPr>
              <a:t>);</a:t>
            </a:r>
          </a:p>
          <a:p>
            <a:pPr lvl="1"/>
            <a:r>
              <a:rPr lang="en-US" sz="1400" dirty="0" err="1" smtClean="0">
                <a:latin typeface="Calibri" pitchFamily="34" charset="0"/>
                <a:cs typeface="Calibri" pitchFamily="34" charset="0"/>
              </a:rPr>
              <a:t>LocalDate</a:t>
            </a:r>
            <a:r>
              <a:rPr lang="en-US" sz="1400" dirty="0" smtClean="0">
                <a:latin typeface="Calibri" pitchFamily="34" charset="0"/>
                <a:cs typeface="Calibri" pitchFamily="34" charset="0"/>
              </a:rPr>
              <a:t> </a:t>
            </a:r>
            <a:r>
              <a:rPr lang="en-US" sz="1400" dirty="0" err="1" smtClean="0">
                <a:latin typeface="Calibri" pitchFamily="34" charset="0"/>
                <a:cs typeface="Calibri" pitchFamily="34" charset="0"/>
              </a:rPr>
              <a:t>dateTime</a:t>
            </a:r>
            <a:r>
              <a:rPr lang="en-US" sz="1400" dirty="0" smtClean="0">
                <a:latin typeface="Calibri" pitchFamily="34" charset="0"/>
                <a:cs typeface="Calibri" pitchFamily="34" charset="0"/>
              </a:rPr>
              <a:t> = </a:t>
            </a:r>
            <a:r>
              <a:rPr lang="en-US" sz="1400" dirty="0" err="1" smtClean="0">
                <a:latin typeface="Calibri" pitchFamily="34" charset="0"/>
                <a:cs typeface="Calibri" pitchFamily="34" charset="0"/>
              </a:rPr>
              <a:t>LocalDate.parse</a:t>
            </a:r>
            <a:r>
              <a:rPr lang="en-US" sz="1400" dirty="0" smtClean="0">
                <a:latin typeface="Calibri" pitchFamily="34" charset="0"/>
                <a:cs typeface="Calibri" pitchFamily="34" charset="0"/>
              </a:rPr>
              <a:t>(</a:t>
            </a:r>
            <a:r>
              <a:rPr lang="en-US" sz="1400" dirty="0" err="1" smtClean="0">
                <a:latin typeface="Calibri" pitchFamily="34" charset="0"/>
                <a:cs typeface="Calibri" pitchFamily="34" charset="0"/>
              </a:rPr>
              <a:t>dateInString</a:t>
            </a:r>
            <a:r>
              <a:rPr lang="en-US" sz="1400" dirty="0" smtClean="0">
                <a:latin typeface="Calibri" pitchFamily="34" charset="0"/>
                <a:cs typeface="Calibri" pitchFamily="34" charset="0"/>
              </a:rPr>
              <a:t>, formatter</a:t>
            </a:r>
            <a:r>
              <a:rPr lang="en-US" sz="1400" dirty="0" smtClean="0">
                <a:latin typeface="Calibri" pitchFamily="34" charset="0"/>
                <a:cs typeface="Calibri" pitchFamily="34" charset="0"/>
              </a:rPr>
              <a:t>);</a:t>
            </a:r>
            <a:endParaRPr lang="en-US" sz="1400" dirty="0" smtClean="0">
              <a:latin typeface="Calibri" pitchFamily="34" charset="0"/>
              <a:cs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
          <p:cNvSpPr>
            <a:spLocks noGrp="1"/>
          </p:cNvSpPr>
          <p:nvPr>
            <p:ph type="title"/>
          </p:nvPr>
        </p:nvSpPr>
        <p:spPr>
          <a:xfrm>
            <a:off x="609600" y="117475"/>
            <a:ext cx="8534400" cy="1006475"/>
          </a:xfrm>
        </p:spPr>
        <p:txBody>
          <a:bodyPr/>
          <a:lstStyle/>
          <a:p>
            <a:r>
              <a:rPr lang="en-US" sz="2400" b="1" dirty="0" smtClean="0">
                <a:latin typeface="Calibri" pitchFamily="34" charset="0"/>
                <a:cs typeface="Calibri" pitchFamily="34" charset="0"/>
              </a:rPr>
              <a:t>Using the </a:t>
            </a:r>
            <a:r>
              <a:rPr lang="en-US" sz="2400" b="1" i="1" dirty="0" smtClean="0">
                <a:latin typeface="Calibri" pitchFamily="34" charset="0"/>
                <a:cs typeface="Calibri" pitchFamily="34" charset="0"/>
              </a:rPr>
              <a:t>Parse</a:t>
            </a:r>
            <a:r>
              <a:rPr lang="en-US" sz="2400" b="1" dirty="0" smtClean="0">
                <a:latin typeface="Calibri" pitchFamily="34" charset="0"/>
                <a:cs typeface="Calibri" pitchFamily="34" charset="0"/>
              </a:rPr>
              <a:t> API with a Custom Formatter</a:t>
            </a:r>
            <a:endParaRPr lang="en-US" sz="2400" b="1" dirty="0">
              <a:latin typeface="Calibri" pitchFamily="34" charset="0"/>
              <a:cs typeface="Calibri" pitchFamily="34" charset="0"/>
            </a:endParaRPr>
          </a:p>
        </p:txBody>
      </p:sp>
      <p:sp>
        <p:nvSpPr>
          <p:cNvPr id="4" name="Rectangle 2"/>
          <p:cNvSpPr>
            <a:spLocks noGrp="1"/>
          </p:cNvSpPr>
          <p:nvPr>
            <p:ph sz="quarter" idx="13"/>
          </p:nvPr>
        </p:nvSpPr>
        <p:spPr>
          <a:xfrm>
            <a:off x="609600" y="1419622"/>
            <a:ext cx="7922840" cy="3528392"/>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rmAutofit/>
          </a:bodyPr>
          <a:lstStyle>
            <a:extLst/>
          </a:lstStyle>
          <a:p>
            <a:r>
              <a:rPr lang="en-US" sz="1400" b="1" dirty="0" smtClean="0">
                <a:latin typeface="Calibri" pitchFamily="34" charset="0"/>
                <a:cs typeface="Calibri" pitchFamily="34" charset="0"/>
              </a:rPr>
              <a:t>Common Date and Time Patterns</a:t>
            </a:r>
          </a:p>
          <a:p>
            <a:pPr lvl="1"/>
            <a:r>
              <a:rPr lang="en-US" sz="1400" i="1" dirty="0" smtClean="0">
                <a:latin typeface="Calibri" pitchFamily="34" charset="0"/>
                <a:cs typeface="Calibri" pitchFamily="34" charset="0"/>
              </a:rPr>
              <a:t>y –</a:t>
            </a:r>
            <a:r>
              <a:rPr lang="en-US" sz="1400" dirty="0" smtClean="0">
                <a:latin typeface="Calibri" pitchFamily="34" charset="0"/>
                <a:cs typeface="Calibri" pitchFamily="34" charset="0"/>
              </a:rPr>
              <a:t> Year (1996; 96)</a:t>
            </a:r>
          </a:p>
          <a:p>
            <a:pPr lvl="1"/>
            <a:r>
              <a:rPr lang="en-US" sz="1400" i="1" dirty="0" smtClean="0">
                <a:latin typeface="Calibri" pitchFamily="34" charset="0"/>
                <a:cs typeface="Calibri" pitchFamily="34" charset="0"/>
              </a:rPr>
              <a:t>M –</a:t>
            </a:r>
            <a:r>
              <a:rPr lang="en-US" sz="1400" dirty="0" smtClean="0">
                <a:latin typeface="Calibri" pitchFamily="34" charset="0"/>
                <a:cs typeface="Calibri" pitchFamily="34" charset="0"/>
              </a:rPr>
              <a:t> Month in year (July; Jul; 07)</a:t>
            </a:r>
          </a:p>
          <a:p>
            <a:pPr lvl="1"/>
            <a:r>
              <a:rPr lang="en-US" sz="1400" i="1" dirty="0" smtClean="0">
                <a:latin typeface="Calibri" pitchFamily="34" charset="0"/>
                <a:cs typeface="Calibri" pitchFamily="34" charset="0"/>
              </a:rPr>
              <a:t>d</a:t>
            </a:r>
            <a:r>
              <a:rPr lang="en-US" sz="1400" dirty="0" smtClean="0">
                <a:latin typeface="Calibri" pitchFamily="34" charset="0"/>
                <a:cs typeface="Calibri" pitchFamily="34" charset="0"/>
              </a:rPr>
              <a:t> – Day in month (1-31)</a:t>
            </a:r>
          </a:p>
          <a:p>
            <a:pPr lvl="1"/>
            <a:r>
              <a:rPr lang="en-US" sz="1400" i="1" dirty="0" smtClean="0">
                <a:latin typeface="Calibri" pitchFamily="34" charset="0"/>
                <a:cs typeface="Calibri" pitchFamily="34" charset="0"/>
              </a:rPr>
              <a:t>E</a:t>
            </a:r>
            <a:r>
              <a:rPr lang="en-US" sz="1400" dirty="0" smtClean="0">
                <a:latin typeface="Calibri" pitchFamily="34" charset="0"/>
                <a:cs typeface="Calibri" pitchFamily="34" charset="0"/>
              </a:rPr>
              <a:t> – Day name in week (Friday, Sunday)</a:t>
            </a:r>
          </a:p>
          <a:p>
            <a:pPr lvl="1"/>
            <a:r>
              <a:rPr lang="en-US" sz="1400" i="1" dirty="0" smtClean="0">
                <a:latin typeface="Calibri" pitchFamily="34" charset="0"/>
                <a:cs typeface="Calibri" pitchFamily="34" charset="0"/>
              </a:rPr>
              <a:t>a</a:t>
            </a:r>
            <a:r>
              <a:rPr lang="en-US" sz="1400" b="1" dirty="0" smtClean="0">
                <a:latin typeface="Calibri" pitchFamily="34" charset="0"/>
                <a:cs typeface="Calibri" pitchFamily="34" charset="0"/>
              </a:rPr>
              <a:t> –</a:t>
            </a:r>
            <a:r>
              <a:rPr lang="en-US" sz="1400" dirty="0" smtClean="0">
                <a:latin typeface="Calibri" pitchFamily="34" charset="0"/>
                <a:cs typeface="Calibri" pitchFamily="34" charset="0"/>
              </a:rPr>
              <a:t> Am/pm marker (AM, PM)</a:t>
            </a:r>
          </a:p>
          <a:p>
            <a:pPr lvl="1"/>
            <a:r>
              <a:rPr lang="en-US" sz="1400" i="1" dirty="0" smtClean="0">
                <a:latin typeface="Calibri" pitchFamily="34" charset="0"/>
                <a:cs typeface="Calibri" pitchFamily="34" charset="0"/>
              </a:rPr>
              <a:t>H</a:t>
            </a:r>
            <a:r>
              <a:rPr lang="en-US" sz="1400" dirty="0" smtClean="0">
                <a:latin typeface="Calibri" pitchFamily="34" charset="0"/>
                <a:cs typeface="Calibri" pitchFamily="34" charset="0"/>
              </a:rPr>
              <a:t> – Hour in day (0-23)</a:t>
            </a:r>
          </a:p>
          <a:p>
            <a:pPr lvl="1"/>
            <a:r>
              <a:rPr lang="en-US" sz="1400" i="1" dirty="0" smtClean="0">
                <a:latin typeface="Calibri" pitchFamily="34" charset="0"/>
                <a:cs typeface="Calibri" pitchFamily="34" charset="0"/>
              </a:rPr>
              <a:t>h</a:t>
            </a:r>
            <a:r>
              <a:rPr lang="en-US" sz="1400" dirty="0" smtClean="0">
                <a:latin typeface="Calibri" pitchFamily="34" charset="0"/>
                <a:cs typeface="Calibri" pitchFamily="34" charset="0"/>
              </a:rPr>
              <a:t> – Hour in am/pm (1-12)</a:t>
            </a:r>
          </a:p>
          <a:p>
            <a:pPr lvl="1"/>
            <a:r>
              <a:rPr lang="en-US" sz="1400" i="1" dirty="0" smtClean="0">
                <a:latin typeface="Calibri" pitchFamily="34" charset="0"/>
                <a:cs typeface="Calibri" pitchFamily="34" charset="0"/>
              </a:rPr>
              <a:t>m</a:t>
            </a:r>
            <a:r>
              <a:rPr lang="en-US" sz="1400" dirty="0" smtClean="0">
                <a:latin typeface="Calibri" pitchFamily="34" charset="0"/>
                <a:cs typeface="Calibri" pitchFamily="34" charset="0"/>
              </a:rPr>
              <a:t> – Minute in hour (0-60)</a:t>
            </a:r>
          </a:p>
          <a:p>
            <a:pPr lvl="1"/>
            <a:r>
              <a:rPr lang="en-US" sz="1400" i="1" dirty="0" smtClean="0">
                <a:latin typeface="Calibri" pitchFamily="34" charset="0"/>
                <a:cs typeface="Calibri" pitchFamily="34" charset="0"/>
              </a:rPr>
              <a:t>s</a:t>
            </a:r>
            <a:r>
              <a:rPr lang="en-US" sz="1400" dirty="0" smtClean="0">
                <a:latin typeface="Calibri" pitchFamily="34" charset="0"/>
                <a:cs typeface="Calibri" pitchFamily="34" charset="0"/>
              </a:rPr>
              <a:t> – Second in minute (0-60)</a:t>
            </a:r>
          </a:p>
          <a:p>
            <a:endParaRPr lang="en-US" sz="1400" dirty="0" smtClean="0">
              <a:latin typeface="Calibri" pitchFamily="34" charset="0"/>
              <a:cs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
          <p:cNvSpPr>
            <a:spLocks noGrp="1"/>
          </p:cNvSpPr>
          <p:nvPr>
            <p:ph type="title"/>
          </p:nvPr>
        </p:nvSpPr>
        <p:spPr>
          <a:xfrm>
            <a:off x="609600" y="117475"/>
            <a:ext cx="8534400" cy="1006475"/>
          </a:xfrm>
        </p:spPr>
        <p:txBody>
          <a:bodyPr/>
          <a:lstStyle/>
          <a:p>
            <a:r>
              <a:rPr lang="en-US" sz="2400" b="1" dirty="0" smtClean="0">
                <a:latin typeface="Calibri" pitchFamily="34" charset="0"/>
                <a:cs typeface="Calibri" pitchFamily="34" charset="0"/>
              </a:rPr>
              <a:t>Optional Class</a:t>
            </a:r>
            <a:endParaRPr lang="en-US" sz="2400" b="1" dirty="0">
              <a:latin typeface="Calibri" pitchFamily="34" charset="0"/>
              <a:cs typeface="Calibri" pitchFamily="34" charset="0"/>
            </a:endParaRPr>
          </a:p>
        </p:txBody>
      </p:sp>
      <p:sp>
        <p:nvSpPr>
          <p:cNvPr id="4" name="Rectangle 2"/>
          <p:cNvSpPr>
            <a:spLocks noGrp="1"/>
          </p:cNvSpPr>
          <p:nvPr>
            <p:ph sz="quarter" idx="13"/>
          </p:nvPr>
        </p:nvSpPr>
        <p:spPr>
          <a:xfrm>
            <a:off x="609600" y="1419622"/>
            <a:ext cx="7922840" cy="3528392"/>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rmAutofit/>
          </a:bodyPr>
          <a:lstStyle>
            <a:extLst/>
          </a:lstStyle>
          <a:p>
            <a:r>
              <a:rPr lang="en-US" sz="1400" dirty="0" smtClean="0">
                <a:latin typeface="Calibri" pitchFamily="34" charset="0"/>
                <a:cs typeface="Calibri" pitchFamily="34" charset="0"/>
              </a:rPr>
              <a:t>The purpose of the class is to provide a type-level solution for representing optional values instead of using </a:t>
            </a:r>
            <a:r>
              <a:rPr lang="en-US" sz="1400" i="1" dirty="0" smtClean="0">
                <a:latin typeface="Calibri" pitchFamily="34" charset="0"/>
                <a:cs typeface="Calibri" pitchFamily="34" charset="0"/>
              </a:rPr>
              <a:t>null</a:t>
            </a:r>
            <a:r>
              <a:rPr lang="en-US" sz="1400" dirty="0" smtClean="0">
                <a:latin typeface="Calibri" pitchFamily="34" charset="0"/>
                <a:cs typeface="Calibri" pitchFamily="34" charset="0"/>
              </a:rPr>
              <a:t> references</a:t>
            </a:r>
            <a:r>
              <a:rPr lang="en-US" sz="1400" dirty="0" smtClean="0">
                <a:latin typeface="Calibri" pitchFamily="34" charset="0"/>
                <a:cs typeface="Calibri" pitchFamily="34" charset="0"/>
              </a:rPr>
              <a:t>. </a:t>
            </a:r>
            <a:r>
              <a:rPr lang="en-US" sz="1400" dirty="0" smtClean="0">
                <a:latin typeface="Calibri" pitchFamily="34" charset="0"/>
                <a:cs typeface="Calibri" pitchFamily="34" charset="0"/>
              </a:rPr>
              <a:t>Optional is a container object used to contain not-null objects. Optional object is used to represent null with absent value. This class has various utility methods to facilitate code to handle values as ‘available’ or ‘not available’ instead of checking null values. It is introduced in Java </a:t>
            </a:r>
            <a:r>
              <a:rPr lang="en-US" sz="1400" dirty="0" smtClean="0">
                <a:latin typeface="Calibri" pitchFamily="34" charset="0"/>
                <a:cs typeface="Calibri" pitchFamily="34" charset="0"/>
              </a:rPr>
              <a:t>8.</a:t>
            </a:r>
          </a:p>
          <a:p>
            <a:r>
              <a:rPr lang="en-US" sz="1400" dirty="0" smtClean="0">
                <a:latin typeface="Calibri" pitchFamily="34" charset="0"/>
                <a:cs typeface="Calibri" pitchFamily="34" charset="0"/>
              </a:rPr>
              <a:t>Class Declaration</a:t>
            </a:r>
          </a:p>
          <a:p>
            <a:pPr lvl="1"/>
            <a:r>
              <a:rPr lang="en-US" sz="1400" dirty="0" smtClean="0">
                <a:latin typeface="Calibri" pitchFamily="34" charset="0"/>
                <a:cs typeface="Calibri" pitchFamily="34" charset="0"/>
              </a:rPr>
              <a:t>Following is the declaration for </a:t>
            </a:r>
            <a:r>
              <a:rPr lang="en-US" sz="1400" b="1" dirty="0" err="1" smtClean="0">
                <a:latin typeface="Calibri" pitchFamily="34" charset="0"/>
                <a:cs typeface="Calibri" pitchFamily="34" charset="0"/>
              </a:rPr>
              <a:t>java.util.Optional</a:t>
            </a:r>
            <a:r>
              <a:rPr lang="en-US" sz="1400" b="1" dirty="0" smtClean="0">
                <a:latin typeface="Calibri" pitchFamily="34" charset="0"/>
                <a:cs typeface="Calibri" pitchFamily="34" charset="0"/>
              </a:rPr>
              <a:t>&lt;T&gt;</a:t>
            </a:r>
            <a:r>
              <a:rPr lang="en-US" sz="1400" dirty="0" smtClean="0">
                <a:latin typeface="Calibri" pitchFamily="34" charset="0"/>
                <a:cs typeface="Calibri" pitchFamily="34" charset="0"/>
              </a:rPr>
              <a:t> class −</a:t>
            </a:r>
          </a:p>
          <a:p>
            <a:r>
              <a:rPr lang="en-IN" sz="1400" dirty="0" smtClean="0">
                <a:latin typeface="Calibri" pitchFamily="34" charset="0"/>
                <a:cs typeface="Calibri" pitchFamily="34" charset="0"/>
              </a:rPr>
              <a:t>Methods.</a:t>
            </a:r>
          </a:p>
          <a:p>
            <a:pPr lvl="1"/>
            <a:r>
              <a:rPr lang="en-US" sz="1400" b="1" dirty="0" smtClean="0">
                <a:latin typeface="Calibri" pitchFamily="34" charset="0"/>
                <a:cs typeface="Calibri" pitchFamily="34" charset="0"/>
              </a:rPr>
              <a:t>static &lt;T&gt; Optional&lt;T&gt; empty()</a:t>
            </a:r>
            <a:endParaRPr lang="en-US" sz="1400" dirty="0" smtClean="0">
              <a:latin typeface="Calibri" pitchFamily="34" charset="0"/>
              <a:cs typeface="Calibri" pitchFamily="34" charset="0"/>
            </a:endParaRPr>
          </a:p>
          <a:p>
            <a:pPr lvl="2"/>
            <a:r>
              <a:rPr lang="en-US" sz="1400" dirty="0" smtClean="0">
                <a:latin typeface="Calibri" pitchFamily="34" charset="0"/>
                <a:cs typeface="Calibri" pitchFamily="34" charset="0"/>
              </a:rPr>
              <a:t>Returns an empty Optional instance</a:t>
            </a:r>
            <a:r>
              <a:rPr lang="en-US" sz="1400" dirty="0" smtClean="0">
                <a:latin typeface="Calibri" pitchFamily="34" charset="0"/>
                <a:cs typeface="Calibri" pitchFamily="34" charset="0"/>
              </a:rPr>
              <a:t>.</a:t>
            </a:r>
          </a:p>
          <a:p>
            <a:pPr lvl="1"/>
            <a:r>
              <a:rPr lang="en-US" sz="1400" b="1" dirty="0" smtClean="0">
                <a:latin typeface="Calibri" pitchFamily="34" charset="0"/>
                <a:cs typeface="Calibri" pitchFamily="34" charset="0"/>
              </a:rPr>
              <a:t>Optional&lt;T&gt; filter(Predicate&lt;? super &lt;T&gt; predicate)</a:t>
            </a:r>
            <a:endParaRPr lang="en-US" sz="1400" dirty="0" smtClean="0">
              <a:latin typeface="Calibri" pitchFamily="34" charset="0"/>
              <a:cs typeface="Calibri" pitchFamily="34" charset="0"/>
            </a:endParaRPr>
          </a:p>
          <a:p>
            <a:pPr lvl="2"/>
            <a:r>
              <a:rPr lang="en-US" sz="1400" dirty="0" smtClean="0">
                <a:latin typeface="Calibri" pitchFamily="34" charset="0"/>
                <a:cs typeface="Calibri" pitchFamily="34" charset="0"/>
              </a:rPr>
              <a:t>If a value is present and the value matches a given predicate, it returns an Optional describing the value, otherwise returns an empty Optional</a:t>
            </a:r>
            <a:r>
              <a:rPr lang="en-US" sz="1400" dirty="0" smtClean="0">
                <a:latin typeface="Calibri" pitchFamily="34" charset="0"/>
                <a:cs typeface="Calibri" pitchFamily="34" charset="0"/>
              </a:rPr>
              <a:t>.</a:t>
            </a:r>
            <a:endParaRPr lang="en-US" sz="1400" dirty="0" smtClean="0">
              <a:latin typeface="Calibri" pitchFamily="34" charset="0"/>
              <a:cs typeface="Calibri" pitchFamily="34" charset="0"/>
            </a:endParaRPr>
          </a:p>
          <a:p>
            <a:endParaRPr lang="en-US" sz="1400" dirty="0" smtClean="0">
              <a:latin typeface="Calibri" pitchFamily="34" charset="0"/>
              <a:cs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
          <p:cNvSpPr>
            <a:spLocks noGrp="1"/>
          </p:cNvSpPr>
          <p:nvPr>
            <p:ph type="title"/>
          </p:nvPr>
        </p:nvSpPr>
        <p:spPr>
          <a:xfrm>
            <a:off x="609600" y="117475"/>
            <a:ext cx="8534400" cy="1006475"/>
          </a:xfrm>
        </p:spPr>
        <p:txBody>
          <a:bodyPr/>
          <a:lstStyle/>
          <a:p>
            <a:r>
              <a:rPr lang="en-IN" sz="2400" b="1" dirty="0" smtClean="0">
                <a:latin typeface="Calibri" pitchFamily="34" charset="0"/>
                <a:cs typeface="Calibri" pitchFamily="34" charset="0"/>
              </a:rPr>
              <a:t>Method Continue…</a:t>
            </a:r>
            <a:endParaRPr lang="en-US" sz="2400" b="1" dirty="0">
              <a:latin typeface="Calibri" pitchFamily="34" charset="0"/>
              <a:cs typeface="Calibri" pitchFamily="34" charset="0"/>
            </a:endParaRPr>
          </a:p>
        </p:txBody>
      </p:sp>
      <p:sp>
        <p:nvSpPr>
          <p:cNvPr id="4" name="Rectangle 2"/>
          <p:cNvSpPr>
            <a:spLocks noGrp="1"/>
          </p:cNvSpPr>
          <p:nvPr>
            <p:ph sz="quarter" idx="13"/>
          </p:nvPr>
        </p:nvSpPr>
        <p:spPr>
          <a:xfrm>
            <a:off x="609600" y="1419622"/>
            <a:ext cx="7922840" cy="3528392"/>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rmAutofit/>
          </a:bodyPr>
          <a:lstStyle>
            <a:extLst/>
          </a:lstStyle>
          <a:p>
            <a:r>
              <a:rPr lang="en-US" sz="1300" b="1" dirty="0" smtClean="0">
                <a:latin typeface="Calibri" pitchFamily="34" charset="0"/>
                <a:cs typeface="Calibri" pitchFamily="34" charset="0"/>
              </a:rPr>
              <a:t>T get()</a:t>
            </a:r>
            <a:endParaRPr lang="en-US" sz="1300" dirty="0" smtClean="0">
              <a:latin typeface="Calibri" pitchFamily="34" charset="0"/>
              <a:cs typeface="Calibri" pitchFamily="34" charset="0"/>
            </a:endParaRPr>
          </a:p>
          <a:p>
            <a:pPr lvl="1"/>
            <a:r>
              <a:rPr lang="en-US" sz="1300" dirty="0" smtClean="0">
                <a:latin typeface="Calibri" pitchFamily="34" charset="0"/>
                <a:cs typeface="Calibri" pitchFamily="34" charset="0"/>
              </a:rPr>
              <a:t>If a value is present in this Optional, returns the value, otherwise throws </a:t>
            </a:r>
            <a:r>
              <a:rPr lang="en-US" sz="1300" dirty="0" err="1" smtClean="0">
                <a:latin typeface="Calibri" pitchFamily="34" charset="0"/>
                <a:cs typeface="Calibri" pitchFamily="34" charset="0"/>
              </a:rPr>
              <a:t>NoSuchElementException</a:t>
            </a:r>
            <a:r>
              <a:rPr lang="en-US" sz="1300" dirty="0" smtClean="0">
                <a:latin typeface="Calibri" pitchFamily="34" charset="0"/>
                <a:cs typeface="Calibri" pitchFamily="34" charset="0"/>
              </a:rPr>
              <a:t>.</a:t>
            </a:r>
          </a:p>
          <a:p>
            <a:r>
              <a:rPr lang="en-US" sz="1300" b="1" dirty="0" err="1" smtClean="0">
                <a:latin typeface="Calibri" pitchFamily="34" charset="0"/>
                <a:cs typeface="Calibri" pitchFamily="34" charset="0"/>
              </a:rPr>
              <a:t>int</a:t>
            </a:r>
            <a:r>
              <a:rPr lang="en-US" sz="1300" b="1" dirty="0" smtClean="0">
                <a:latin typeface="Calibri" pitchFamily="34" charset="0"/>
                <a:cs typeface="Calibri" pitchFamily="34" charset="0"/>
              </a:rPr>
              <a:t> </a:t>
            </a:r>
            <a:r>
              <a:rPr lang="en-US" sz="1300" b="1" dirty="0" err="1" smtClean="0">
                <a:latin typeface="Calibri" pitchFamily="34" charset="0"/>
                <a:cs typeface="Calibri" pitchFamily="34" charset="0"/>
              </a:rPr>
              <a:t>hashCode</a:t>
            </a:r>
            <a:r>
              <a:rPr lang="en-US" sz="1300" b="1" dirty="0" smtClean="0">
                <a:latin typeface="Calibri" pitchFamily="34" charset="0"/>
                <a:cs typeface="Calibri" pitchFamily="34" charset="0"/>
              </a:rPr>
              <a:t>()</a:t>
            </a:r>
            <a:endParaRPr lang="en-US" sz="1300" dirty="0" smtClean="0">
              <a:latin typeface="Calibri" pitchFamily="34" charset="0"/>
              <a:cs typeface="Calibri" pitchFamily="34" charset="0"/>
            </a:endParaRPr>
          </a:p>
          <a:p>
            <a:pPr lvl="1"/>
            <a:r>
              <a:rPr lang="en-US" sz="1300" dirty="0" smtClean="0">
                <a:latin typeface="Calibri" pitchFamily="34" charset="0"/>
                <a:cs typeface="Calibri" pitchFamily="34" charset="0"/>
              </a:rPr>
              <a:t>Returns the hash code value of the present value, if any, or 0 (zero) if no value is present.</a:t>
            </a:r>
          </a:p>
          <a:p>
            <a:r>
              <a:rPr lang="en-US" sz="1300" b="1" dirty="0" smtClean="0">
                <a:latin typeface="Calibri" pitchFamily="34" charset="0"/>
                <a:cs typeface="Calibri" pitchFamily="34" charset="0"/>
              </a:rPr>
              <a:t>void </a:t>
            </a:r>
            <a:r>
              <a:rPr lang="en-US" sz="1300" b="1" dirty="0" err="1" smtClean="0">
                <a:latin typeface="Calibri" pitchFamily="34" charset="0"/>
                <a:cs typeface="Calibri" pitchFamily="34" charset="0"/>
              </a:rPr>
              <a:t>ifPresent</a:t>
            </a:r>
            <a:r>
              <a:rPr lang="en-US" sz="1300" b="1" dirty="0" smtClean="0">
                <a:latin typeface="Calibri" pitchFamily="34" charset="0"/>
                <a:cs typeface="Calibri" pitchFamily="34" charset="0"/>
              </a:rPr>
              <a:t>(Consumer&lt;? super T&gt; consumer)</a:t>
            </a:r>
            <a:endParaRPr lang="en-US" sz="1300" dirty="0" smtClean="0">
              <a:latin typeface="Calibri" pitchFamily="34" charset="0"/>
              <a:cs typeface="Calibri" pitchFamily="34" charset="0"/>
            </a:endParaRPr>
          </a:p>
          <a:p>
            <a:pPr lvl="1"/>
            <a:r>
              <a:rPr lang="en-US" sz="1300" dirty="0" smtClean="0">
                <a:latin typeface="Calibri" pitchFamily="34" charset="0"/>
                <a:cs typeface="Calibri" pitchFamily="34" charset="0"/>
              </a:rPr>
              <a:t>If a value is present, it invokes the specified consumer with the value, otherwise does nothing.</a:t>
            </a:r>
          </a:p>
          <a:p>
            <a:r>
              <a:rPr lang="en-US" sz="1300" b="1" dirty="0" err="1" smtClean="0">
                <a:latin typeface="Calibri" pitchFamily="34" charset="0"/>
                <a:cs typeface="Calibri" pitchFamily="34" charset="0"/>
              </a:rPr>
              <a:t>boolean</a:t>
            </a:r>
            <a:r>
              <a:rPr lang="en-US" sz="1300" b="1" dirty="0" smtClean="0">
                <a:latin typeface="Calibri" pitchFamily="34" charset="0"/>
                <a:cs typeface="Calibri" pitchFamily="34" charset="0"/>
              </a:rPr>
              <a:t> </a:t>
            </a:r>
            <a:r>
              <a:rPr lang="en-US" sz="1300" b="1" dirty="0" err="1" smtClean="0">
                <a:latin typeface="Calibri" pitchFamily="34" charset="0"/>
                <a:cs typeface="Calibri" pitchFamily="34" charset="0"/>
              </a:rPr>
              <a:t>isPresent</a:t>
            </a:r>
            <a:r>
              <a:rPr lang="en-US" sz="1300" b="1" dirty="0" smtClean="0">
                <a:latin typeface="Calibri" pitchFamily="34" charset="0"/>
                <a:cs typeface="Calibri" pitchFamily="34" charset="0"/>
              </a:rPr>
              <a:t>()</a:t>
            </a:r>
            <a:endParaRPr lang="en-US" sz="1300" dirty="0" smtClean="0">
              <a:latin typeface="Calibri" pitchFamily="34" charset="0"/>
              <a:cs typeface="Calibri" pitchFamily="34" charset="0"/>
            </a:endParaRPr>
          </a:p>
          <a:p>
            <a:pPr lvl="1"/>
            <a:r>
              <a:rPr lang="en-US" sz="1300" dirty="0" smtClean="0">
                <a:latin typeface="Calibri" pitchFamily="34" charset="0"/>
                <a:cs typeface="Calibri" pitchFamily="34" charset="0"/>
              </a:rPr>
              <a:t>Returns true if there is a value present, otherwise false.</a:t>
            </a:r>
          </a:p>
          <a:p>
            <a:r>
              <a:rPr lang="en-US" sz="1300" b="1" dirty="0" smtClean="0">
                <a:latin typeface="Calibri" pitchFamily="34" charset="0"/>
                <a:cs typeface="Calibri" pitchFamily="34" charset="0"/>
              </a:rPr>
              <a:t>static &lt;T&gt; Optional&lt;T&gt; of(T value)</a:t>
            </a:r>
            <a:endParaRPr lang="en-US" sz="1300" dirty="0" smtClean="0">
              <a:latin typeface="Calibri" pitchFamily="34" charset="0"/>
              <a:cs typeface="Calibri" pitchFamily="34" charset="0"/>
            </a:endParaRPr>
          </a:p>
          <a:p>
            <a:pPr lvl="1"/>
            <a:r>
              <a:rPr lang="en-US" sz="1300" dirty="0" smtClean="0">
                <a:latin typeface="Calibri" pitchFamily="34" charset="0"/>
                <a:cs typeface="Calibri" pitchFamily="34" charset="0"/>
              </a:rPr>
              <a:t>Returns an Optional with the specified present non-null value.</a:t>
            </a:r>
          </a:p>
          <a:p>
            <a:r>
              <a:rPr lang="en-US" sz="1300" b="1" dirty="0" smtClean="0">
                <a:latin typeface="Calibri" pitchFamily="34" charset="0"/>
                <a:cs typeface="Calibri" pitchFamily="34" charset="0"/>
              </a:rPr>
              <a:t>static &lt;T&gt; Optional&lt;T&gt; </a:t>
            </a:r>
            <a:r>
              <a:rPr lang="en-US" sz="1300" b="1" dirty="0" err="1" smtClean="0">
                <a:latin typeface="Calibri" pitchFamily="34" charset="0"/>
                <a:cs typeface="Calibri" pitchFamily="34" charset="0"/>
              </a:rPr>
              <a:t>ofNullable</a:t>
            </a:r>
            <a:r>
              <a:rPr lang="en-US" sz="1300" b="1" dirty="0" smtClean="0">
                <a:latin typeface="Calibri" pitchFamily="34" charset="0"/>
                <a:cs typeface="Calibri" pitchFamily="34" charset="0"/>
              </a:rPr>
              <a:t>(T value)</a:t>
            </a:r>
            <a:endParaRPr lang="en-US" sz="1300" dirty="0" smtClean="0">
              <a:latin typeface="Calibri" pitchFamily="34" charset="0"/>
              <a:cs typeface="Calibri" pitchFamily="34" charset="0"/>
            </a:endParaRPr>
          </a:p>
          <a:p>
            <a:pPr lvl="1"/>
            <a:r>
              <a:rPr lang="en-US" sz="1300" dirty="0" smtClean="0">
                <a:latin typeface="Calibri" pitchFamily="34" charset="0"/>
                <a:cs typeface="Calibri" pitchFamily="34" charset="0"/>
              </a:rPr>
              <a:t>Returns an Optional describing the specified value, if non-null, otherwise returns an empty Optional</a:t>
            </a:r>
            <a:r>
              <a:rPr lang="en-US" sz="1300" dirty="0" smtClean="0">
                <a:latin typeface="Calibri" pitchFamily="34" charset="0"/>
                <a:cs typeface="Calibri" pitchFamily="34" charset="0"/>
              </a:rPr>
              <a:t>.</a:t>
            </a:r>
            <a:endParaRPr lang="en-US" sz="1300" dirty="0" smtClean="0">
              <a:latin typeface="Calibri" pitchFamily="34" charset="0"/>
              <a:cs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
          <p:cNvSpPr>
            <a:spLocks noGrp="1"/>
          </p:cNvSpPr>
          <p:nvPr>
            <p:ph type="title"/>
          </p:nvPr>
        </p:nvSpPr>
        <p:spPr>
          <a:xfrm>
            <a:off x="609600" y="117475"/>
            <a:ext cx="8534400" cy="1006475"/>
          </a:xfrm>
        </p:spPr>
        <p:txBody>
          <a:bodyPr/>
          <a:lstStyle/>
          <a:p>
            <a:r>
              <a:rPr lang="en-IN" sz="2400" b="1" dirty="0" smtClean="0">
                <a:latin typeface="Calibri" pitchFamily="34" charset="0"/>
                <a:cs typeface="Calibri" pitchFamily="34" charset="0"/>
              </a:rPr>
              <a:t>Method Continue…</a:t>
            </a:r>
            <a:endParaRPr lang="en-US" sz="2400" b="1" dirty="0">
              <a:latin typeface="Calibri" pitchFamily="34" charset="0"/>
              <a:cs typeface="Calibri" pitchFamily="34" charset="0"/>
            </a:endParaRPr>
          </a:p>
        </p:txBody>
      </p:sp>
      <p:sp>
        <p:nvSpPr>
          <p:cNvPr id="4" name="Rectangle 2"/>
          <p:cNvSpPr>
            <a:spLocks noGrp="1"/>
          </p:cNvSpPr>
          <p:nvPr>
            <p:ph sz="quarter" idx="13"/>
          </p:nvPr>
        </p:nvSpPr>
        <p:spPr>
          <a:xfrm>
            <a:off x="609600" y="1419622"/>
            <a:ext cx="7922840" cy="3528392"/>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rmAutofit/>
          </a:bodyPr>
          <a:lstStyle>
            <a:extLst/>
          </a:lstStyle>
          <a:p>
            <a:r>
              <a:rPr lang="en-US" sz="1400" b="1" dirty="0" smtClean="0">
                <a:latin typeface="Calibri" pitchFamily="34" charset="0"/>
                <a:cs typeface="Calibri" pitchFamily="34" charset="0"/>
              </a:rPr>
              <a:t>T </a:t>
            </a:r>
            <a:r>
              <a:rPr lang="en-US" sz="1400" b="1" dirty="0" err="1" smtClean="0">
                <a:latin typeface="Calibri" pitchFamily="34" charset="0"/>
                <a:cs typeface="Calibri" pitchFamily="34" charset="0"/>
              </a:rPr>
              <a:t>orElse</a:t>
            </a:r>
            <a:r>
              <a:rPr lang="en-US" sz="1400" b="1" dirty="0" smtClean="0">
                <a:latin typeface="Calibri" pitchFamily="34" charset="0"/>
                <a:cs typeface="Calibri" pitchFamily="34" charset="0"/>
              </a:rPr>
              <a:t>(T other)</a:t>
            </a:r>
            <a:endParaRPr lang="en-US" sz="1400" dirty="0" smtClean="0">
              <a:latin typeface="Calibri" pitchFamily="34" charset="0"/>
              <a:cs typeface="Calibri" pitchFamily="34" charset="0"/>
            </a:endParaRPr>
          </a:p>
          <a:p>
            <a:pPr lvl="1"/>
            <a:r>
              <a:rPr lang="en-US" sz="1400" dirty="0" smtClean="0">
                <a:latin typeface="Calibri" pitchFamily="34" charset="0"/>
                <a:cs typeface="Calibri" pitchFamily="34" charset="0"/>
              </a:rPr>
              <a:t>Returns the value if present, otherwise returns other</a:t>
            </a:r>
            <a:r>
              <a:rPr lang="en-US" sz="1400" dirty="0" smtClean="0">
                <a:latin typeface="Calibri" pitchFamily="34" charset="0"/>
                <a:cs typeface="Calibri" pitchFamily="34" charset="0"/>
              </a:rPr>
              <a:t>.</a:t>
            </a:r>
          </a:p>
          <a:p>
            <a:r>
              <a:rPr lang="en-US" sz="1400" b="1" dirty="0" smtClean="0">
                <a:latin typeface="Calibri" pitchFamily="34" charset="0"/>
                <a:cs typeface="Calibri" pitchFamily="34" charset="0"/>
              </a:rPr>
              <a:t>T </a:t>
            </a:r>
            <a:r>
              <a:rPr lang="en-US" sz="1400" b="1" dirty="0" err="1" smtClean="0">
                <a:latin typeface="Calibri" pitchFamily="34" charset="0"/>
                <a:cs typeface="Calibri" pitchFamily="34" charset="0"/>
              </a:rPr>
              <a:t>orElseGet</a:t>
            </a:r>
            <a:r>
              <a:rPr lang="en-US" sz="1400" b="1" dirty="0" smtClean="0">
                <a:latin typeface="Calibri" pitchFamily="34" charset="0"/>
                <a:cs typeface="Calibri" pitchFamily="34" charset="0"/>
              </a:rPr>
              <a:t>(Supplier&lt;? extends T&gt; other)</a:t>
            </a:r>
            <a:endParaRPr lang="en-US" sz="1400" dirty="0" smtClean="0">
              <a:latin typeface="Calibri" pitchFamily="34" charset="0"/>
              <a:cs typeface="Calibri" pitchFamily="34" charset="0"/>
            </a:endParaRPr>
          </a:p>
          <a:p>
            <a:pPr lvl="1"/>
            <a:r>
              <a:rPr lang="en-US" sz="1400" dirty="0" smtClean="0">
                <a:latin typeface="Calibri" pitchFamily="34" charset="0"/>
                <a:cs typeface="Calibri" pitchFamily="34" charset="0"/>
              </a:rPr>
              <a:t>Returns the value if present, otherwise invokes other and returns the result of that invocation.</a:t>
            </a:r>
          </a:p>
          <a:p>
            <a:r>
              <a:rPr lang="en-US" sz="1400" b="1" dirty="0" smtClean="0">
                <a:latin typeface="Calibri" pitchFamily="34" charset="0"/>
                <a:cs typeface="Calibri" pitchFamily="34" charset="0"/>
              </a:rPr>
              <a:t>&lt;X extends </a:t>
            </a:r>
            <a:r>
              <a:rPr lang="en-US" sz="1400" b="1" dirty="0" err="1" smtClean="0">
                <a:latin typeface="Calibri" pitchFamily="34" charset="0"/>
                <a:cs typeface="Calibri" pitchFamily="34" charset="0"/>
              </a:rPr>
              <a:t>Throwable</a:t>
            </a:r>
            <a:r>
              <a:rPr lang="en-US" sz="1400" b="1" dirty="0" smtClean="0">
                <a:latin typeface="Calibri" pitchFamily="34" charset="0"/>
                <a:cs typeface="Calibri" pitchFamily="34" charset="0"/>
              </a:rPr>
              <a:t>&gt; T </a:t>
            </a:r>
            <a:r>
              <a:rPr lang="en-US" sz="1400" b="1" dirty="0" err="1" smtClean="0">
                <a:latin typeface="Calibri" pitchFamily="34" charset="0"/>
                <a:cs typeface="Calibri" pitchFamily="34" charset="0"/>
              </a:rPr>
              <a:t>orElseThrow</a:t>
            </a:r>
            <a:r>
              <a:rPr lang="en-US" sz="1400" b="1" dirty="0" smtClean="0">
                <a:latin typeface="Calibri" pitchFamily="34" charset="0"/>
                <a:cs typeface="Calibri" pitchFamily="34" charset="0"/>
              </a:rPr>
              <a:t>(Supplier&lt;? extends X&gt; </a:t>
            </a:r>
            <a:r>
              <a:rPr lang="en-US" sz="1400" b="1" dirty="0" err="1" smtClean="0">
                <a:latin typeface="Calibri" pitchFamily="34" charset="0"/>
                <a:cs typeface="Calibri" pitchFamily="34" charset="0"/>
              </a:rPr>
              <a:t>exceptionSupplier</a:t>
            </a:r>
            <a:r>
              <a:rPr lang="en-US" sz="1400" b="1" dirty="0" smtClean="0">
                <a:latin typeface="Calibri" pitchFamily="34" charset="0"/>
                <a:cs typeface="Calibri" pitchFamily="34" charset="0"/>
              </a:rPr>
              <a:t>)</a:t>
            </a:r>
            <a:endParaRPr lang="en-US" sz="1400" dirty="0" smtClean="0">
              <a:latin typeface="Calibri" pitchFamily="34" charset="0"/>
              <a:cs typeface="Calibri" pitchFamily="34" charset="0"/>
            </a:endParaRPr>
          </a:p>
          <a:p>
            <a:pPr lvl="1"/>
            <a:r>
              <a:rPr lang="en-US" sz="1400" dirty="0" smtClean="0">
                <a:latin typeface="Calibri" pitchFamily="34" charset="0"/>
                <a:cs typeface="Calibri" pitchFamily="34" charset="0"/>
              </a:rPr>
              <a:t>Returns the contained value, if present, otherwise throws an exception to be created by the provided supplier.</a:t>
            </a:r>
          </a:p>
          <a:p>
            <a:r>
              <a:rPr lang="en-US" sz="1400" b="1" dirty="0" smtClean="0">
                <a:latin typeface="Calibri" pitchFamily="34" charset="0"/>
                <a:cs typeface="Calibri" pitchFamily="34" charset="0"/>
              </a:rPr>
              <a:t>String </a:t>
            </a:r>
            <a:r>
              <a:rPr lang="en-US" sz="1400" b="1" dirty="0" err="1" smtClean="0">
                <a:latin typeface="Calibri" pitchFamily="34" charset="0"/>
                <a:cs typeface="Calibri" pitchFamily="34" charset="0"/>
              </a:rPr>
              <a:t>toString</a:t>
            </a:r>
            <a:r>
              <a:rPr lang="en-US" sz="1400" b="1" dirty="0" smtClean="0">
                <a:latin typeface="Calibri" pitchFamily="34" charset="0"/>
                <a:cs typeface="Calibri" pitchFamily="34" charset="0"/>
              </a:rPr>
              <a:t>()</a:t>
            </a:r>
            <a:endParaRPr lang="en-US" sz="1400" dirty="0" smtClean="0">
              <a:latin typeface="Calibri" pitchFamily="34" charset="0"/>
              <a:cs typeface="Calibri" pitchFamily="34" charset="0"/>
            </a:endParaRPr>
          </a:p>
          <a:p>
            <a:pPr lvl="1"/>
            <a:r>
              <a:rPr lang="en-US" sz="1400" dirty="0" smtClean="0">
                <a:latin typeface="Calibri" pitchFamily="34" charset="0"/>
                <a:cs typeface="Calibri" pitchFamily="34" charset="0"/>
              </a:rPr>
              <a:t>Returns a non-empty string representation of this Optional suitable for debugging</a:t>
            </a:r>
            <a:r>
              <a:rPr lang="en-US" sz="1400" dirty="0" smtClean="0">
                <a:latin typeface="Calibri" pitchFamily="34" charset="0"/>
                <a:cs typeface="Calibri" pitchFamily="34" charset="0"/>
              </a:rPr>
              <a:t>.</a:t>
            </a:r>
            <a:endParaRPr lang="en-US" sz="1400" dirty="0" smtClean="0">
              <a:latin typeface="Calibri" pitchFamily="34" charset="0"/>
              <a:cs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1"/>
          <p:cNvSpPr>
            <a:spLocks noGrp="1"/>
          </p:cNvSpPr>
          <p:nvPr>
            <p:ph type="title"/>
          </p:nvPr>
        </p:nvSpPr>
        <p:spPr>
          <a:xfrm>
            <a:off x="609600" y="117475"/>
            <a:ext cx="8534400" cy="1006475"/>
          </a:xfrm>
        </p:spPr>
        <p:txBody>
          <a:bodyPr/>
          <a:lstStyle/>
          <a:p>
            <a:r>
              <a:rPr lang="en-US" sz="2800" b="1" smtClean="0">
                <a:latin typeface="Calibri" pitchFamily="34" charset="0"/>
              </a:rPr>
              <a:t>Questions</a:t>
            </a:r>
            <a:endParaRPr lang="en-IN" sz="2800" b="1" smtClean="0">
              <a:latin typeface="Calibri" pitchFamily="34" charset="0"/>
            </a:endParaRPr>
          </a:p>
        </p:txBody>
      </p:sp>
      <p:pic>
        <p:nvPicPr>
          <p:cNvPr id="95236" name="Picture 2"/>
          <p:cNvPicPr>
            <a:picLocks noChangeAspect="1" noChangeArrowheads="1"/>
          </p:cNvPicPr>
          <p:nvPr/>
        </p:nvPicPr>
        <p:blipFill>
          <a:blip r:embed="rId3" cstate="print"/>
          <a:srcRect/>
          <a:stretch>
            <a:fillRect/>
          </a:stretch>
        </p:blipFill>
        <p:spPr bwMode="auto">
          <a:xfrm>
            <a:off x="2881313" y="1481138"/>
            <a:ext cx="3635375" cy="3557587"/>
          </a:xfrm>
          <a:prstGeom prst="rect">
            <a:avLst/>
          </a:prstGeom>
          <a:noFill/>
          <a:ln w="9525">
            <a:noFill/>
            <a:miter lim="800000"/>
            <a:headEnd/>
            <a:tailEnd/>
          </a:ln>
        </p:spPr>
      </p:pic>
    </p:spTree>
  </p:cSld>
  <p:clrMapOvr>
    <a:masterClrMapping/>
  </p:clrMapOvr>
  <p:transition spd="med">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p:cNvSpPr>
          <p:nvPr>
            <p:ph type="title"/>
          </p:nvPr>
        </p:nvSpPr>
        <p:spPr>
          <a:xfrm>
            <a:off x="609600" y="117475"/>
            <a:ext cx="8534400" cy="1006475"/>
          </a:xfrm>
        </p:spPr>
        <p:txBody>
          <a:bodyPr/>
          <a:lstStyle/>
          <a:p>
            <a:pPr eaLnBrk="1" hangingPunct="1"/>
            <a:r>
              <a:rPr lang="en-US" sz="4000" b="1" smtClean="0">
                <a:latin typeface="Calibri" pitchFamily="34" charset="0"/>
              </a:rPr>
              <a:t>Agenda</a:t>
            </a:r>
          </a:p>
        </p:txBody>
      </p:sp>
      <p:sp>
        <p:nvSpPr>
          <p:cNvPr id="4" name="Rectangle 2"/>
          <p:cNvSpPr>
            <a:spLocks noGrp="1"/>
          </p:cNvSpPr>
          <p:nvPr>
            <p:ph sz="quarter" idx="13"/>
          </p:nvPr>
        </p:nvSpPr>
        <p:spPr>
          <a:xfrm>
            <a:off x="609600" y="1419622"/>
            <a:ext cx="7922840" cy="3528392"/>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rmAutofit/>
          </a:bodyPr>
          <a:lstStyle>
            <a:extLst/>
          </a:lstStyle>
          <a:p>
            <a:pPr>
              <a:buFont typeface="Wingdings" pitchFamily="2" charset="2"/>
              <a:buNone/>
              <a:defRPr/>
            </a:pPr>
            <a:r>
              <a:rPr lang="en-US" sz="1600" b="1" dirty="0" smtClean="0">
                <a:solidFill>
                  <a:schemeClr val="tx1"/>
                </a:solidFill>
                <a:latin typeface="Calibri" pitchFamily="34" charset="0"/>
              </a:rPr>
              <a:t>Today we will cover the following two modules:</a:t>
            </a:r>
          </a:p>
          <a:p>
            <a:pPr>
              <a:buFont typeface="Wingdings" pitchFamily="2" charset="2"/>
              <a:buChar char="q"/>
              <a:defRPr/>
            </a:pPr>
            <a:r>
              <a:rPr lang="en-US" sz="1600" b="1" dirty="0" smtClean="0">
                <a:latin typeface="Calibri" pitchFamily="34" charset="0"/>
                <a:cs typeface="Calibri" pitchFamily="34" charset="0"/>
              </a:rPr>
              <a:t>Java 8 new Features.</a:t>
            </a:r>
          </a:p>
          <a:p>
            <a:pPr marL="0" indent="0" eaLnBrk="1" fontAlgn="auto" hangingPunct="1">
              <a:spcAft>
                <a:spcPts val="0"/>
              </a:spcAft>
              <a:buClr>
                <a:schemeClr val="tx1">
                  <a:shade val="95000"/>
                </a:schemeClr>
              </a:buClr>
              <a:buFont typeface="Wingdings"/>
              <a:buNone/>
              <a:defRPr/>
            </a:pPr>
            <a:r>
              <a:rPr lang="en-SG" sz="1600" dirty="0" smtClean="0">
                <a:latin typeface="Calibri" pitchFamily="34" charset="0"/>
                <a:cs typeface="Times New Roman" pitchFamily="18" charset="0"/>
              </a:rPr>
              <a:t/>
            </a:r>
            <a:br>
              <a:rPr lang="en-SG" sz="1600" dirty="0" smtClean="0">
                <a:latin typeface="Calibri" pitchFamily="34" charset="0"/>
                <a:cs typeface="Times New Roman" pitchFamily="18" charset="0"/>
              </a:rPr>
            </a:br>
            <a:endParaRPr lang="en-US" sz="1600" dirty="0">
              <a:solidFill>
                <a:schemeClr val="tx1"/>
              </a:solidFill>
              <a:latin typeface="Calibri" pitchFamily="34" charset="0"/>
              <a:cs typeface="Times New Roman" pitchFamily="18" charset="0"/>
            </a:endParaRPr>
          </a:p>
        </p:txBody>
      </p:sp>
    </p:spTree>
  </p:cSld>
  <p:clrMapOvr>
    <a:masterClrMapping/>
  </p:clrMapOvr>
  <p:transition spd="med">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
          <p:cNvSpPr>
            <a:spLocks noGrp="1"/>
          </p:cNvSpPr>
          <p:nvPr>
            <p:ph type="title"/>
          </p:nvPr>
        </p:nvSpPr>
        <p:spPr>
          <a:xfrm>
            <a:off x="609600" y="117475"/>
            <a:ext cx="8534400" cy="1006475"/>
          </a:xfrm>
        </p:spPr>
        <p:txBody>
          <a:bodyPr/>
          <a:lstStyle/>
          <a:p>
            <a:pPr eaLnBrk="1" hangingPunct="1"/>
            <a:r>
              <a:rPr lang="en-US" sz="2400" b="1" dirty="0" smtClean="0">
                <a:latin typeface="Calibri" pitchFamily="34" charset="0"/>
                <a:cs typeface="Calibri" pitchFamily="34" charset="0"/>
              </a:rPr>
              <a:t>Java 8 - New Date/Time </a:t>
            </a:r>
            <a:r>
              <a:rPr lang="en-US" sz="2400" b="1" dirty="0" smtClean="0">
                <a:latin typeface="Calibri" pitchFamily="34" charset="0"/>
                <a:cs typeface="Calibri" pitchFamily="34" charset="0"/>
              </a:rPr>
              <a:t>API</a:t>
            </a:r>
            <a:endParaRPr lang="en-US" sz="2400" b="1" dirty="0" smtClean="0">
              <a:latin typeface="Calibri" pitchFamily="34" charset="0"/>
              <a:cs typeface="Calibri" pitchFamily="34" charset="0"/>
            </a:endParaRPr>
          </a:p>
        </p:txBody>
      </p:sp>
      <p:sp>
        <p:nvSpPr>
          <p:cNvPr id="4" name="Rectangle 2"/>
          <p:cNvSpPr>
            <a:spLocks noGrp="1"/>
          </p:cNvSpPr>
          <p:nvPr>
            <p:ph sz="quarter" idx="13"/>
          </p:nvPr>
        </p:nvSpPr>
        <p:spPr>
          <a:xfrm>
            <a:off x="609600" y="1419622"/>
            <a:ext cx="7922840" cy="3528392"/>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rmAutofit/>
          </a:bodyPr>
          <a:lstStyle>
            <a:extLst/>
          </a:lstStyle>
          <a:p>
            <a:pPr algn="just"/>
            <a:r>
              <a:rPr lang="en-US" sz="1400" dirty="0" smtClean="0">
                <a:latin typeface="Calibri" pitchFamily="34" charset="0"/>
                <a:cs typeface="Calibri" pitchFamily="34" charset="0"/>
              </a:rPr>
              <a:t>With Java 8, a new Date-Time API is introduced to cover the following drawbacks of old date-time API</a:t>
            </a:r>
            <a:r>
              <a:rPr lang="en-US" sz="1400" dirty="0" smtClean="0">
                <a:latin typeface="Calibri" pitchFamily="34" charset="0"/>
                <a:cs typeface="Calibri" pitchFamily="34" charset="0"/>
              </a:rPr>
              <a:t>.</a:t>
            </a:r>
          </a:p>
          <a:p>
            <a:pPr lvl="1" algn="just"/>
            <a:r>
              <a:rPr lang="en-US" sz="1400" b="1" dirty="0" smtClean="0">
                <a:latin typeface="Calibri" pitchFamily="34" charset="0"/>
                <a:cs typeface="Calibri" pitchFamily="34" charset="0"/>
              </a:rPr>
              <a:t>Thread Safety</a:t>
            </a:r>
            <a:r>
              <a:rPr lang="en-US" sz="1400" dirty="0" smtClean="0">
                <a:latin typeface="Calibri" pitchFamily="34" charset="0"/>
                <a:cs typeface="Calibri" pitchFamily="34" charset="0"/>
              </a:rPr>
              <a:t> – The </a:t>
            </a:r>
            <a:r>
              <a:rPr lang="en-US" sz="1400" i="1" dirty="0" smtClean="0">
                <a:latin typeface="Calibri" pitchFamily="34" charset="0"/>
                <a:cs typeface="Calibri" pitchFamily="34" charset="0"/>
              </a:rPr>
              <a:t>Date</a:t>
            </a:r>
            <a:r>
              <a:rPr lang="en-US" sz="1400" dirty="0" smtClean="0">
                <a:latin typeface="Calibri" pitchFamily="34" charset="0"/>
                <a:cs typeface="Calibri" pitchFamily="34" charset="0"/>
              </a:rPr>
              <a:t> and </a:t>
            </a:r>
            <a:r>
              <a:rPr lang="en-US" sz="1400" i="1" dirty="0" smtClean="0">
                <a:latin typeface="Calibri" pitchFamily="34" charset="0"/>
                <a:cs typeface="Calibri" pitchFamily="34" charset="0"/>
              </a:rPr>
              <a:t>Calendar</a:t>
            </a:r>
            <a:r>
              <a:rPr lang="en-US" sz="1400" dirty="0" smtClean="0">
                <a:latin typeface="Calibri" pitchFamily="34" charset="0"/>
                <a:cs typeface="Calibri" pitchFamily="34" charset="0"/>
              </a:rPr>
              <a:t> classes are not thread safe, leaving developers to deal with the headache of hard to debug concurrency issues and to write additional code to handle thread safety. On the contrary the new </a:t>
            </a:r>
            <a:r>
              <a:rPr lang="en-US" sz="1400" i="1" dirty="0" smtClean="0">
                <a:latin typeface="Calibri" pitchFamily="34" charset="0"/>
                <a:cs typeface="Calibri" pitchFamily="34" charset="0"/>
              </a:rPr>
              <a:t>Date</a:t>
            </a:r>
            <a:r>
              <a:rPr lang="en-US" sz="1400" dirty="0" smtClean="0">
                <a:latin typeface="Calibri" pitchFamily="34" charset="0"/>
                <a:cs typeface="Calibri" pitchFamily="34" charset="0"/>
              </a:rPr>
              <a:t> and </a:t>
            </a:r>
            <a:r>
              <a:rPr lang="en-US" sz="1400" i="1" dirty="0" smtClean="0">
                <a:latin typeface="Calibri" pitchFamily="34" charset="0"/>
                <a:cs typeface="Calibri" pitchFamily="34" charset="0"/>
              </a:rPr>
              <a:t>Time</a:t>
            </a:r>
            <a:r>
              <a:rPr lang="en-US" sz="1400" dirty="0" smtClean="0">
                <a:latin typeface="Calibri" pitchFamily="34" charset="0"/>
                <a:cs typeface="Calibri" pitchFamily="34" charset="0"/>
              </a:rPr>
              <a:t> APIs introduced in Java 8 are immutable and thread safe, thus taking that concurrency headache away from developers</a:t>
            </a:r>
            <a:r>
              <a:rPr lang="en-US" sz="1400" dirty="0" smtClean="0">
                <a:latin typeface="Calibri" pitchFamily="34" charset="0"/>
                <a:cs typeface="Calibri" pitchFamily="34" charset="0"/>
              </a:rPr>
              <a:t>.</a:t>
            </a:r>
          </a:p>
          <a:p>
            <a:pPr lvl="1" algn="just"/>
            <a:r>
              <a:rPr lang="en-US" sz="1400" b="1" dirty="0" smtClean="0">
                <a:latin typeface="Calibri" pitchFamily="34" charset="0"/>
                <a:cs typeface="Calibri" pitchFamily="34" charset="0"/>
              </a:rPr>
              <a:t>Poor design</a:t>
            </a:r>
            <a:r>
              <a:rPr lang="en-US" sz="1400" dirty="0" smtClean="0">
                <a:latin typeface="Calibri" pitchFamily="34" charset="0"/>
                <a:cs typeface="Calibri" pitchFamily="34" charset="0"/>
              </a:rPr>
              <a:t> − Default Date starts from 1900, month starts from 1, and day starts from 0, so no uniformity. The old API had less direct methods for date operations. The new API provides numerous utility methods for such operations</a:t>
            </a:r>
            <a:r>
              <a:rPr lang="en-US" sz="1400" dirty="0" smtClean="0">
                <a:latin typeface="Calibri" pitchFamily="34" charset="0"/>
                <a:cs typeface="Calibri" pitchFamily="34" charset="0"/>
              </a:rPr>
              <a:t>.</a:t>
            </a:r>
          </a:p>
          <a:p>
            <a:pPr lvl="1" algn="just"/>
            <a:r>
              <a:rPr lang="en-US" sz="1400" b="1" i="1" dirty="0" err="1" smtClean="0">
                <a:latin typeface="Calibri" pitchFamily="34" charset="0"/>
                <a:cs typeface="Calibri" pitchFamily="34" charset="0"/>
              </a:rPr>
              <a:t>ZonedDate</a:t>
            </a:r>
            <a:r>
              <a:rPr lang="en-US" sz="1400" b="1" dirty="0" smtClean="0">
                <a:latin typeface="Calibri" pitchFamily="34" charset="0"/>
                <a:cs typeface="Calibri" pitchFamily="34" charset="0"/>
              </a:rPr>
              <a:t> and </a:t>
            </a:r>
            <a:r>
              <a:rPr lang="en-US" sz="1400" b="1" i="1" dirty="0" smtClean="0">
                <a:latin typeface="Calibri" pitchFamily="34" charset="0"/>
                <a:cs typeface="Calibri" pitchFamily="34" charset="0"/>
              </a:rPr>
              <a:t>Time</a:t>
            </a:r>
            <a:r>
              <a:rPr lang="en-US" sz="1400" dirty="0" smtClean="0">
                <a:latin typeface="Calibri" pitchFamily="34" charset="0"/>
                <a:cs typeface="Calibri" pitchFamily="34" charset="0"/>
              </a:rPr>
              <a:t> – Developers had to write additional logic to handle </a:t>
            </a:r>
            <a:r>
              <a:rPr lang="en-US" sz="1400" dirty="0" err="1" smtClean="0">
                <a:latin typeface="Calibri" pitchFamily="34" charset="0"/>
                <a:cs typeface="Calibri" pitchFamily="34" charset="0"/>
              </a:rPr>
              <a:t>timezone</a:t>
            </a:r>
            <a:r>
              <a:rPr lang="en-US" sz="1400" dirty="0" smtClean="0">
                <a:latin typeface="Calibri" pitchFamily="34" charset="0"/>
                <a:cs typeface="Calibri" pitchFamily="34" charset="0"/>
              </a:rPr>
              <a:t> logic with the old APIs, whereas with the new APIs, handling of </a:t>
            </a:r>
            <a:r>
              <a:rPr lang="en-US" sz="1400" dirty="0" err="1" smtClean="0">
                <a:latin typeface="Calibri" pitchFamily="34" charset="0"/>
                <a:cs typeface="Calibri" pitchFamily="34" charset="0"/>
              </a:rPr>
              <a:t>timezone</a:t>
            </a:r>
            <a:r>
              <a:rPr lang="en-US" sz="1400" dirty="0" smtClean="0">
                <a:latin typeface="Calibri" pitchFamily="34" charset="0"/>
                <a:cs typeface="Calibri" pitchFamily="34" charset="0"/>
              </a:rPr>
              <a:t> can be done with </a:t>
            </a:r>
            <a:r>
              <a:rPr lang="en-US" sz="1400" i="1" dirty="0" smtClean="0">
                <a:latin typeface="Calibri" pitchFamily="34" charset="0"/>
                <a:cs typeface="Calibri" pitchFamily="34" charset="0"/>
              </a:rPr>
              <a:t>Local</a:t>
            </a:r>
            <a:r>
              <a:rPr lang="en-US" sz="1400" dirty="0" smtClean="0">
                <a:latin typeface="Calibri" pitchFamily="34" charset="0"/>
                <a:cs typeface="Calibri" pitchFamily="34" charset="0"/>
              </a:rPr>
              <a:t> and </a:t>
            </a:r>
            <a:r>
              <a:rPr lang="en-US" sz="1400" i="1" dirty="0" err="1" smtClean="0">
                <a:latin typeface="Calibri" pitchFamily="34" charset="0"/>
                <a:cs typeface="Calibri" pitchFamily="34" charset="0"/>
              </a:rPr>
              <a:t>ZonedDate</a:t>
            </a:r>
            <a:r>
              <a:rPr lang="en-US" sz="1400" dirty="0" smtClean="0">
                <a:latin typeface="Calibri" pitchFamily="34" charset="0"/>
                <a:cs typeface="Calibri" pitchFamily="34" charset="0"/>
              </a:rPr>
              <a:t>/</a:t>
            </a:r>
            <a:r>
              <a:rPr lang="en-US" sz="1400" i="1" dirty="0" smtClean="0">
                <a:latin typeface="Calibri" pitchFamily="34" charset="0"/>
                <a:cs typeface="Calibri" pitchFamily="34" charset="0"/>
              </a:rPr>
              <a:t>Time</a:t>
            </a:r>
            <a:r>
              <a:rPr lang="en-US" sz="1400" dirty="0" smtClean="0">
                <a:latin typeface="Calibri" pitchFamily="34" charset="0"/>
                <a:cs typeface="Calibri" pitchFamily="34" charset="0"/>
              </a:rPr>
              <a:t> APIs</a:t>
            </a:r>
            <a:r>
              <a:rPr lang="en-US" sz="1400" dirty="0" smtClean="0">
                <a:latin typeface="Calibri" pitchFamily="34" charset="0"/>
                <a:cs typeface="Calibri" pitchFamily="34" charset="0"/>
              </a:rPr>
              <a:t>.</a:t>
            </a:r>
            <a:endParaRPr lang="en-US" sz="1400" dirty="0" smtClean="0">
              <a:latin typeface="Calibri" pitchFamily="34" charset="0"/>
              <a:cs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
          <p:cNvSpPr>
            <a:spLocks noGrp="1"/>
          </p:cNvSpPr>
          <p:nvPr>
            <p:ph type="title"/>
          </p:nvPr>
        </p:nvSpPr>
        <p:spPr>
          <a:xfrm>
            <a:off x="609600" y="117475"/>
            <a:ext cx="8534400" cy="1006475"/>
          </a:xfrm>
        </p:spPr>
        <p:txBody>
          <a:bodyPr/>
          <a:lstStyle/>
          <a:p>
            <a:pPr eaLnBrk="1" hangingPunct="1"/>
            <a:r>
              <a:rPr lang="en-US" sz="2400" b="1" dirty="0" smtClean="0">
                <a:latin typeface="Calibri" pitchFamily="34" charset="0"/>
                <a:cs typeface="Calibri" pitchFamily="34" charset="0"/>
              </a:rPr>
              <a:t>Local Date-Time </a:t>
            </a:r>
            <a:r>
              <a:rPr lang="en-US" sz="2400" b="1" dirty="0" smtClean="0">
                <a:latin typeface="Calibri" pitchFamily="34" charset="0"/>
                <a:cs typeface="Calibri" pitchFamily="34" charset="0"/>
              </a:rPr>
              <a:t>API</a:t>
            </a:r>
            <a:endParaRPr lang="en-US" sz="2400" b="1" dirty="0" smtClean="0">
              <a:latin typeface="Calibri" pitchFamily="34" charset="0"/>
              <a:cs typeface="Calibri" pitchFamily="34" charset="0"/>
            </a:endParaRPr>
          </a:p>
        </p:txBody>
      </p:sp>
      <p:sp>
        <p:nvSpPr>
          <p:cNvPr id="4" name="Rectangle 2"/>
          <p:cNvSpPr>
            <a:spLocks noGrp="1"/>
          </p:cNvSpPr>
          <p:nvPr>
            <p:ph sz="quarter" idx="13"/>
          </p:nvPr>
        </p:nvSpPr>
        <p:spPr>
          <a:xfrm>
            <a:off x="609600" y="1419622"/>
            <a:ext cx="7922840" cy="3528392"/>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rmAutofit/>
          </a:bodyPr>
          <a:lstStyle>
            <a:extLst/>
          </a:lstStyle>
          <a:p>
            <a:pPr algn="just"/>
            <a:r>
              <a:rPr lang="en-US" sz="1200" dirty="0" err="1" smtClean="0"/>
              <a:t>LocalDate</a:t>
            </a:r>
            <a:r>
              <a:rPr lang="en-US" sz="1200" dirty="0" smtClean="0"/>
              <a:t>/</a:t>
            </a:r>
            <a:r>
              <a:rPr lang="en-US" sz="1200" dirty="0" err="1" smtClean="0"/>
              <a:t>LocalTime</a:t>
            </a:r>
            <a:r>
              <a:rPr lang="en-US" sz="1200" dirty="0" smtClean="0"/>
              <a:t> and </a:t>
            </a:r>
            <a:r>
              <a:rPr lang="en-US" sz="1200" dirty="0" err="1" smtClean="0"/>
              <a:t>LocalDateTime</a:t>
            </a:r>
            <a:r>
              <a:rPr lang="en-US" sz="1200" dirty="0" smtClean="0"/>
              <a:t> classes simplify the development where </a:t>
            </a:r>
            <a:r>
              <a:rPr lang="en-US" sz="1200" dirty="0" err="1" smtClean="0"/>
              <a:t>timezones</a:t>
            </a:r>
            <a:r>
              <a:rPr lang="en-US" sz="1200" dirty="0" smtClean="0"/>
              <a:t> are not required</a:t>
            </a:r>
            <a:r>
              <a:rPr lang="en-US" sz="1200" dirty="0" smtClean="0"/>
              <a:t>.</a:t>
            </a:r>
          </a:p>
          <a:p>
            <a:pPr lvl="1" algn="just">
              <a:buNone/>
            </a:pPr>
            <a:r>
              <a:rPr lang="en-US" sz="1200" b="1" dirty="0" smtClean="0">
                <a:latin typeface="Calibri" pitchFamily="34" charset="0"/>
                <a:cs typeface="Calibri" pitchFamily="34" charset="0"/>
              </a:rPr>
              <a:t>public static void main(String </a:t>
            </a:r>
            <a:r>
              <a:rPr lang="en-US" sz="1200" b="1" dirty="0" err="1" smtClean="0">
                <a:latin typeface="Calibri" pitchFamily="34" charset="0"/>
                <a:cs typeface="Calibri" pitchFamily="34" charset="0"/>
              </a:rPr>
              <a:t>args</a:t>
            </a:r>
            <a:r>
              <a:rPr lang="en-US" sz="1200" b="1" dirty="0" smtClean="0">
                <a:latin typeface="Calibri" pitchFamily="34" charset="0"/>
                <a:cs typeface="Calibri" pitchFamily="34" charset="0"/>
              </a:rPr>
              <a:t>[]) {</a:t>
            </a:r>
          </a:p>
          <a:p>
            <a:pPr lvl="1" algn="just">
              <a:buNone/>
            </a:pPr>
            <a:r>
              <a:rPr lang="en-US" sz="1200" b="1" dirty="0" smtClean="0">
                <a:latin typeface="Calibri" pitchFamily="34" charset="0"/>
                <a:cs typeface="Calibri" pitchFamily="34" charset="0"/>
              </a:rPr>
              <a:t>       // Get the current date and time</a:t>
            </a:r>
          </a:p>
          <a:p>
            <a:pPr lvl="1" algn="just">
              <a:buNone/>
            </a:pPr>
            <a:r>
              <a:rPr lang="en-US" sz="1200" b="1" dirty="0" smtClean="0">
                <a:latin typeface="Calibri" pitchFamily="34" charset="0"/>
                <a:cs typeface="Calibri" pitchFamily="34" charset="0"/>
              </a:rPr>
              <a:t>      </a:t>
            </a:r>
            <a:r>
              <a:rPr lang="en-US" sz="1200" b="1" dirty="0" err="1" smtClean="0">
                <a:latin typeface="Calibri" pitchFamily="34" charset="0"/>
                <a:cs typeface="Calibri" pitchFamily="34" charset="0"/>
              </a:rPr>
              <a:t>LocalDateTime</a:t>
            </a:r>
            <a:r>
              <a:rPr lang="en-US" sz="1200" b="1" dirty="0" smtClean="0">
                <a:latin typeface="Calibri" pitchFamily="34" charset="0"/>
                <a:cs typeface="Calibri" pitchFamily="34" charset="0"/>
              </a:rPr>
              <a:t> </a:t>
            </a:r>
            <a:r>
              <a:rPr lang="en-US" sz="1200" b="1" dirty="0" err="1" smtClean="0">
                <a:latin typeface="Calibri" pitchFamily="34" charset="0"/>
                <a:cs typeface="Calibri" pitchFamily="34" charset="0"/>
              </a:rPr>
              <a:t>currentTime</a:t>
            </a:r>
            <a:r>
              <a:rPr lang="en-US" sz="1200" b="1" dirty="0" smtClean="0">
                <a:latin typeface="Calibri" pitchFamily="34" charset="0"/>
                <a:cs typeface="Calibri" pitchFamily="34" charset="0"/>
              </a:rPr>
              <a:t> = </a:t>
            </a:r>
            <a:r>
              <a:rPr lang="en-US" sz="1200" b="1" dirty="0" err="1" smtClean="0">
                <a:latin typeface="Calibri" pitchFamily="34" charset="0"/>
                <a:cs typeface="Calibri" pitchFamily="34" charset="0"/>
              </a:rPr>
              <a:t>LocalDateTime.now</a:t>
            </a:r>
            <a:r>
              <a:rPr lang="en-US" sz="1200" b="1" dirty="0" smtClean="0">
                <a:latin typeface="Calibri" pitchFamily="34" charset="0"/>
                <a:cs typeface="Calibri" pitchFamily="34" charset="0"/>
              </a:rPr>
              <a:t>();</a:t>
            </a:r>
          </a:p>
          <a:p>
            <a:pPr lvl="1" algn="just">
              <a:buNone/>
            </a:pPr>
            <a:r>
              <a:rPr lang="en-US" sz="1200" b="1" dirty="0" smtClean="0">
                <a:latin typeface="Calibri" pitchFamily="34" charset="0"/>
                <a:cs typeface="Calibri" pitchFamily="34" charset="0"/>
              </a:rPr>
              <a:t>      </a:t>
            </a:r>
            <a:r>
              <a:rPr lang="en-US" sz="1200" b="1" dirty="0" err="1" smtClean="0">
                <a:latin typeface="Calibri" pitchFamily="34" charset="0"/>
                <a:cs typeface="Calibri" pitchFamily="34" charset="0"/>
              </a:rPr>
              <a:t>System.out.println</a:t>
            </a:r>
            <a:r>
              <a:rPr lang="en-US" sz="1200" b="1" dirty="0" smtClean="0">
                <a:latin typeface="Calibri" pitchFamily="34" charset="0"/>
                <a:cs typeface="Calibri" pitchFamily="34" charset="0"/>
              </a:rPr>
              <a:t>("Current </a:t>
            </a:r>
            <a:r>
              <a:rPr lang="en-US" sz="1200" b="1" dirty="0" err="1" smtClean="0">
                <a:latin typeface="Calibri" pitchFamily="34" charset="0"/>
                <a:cs typeface="Calibri" pitchFamily="34" charset="0"/>
              </a:rPr>
              <a:t>DateTime</a:t>
            </a:r>
            <a:r>
              <a:rPr lang="en-US" sz="1200" b="1" dirty="0" smtClean="0">
                <a:latin typeface="Calibri" pitchFamily="34" charset="0"/>
                <a:cs typeface="Calibri" pitchFamily="34" charset="0"/>
              </a:rPr>
              <a:t>: " + </a:t>
            </a:r>
            <a:r>
              <a:rPr lang="en-US" sz="1200" b="1" dirty="0" err="1" smtClean="0">
                <a:latin typeface="Calibri" pitchFamily="34" charset="0"/>
                <a:cs typeface="Calibri" pitchFamily="34" charset="0"/>
              </a:rPr>
              <a:t>currentTime</a:t>
            </a:r>
            <a:r>
              <a:rPr lang="en-US" sz="1200" b="1" dirty="0" smtClean="0">
                <a:latin typeface="Calibri" pitchFamily="34" charset="0"/>
                <a:cs typeface="Calibri" pitchFamily="34" charset="0"/>
              </a:rPr>
              <a:t>);</a:t>
            </a:r>
            <a:r>
              <a:rPr lang="en-US" sz="1200" b="1" dirty="0" smtClean="0">
                <a:latin typeface="Calibri" pitchFamily="34" charset="0"/>
                <a:cs typeface="Calibri" pitchFamily="34" charset="0"/>
              </a:rPr>
              <a:t>		</a:t>
            </a:r>
          </a:p>
          <a:p>
            <a:pPr lvl="1" algn="just">
              <a:buNone/>
            </a:pPr>
            <a:r>
              <a:rPr lang="en-US" sz="1200" b="1" dirty="0" smtClean="0">
                <a:latin typeface="Calibri" pitchFamily="34" charset="0"/>
                <a:cs typeface="Calibri" pitchFamily="34" charset="0"/>
              </a:rPr>
              <a:t>      </a:t>
            </a:r>
            <a:r>
              <a:rPr lang="en-US" sz="1200" b="1" dirty="0" err="1" smtClean="0">
                <a:latin typeface="Calibri" pitchFamily="34" charset="0"/>
                <a:cs typeface="Calibri" pitchFamily="34" charset="0"/>
              </a:rPr>
              <a:t>LocalDate</a:t>
            </a:r>
            <a:r>
              <a:rPr lang="en-US" sz="1200" b="1" dirty="0" smtClean="0">
                <a:latin typeface="Calibri" pitchFamily="34" charset="0"/>
                <a:cs typeface="Calibri" pitchFamily="34" charset="0"/>
              </a:rPr>
              <a:t> date1 = </a:t>
            </a:r>
            <a:r>
              <a:rPr lang="en-US" sz="1200" b="1" dirty="0" err="1" smtClean="0">
                <a:latin typeface="Calibri" pitchFamily="34" charset="0"/>
                <a:cs typeface="Calibri" pitchFamily="34" charset="0"/>
              </a:rPr>
              <a:t>currentTime.toLocalDate</a:t>
            </a:r>
            <a:r>
              <a:rPr lang="en-US" sz="1200" b="1" dirty="0" smtClean="0">
                <a:latin typeface="Calibri" pitchFamily="34" charset="0"/>
                <a:cs typeface="Calibri" pitchFamily="34" charset="0"/>
              </a:rPr>
              <a:t>();</a:t>
            </a:r>
          </a:p>
          <a:p>
            <a:pPr lvl="1" algn="just">
              <a:buNone/>
            </a:pPr>
            <a:r>
              <a:rPr lang="en-US" sz="1200" b="1" dirty="0" smtClean="0">
                <a:latin typeface="Calibri" pitchFamily="34" charset="0"/>
                <a:cs typeface="Calibri" pitchFamily="34" charset="0"/>
              </a:rPr>
              <a:t>      </a:t>
            </a:r>
            <a:r>
              <a:rPr lang="en-US" sz="1200" b="1" dirty="0" err="1" smtClean="0">
                <a:latin typeface="Calibri" pitchFamily="34" charset="0"/>
                <a:cs typeface="Calibri" pitchFamily="34" charset="0"/>
              </a:rPr>
              <a:t>System.out.println</a:t>
            </a:r>
            <a:r>
              <a:rPr lang="en-US" sz="1200" b="1" dirty="0" smtClean="0">
                <a:latin typeface="Calibri" pitchFamily="34" charset="0"/>
                <a:cs typeface="Calibri" pitchFamily="34" charset="0"/>
              </a:rPr>
              <a:t>("date1: " + date1</a:t>
            </a:r>
            <a:r>
              <a:rPr lang="en-US" sz="1200" b="1" dirty="0" smtClean="0">
                <a:latin typeface="Calibri" pitchFamily="34" charset="0"/>
                <a:cs typeface="Calibri" pitchFamily="34" charset="0"/>
              </a:rPr>
              <a:t>);</a:t>
            </a:r>
            <a:r>
              <a:rPr lang="en-US" sz="1200" b="1" dirty="0" smtClean="0">
                <a:latin typeface="Calibri" pitchFamily="34" charset="0"/>
                <a:cs typeface="Calibri" pitchFamily="34" charset="0"/>
              </a:rPr>
              <a:t>		</a:t>
            </a:r>
          </a:p>
          <a:p>
            <a:pPr lvl="1" algn="just">
              <a:buNone/>
            </a:pPr>
            <a:r>
              <a:rPr lang="en-US" sz="1200" b="1" dirty="0" smtClean="0">
                <a:latin typeface="Calibri" pitchFamily="34" charset="0"/>
                <a:cs typeface="Calibri" pitchFamily="34" charset="0"/>
              </a:rPr>
              <a:t>      Month </a:t>
            </a:r>
            <a:r>
              <a:rPr lang="en-US" sz="1200" b="1" dirty="0" err="1" smtClean="0">
                <a:latin typeface="Calibri" pitchFamily="34" charset="0"/>
                <a:cs typeface="Calibri" pitchFamily="34" charset="0"/>
              </a:rPr>
              <a:t>month</a:t>
            </a:r>
            <a:r>
              <a:rPr lang="en-US" sz="1200" b="1" dirty="0" smtClean="0">
                <a:latin typeface="Calibri" pitchFamily="34" charset="0"/>
                <a:cs typeface="Calibri" pitchFamily="34" charset="0"/>
              </a:rPr>
              <a:t> = </a:t>
            </a:r>
            <a:r>
              <a:rPr lang="en-US" sz="1200" b="1" dirty="0" err="1" smtClean="0">
                <a:latin typeface="Calibri" pitchFamily="34" charset="0"/>
                <a:cs typeface="Calibri" pitchFamily="34" charset="0"/>
              </a:rPr>
              <a:t>currentTime.getMonth</a:t>
            </a:r>
            <a:r>
              <a:rPr lang="en-US" sz="1200" b="1" dirty="0" smtClean="0">
                <a:latin typeface="Calibri" pitchFamily="34" charset="0"/>
                <a:cs typeface="Calibri" pitchFamily="34" charset="0"/>
              </a:rPr>
              <a:t>();</a:t>
            </a:r>
          </a:p>
          <a:p>
            <a:pPr lvl="1" algn="just">
              <a:buNone/>
            </a:pPr>
            <a:r>
              <a:rPr lang="en-US" sz="1200" b="1" dirty="0" smtClean="0">
                <a:latin typeface="Calibri" pitchFamily="34" charset="0"/>
                <a:cs typeface="Calibri" pitchFamily="34" charset="0"/>
              </a:rPr>
              <a:t>      </a:t>
            </a:r>
            <a:r>
              <a:rPr lang="en-US" sz="1200" b="1" dirty="0" err="1" smtClean="0">
                <a:latin typeface="Calibri" pitchFamily="34" charset="0"/>
                <a:cs typeface="Calibri" pitchFamily="34" charset="0"/>
              </a:rPr>
              <a:t>int</a:t>
            </a:r>
            <a:r>
              <a:rPr lang="en-US" sz="1200" b="1" dirty="0" smtClean="0">
                <a:latin typeface="Calibri" pitchFamily="34" charset="0"/>
                <a:cs typeface="Calibri" pitchFamily="34" charset="0"/>
              </a:rPr>
              <a:t> day = </a:t>
            </a:r>
            <a:r>
              <a:rPr lang="en-US" sz="1200" b="1" dirty="0" err="1" smtClean="0">
                <a:latin typeface="Calibri" pitchFamily="34" charset="0"/>
                <a:cs typeface="Calibri" pitchFamily="34" charset="0"/>
              </a:rPr>
              <a:t>currentTime.getDayOfMonth</a:t>
            </a:r>
            <a:r>
              <a:rPr lang="en-US" sz="1200" b="1" dirty="0" smtClean="0">
                <a:latin typeface="Calibri" pitchFamily="34" charset="0"/>
                <a:cs typeface="Calibri" pitchFamily="34" charset="0"/>
              </a:rPr>
              <a:t>();</a:t>
            </a:r>
          </a:p>
          <a:p>
            <a:pPr lvl="1" algn="just">
              <a:buNone/>
            </a:pPr>
            <a:r>
              <a:rPr lang="en-US" sz="1200" b="1" dirty="0" smtClean="0">
                <a:latin typeface="Calibri" pitchFamily="34" charset="0"/>
                <a:cs typeface="Calibri" pitchFamily="34" charset="0"/>
              </a:rPr>
              <a:t>      </a:t>
            </a:r>
            <a:r>
              <a:rPr lang="en-US" sz="1200" b="1" dirty="0" err="1" smtClean="0">
                <a:latin typeface="Calibri" pitchFamily="34" charset="0"/>
                <a:cs typeface="Calibri" pitchFamily="34" charset="0"/>
              </a:rPr>
              <a:t>int</a:t>
            </a:r>
            <a:r>
              <a:rPr lang="en-US" sz="1200" b="1" dirty="0" smtClean="0">
                <a:latin typeface="Calibri" pitchFamily="34" charset="0"/>
                <a:cs typeface="Calibri" pitchFamily="34" charset="0"/>
              </a:rPr>
              <a:t> seconds = </a:t>
            </a:r>
            <a:r>
              <a:rPr lang="en-US" sz="1200" b="1" dirty="0" err="1" smtClean="0">
                <a:latin typeface="Calibri" pitchFamily="34" charset="0"/>
                <a:cs typeface="Calibri" pitchFamily="34" charset="0"/>
              </a:rPr>
              <a:t>currentTime.getSecond</a:t>
            </a:r>
            <a:r>
              <a:rPr lang="en-US" sz="1200" b="1" dirty="0" smtClean="0">
                <a:latin typeface="Calibri" pitchFamily="34" charset="0"/>
                <a:cs typeface="Calibri" pitchFamily="34" charset="0"/>
              </a:rPr>
              <a:t>();</a:t>
            </a:r>
            <a:r>
              <a:rPr lang="en-US" sz="1200" b="1" dirty="0" smtClean="0">
                <a:latin typeface="Calibri" pitchFamily="34" charset="0"/>
                <a:cs typeface="Calibri" pitchFamily="34" charset="0"/>
              </a:rPr>
              <a:t>		</a:t>
            </a:r>
          </a:p>
          <a:p>
            <a:pPr lvl="1" algn="just">
              <a:buNone/>
            </a:pPr>
            <a:r>
              <a:rPr lang="en-US" sz="1200" b="1" dirty="0" smtClean="0">
                <a:latin typeface="Calibri" pitchFamily="34" charset="0"/>
                <a:cs typeface="Calibri" pitchFamily="34" charset="0"/>
              </a:rPr>
              <a:t>      </a:t>
            </a:r>
            <a:r>
              <a:rPr lang="en-US" sz="1200" b="1" dirty="0" err="1" smtClean="0">
                <a:latin typeface="Calibri" pitchFamily="34" charset="0"/>
                <a:cs typeface="Calibri" pitchFamily="34" charset="0"/>
              </a:rPr>
              <a:t>System.out.println</a:t>
            </a:r>
            <a:r>
              <a:rPr lang="en-US" sz="1200" b="1" dirty="0" smtClean="0">
                <a:latin typeface="Calibri" pitchFamily="34" charset="0"/>
                <a:cs typeface="Calibri" pitchFamily="34" charset="0"/>
              </a:rPr>
              <a:t>("Month: " + month +"day: " + day +"seconds: " + seconds);</a:t>
            </a:r>
          </a:p>
          <a:p>
            <a:pPr lvl="1" algn="just">
              <a:buNone/>
            </a:pPr>
            <a:r>
              <a:rPr lang="en-US" sz="1200" b="1" dirty="0" smtClean="0">
                <a:latin typeface="Calibri" pitchFamily="34" charset="0"/>
                <a:cs typeface="Calibri" pitchFamily="34" charset="0"/>
              </a:rPr>
              <a:t>   }</a:t>
            </a:r>
          </a:p>
        </p:txBody>
      </p:sp>
    </p:spTree>
  </p:cSld>
  <p:clrMapOvr>
    <a:masterClrMapping/>
  </p:clrMapOvr>
  <p:transition spd="med">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
          <p:cNvSpPr>
            <a:spLocks noGrp="1"/>
          </p:cNvSpPr>
          <p:nvPr>
            <p:ph type="title"/>
          </p:nvPr>
        </p:nvSpPr>
        <p:spPr>
          <a:xfrm>
            <a:off x="609600" y="117475"/>
            <a:ext cx="8534400" cy="1006475"/>
          </a:xfrm>
        </p:spPr>
        <p:txBody>
          <a:bodyPr/>
          <a:lstStyle/>
          <a:p>
            <a:pPr eaLnBrk="1" hangingPunct="1"/>
            <a:r>
              <a:rPr lang="en-US" sz="2400" b="1" dirty="0" smtClean="0">
                <a:latin typeface="Calibri" pitchFamily="34" charset="0"/>
                <a:cs typeface="Calibri" pitchFamily="34" charset="0"/>
              </a:rPr>
              <a:t>The relationship of a date to another </a:t>
            </a:r>
            <a:endParaRPr lang="en-US" sz="2400" b="1" dirty="0" smtClean="0">
              <a:latin typeface="Calibri" pitchFamily="34" charset="0"/>
              <a:cs typeface="Calibri" pitchFamily="34" charset="0"/>
            </a:endParaRPr>
          </a:p>
        </p:txBody>
      </p:sp>
      <p:sp>
        <p:nvSpPr>
          <p:cNvPr id="4" name="Rectangle 2"/>
          <p:cNvSpPr>
            <a:spLocks noGrp="1"/>
          </p:cNvSpPr>
          <p:nvPr>
            <p:ph sz="quarter" idx="13"/>
          </p:nvPr>
        </p:nvSpPr>
        <p:spPr>
          <a:xfrm>
            <a:off x="609600" y="1419622"/>
            <a:ext cx="7922840" cy="3528392"/>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rmAutofit/>
          </a:bodyPr>
          <a:lstStyle>
            <a:extLst/>
          </a:lstStyle>
          <a:p>
            <a:pPr>
              <a:buFont typeface="Wingdings" pitchFamily="2" charset="2"/>
              <a:buChar char="q"/>
            </a:pPr>
            <a:r>
              <a:rPr lang="en-US" sz="1400" dirty="0" smtClean="0">
                <a:latin typeface="Calibri" pitchFamily="34" charset="0"/>
                <a:cs typeface="Calibri" pitchFamily="34" charset="0"/>
              </a:rPr>
              <a:t>The relationship of a date to another can be determined to occur before or after another date:</a:t>
            </a:r>
            <a:endParaRPr lang="en-US" sz="1400" b="1" dirty="0" smtClean="0">
              <a:latin typeface="Calibri" pitchFamily="34" charset="0"/>
              <a:cs typeface="Calibri" pitchFamily="34" charset="0"/>
            </a:endParaRPr>
          </a:p>
          <a:p>
            <a:pPr lvl="1">
              <a:buNone/>
            </a:pPr>
            <a:r>
              <a:rPr lang="en-US" sz="1400" b="1" dirty="0" err="1" smtClean="0">
                <a:latin typeface="Calibri" pitchFamily="34" charset="0"/>
                <a:cs typeface="Calibri" pitchFamily="34" charset="0"/>
              </a:rPr>
              <a:t>boolean</a:t>
            </a:r>
            <a:r>
              <a:rPr lang="en-US" sz="1400" b="1" dirty="0" smtClean="0">
                <a:latin typeface="Calibri" pitchFamily="34" charset="0"/>
                <a:cs typeface="Calibri" pitchFamily="34" charset="0"/>
              </a:rPr>
              <a:t> </a:t>
            </a:r>
            <a:r>
              <a:rPr lang="en-US" sz="1400" b="1" dirty="0" err="1" smtClean="0">
                <a:latin typeface="Calibri" pitchFamily="34" charset="0"/>
                <a:cs typeface="Calibri" pitchFamily="34" charset="0"/>
              </a:rPr>
              <a:t>notBefore</a:t>
            </a:r>
            <a:r>
              <a:rPr lang="en-US" sz="1400" b="1" dirty="0" smtClean="0">
                <a:latin typeface="Calibri" pitchFamily="34" charset="0"/>
                <a:cs typeface="Calibri" pitchFamily="34" charset="0"/>
              </a:rPr>
              <a:t> = </a:t>
            </a:r>
            <a:r>
              <a:rPr lang="en-US" sz="1400" b="1" dirty="0" err="1" smtClean="0">
                <a:latin typeface="Calibri" pitchFamily="34" charset="0"/>
                <a:cs typeface="Calibri" pitchFamily="34" charset="0"/>
              </a:rPr>
              <a:t>LocalDate.parse</a:t>
            </a:r>
            <a:r>
              <a:rPr lang="en-US" sz="1400" b="1" dirty="0" smtClean="0">
                <a:latin typeface="Calibri" pitchFamily="34" charset="0"/>
                <a:cs typeface="Calibri" pitchFamily="34" charset="0"/>
              </a:rPr>
              <a:t>("2016-06-12</a:t>
            </a:r>
            <a:r>
              <a:rPr lang="en-US" sz="1400" b="1" dirty="0" smtClean="0">
                <a:latin typeface="Calibri" pitchFamily="34" charset="0"/>
                <a:cs typeface="Calibri" pitchFamily="34" charset="0"/>
              </a:rPr>
              <a:t>")</a:t>
            </a:r>
            <a:r>
              <a:rPr lang="en-US" sz="1400" b="1" dirty="0" smtClean="0">
                <a:latin typeface="Calibri" pitchFamily="34" charset="0"/>
                <a:cs typeface="Calibri" pitchFamily="34" charset="0"/>
              </a:rPr>
              <a:t> .</a:t>
            </a:r>
            <a:r>
              <a:rPr lang="en-US" sz="1400" b="1" dirty="0" err="1" smtClean="0">
                <a:latin typeface="Calibri" pitchFamily="34" charset="0"/>
                <a:cs typeface="Calibri" pitchFamily="34" charset="0"/>
              </a:rPr>
              <a:t>isBefore</a:t>
            </a:r>
            <a:r>
              <a:rPr lang="en-US" sz="1400" b="1" dirty="0" smtClean="0">
                <a:latin typeface="Calibri" pitchFamily="34" charset="0"/>
                <a:cs typeface="Calibri" pitchFamily="34" charset="0"/>
              </a:rPr>
              <a:t>(</a:t>
            </a:r>
            <a:r>
              <a:rPr lang="en-US" sz="1400" b="1" dirty="0" err="1" smtClean="0">
                <a:latin typeface="Calibri" pitchFamily="34" charset="0"/>
                <a:cs typeface="Calibri" pitchFamily="34" charset="0"/>
              </a:rPr>
              <a:t>LocalDate.parse</a:t>
            </a:r>
            <a:r>
              <a:rPr lang="en-US" sz="1400" b="1" dirty="0" smtClean="0">
                <a:latin typeface="Calibri" pitchFamily="34" charset="0"/>
                <a:cs typeface="Calibri" pitchFamily="34" charset="0"/>
              </a:rPr>
              <a:t>("2016-06-11</a:t>
            </a:r>
            <a:r>
              <a:rPr lang="en-US" sz="1400" b="1" dirty="0" smtClean="0">
                <a:latin typeface="Calibri" pitchFamily="34" charset="0"/>
                <a:cs typeface="Calibri" pitchFamily="34" charset="0"/>
              </a:rPr>
              <a:t>"));</a:t>
            </a:r>
            <a:r>
              <a:rPr lang="en-US" sz="1400" b="1" dirty="0" smtClean="0">
                <a:latin typeface="Calibri" pitchFamily="34" charset="0"/>
                <a:cs typeface="Calibri" pitchFamily="34" charset="0"/>
              </a:rPr>
              <a:t> </a:t>
            </a:r>
          </a:p>
          <a:p>
            <a:pPr lvl="1">
              <a:buNone/>
            </a:pPr>
            <a:r>
              <a:rPr lang="en-US" sz="1400" b="1" dirty="0" err="1" smtClean="0">
                <a:latin typeface="Calibri" pitchFamily="34" charset="0"/>
                <a:cs typeface="Calibri" pitchFamily="34" charset="0"/>
              </a:rPr>
              <a:t>boolean</a:t>
            </a:r>
            <a:r>
              <a:rPr lang="en-US" sz="1400" b="1" dirty="0" smtClean="0">
                <a:latin typeface="Calibri" pitchFamily="34" charset="0"/>
                <a:cs typeface="Calibri" pitchFamily="34" charset="0"/>
              </a:rPr>
              <a:t> </a:t>
            </a:r>
            <a:r>
              <a:rPr lang="en-US" sz="1400" b="1" dirty="0" err="1" smtClean="0">
                <a:latin typeface="Calibri" pitchFamily="34" charset="0"/>
                <a:cs typeface="Calibri" pitchFamily="34" charset="0"/>
              </a:rPr>
              <a:t>isAfter</a:t>
            </a:r>
            <a:r>
              <a:rPr lang="en-US" sz="1400" b="1" dirty="0" smtClean="0">
                <a:latin typeface="Calibri" pitchFamily="34" charset="0"/>
                <a:cs typeface="Calibri" pitchFamily="34" charset="0"/>
              </a:rPr>
              <a:t> = </a:t>
            </a:r>
            <a:r>
              <a:rPr lang="en-US" sz="1400" b="1" dirty="0" err="1" smtClean="0">
                <a:latin typeface="Calibri" pitchFamily="34" charset="0"/>
                <a:cs typeface="Calibri" pitchFamily="34" charset="0"/>
              </a:rPr>
              <a:t>LocalDate.parse</a:t>
            </a:r>
            <a:r>
              <a:rPr lang="en-US" sz="1400" b="1" dirty="0" smtClean="0">
                <a:latin typeface="Calibri" pitchFamily="34" charset="0"/>
                <a:cs typeface="Calibri" pitchFamily="34" charset="0"/>
              </a:rPr>
              <a:t>(“2016-06-12”).</a:t>
            </a:r>
            <a:r>
              <a:rPr lang="en-US" sz="1400" b="1" dirty="0" err="1" smtClean="0">
                <a:latin typeface="Calibri" pitchFamily="34" charset="0"/>
                <a:cs typeface="Calibri" pitchFamily="34" charset="0"/>
              </a:rPr>
              <a:t>isAfter</a:t>
            </a:r>
            <a:r>
              <a:rPr lang="en-US" sz="1400" b="1" dirty="0" smtClean="0">
                <a:latin typeface="Calibri" pitchFamily="34" charset="0"/>
                <a:cs typeface="Calibri" pitchFamily="34" charset="0"/>
              </a:rPr>
              <a:t>(</a:t>
            </a:r>
            <a:r>
              <a:rPr lang="en-US" sz="1400" b="1" dirty="0" err="1" smtClean="0">
                <a:latin typeface="Calibri" pitchFamily="34" charset="0"/>
                <a:cs typeface="Calibri" pitchFamily="34" charset="0"/>
              </a:rPr>
              <a:t>LocalDate.parse</a:t>
            </a:r>
            <a:r>
              <a:rPr lang="en-US" sz="1400" b="1" dirty="0" smtClean="0">
                <a:latin typeface="Calibri" pitchFamily="34" charset="0"/>
                <a:cs typeface="Calibri" pitchFamily="34" charset="0"/>
              </a:rPr>
              <a:t>("2016-06-11</a:t>
            </a:r>
            <a:r>
              <a:rPr lang="en-US" sz="1400" b="1" dirty="0" smtClean="0">
                <a:latin typeface="Calibri" pitchFamily="34" charset="0"/>
                <a:cs typeface="Calibri" pitchFamily="34" charset="0"/>
              </a:rPr>
              <a:t>"));</a:t>
            </a:r>
          </a:p>
          <a:p>
            <a:pPr lvl="1">
              <a:buNone/>
            </a:pPr>
            <a:endParaRPr lang="en-IN" sz="1400" b="1" dirty="0" smtClean="0">
              <a:latin typeface="Calibri" pitchFamily="34" charset="0"/>
              <a:cs typeface="Calibri" pitchFamily="34" charset="0"/>
            </a:endParaRPr>
          </a:p>
          <a:p>
            <a:pPr algn="just">
              <a:buFont typeface="Wingdings" pitchFamily="2" charset="2"/>
              <a:buChar char="q"/>
            </a:pPr>
            <a:r>
              <a:rPr lang="en-US" sz="1400" dirty="0" smtClean="0">
                <a:latin typeface="Calibri" pitchFamily="34" charset="0"/>
                <a:cs typeface="Calibri" pitchFamily="34" charset="0"/>
              </a:rPr>
              <a:t>Date boundaries can be obtained from a given date. In the following two examples we get the </a:t>
            </a:r>
            <a:r>
              <a:rPr lang="en-US" sz="1400" i="1" dirty="0" err="1" smtClean="0">
                <a:latin typeface="Calibri" pitchFamily="34" charset="0"/>
                <a:cs typeface="Calibri" pitchFamily="34" charset="0"/>
              </a:rPr>
              <a:t>LocalDateTime</a:t>
            </a:r>
            <a:r>
              <a:rPr lang="en-US" sz="1400" dirty="0" smtClean="0">
                <a:latin typeface="Calibri" pitchFamily="34" charset="0"/>
                <a:cs typeface="Calibri" pitchFamily="34" charset="0"/>
              </a:rPr>
              <a:t> that represents the beginning of the day </a:t>
            </a:r>
            <a:r>
              <a:rPr lang="en-US" sz="1400" dirty="0" smtClean="0">
                <a:latin typeface="Calibri" pitchFamily="34" charset="0"/>
                <a:cs typeface="Calibri" pitchFamily="34" charset="0"/>
              </a:rPr>
              <a:t>of </a:t>
            </a:r>
            <a:r>
              <a:rPr lang="en-US" sz="1400" dirty="0" smtClean="0">
                <a:latin typeface="Calibri" pitchFamily="34" charset="0"/>
                <a:cs typeface="Calibri" pitchFamily="34" charset="0"/>
              </a:rPr>
              <a:t>the given date and the </a:t>
            </a:r>
            <a:r>
              <a:rPr lang="en-US" sz="1400" i="1" dirty="0" err="1" smtClean="0">
                <a:latin typeface="Calibri" pitchFamily="34" charset="0"/>
                <a:cs typeface="Calibri" pitchFamily="34" charset="0"/>
              </a:rPr>
              <a:t>LocalDate</a:t>
            </a:r>
            <a:r>
              <a:rPr lang="en-US" sz="1400" dirty="0" smtClean="0">
                <a:latin typeface="Calibri" pitchFamily="34" charset="0"/>
                <a:cs typeface="Calibri" pitchFamily="34" charset="0"/>
              </a:rPr>
              <a:t> that </a:t>
            </a:r>
            <a:r>
              <a:rPr lang="en-US" sz="1400" dirty="0" smtClean="0">
                <a:latin typeface="Calibri" pitchFamily="34" charset="0"/>
                <a:cs typeface="Calibri" pitchFamily="34" charset="0"/>
              </a:rPr>
              <a:t>represents </a:t>
            </a:r>
            <a:r>
              <a:rPr lang="en-US" sz="1400" dirty="0" smtClean="0">
                <a:latin typeface="Calibri" pitchFamily="34" charset="0"/>
                <a:cs typeface="Calibri" pitchFamily="34" charset="0"/>
              </a:rPr>
              <a:t>the beginning of the month </a:t>
            </a:r>
            <a:r>
              <a:rPr lang="en-US" sz="1400" dirty="0" smtClean="0">
                <a:latin typeface="Calibri" pitchFamily="34" charset="0"/>
                <a:cs typeface="Calibri" pitchFamily="34" charset="0"/>
              </a:rPr>
              <a:t>respectively:</a:t>
            </a:r>
          </a:p>
          <a:p>
            <a:pPr lvl="1">
              <a:buNone/>
            </a:pPr>
            <a:r>
              <a:rPr lang="en-US" sz="1200" b="1" dirty="0" err="1" smtClean="0">
                <a:latin typeface="Calibri" pitchFamily="34" charset="0"/>
                <a:cs typeface="Calibri" pitchFamily="34" charset="0"/>
              </a:rPr>
              <a:t>LocalDateTime</a:t>
            </a:r>
            <a:r>
              <a:rPr lang="en-US" sz="1200" b="1" dirty="0" smtClean="0">
                <a:latin typeface="Calibri" pitchFamily="34" charset="0"/>
                <a:cs typeface="Calibri" pitchFamily="34" charset="0"/>
              </a:rPr>
              <a:t> </a:t>
            </a:r>
            <a:r>
              <a:rPr lang="en-US" sz="1200" b="1" dirty="0" err="1" smtClean="0">
                <a:latin typeface="Calibri" pitchFamily="34" charset="0"/>
                <a:cs typeface="Calibri" pitchFamily="34" charset="0"/>
              </a:rPr>
              <a:t>beginningOfDay</a:t>
            </a:r>
            <a:r>
              <a:rPr lang="en-US" sz="1200" b="1" dirty="0" smtClean="0">
                <a:latin typeface="Calibri" pitchFamily="34" charset="0"/>
                <a:cs typeface="Calibri" pitchFamily="34" charset="0"/>
              </a:rPr>
              <a:t> = </a:t>
            </a:r>
            <a:r>
              <a:rPr lang="en-US" sz="1200" b="1" dirty="0" err="1" smtClean="0">
                <a:latin typeface="Calibri" pitchFamily="34" charset="0"/>
                <a:cs typeface="Calibri" pitchFamily="34" charset="0"/>
              </a:rPr>
              <a:t>LocalDate.parse</a:t>
            </a:r>
            <a:r>
              <a:rPr lang="en-US" sz="1200" b="1" dirty="0" smtClean="0">
                <a:latin typeface="Calibri" pitchFamily="34" charset="0"/>
                <a:cs typeface="Calibri" pitchFamily="34" charset="0"/>
              </a:rPr>
              <a:t>("2016-06-12").</a:t>
            </a:r>
            <a:r>
              <a:rPr lang="en-US" sz="1200" b="1" dirty="0" err="1" smtClean="0">
                <a:latin typeface="Calibri" pitchFamily="34" charset="0"/>
                <a:cs typeface="Calibri" pitchFamily="34" charset="0"/>
              </a:rPr>
              <a:t>atStartOfDay</a:t>
            </a:r>
            <a:r>
              <a:rPr lang="en-US" sz="1200" b="1" dirty="0" smtClean="0">
                <a:latin typeface="Calibri" pitchFamily="34" charset="0"/>
                <a:cs typeface="Calibri" pitchFamily="34" charset="0"/>
              </a:rPr>
              <a:t>();</a:t>
            </a:r>
          </a:p>
          <a:p>
            <a:pPr lvl="1">
              <a:buNone/>
            </a:pPr>
            <a:r>
              <a:rPr lang="en-US" sz="1200" b="1" dirty="0" err="1" smtClean="0">
                <a:latin typeface="Calibri" pitchFamily="34" charset="0"/>
                <a:cs typeface="Calibri" pitchFamily="34" charset="0"/>
              </a:rPr>
              <a:t>LocalDate</a:t>
            </a:r>
            <a:r>
              <a:rPr lang="en-US" sz="1200" b="1" dirty="0" smtClean="0">
                <a:latin typeface="Calibri" pitchFamily="34" charset="0"/>
                <a:cs typeface="Calibri" pitchFamily="34" charset="0"/>
              </a:rPr>
              <a:t> </a:t>
            </a:r>
            <a:r>
              <a:rPr lang="en-US" sz="1200" b="1" dirty="0" err="1" smtClean="0">
                <a:latin typeface="Calibri" pitchFamily="34" charset="0"/>
                <a:cs typeface="Calibri" pitchFamily="34" charset="0"/>
              </a:rPr>
              <a:t>firstDayOfMonth</a:t>
            </a:r>
            <a:r>
              <a:rPr lang="en-US" sz="1200" b="1" dirty="0" smtClean="0">
                <a:latin typeface="Calibri" pitchFamily="34" charset="0"/>
                <a:cs typeface="Calibri" pitchFamily="34" charset="0"/>
              </a:rPr>
              <a:t> = </a:t>
            </a:r>
            <a:r>
              <a:rPr lang="en-US" sz="1200" b="1" dirty="0" err="1" smtClean="0">
                <a:latin typeface="Calibri" pitchFamily="34" charset="0"/>
                <a:cs typeface="Calibri" pitchFamily="34" charset="0"/>
              </a:rPr>
              <a:t>LocalDate.parse</a:t>
            </a:r>
            <a:r>
              <a:rPr lang="en-US" sz="1200" b="1" dirty="0" smtClean="0">
                <a:latin typeface="Calibri" pitchFamily="34" charset="0"/>
                <a:cs typeface="Calibri" pitchFamily="34" charset="0"/>
              </a:rPr>
              <a:t>("</a:t>
            </a:r>
            <a:r>
              <a:rPr lang="en-US" sz="1200" b="1" dirty="0" smtClean="0">
                <a:latin typeface="Calibri" pitchFamily="34" charset="0"/>
                <a:cs typeface="Calibri" pitchFamily="34" charset="0"/>
              </a:rPr>
              <a:t>2016-06-12“).</a:t>
            </a:r>
            <a:r>
              <a:rPr lang="en-US" sz="1200" b="1" dirty="0" smtClean="0">
                <a:latin typeface="Calibri" pitchFamily="34" charset="0"/>
                <a:cs typeface="Calibri" pitchFamily="34" charset="0"/>
              </a:rPr>
              <a:t>with(</a:t>
            </a:r>
            <a:r>
              <a:rPr lang="en-US" sz="1200" b="1" dirty="0" err="1" smtClean="0">
                <a:latin typeface="Calibri" pitchFamily="34" charset="0"/>
                <a:cs typeface="Calibri" pitchFamily="34" charset="0"/>
              </a:rPr>
              <a:t>TemporalAdjusters.firstDayOfMonth</a:t>
            </a:r>
            <a:r>
              <a:rPr lang="en-US" sz="1200" b="1" dirty="0" smtClean="0">
                <a:latin typeface="Calibri" pitchFamily="34" charset="0"/>
                <a:cs typeface="Calibri" pitchFamily="34" charset="0"/>
              </a:rPr>
              <a:t>());</a:t>
            </a:r>
            <a:endParaRPr lang="en-US" sz="1200" b="1" dirty="0" smtClean="0">
              <a:latin typeface="Calibri" pitchFamily="34" charset="0"/>
              <a:cs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
          <p:cNvSpPr>
            <a:spLocks noGrp="1"/>
          </p:cNvSpPr>
          <p:nvPr>
            <p:ph type="title"/>
          </p:nvPr>
        </p:nvSpPr>
        <p:spPr>
          <a:xfrm>
            <a:off x="609600" y="117475"/>
            <a:ext cx="8534400" cy="1006475"/>
          </a:xfrm>
        </p:spPr>
        <p:txBody>
          <a:bodyPr/>
          <a:lstStyle/>
          <a:p>
            <a:r>
              <a:rPr lang="en-US" sz="2400" b="1" dirty="0" smtClean="0">
                <a:latin typeface="Calibri" pitchFamily="34" charset="0"/>
                <a:cs typeface="Calibri" pitchFamily="34" charset="0"/>
              </a:rPr>
              <a:t>Working with </a:t>
            </a:r>
            <a:r>
              <a:rPr lang="en-US" sz="2400" b="1" i="1" dirty="0" err="1" smtClean="0">
                <a:latin typeface="Calibri" pitchFamily="34" charset="0"/>
                <a:cs typeface="Calibri" pitchFamily="34" charset="0"/>
              </a:rPr>
              <a:t>LocalTime</a:t>
            </a:r>
            <a:endParaRPr lang="en-US" sz="2400" b="1" dirty="0">
              <a:latin typeface="Calibri" pitchFamily="34" charset="0"/>
              <a:cs typeface="Calibri" pitchFamily="34" charset="0"/>
            </a:endParaRPr>
          </a:p>
        </p:txBody>
      </p:sp>
      <p:sp>
        <p:nvSpPr>
          <p:cNvPr id="4" name="Rectangle 2"/>
          <p:cNvSpPr>
            <a:spLocks noGrp="1"/>
          </p:cNvSpPr>
          <p:nvPr>
            <p:ph sz="quarter" idx="13"/>
          </p:nvPr>
        </p:nvSpPr>
        <p:spPr>
          <a:xfrm>
            <a:off x="609600" y="1419622"/>
            <a:ext cx="7922840" cy="3528392"/>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rmAutofit/>
          </a:bodyPr>
          <a:lstStyle>
            <a:extLst/>
          </a:lstStyle>
          <a:p>
            <a:pPr>
              <a:buFont typeface="Wingdings" pitchFamily="2" charset="2"/>
              <a:buChar char="q"/>
            </a:pPr>
            <a:r>
              <a:rPr lang="en-US" sz="1400" dirty="0" smtClean="0">
                <a:latin typeface="Calibri" pitchFamily="34" charset="0"/>
                <a:cs typeface="Calibri" pitchFamily="34" charset="0"/>
              </a:rPr>
              <a:t>Similar to </a:t>
            </a:r>
            <a:r>
              <a:rPr lang="en-US" sz="1400" i="1" dirty="0" err="1" smtClean="0">
                <a:latin typeface="Calibri" pitchFamily="34" charset="0"/>
                <a:cs typeface="Calibri" pitchFamily="34" charset="0"/>
              </a:rPr>
              <a:t>LocalDate</a:t>
            </a:r>
            <a:r>
              <a:rPr lang="en-US" sz="1400" dirty="0" smtClean="0">
                <a:latin typeface="Calibri" pitchFamily="34" charset="0"/>
                <a:cs typeface="Calibri" pitchFamily="34" charset="0"/>
              </a:rPr>
              <a:t> an instance of </a:t>
            </a:r>
            <a:r>
              <a:rPr lang="en-US" sz="1400" i="1" dirty="0" err="1" smtClean="0">
                <a:latin typeface="Calibri" pitchFamily="34" charset="0"/>
                <a:cs typeface="Calibri" pitchFamily="34" charset="0"/>
              </a:rPr>
              <a:t>LocalTime</a:t>
            </a:r>
            <a:r>
              <a:rPr lang="en-US" sz="1400" dirty="0" smtClean="0">
                <a:latin typeface="Calibri" pitchFamily="34" charset="0"/>
                <a:cs typeface="Calibri" pitchFamily="34" charset="0"/>
              </a:rPr>
              <a:t> can be created from system clock or by using “parse” and “of” method</a:t>
            </a:r>
            <a:r>
              <a:rPr lang="en-US" sz="1400" dirty="0" smtClean="0">
                <a:latin typeface="Calibri" pitchFamily="34" charset="0"/>
                <a:cs typeface="Calibri" pitchFamily="34" charset="0"/>
              </a:rPr>
              <a:t>.</a:t>
            </a:r>
          </a:p>
          <a:p>
            <a:pPr lvl="1">
              <a:buFont typeface="Wingdings" pitchFamily="2" charset="2"/>
              <a:buChar char="q"/>
            </a:pPr>
            <a:r>
              <a:rPr lang="en-US" sz="1400" dirty="0" err="1" smtClean="0">
                <a:latin typeface="Calibri" pitchFamily="34" charset="0"/>
                <a:cs typeface="Calibri" pitchFamily="34" charset="0"/>
              </a:rPr>
              <a:t>LocalTime</a:t>
            </a:r>
            <a:r>
              <a:rPr lang="en-US" sz="1400" dirty="0" smtClean="0">
                <a:latin typeface="Calibri" pitchFamily="34" charset="0"/>
                <a:cs typeface="Calibri" pitchFamily="34" charset="0"/>
              </a:rPr>
              <a:t> now = </a:t>
            </a:r>
            <a:r>
              <a:rPr lang="en-US" sz="1400" dirty="0" err="1" smtClean="0">
                <a:latin typeface="Calibri" pitchFamily="34" charset="0"/>
                <a:cs typeface="Calibri" pitchFamily="34" charset="0"/>
              </a:rPr>
              <a:t>LocalTime.now</a:t>
            </a:r>
            <a:r>
              <a:rPr lang="en-US" sz="1400" dirty="0" smtClean="0">
                <a:latin typeface="Calibri" pitchFamily="34" charset="0"/>
                <a:cs typeface="Calibri" pitchFamily="34" charset="0"/>
              </a:rPr>
              <a:t>();</a:t>
            </a:r>
          </a:p>
          <a:p>
            <a:pPr lvl="1">
              <a:buFont typeface="Wingdings" pitchFamily="2" charset="2"/>
              <a:buChar char="q"/>
            </a:pPr>
            <a:r>
              <a:rPr lang="en-US" sz="1400" dirty="0" err="1" smtClean="0">
                <a:latin typeface="Calibri" pitchFamily="34" charset="0"/>
                <a:cs typeface="Calibri" pitchFamily="34" charset="0"/>
              </a:rPr>
              <a:t>LocalTime</a:t>
            </a:r>
            <a:r>
              <a:rPr lang="en-US" sz="1400" dirty="0" smtClean="0">
                <a:latin typeface="Calibri" pitchFamily="34" charset="0"/>
                <a:cs typeface="Calibri" pitchFamily="34" charset="0"/>
              </a:rPr>
              <a:t> </a:t>
            </a:r>
            <a:r>
              <a:rPr lang="en-US" sz="1400" dirty="0" err="1" smtClean="0">
                <a:latin typeface="Calibri" pitchFamily="34" charset="0"/>
                <a:cs typeface="Calibri" pitchFamily="34" charset="0"/>
              </a:rPr>
              <a:t>sixThirty</a:t>
            </a:r>
            <a:r>
              <a:rPr lang="en-US" sz="1400" dirty="0" smtClean="0">
                <a:latin typeface="Calibri" pitchFamily="34" charset="0"/>
                <a:cs typeface="Calibri" pitchFamily="34" charset="0"/>
              </a:rPr>
              <a:t> = </a:t>
            </a:r>
            <a:r>
              <a:rPr lang="en-US" sz="1400" dirty="0" err="1" smtClean="0">
                <a:latin typeface="Calibri" pitchFamily="34" charset="0"/>
                <a:cs typeface="Calibri" pitchFamily="34" charset="0"/>
              </a:rPr>
              <a:t>LocalTime.parse</a:t>
            </a:r>
            <a:r>
              <a:rPr lang="en-US" sz="1400" dirty="0" smtClean="0">
                <a:latin typeface="Calibri" pitchFamily="34" charset="0"/>
                <a:cs typeface="Calibri" pitchFamily="34" charset="0"/>
              </a:rPr>
              <a:t>("06:30</a:t>
            </a:r>
            <a:r>
              <a:rPr lang="en-US" sz="1400" dirty="0" smtClean="0">
                <a:latin typeface="Calibri" pitchFamily="34" charset="0"/>
                <a:cs typeface="Calibri" pitchFamily="34" charset="0"/>
              </a:rPr>
              <a:t>");</a:t>
            </a:r>
          </a:p>
          <a:p>
            <a:pPr lvl="1">
              <a:buFont typeface="Wingdings" pitchFamily="2" charset="2"/>
              <a:buChar char="q"/>
            </a:pPr>
            <a:r>
              <a:rPr lang="en-US" sz="1400" dirty="0" err="1" smtClean="0">
                <a:latin typeface="Calibri" pitchFamily="34" charset="0"/>
                <a:cs typeface="Calibri" pitchFamily="34" charset="0"/>
              </a:rPr>
              <a:t>LocalTime</a:t>
            </a:r>
            <a:r>
              <a:rPr lang="en-US" sz="1400" dirty="0" smtClean="0">
                <a:latin typeface="Calibri" pitchFamily="34" charset="0"/>
                <a:cs typeface="Calibri" pitchFamily="34" charset="0"/>
              </a:rPr>
              <a:t> </a:t>
            </a:r>
            <a:r>
              <a:rPr lang="en-US" sz="1400" dirty="0" err="1" smtClean="0">
                <a:latin typeface="Calibri" pitchFamily="34" charset="0"/>
                <a:cs typeface="Calibri" pitchFamily="34" charset="0"/>
              </a:rPr>
              <a:t>sixThirty</a:t>
            </a:r>
            <a:r>
              <a:rPr lang="en-US" sz="1400" dirty="0" smtClean="0">
                <a:latin typeface="Calibri" pitchFamily="34" charset="0"/>
                <a:cs typeface="Calibri" pitchFamily="34" charset="0"/>
              </a:rPr>
              <a:t> = </a:t>
            </a:r>
            <a:r>
              <a:rPr lang="en-US" sz="1400" dirty="0" err="1" smtClean="0">
                <a:latin typeface="Calibri" pitchFamily="34" charset="0"/>
                <a:cs typeface="Calibri" pitchFamily="34" charset="0"/>
              </a:rPr>
              <a:t>LocalTime.of</a:t>
            </a:r>
            <a:r>
              <a:rPr lang="en-US" sz="1400" dirty="0" smtClean="0">
                <a:latin typeface="Calibri" pitchFamily="34" charset="0"/>
                <a:cs typeface="Calibri" pitchFamily="34" charset="0"/>
              </a:rPr>
              <a:t>(6, 30</a:t>
            </a:r>
            <a:r>
              <a:rPr lang="en-US" sz="1400" dirty="0" smtClean="0">
                <a:latin typeface="Calibri" pitchFamily="34" charset="0"/>
                <a:cs typeface="Calibri" pitchFamily="34" charset="0"/>
              </a:rPr>
              <a:t>);</a:t>
            </a:r>
          </a:p>
          <a:p>
            <a:pPr lvl="1">
              <a:buFont typeface="Wingdings" pitchFamily="2" charset="2"/>
              <a:buChar char="q"/>
            </a:pPr>
            <a:r>
              <a:rPr lang="en-US" sz="1400" dirty="0" err="1" smtClean="0">
                <a:latin typeface="Calibri" pitchFamily="34" charset="0"/>
                <a:cs typeface="Calibri" pitchFamily="34" charset="0"/>
              </a:rPr>
              <a:t>LocalTime</a:t>
            </a:r>
            <a:r>
              <a:rPr lang="en-US" sz="1400" dirty="0" smtClean="0">
                <a:latin typeface="Calibri" pitchFamily="34" charset="0"/>
                <a:cs typeface="Calibri" pitchFamily="34" charset="0"/>
              </a:rPr>
              <a:t> </a:t>
            </a:r>
            <a:r>
              <a:rPr lang="en-US" sz="1400" dirty="0" err="1" smtClean="0">
                <a:latin typeface="Calibri" pitchFamily="34" charset="0"/>
                <a:cs typeface="Calibri" pitchFamily="34" charset="0"/>
              </a:rPr>
              <a:t>sevenThirty</a:t>
            </a:r>
            <a:r>
              <a:rPr lang="en-US" sz="1400" dirty="0" smtClean="0">
                <a:latin typeface="Calibri" pitchFamily="34" charset="0"/>
                <a:cs typeface="Calibri" pitchFamily="34" charset="0"/>
              </a:rPr>
              <a:t> = </a:t>
            </a:r>
            <a:r>
              <a:rPr lang="en-US" sz="1400" dirty="0" err="1" smtClean="0">
                <a:latin typeface="Calibri" pitchFamily="34" charset="0"/>
                <a:cs typeface="Calibri" pitchFamily="34" charset="0"/>
              </a:rPr>
              <a:t>LocalTime.parse</a:t>
            </a:r>
            <a:r>
              <a:rPr lang="en-US" sz="1400" dirty="0" smtClean="0">
                <a:latin typeface="Calibri" pitchFamily="34" charset="0"/>
                <a:cs typeface="Calibri" pitchFamily="34" charset="0"/>
              </a:rPr>
              <a:t>("06:30").plus(1, </a:t>
            </a:r>
            <a:r>
              <a:rPr lang="en-US" sz="1400" dirty="0" err="1" smtClean="0">
                <a:latin typeface="Calibri" pitchFamily="34" charset="0"/>
                <a:cs typeface="Calibri" pitchFamily="34" charset="0"/>
              </a:rPr>
              <a:t>ChronoUnit.HOURS</a:t>
            </a:r>
            <a:r>
              <a:rPr lang="en-US" sz="1400" dirty="0" smtClean="0">
                <a:latin typeface="Calibri" pitchFamily="34" charset="0"/>
                <a:cs typeface="Calibri" pitchFamily="34" charset="0"/>
              </a:rPr>
              <a:t>);</a:t>
            </a:r>
          </a:p>
          <a:p>
            <a:pPr lvl="1">
              <a:buFont typeface="Wingdings" pitchFamily="2" charset="2"/>
              <a:buChar char="q"/>
            </a:pPr>
            <a:r>
              <a:rPr lang="en-US" sz="1400" dirty="0" err="1" smtClean="0">
                <a:latin typeface="Calibri" pitchFamily="34" charset="0"/>
                <a:cs typeface="Calibri" pitchFamily="34" charset="0"/>
              </a:rPr>
              <a:t>int</a:t>
            </a:r>
            <a:r>
              <a:rPr lang="en-US" sz="1400" dirty="0" smtClean="0">
                <a:latin typeface="Calibri" pitchFamily="34" charset="0"/>
                <a:cs typeface="Calibri" pitchFamily="34" charset="0"/>
              </a:rPr>
              <a:t> six = </a:t>
            </a:r>
            <a:r>
              <a:rPr lang="en-US" sz="1400" dirty="0" err="1" smtClean="0">
                <a:latin typeface="Calibri" pitchFamily="34" charset="0"/>
                <a:cs typeface="Calibri" pitchFamily="34" charset="0"/>
              </a:rPr>
              <a:t>LocalTime.parse</a:t>
            </a:r>
            <a:r>
              <a:rPr lang="en-US" sz="1400" dirty="0" smtClean="0">
                <a:latin typeface="Calibri" pitchFamily="34" charset="0"/>
                <a:cs typeface="Calibri" pitchFamily="34" charset="0"/>
              </a:rPr>
              <a:t>("06:30").</a:t>
            </a:r>
            <a:r>
              <a:rPr lang="en-US" sz="1400" dirty="0" err="1" smtClean="0">
                <a:latin typeface="Calibri" pitchFamily="34" charset="0"/>
                <a:cs typeface="Calibri" pitchFamily="34" charset="0"/>
              </a:rPr>
              <a:t>getHour</a:t>
            </a:r>
            <a:r>
              <a:rPr lang="en-US" sz="1400" dirty="0" smtClean="0">
                <a:latin typeface="Calibri" pitchFamily="34" charset="0"/>
                <a:cs typeface="Calibri" pitchFamily="34" charset="0"/>
              </a:rPr>
              <a:t>();</a:t>
            </a:r>
          </a:p>
          <a:p>
            <a:pPr lvl="1">
              <a:buFont typeface="Wingdings" pitchFamily="2" charset="2"/>
              <a:buChar char="q"/>
            </a:pPr>
            <a:r>
              <a:rPr lang="en-US" sz="1400" dirty="0" err="1" smtClean="0">
                <a:latin typeface="Calibri" pitchFamily="34" charset="0"/>
                <a:cs typeface="Calibri" pitchFamily="34" charset="0"/>
              </a:rPr>
              <a:t>boolean</a:t>
            </a:r>
            <a:r>
              <a:rPr lang="en-US" sz="1400" dirty="0" smtClean="0">
                <a:latin typeface="Calibri" pitchFamily="34" charset="0"/>
                <a:cs typeface="Calibri" pitchFamily="34" charset="0"/>
              </a:rPr>
              <a:t> </a:t>
            </a:r>
            <a:r>
              <a:rPr lang="en-US" sz="1400" dirty="0" err="1" smtClean="0">
                <a:latin typeface="Calibri" pitchFamily="34" charset="0"/>
                <a:cs typeface="Calibri" pitchFamily="34" charset="0"/>
              </a:rPr>
              <a:t>isbefore</a:t>
            </a:r>
            <a:r>
              <a:rPr lang="en-US" sz="1400" dirty="0" smtClean="0">
                <a:latin typeface="Calibri" pitchFamily="34" charset="0"/>
                <a:cs typeface="Calibri" pitchFamily="34" charset="0"/>
              </a:rPr>
              <a:t> = </a:t>
            </a:r>
            <a:r>
              <a:rPr lang="en-US" sz="1400" dirty="0" err="1" smtClean="0">
                <a:latin typeface="Calibri" pitchFamily="34" charset="0"/>
                <a:cs typeface="Calibri" pitchFamily="34" charset="0"/>
              </a:rPr>
              <a:t>LocalTime.parse</a:t>
            </a:r>
            <a:r>
              <a:rPr lang="en-US" sz="1400" dirty="0" smtClean="0">
                <a:latin typeface="Calibri" pitchFamily="34" charset="0"/>
                <a:cs typeface="Calibri" pitchFamily="34" charset="0"/>
              </a:rPr>
              <a:t>("06:30").</a:t>
            </a:r>
            <a:r>
              <a:rPr lang="en-US" sz="1400" dirty="0" err="1" smtClean="0">
                <a:latin typeface="Calibri" pitchFamily="34" charset="0"/>
                <a:cs typeface="Calibri" pitchFamily="34" charset="0"/>
              </a:rPr>
              <a:t>isBefore</a:t>
            </a:r>
            <a:r>
              <a:rPr lang="en-US" sz="1400" dirty="0" smtClean="0">
                <a:latin typeface="Calibri" pitchFamily="34" charset="0"/>
                <a:cs typeface="Calibri" pitchFamily="34" charset="0"/>
              </a:rPr>
              <a:t>(</a:t>
            </a:r>
            <a:r>
              <a:rPr lang="en-US" sz="1400" dirty="0" err="1" smtClean="0">
                <a:latin typeface="Calibri" pitchFamily="34" charset="0"/>
                <a:cs typeface="Calibri" pitchFamily="34" charset="0"/>
              </a:rPr>
              <a:t>LocalTime.parse</a:t>
            </a:r>
            <a:r>
              <a:rPr lang="en-US" sz="1400" dirty="0" smtClean="0">
                <a:latin typeface="Calibri" pitchFamily="34" charset="0"/>
                <a:cs typeface="Calibri" pitchFamily="34" charset="0"/>
              </a:rPr>
              <a:t>("07:30</a:t>
            </a:r>
            <a:r>
              <a:rPr lang="en-US" sz="1400" dirty="0" smtClean="0">
                <a:latin typeface="Calibri" pitchFamily="34" charset="0"/>
                <a:cs typeface="Calibri" pitchFamily="34" charset="0"/>
              </a:rPr>
              <a:t>"));</a:t>
            </a:r>
          </a:p>
          <a:p>
            <a:pPr>
              <a:buFont typeface="Wingdings" pitchFamily="2" charset="2"/>
              <a:buChar char="q"/>
            </a:pPr>
            <a:r>
              <a:rPr lang="en-US" sz="1400" dirty="0" smtClean="0">
                <a:latin typeface="Calibri" pitchFamily="34" charset="0"/>
                <a:cs typeface="Calibri" pitchFamily="34" charset="0"/>
              </a:rPr>
              <a:t>The max, min and noon time of a day can be obtained by constants in </a:t>
            </a:r>
            <a:r>
              <a:rPr lang="en-US" sz="1400" i="1" dirty="0" err="1" smtClean="0">
                <a:latin typeface="Calibri" pitchFamily="34" charset="0"/>
                <a:cs typeface="Calibri" pitchFamily="34" charset="0"/>
              </a:rPr>
              <a:t>LocalTime</a:t>
            </a:r>
            <a:r>
              <a:rPr lang="en-US" sz="1400" i="1" dirty="0" smtClean="0">
                <a:latin typeface="Calibri" pitchFamily="34" charset="0"/>
                <a:cs typeface="Calibri" pitchFamily="34" charset="0"/>
              </a:rPr>
              <a:t> </a:t>
            </a:r>
            <a:r>
              <a:rPr lang="en-US" sz="1400" dirty="0" smtClean="0">
                <a:latin typeface="Calibri" pitchFamily="34" charset="0"/>
                <a:cs typeface="Calibri" pitchFamily="34" charset="0"/>
              </a:rPr>
              <a:t>class. This is very useful when performing database queries to find records within a given span of time. </a:t>
            </a:r>
            <a:endParaRPr lang="en-US" sz="1400" dirty="0" smtClean="0">
              <a:latin typeface="Calibri" pitchFamily="34" charset="0"/>
              <a:cs typeface="Calibri" pitchFamily="34" charset="0"/>
            </a:endParaRPr>
          </a:p>
          <a:p>
            <a:pPr lvl="1">
              <a:buFont typeface="Wingdings" pitchFamily="2" charset="2"/>
              <a:buChar char="q"/>
            </a:pPr>
            <a:r>
              <a:rPr lang="en-US" sz="1400" dirty="0" err="1" smtClean="0">
                <a:latin typeface="Calibri" pitchFamily="34" charset="0"/>
                <a:cs typeface="Calibri" pitchFamily="34" charset="0"/>
              </a:rPr>
              <a:t>LocalTime</a:t>
            </a:r>
            <a:r>
              <a:rPr lang="en-US" sz="1400" dirty="0" smtClean="0">
                <a:latin typeface="Calibri" pitchFamily="34" charset="0"/>
                <a:cs typeface="Calibri" pitchFamily="34" charset="0"/>
              </a:rPr>
              <a:t> </a:t>
            </a:r>
            <a:r>
              <a:rPr lang="en-US" sz="1400" dirty="0" err="1" smtClean="0">
                <a:latin typeface="Calibri" pitchFamily="34" charset="0"/>
                <a:cs typeface="Calibri" pitchFamily="34" charset="0"/>
              </a:rPr>
              <a:t>maxTime</a:t>
            </a:r>
            <a:r>
              <a:rPr lang="en-US" sz="1400" dirty="0" smtClean="0">
                <a:latin typeface="Calibri" pitchFamily="34" charset="0"/>
                <a:cs typeface="Calibri" pitchFamily="34" charset="0"/>
              </a:rPr>
              <a:t> = LocalTime.MAX</a:t>
            </a:r>
            <a:endParaRPr lang="en-US" sz="1400" b="1" dirty="0" smtClean="0">
              <a:latin typeface="Calibri" pitchFamily="34" charset="0"/>
              <a:cs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
          <p:cNvSpPr>
            <a:spLocks noGrp="1"/>
          </p:cNvSpPr>
          <p:nvPr>
            <p:ph type="title"/>
          </p:nvPr>
        </p:nvSpPr>
        <p:spPr>
          <a:xfrm>
            <a:off x="609600" y="117475"/>
            <a:ext cx="8534400" cy="1006475"/>
          </a:xfrm>
        </p:spPr>
        <p:txBody>
          <a:bodyPr/>
          <a:lstStyle/>
          <a:p>
            <a:r>
              <a:rPr lang="en-US" sz="2400" b="1" i="1" dirty="0" err="1" smtClean="0">
                <a:latin typeface="Calibri" pitchFamily="34" charset="0"/>
                <a:cs typeface="Calibri" pitchFamily="34" charset="0"/>
              </a:rPr>
              <a:t>ZonedDateTime</a:t>
            </a:r>
            <a:r>
              <a:rPr lang="en-US" sz="2400" b="1" dirty="0" smtClean="0">
                <a:latin typeface="Calibri" pitchFamily="34" charset="0"/>
                <a:cs typeface="Calibri" pitchFamily="34" charset="0"/>
              </a:rPr>
              <a:t> API</a:t>
            </a:r>
            <a:endParaRPr lang="en-US" sz="2400" b="1" dirty="0">
              <a:latin typeface="Calibri" pitchFamily="34" charset="0"/>
              <a:cs typeface="Calibri" pitchFamily="34" charset="0"/>
            </a:endParaRPr>
          </a:p>
        </p:txBody>
      </p:sp>
      <p:sp>
        <p:nvSpPr>
          <p:cNvPr id="4" name="Rectangle 2"/>
          <p:cNvSpPr>
            <a:spLocks noGrp="1"/>
          </p:cNvSpPr>
          <p:nvPr>
            <p:ph sz="quarter" idx="13"/>
          </p:nvPr>
        </p:nvSpPr>
        <p:spPr>
          <a:xfrm>
            <a:off x="609600" y="1419622"/>
            <a:ext cx="7922840" cy="3528392"/>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rmAutofit/>
          </a:bodyPr>
          <a:lstStyle>
            <a:extLst/>
          </a:lstStyle>
          <a:p>
            <a:pPr algn="just">
              <a:buFont typeface="Wingdings" pitchFamily="2" charset="2"/>
              <a:buChar char="q"/>
            </a:pPr>
            <a:r>
              <a:rPr lang="en-US" sz="1400" dirty="0" smtClean="0">
                <a:latin typeface="Calibri" pitchFamily="34" charset="0"/>
                <a:cs typeface="Calibri" pitchFamily="34" charset="0"/>
              </a:rPr>
              <a:t>Java 8 provides </a:t>
            </a:r>
            <a:r>
              <a:rPr lang="en-US" sz="1400" i="1" dirty="0" err="1" smtClean="0">
                <a:latin typeface="Calibri" pitchFamily="34" charset="0"/>
                <a:cs typeface="Calibri" pitchFamily="34" charset="0"/>
              </a:rPr>
              <a:t>ZonedDateTime</a:t>
            </a:r>
            <a:r>
              <a:rPr lang="en-US" sz="1400" i="1" dirty="0" smtClean="0">
                <a:latin typeface="Calibri" pitchFamily="34" charset="0"/>
                <a:cs typeface="Calibri" pitchFamily="34" charset="0"/>
              </a:rPr>
              <a:t> </a:t>
            </a:r>
            <a:r>
              <a:rPr lang="en-US" sz="1400" dirty="0" smtClean="0">
                <a:latin typeface="Calibri" pitchFamily="34" charset="0"/>
                <a:cs typeface="Calibri" pitchFamily="34" charset="0"/>
              </a:rPr>
              <a:t>when we need to deal with time zone specific date and time. The </a:t>
            </a:r>
            <a:r>
              <a:rPr lang="en-US" sz="1400" i="1" dirty="0" err="1" smtClean="0">
                <a:latin typeface="Calibri" pitchFamily="34" charset="0"/>
                <a:cs typeface="Calibri" pitchFamily="34" charset="0"/>
              </a:rPr>
              <a:t>ZoneId</a:t>
            </a:r>
            <a:r>
              <a:rPr lang="en-US" sz="1400" dirty="0" smtClean="0">
                <a:latin typeface="Calibri" pitchFamily="34" charset="0"/>
                <a:cs typeface="Calibri" pitchFamily="34" charset="0"/>
              </a:rPr>
              <a:t> is an identifier used to represent different zones. There are about 40 different time zones and the </a:t>
            </a:r>
            <a:r>
              <a:rPr lang="en-US" sz="1400" i="1" dirty="0" err="1" smtClean="0">
                <a:latin typeface="Calibri" pitchFamily="34" charset="0"/>
                <a:cs typeface="Calibri" pitchFamily="34" charset="0"/>
              </a:rPr>
              <a:t>ZoneId</a:t>
            </a:r>
            <a:r>
              <a:rPr lang="en-US" sz="1400" dirty="0" smtClean="0">
                <a:latin typeface="Calibri" pitchFamily="34" charset="0"/>
                <a:cs typeface="Calibri" pitchFamily="34" charset="0"/>
              </a:rPr>
              <a:t> are used to </a:t>
            </a:r>
            <a:r>
              <a:rPr lang="en-US" sz="1400" dirty="0" smtClean="0">
                <a:latin typeface="Calibri" pitchFamily="34" charset="0"/>
                <a:cs typeface="Calibri" pitchFamily="34" charset="0"/>
              </a:rPr>
              <a:t>represent </a:t>
            </a:r>
            <a:r>
              <a:rPr lang="en-US" sz="1400" dirty="0" smtClean="0">
                <a:latin typeface="Calibri" pitchFamily="34" charset="0"/>
                <a:cs typeface="Calibri" pitchFamily="34" charset="0"/>
              </a:rPr>
              <a:t>them as </a:t>
            </a:r>
            <a:r>
              <a:rPr lang="en-US" sz="1400" dirty="0" smtClean="0">
                <a:latin typeface="Calibri" pitchFamily="34" charset="0"/>
                <a:cs typeface="Calibri" pitchFamily="34" charset="0"/>
              </a:rPr>
              <a:t>follows</a:t>
            </a:r>
          </a:p>
          <a:p>
            <a:pPr algn="just">
              <a:buFont typeface="Wingdings" pitchFamily="2" charset="2"/>
              <a:buChar char="q"/>
            </a:pPr>
            <a:r>
              <a:rPr lang="it-IT" sz="1400" dirty="0" smtClean="0">
                <a:latin typeface="Calibri" pitchFamily="34" charset="0"/>
                <a:cs typeface="Calibri" pitchFamily="34" charset="0"/>
              </a:rPr>
              <a:t>create a </a:t>
            </a:r>
            <a:r>
              <a:rPr lang="it-IT" sz="1400" i="1" dirty="0" smtClean="0">
                <a:latin typeface="Calibri" pitchFamily="34" charset="0"/>
                <a:cs typeface="Calibri" pitchFamily="34" charset="0"/>
              </a:rPr>
              <a:t>Zone</a:t>
            </a:r>
            <a:r>
              <a:rPr lang="it-IT" sz="1400" dirty="0" smtClean="0">
                <a:latin typeface="Calibri" pitchFamily="34" charset="0"/>
                <a:cs typeface="Calibri" pitchFamily="34" charset="0"/>
              </a:rPr>
              <a:t> for </a:t>
            </a:r>
            <a:r>
              <a:rPr lang="it-IT" sz="1400" dirty="0" smtClean="0">
                <a:latin typeface="Calibri" pitchFamily="34" charset="0"/>
                <a:cs typeface="Calibri" pitchFamily="34" charset="0"/>
              </a:rPr>
              <a:t>Paris</a:t>
            </a:r>
          </a:p>
          <a:p>
            <a:pPr lvl="1"/>
            <a:r>
              <a:rPr lang="en-US" sz="1400" dirty="0" err="1" smtClean="0">
                <a:latin typeface="Calibri" pitchFamily="34" charset="0"/>
                <a:cs typeface="Calibri" pitchFamily="34" charset="0"/>
              </a:rPr>
              <a:t>ZoneId</a:t>
            </a:r>
            <a:r>
              <a:rPr lang="en-US" sz="1400" dirty="0" smtClean="0">
                <a:latin typeface="Calibri" pitchFamily="34" charset="0"/>
                <a:cs typeface="Calibri" pitchFamily="34" charset="0"/>
              </a:rPr>
              <a:t> </a:t>
            </a:r>
            <a:r>
              <a:rPr lang="en-US" sz="1400" dirty="0" err="1" smtClean="0">
                <a:latin typeface="Calibri" pitchFamily="34" charset="0"/>
                <a:cs typeface="Calibri" pitchFamily="34" charset="0"/>
              </a:rPr>
              <a:t>zoneId</a:t>
            </a:r>
            <a:r>
              <a:rPr lang="en-US" sz="1400" dirty="0" smtClean="0">
                <a:latin typeface="Calibri" pitchFamily="34" charset="0"/>
                <a:cs typeface="Calibri" pitchFamily="34" charset="0"/>
              </a:rPr>
              <a:t> = </a:t>
            </a:r>
            <a:r>
              <a:rPr lang="en-US" sz="1400" dirty="0" err="1" smtClean="0">
                <a:latin typeface="Calibri" pitchFamily="34" charset="0"/>
                <a:cs typeface="Calibri" pitchFamily="34" charset="0"/>
              </a:rPr>
              <a:t>ZoneId.of</a:t>
            </a:r>
            <a:r>
              <a:rPr lang="en-US" sz="1400" dirty="0" smtClean="0">
                <a:latin typeface="Calibri" pitchFamily="34" charset="0"/>
                <a:cs typeface="Calibri" pitchFamily="34" charset="0"/>
              </a:rPr>
              <a:t>("Europe/Paris");</a:t>
            </a:r>
          </a:p>
          <a:p>
            <a:r>
              <a:rPr lang="en-US" sz="1400" dirty="0" smtClean="0">
                <a:latin typeface="Calibri" pitchFamily="34" charset="0"/>
                <a:cs typeface="Calibri" pitchFamily="34" charset="0"/>
              </a:rPr>
              <a:t>A set of all zone ids can be obtained as below</a:t>
            </a:r>
            <a:r>
              <a:rPr lang="en-US" sz="1400" dirty="0" smtClean="0">
                <a:latin typeface="Calibri" pitchFamily="34" charset="0"/>
                <a:cs typeface="Calibri" pitchFamily="34" charset="0"/>
              </a:rPr>
              <a:t>:</a:t>
            </a:r>
            <a:endParaRPr lang="en-US" sz="1400" dirty="0" smtClean="0">
              <a:latin typeface="Calibri" pitchFamily="34" charset="0"/>
              <a:cs typeface="Calibri" pitchFamily="34" charset="0"/>
            </a:endParaRPr>
          </a:p>
          <a:p>
            <a:pPr lvl="1"/>
            <a:r>
              <a:rPr lang="en-US" sz="1400" dirty="0" smtClean="0">
                <a:latin typeface="Calibri" pitchFamily="34" charset="0"/>
                <a:cs typeface="Calibri" pitchFamily="34" charset="0"/>
              </a:rPr>
              <a:t>Set&lt;String&gt; </a:t>
            </a:r>
            <a:r>
              <a:rPr lang="en-US" sz="1400" dirty="0" err="1" smtClean="0">
                <a:latin typeface="Calibri" pitchFamily="34" charset="0"/>
                <a:cs typeface="Calibri" pitchFamily="34" charset="0"/>
              </a:rPr>
              <a:t>allZoneIds</a:t>
            </a:r>
            <a:r>
              <a:rPr lang="en-US" sz="1400" dirty="0" smtClean="0">
                <a:latin typeface="Calibri" pitchFamily="34" charset="0"/>
                <a:cs typeface="Calibri" pitchFamily="34" charset="0"/>
              </a:rPr>
              <a:t> = </a:t>
            </a:r>
            <a:r>
              <a:rPr lang="en-US" sz="1400" dirty="0" err="1" smtClean="0">
                <a:latin typeface="Calibri" pitchFamily="34" charset="0"/>
                <a:cs typeface="Calibri" pitchFamily="34" charset="0"/>
              </a:rPr>
              <a:t>ZoneId.getAvailableZoneIds</a:t>
            </a:r>
            <a:r>
              <a:rPr lang="en-US" sz="1400" dirty="0" smtClean="0">
                <a:latin typeface="Calibri" pitchFamily="34" charset="0"/>
                <a:cs typeface="Calibri" pitchFamily="34" charset="0"/>
              </a:rPr>
              <a:t>();</a:t>
            </a:r>
          </a:p>
          <a:p>
            <a:r>
              <a:rPr lang="en-US" sz="1400" dirty="0" smtClean="0">
                <a:latin typeface="Calibri" pitchFamily="34" charset="0"/>
                <a:cs typeface="Calibri" pitchFamily="34" charset="0"/>
              </a:rPr>
              <a:t>The</a:t>
            </a:r>
            <a:r>
              <a:rPr lang="en-US" sz="1400" i="1" dirty="0" smtClean="0">
                <a:latin typeface="Calibri" pitchFamily="34" charset="0"/>
                <a:cs typeface="Calibri" pitchFamily="34" charset="0"/>
              </a:rPr>
              <a:t> </a:t>
            </a:r>
            <a:r>
              <a:rPr lang="en-US" sz="1400" i="1" dirty="0" err="1" smtClean="0">
                <a:latin typeface="Calibri" pitchFamily="34" charset="0"/>
                <a:cs typeface="Calibri" pitchFamily="34" charset="0"/>
              </a:rPr>
              <a:t>LocalDateTime</a:t>
            </a:r>
            <a:r>
              <a:rPr lang="en-US" sz="1400" dirty="0" smtClean="0">
                <a:latin typeface="Calibri" pitchFamily="34" charset="0"/>
                <a:cs typeface="Calibri" pitchFamily="34" charset="0"/>
              </a:rPr>
              <a:t> can be converted to a specific zone:</a:t>
            </a:r>
          </a:p>
          <a:p>
            <a:pPr lvl="1"/>
            <a:r>
              <a:rPr lang="en-US" sz="1400" dirty="0" err="1" smtClean="0">
                <a:latin typeface="Calibri" pitchFamily="34" charset="0"/>
                <a:cs typeface="Calibri" pitchFamily="34" charset="0"/>
              </a:rPr>
              <a:t>ZonedDateTime</a:t>
            </a:r>
            <a:r>
              <a:rPr lang="en-US" sz="1400" dirty="0" smtClean="0">
                <a:latin typeface="Calibri" pitchFamily="34" charset="0"/>
                <a:cs typeface="Calibri" pitchFamily="34" charset="0"/>
              </a:rPr>
              <a:t> </a:t>
            </a:r>
            <a:r>
              <a:rPr lang="en-US" sz="1400" dirty="0" err="1" smtClean="0">
                <a:latin typeface="Calibri" pitchFamily="34" charset="0"/>
                <a:cs typeface="Calibri" pitchFamily="34" charset="0"/>
              </a:rPr>
              <a:t>zonedDateTime</a:t>
            </a:r>
            <a:r>
              <a:rPr lang="en-US" sz="1400" dirty="0" smtClean="0">
                <a:latin typeface="Calibri" pitchFamily="34" charset="0"/>
                <a:cs typeface="Calibri" pitchFamily="34" charset="0"/>
              </a:rPr>
              <a:t> = </a:t>
            </a:r>
            <a:r>
              <a:rPr lang="en-US" sz="1400" dirty="0" err="1" smtClean="0">
                <a:latin typeface="Calibri" pitchFamily="34" charset="0"/>
                <a:cs typeface="Calibri" pitchFamily="34" charset="0"/>
              </a:rPr>
              <a:t>ZonedDateTime.of</a:t>
            </a:r>
            <a:r>
              <a:rPr lang="en-US" sz="1400" dirty="0" smtClean="0">
                <a:latin typeface="Calibri" pitchFamily="34" charset="0"/>
                <a:cs typeface="Calibri" pitchFamily="34" charset="0"/>
              </a:rPr>
              <a:t>(</a:t>
            </a:r>
            <a:r>
              <a:rPr lang="en-US" sz="1400" dirty="0" err="1" smtClean="0">
                <a:latin typeface="Calibri" pitchFamily="34" charset="0"/>
                <a:cs typeface="Calibri" pitchFamily="34" charset="0"/>
              </a:rPr>
              <a:t>localDateTime</a:t>
            </a:r>
            <a:r>
              <a:rPr lang="en-US" sz="1400" dirty="0" smtClean="0">
                <a:latin typeface="Calibri" pitchFamily="34" charset="0"/>
                <a:cs typeface="Calibri" pitchFamily="34" charset="0"/>
              </a:rPr>
              <a:t>, </a:t>
            </a:r>
            <a:r>
              <a:rPr lang="en-US" sz="1400" dirty="0" err="1" smtClean="0">
                <a:latin typeface="Calibri" pitchFamily="34" charset="0"/>
                <a:cs typeface="Calibri" pitchFamily="34" charset="0"/>
              </a:rPr>
              <a:t>zoneId</a:t>
            </a:r>
            <a:r>
              <a:rPr lang="en-US" sz="1400" dirty="0" smtClean="0">
                <a:latin typeface="Calibri" pitchFamily="34" charset="0"/>
                <a:cs typeface="Calibri" pitchFamily="34" charset="0"/>
              </a:rPr>
              <a:t>);</a:t>
            </a:r>
          </a:p>
          <a:p>
            <a:pPr algn="just">
              <a:buNone/>
            </a:pPr>
            <a:endParaRPr lang="en-US" sz="1400" b="1" dirty="0" smtClean="0">
              <a:latin typeface="Calibri" pitchFamily="34" charset="0"/>
              <a:cs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
          <p:cNvSpPr>
            <a:spLocks noGrp="1"/>
          </p:cNvSpPr>
          <p:nvPr>
            <p:ph type="title"/>
          </p:nvPr>
        </p:nvSpPr>
        <p:spPr>
          <a:xfrm>
            <a:off x="609600" y="117475"/>
            <a:ext cx="8534400" cy="1006475"/>
          </a:xfrm>
        </p:spPr>
        <p:txBody>
          <a:bodyPr/>
          <a:lstStyle/>
          <a:p>
            <a:r>
              <a:rPr lang="en-US" sz="2400" b="1" dirty="0" smtClean="0">
                <a:latin typeface="Calibri" pitchFamily="34" charset="0"/>
                <a:cs typeface="Calibri" pitchFamily="34" charset="0"/>
              </a:rPr>
              <a:t>Working with </a:t>
            </a:r>
            <a:r>
              <a:rPr lang="en-US" sz="2400" b="1" i="1" dirty="0" smtClean="0">
                <a:latin typeface="Calibri" pitchFamily="34" charset="0"/>
                <a:cs typeface="Calibri" pitchFamily="34" charset="0"/>
              </a:rPr>
              <a:t>Period</a:t>
            </a:r>
            <a:endParaRPr lang="en-US" sz="2400" b="1" dirty="0">
              <a:latin typeface="Calibri" pitchFamily="34" charset="0"/>
              <a:cs typeface="Calibri" pitchFamily="34" charset="0"/>
            </a:endParaRPr>
          </a:p>
        </p:txBody>
      </p:sp>
      <p:sp>
        <p:nvSpPr>
          <p:cNvPr id="4" name="Rectangle 2"/>
          <p:cNvSpPr>
            <a:spLocks noGrp="1"/>
          </p:cNvSpPr>
          <p:nvPr>
            <p:ph sz="quarter" idx="13"/>
          </p:nvPr>
        </p:nvSpPr>
        <p:spPr>
          <a:xfrm>
            <a:off x="609600" y="1419622"/>
            <a:ext cx="7922840" cy="3528392"/>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rmAutofit/>
          </a:bodyPr>
          <a:lstStyle>
            <a:extLst/>
          </a:lstStyle>
          <a:p>
            <a:pPr algn="just">
              <a:buFont typeface="Wingdings" pitchFamily="2" charset="2"/>
              <a:buChar char="q"/>
            </a:pPr>
            <a:r>
              <a:rPr lang="en-US" sz="1400" dirty="0" smtClean="0">
                <a:latin typeface="Calibri" pitchFamily="34" charset="0"/>
                <a:cs typeface="Calibri" pitchFamily="34" charset="0"/>
              </a:rPr>
              <a:t>The</a:t>
            </a:r>
            <a:r>
              <a:rPr lang="en-US" sz="1400" i="1" dirty="0" smtClean="0">
                <a:latin typeface="Calibri" pitchFamily="34" charset="0"/>
                <a:cs typeface="Calibri" pitchFamily="34" charset="0"/>
              </a:rPr>
              <a:t> Period</a:t>
            </a:r>
            <a:r>
              <a:rPr lang="en-US" sz="1400" dirty="0" smtClean="0">
                <a:latin typeface="Calibri" pitchFamily="34" charset="0"/>
                <a:cs typeface="Calibri" pitchFamily="34" charset="0"/>
              </a:rPr>
              <a:t> class is widely used to modify values of given a date or to obtain the difference between two dates</a:t>
            </a:r>
            <a:r>
              <a:rPr lang="en-US" sz="1400" dirty="0" smtClean="0">
                <a:latin typeface="Calibri" pitchFamily="34" charset="0"/>
                <a:cs typeface="Calibri" pitchFamily="34" charset="0"/>
              </a:rPr>
              <a:t>:</a:t>
            </a:r>
            <a:endParaRPr lang="en-US" sz="1400" dirty="0" smtClean="0">
              <a:latin typeface="Calibri" pitchFamily="34" charset="0"/>
              <a:cs typeface="Calibri" pitchFamily="34" charset="0"/>
            </a:endParaRPr>
          </a:p>
          <a:p>
            <a:pPr lvl="1"/>
            <a:r>
              <a:rPr lang="en-US" sz="1400" dirty="0" err="1" smtClean="0">
                <a:latin typeface="Calibri" pitchFamily="34" charset="0"/>
                <a:cs typeface="Calibri" pitchFamily="34" charset="0"/>
              </a:rPr>
              <a:t>LocalDate</a:t>
            </a:r>
            <a:r>
              <a:rPr lang="en-US" sz="1400" dirty="0" smtClean="0">
                <a:latin typeface="Calibri" pitchFamily="34" charset="0"/>
                <a:cs typeface="Calibri" pitchFamily="34" charset="0"/>
              </a:rPr>
              <a:t> </a:t>
            </a:r>
            <a:r>
              <a:rPr lang="en-US" sz="1400" dirty="0" err="1" smtClean="0">
                <a:latin typeface="Calibri" pitchFamily="34" charset="0"/>
                <a:cs typeface="Calibri" pitchFamily="34" charset="0"/>
              </a:rPr>
              <a:t>initialDate</a:t>
            </a:r>
            <a:r>
              <a:rPr lang="en-US" sz="1400" dirty="0" smtClean="0">
                <a:latin typeface="Calibri" pitchFamily="34" charset="0"/>
                <a:cs typeface="Calibri" pitchFamily="34" charset="0"/>
              </a:rPr>
              <a:t> = </a:t>
            </a:r>
            <a:r>
              <a:rPr lang="en-US" sz="1400" dirty="0" err="1" smtClean="0">
                <a:latin typeface="Calibri" pitchFamily="34" charset="0"/>
                <a:cs typeface="Calibri" pitchFamily="34" charset="0"/>
              </a:rPr>
              <a:t>LocalDate.parse</a:t>
            </a:r>
            <a:r>
              <a:rPr lang="en-US" sz="1400" dirty="0" smtClean="0">
                <a:latin typeface="Calibri" pitchFamily="34" charset="0"/>
                <a:cs typeface="Calibri" pitchFamily="34" charset="0"/>
              </a:rPr>
              <a:t>("2007-05-10");</a:t>
            </a:r>
          </a:p>
          <a:p>
            <a:r>
              <a:rPr lang="en-US" sz="1400" dirty="0" smtClean="0">
                <a:latin typeface="Calibri" pitchFamily="34" charset="0"/>
                <a:cs typeface="Calibri" pitchFamily="34" charset="0"/>
              </a:rPr>
              <a:t>The </a:t>
            </a:r>
            <a:r>
              <a:rPr lang="en-US" sz="1400" i="1" dirty="0" smtClean="0">
                <a:latin typeface="Calibri" pitchFamily="34" charset="0"/>
                <a:cs typeface="Calibri" pitchFamily="34" charset="0"/>
              </a:rPr>
              <a:t>Date</a:t>
            </a:r>
            <a:r>
              <a:rPr lang="en-US" sz="1400" dirty="0" smtClean="0">
                <a:latin typeface="Calibri" pitchFamily="34" charset="0"/>
                <a:cs typeface="Calibri" pitchFamily="34" charset="0"/>
              </a:rPr>
              <a:t> can be manipulated using </a:t>
            </a:r>
            <a:r>
              <a:rPr lang="en-US" sz="1400" i="1" dirty="0" smtClean="0">
                <a:latin typeface="Calibri" pitchFamily="34" charset="0"/>
                <a:cs typeface="Calibri" pitchFamily="34" charset="0"/>
              </a:rPr>
              <a:t>Period </a:t>
            </a:r>
            <a:r>
              <a:rPr lang="en-US" sz="1400" dirty="0" smtClean="0">
                <a:latin typeface="Calibri" pitchFamily="34" charset="0"/>
                <a:cs typeface="Calibri" pitchFamily="34" charset="0"/>
              </a:rPr>
              <a:t>as shown in the following code snippet</a:t>
            </a:r>
            <a:r>
              <a:rPr lang="en-US" sz="1400" dirty="0" smtClean="0">
                <a:latin typeface="Calibri" pitchFamily="34" charset="0"/>
                <a:cs typeface="Calibri" pitchFamily="34" charset="0"/>
              </a:rPr>
              <a:t>:</a:t>
            </a:r>
            <a:endParaRPr lang="en-US" sz="1400" dirty="0" smtClean="0">
              <a:latin typeface="Calibri" pitchFamily="34" charset="0"/>
              <a:cs typeface="Calibri" pitchFamily="34" charset="0"/>
            </a:endParaRPr>
          </a:p>
          <a:p>
            <a:pPr lvl="1"/>
            <a:r>
              <a:rPr lang="en-US" sz="1400" dirty="0" err="1" smtClean="0">
                <a:latin typeface="Calibri" pitchFamily="34" charset="0"/>
                <a:cs typeface="Calibri" pitchFamily="34" charset="0"/>
              </a:rPr>
              <a:t>LocalDate</a:t>
            </a:r>
            <a:r>
              <a:rPr lang="en-US" sz="1400" dirty="0" smtClean="0">
                <a:latin typeface="Calibri" pitchFamily="34" charset="0"/>
                <a:cs typeface="Calibri" pitchFamily="34" charset="0"/>
              </a:rPr>
              <a:t> </a:t>
            </a:r>
            <a:r>
              <a:rPr lang="en-US" sz="1400" dirty="0" err="1" smtClean="0">
                <a:latin typeface="Calibri" pitchFamily="34" charset="0"/>
                <a:cs typeface="Calibri" pitchFamily="34" charset="0"/>
              </a:rPr>
              <a:t>finalDate</a:t>
            </a:r>
            <a:r>
              <a:rPr lang="en-US" sz="1400" dirty="0" smtClean="0">
                <a:latin typeface="Calibri" pitchFamily="34" charset="0"/>
                <a:cs typeface="Calibri" pitchFamily="34" charset="0"/>
              </a:rPr>
              <a:t> = </a:t>
            </a:r>
            <a:r>
              <a:rPr lang="en-US" sz="1400" dirty="0" err="1" smtClean="0">
                <a:latin typeface="Calibri" pitchFamily="34" charset="0"/>
                <a:cs typeface="Calibri" pitchFamily="34" charset="0"/>
              </a:rPr>
              <a:t>initialDate.plus</a:t>
            </a:r>
            <a:r>
              <a:rPr lang="en-US" sz="1400" dirty="0" smtClean="0">
                <a:latin typeface="Calibri" pitchFamily="34" charset="0"/>
                <a:cs typeface="Calibri" pitchFamily="34" charset="0"/>
              </a:rPr>
              <a:t>(</a:t>
            </a:r>
            <a:r>
              <a:rPr lang="en-US" sz="1400" dirty="0" err="1" smtClean="0">
                <a:latin typeface="Calibri" pitchFamily="34" charset="0"/>
                <a:cs typeface="Calibri" pitchFamily="34" charset="0"/>
              </a:rPr>
              <a:t>Period.ofDays</a:t>
            </a:r>
            <a:r>
              <a:rPr lang="en-US" sz="1400" dirty="0" smtClean="0">
                <a:latin typeface="Calibri" pitchFamily="34" charset="0"/>
                <a:cs typeface="Calibri" pitchFamily="34" charset="0"/>
              </a:rPr>
              <a:t>(5));</a:t>
            </a:r>
          </a:p>
          <a:p>
            <a:r>
              <a:rPr lang="en-US" sz="1400" dirty="0" smtClean="0">
                <a:latin typeface="Calibri" pitchFamily="34" charset="0"/>
                <a:cs typeface="Calibri" pitchFamily="34" charset="0"/>
              </a:rPr>
              <a:t>The </a:t>
            </a:r>
            <a:r>
              <a:rPr lang="en-US" sz="1400" i="1" dirty="0" smtClean="0">
                <a:latin typeface="Calibri" pitchFamily="34" charset="0"/>
                <a:cs typeface="Calibri" pitchFamily="34" charset="0"/>
              </a:rPr>
              <a:t>Period</a:t>
            </a:r>
            <a:r>
              <a:rPr lang="en-US" sz="1400" dirty="0" smtClean="0">
                <a:latin typeface="Calibri" pitchFamily="34" charset="0"/>
                <a:cs typeface="Calibri" pitchFamily="34" charset="0"/>
              </a:rPr>
              <a:t> class has various getter methods such as </a:t>
            </a:r>
            <a:r>
              <a:rPr lang="en-US" sz="1400" i="1" dirty="0" err="1" smtClean="0">
                <a:latin typeface="Calibri" pitchFamily="34" charset="0"/>
                <a:cs typeface="Calibri" pitchFamily="34" charset="0"/>
              </a:rPr>
              <a:t>getYears</a:t>
            </a:r>
            <a:r>
              <a:rPr lang="en-US" sz="1400" i="1" dirty="0" smtClean="0">
                <a:latin typeface="Calibri" pitchFamily="34" charset="0"/>
                <a:cs typeface="Calibri" pitchFamily="34" charset="0"/>
              </a:rPr>
              <a:t>, </a:t>
            </a:r>
            <a:r>
              <a:rPr lang="en-US" sz="1400" i="1" dirty="0" err="1" smtClean="0">
                <a:latin typeface="Calibri" pitchFamily="34" charset="0"/>
                <a:cs typeface="Calibri" pitchFamily="34" charset="0"/>
              </a:rPr>
              <a:t>getMonths</a:t>
            </a:r>
            <a:r>
              <a:rPr lang="en-US" sz="1400" i="1" dirty="0" smtClean="0">
                <a:latin typeface="Calibri" pitchFamily="34" charset="0"/>
                <a:cs typeface="Calibri" pitchFamily="34" charset="0"/>
              </a:rPr>
              <a:t> </a:t>
            </a:r>
            <a:r>
              <a:rPr lang="en-US" sz="1400" dirty="0" smtClean="0">
                <a:latin typeface="Calibri" pitchFamily="34" charset="0"/>
                <a:cs typeface="Calibri" pitchFamily="34" charset="0"/>
              </a:rPr>
              <a:t>and</a:t>
            </a:r>
            <a:r>
              <a:rPr lang="en-US" sz="1400" i="1" dirty="0" smtClean="0">
                <a:latin typeface="Calibri" pitchFamily="34" charset="0"/>
                <a:cs typeface="Calibri" pitchFamily="34" charset="0"/>
              </a:rPr>
              <a:t> </a:t>
            </a:r>
            <a:r>
              <a:rPr lang="en-US" sz="1400" i="1" dirty="0" err="1" smtClean="0">
                <a:latin typeface="Calibri" pitchFamily="34" charset="0"/>
                <a:cs typeface="Calibri" pitchFamily="34" charset="0"/>
              </a:rPr>
              <a:t>getDays</a:t>
            </a:r>
            <a:r>
              <a:rPr lang="en-US" sz="1400" i="1" dirty="0" smtClean="0">
                <a:latin typeface="Calibri" pitchFamily="34" charset="0"/>
                <a:cs typeface="Calibri" pitchFamily="34" charset="0"/>
              </a:rPr>
              <a:t> </a:t>
            </a:r>
            <a:r>
              <a:rPr lang="en-US" sz="1400" dirty="0" smtClean="0">
                <a:latin typeface="Calibri" pitchFamily="34" charset="0"/>
                <a:cs typeface="Calibri" pitchFamily="34" charset="0"/>
              </a:rPr>
              <a:t>to get values from a </a:t>
            </a:r>
            <a:r>
              <a:rPr lang="en-US" sz="1400" i="1" dirty="0" smtClean="0">
                <a:latin typeface="Calibri" pitchFamily="34" charset="0"/>
                <a:cs typeface="Calibri" pitchFamily="34" charset="0"/>
              </a:rPr>
              <a:t>Period </a:t>
            </a:r>
            <a:r>
              <a:rPr lang="en-US" sz="1400" dirty="0" smtClean="0">
                <a:latin typeface="Calibri" pitchFamily="34" charset="0"/>
                <a:cs typeface="Calibri" pitchFamily="34" charset="0"/>
              </a:rPr>
              <a:t>object. The below code example returns an </a:t>
            </a:r>
            <a:r>
              <a:rPr lang="en-US" sz="1400" i="1" dirty="0" err="1" smtClean="0">
                <a:latin typeface="Calibri" pitchFamily="34" charset="0"/>
                <a:cs typeface="Calibri" pitchFamily="34" charset="0"/>
              </a:rPr>
              <a:t>int</a:t>
            </a:r>
            <a:r>
              <a:rPr lang="en-US" sz="1400" i="1" dirty="0" smtClean="0">
                <a:latin typeface="Calibri" pitchFamily="34" charset="0"/>
                <a:cs typeface="Calibri" pitchFamily="34" charset="0"/>
              </a:rPr>
              <a:t> </a:t>
            </a:r>
            <a:r>
              <a:rPr lang="en-US" sz="1400" dirty="0" smtClean="0">
                <a:latin typeface="Calibri" pitchFamily="34" charset="0"/>
                <a:cs typeface="Calibri" pitchFamily="34" charset="0"/>
              </a:rPr>
              <a:t>value of 5 as we try to get difference in terms of days</a:t>
            </a:r>
            <a:r>
              <a:rPr lang="en-US" sz="1400" i="1" dirty="0" smtClean="0">
                <a:latin typeface="Calibri" pitchFamily="34" charset="0"/>
                <a:cs typeface="Calibri" pitchFamily="34" charset="0"/>
              </a:rPr>
              <a:t>:</a:t>
            </a:r>
            <a:endParaRPr lang="en-US" sz="1400" dirty="0" smtClean="0">
              <a:latin typeface="Calibri" pitchFamily="34" charset="0"/>
              <a:cs typeface="Calibri" pitchFamily="34" charset="0"/>
            </a:endParaRPr>
          </a:p>
          <a:p>
            <a:pPr lvl="1"/>
            <a:r>
              <a:rPr lang="en-US" sz="1400" dirty="0" err="1" smtClean="0">
                <a:latin typeface="Calibri" pitchFamily="34" charset="0"/>
                <a:cs typeface="Calibri" pitchFamily="34" charset="0"/>
              </a:rPr>
              <a:t>int</a:t>
            </a:r>
            <a:r>
              <a:rPr lang="en-US" sz="1400" dirty="0" smtClean="0">
                <a:latin typeface="Calibri" pitchFamily="34" charset="0"/>
                <a:cs typeface="Calibri" pitchFamily="34" charset="0"/>
              </a:rPr>
              <a:t> five = </a:t>
            </a:r>
            <a:r>
              <a:rPr lang="en-US" sz="1400" dirty="0" err="1" smtClean="0">
                <a:latin typeface="Calibri" pitchFamily="34" charset="0"/>
                <a:cs typeface="Calibri" pitchFamily="34" charset="0"/>
              </a:rPr>
              <a:t>Period.between</a:t>
            </a:r>
            <a:r>
              <a:rPr lang="en-US" sz="1400" dirty="0" smtClean="0">
                <a:latin typeface="Calibri" pitchFamily="34" charset="0"/>
                <a:cs typeface="Calibri" pitchFamily="34" charset="0"/>
              </a:rPr>
              <a:t>(</a:t>
            </a:r>
            <a:r>
              <a:rPr lang="en-US" sz="1400" dirty="0" err="1" smtClean="0">
                <a:latin typeface="Calibri" pitchFamily="34" charset="0"/>
                <a:cs typeface="Calibri" pitchFamily="34" charset="0"/>
              </a:rPr>
              <a:t>finalDate</a:t>
            </a:r>
            <a:r>
              <a:rPr lang="en-US" sz="1400" dirty="0" smtClean="0">
                <a:latin typeface="Calibri" pitchFamily="34" charset="0"/>
                <a:cs typeface="Calibri" pitchFamily="34" charset="0"/>
              </a:rPr>
              <a:t>, </a:t>
            </a:r>
            <a:r>
              <a:rPr lang="en-US" sz="1400" dirty="0" err="1" smtClean="0">
                <a:latin typeface="Calibri" pitchFamily="34" charset="0"/>
                <a:cs typeface="Calibri" pitchFamily="34" charset="0"/>
              </a:rPr>
              <a:t>initialDate</a:t>
            </a:r>
            <a:r>
              <a:rPr lang="en-US" sz="1400" dirty="0" smtClean="0">
                <a:latin typeface="Calibri" pitchFamily="34" charset="0"/>
                <a:cs typeface="Calibri" pitchFamily="34" charset="0"/>
              </a:rPr>
              <a:t>).</a:t>
            </a:r>
            <a:r>
              <a:rPr lang="en-US" sz="1400" dirty="0" err="1" smtClean="0">
                <a:latin typeface="Calibri" pitchFamily="34" charset="0"/>
                <a:cs typeface="Calibri" pitchFamily="34" charset="0"/>
              </a:rPr>
              <a:t>getDays</a:t>
            </a:r>
            <a:r>
              <a:rPr lang="en-US" sz="1400" dirty="0" smtClean="0">
                <a:latin typeface="Calibri" pitchFamily="34" charset="0"/>
                <a:cs typeface="Calibri" pitchFamily="34" charset="0"/>
              </a:rPr>
              <a:t>();</a:t>
            </a:r>
          </a:p>
          <a:p>
            <a:r>
              <a:rPr lang="en-US" sz="1400" dirty="0" smtClean="0">
                <a:latin typeface="Calibri" pitchFamily="34" charset="0"/>
                <a:cs typeface="Calibri" pitchFamily="34" charset="0"/>
              </a:rPr>
              <a:t>The</a:t>
            </a:r>
            <a:r>
              <a:rPr lang="en-US" sz="1400" i="1" dirty="0" smtClean="0">
                <a:latin typeface="Calibri" pitchFamily="34" charset="0"/>
                <a:cs typeface="Calibri" pitchFamily="34" charset="0"/>
              </a:rPr>
              <a:t> Period</a:t>
            </a:r>
            <a:r>
              <a:rPr lang="en-US" sz="1400" dirty="0" smtClean="0">
                <a:latin typeface="Calibri" pitchFamily="34" charset="0"/>
                <a:cs typeface="Calibri" pitchFamily="34" charset="0"/>
              </a:rPr>
              <a:t> between two dates can be obtained in a specific unit such as days or month or years, using </a:t>
            </a:r>
            <a:r>
              <a:rPr lang="en-US" sz="1400" i="1" dirty="0" err="1" smtClean="0">
                <a:latin typeface="Calibri" pitchFamily="34" charset="0"/>
                <a:cs typeface="Calibri" pitchFamily="34" charset="0"/>
              </a:rPr>
              <a:t>ChronoUnit.between</a:t>
            </a:r>
            <a:r>
              <a:rPr lang="en-US" sz="1400" i="1" dirty="0" smtClean="0">
                <a:latin typeface="Calibri" pitchFamily="34" charset="0"/>
                <a:cs typeface="Calibri" pitchFamily="34" charset="0"/>
              </a:rPr>
              <a:t>:</a:t>
            </a:r>
            <a:endParaRPr lang="en-US" sz="1400" dirty="0" smtClean="0">
              <a:latin typeface="Calibri" pitchFamily="34" charset="0"/>
              <a:cs typeface="Calibri" pitchFamily="34" charset="0"/>
            </a:endParaRPr>
          </a:p>
          <a:p>
            <a:pPr lvl="1"/>
            <a:r>
              <a:rPr lang="en-US" sz="1400" dirty="0" err="1" smtClean="0">
                <a:latin typeface="Calibri" pitchFamily="34" charset="0"/>
                <a:cs typeface="Calibri" pitchFamily="34" charset="0"/>
              </a:rPr>
              <a:t>int</a:t>
            </a:r>
            <a:r>
              <a:rPr lang="en-US" sz="1400" dirty="0" smtClean="0">
                <a:latin typeface="Calibri" pitchFamily="34" charset="0"/>
                <a:cs typeface="Calibri" pitchFamily="34" charset="0"/>
              </a:rPr>
              <a:t> five = </a:t>
            </a:r>
            <a:r>
              <a:rPr lang="en-US" sz="1400" dirty="0" err="1" smtClean="0">
                <a:latin typeface="Calibri" pitchFamily="34" charset="0"/>
                <a:cs typeface="Calibri" pitchFamily="34" charset="0"/>
              </a:rPr>
              <a:t>ChronoUnit.DAYS.between</a:t>
            </a:r>
            <a:r>
              <a:rPr lang="en-US" sz="1400" dirty="0" smtClean="0">
                <a:latin typeface="Calibri" pitchFamily="34" charset="0"/>
                <a:cs typeface="Calibri" pitchFamily="34" charset="0"/>
              </a:rPr>
              <a:t>(</a:t>
            </a:r>
            <a:r>
              <a:rPr lang="en-US" sz="1400" dirty="0" err="1" smtClean="0">
                <a:latin typeface="Calibri" pitchFamily="34" charset="0"/>
                <a:cs typeface="Calibri" pitchFamily="34" charset="0"/>
              </a:rPr>
              <a:t>finalDate</a:t>
            </a:r>
            <a:r>
              <a:rPr lang="en-US" sz="1400" dirty="0" smtClean="0">
                <a:latin typeface="Calibri" pitchFamily="34" charset="0"/>
                <a:cs typeface="Calibri" pitchFamily="34" charset="0"/>
              </a:rPr>
              <a:t> , </a:t>
            </a:r>
            <a:r>
              <a:rPr lang="en-US" sz="1400" dirty="0" err="1" smtClean="0">
                <a:latin typeface="Calibri" pitchFamily="34" charset="0"/>
                <a:cs typeface="Calibri" pitchFamily="34" charset="0"/>
              </a:rPr>
              <a:t>initialDate</a:t>
            </a:r>
            <a:r>
              <a:rPr lang="en-US" sz="1400" dirty="0" smtClean="0">
                <a:latin typeface="Calibri" pitchFamily="34" charset="0"/>
                <a:cs typeface="Calibri" pitchFamily="34" charset="0"/>
              </a:rPr>
              <a:t>);</a:t>
            </a:r>
            <a:endParaRPr lang="en-US" sz="1400" dirty="0" smtClean="0">
              <a:latin typeface="Calibri" pitchFamily="34" charset="0"/>
              <a:cs typeface="Calibri" pitchFamily="34" charset="0"/>
            </a:endParaRPr>
          </a:p>
          <a:p>
            <a:pPr algn="just">
              <a:buNone/>
            </a:pPr>
            <a:endParaRPr lang="en-US" sz="1400" b="1" dirty="0" smtClean="0">
              <a:latin typeface="Calibri" pitchFamily="34" charset="0"/>
              <a:cs typeface="Calibri" pitchFamily="34" charset="0"/>
            </a:endParaRPr>
          </a:p>
        </p:txBody>
      </p:sp>
    </p:spTree>
  </p:cSld>
  <p:clrMapOvr>
    <a:masterClrMapping/>
  </p:clrMapOvr>
  <p:transition spd="med">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
          <p:cNvSpPr>
            <a:spLocks noGrp="1"/>
          </p:cNvSpPr>
          <p:nvPr>
            <p:ph type="title"/>
          </p:nvPr>
        </p:nvSpPr>
        <p:spPr>
          <a:xfrm>
            <a:off x="609600" y="117475"/>
            <a:ext cx="8534400" cy="1006475"/>
          </a:xfrm>
        </p:spPr>
        <p:txBody>
          <a:bodyPr/>
          <a:lstStyle/>
          <a:p>
            <a:r>
              <a:rPr lang="en-US" sz="2400" b="1" dirty="0" smtClean="0">
                <a:latin typeface="Calibri" pitchFamily="34" charset="0"/>
                <a:cs typeface="Calibri" pitchFamily="34" charset="0"/>
              </a:rPr>
              <a:t>Working with </a:t>
            </a:r>
            <a:r>
              <a:rPr lang="en-US" sz="2400" b="1" i="1" dirty="0" smtClean="0">
                <a:latin typeface="Calibri" pitchFamily="34" charset="0"/>
                <a:cs typeface="Calibri" pitchFamily="34" charset="0"/>
              </a:rPr>
              <a:t>Duration</a:t>
            </a:r>
            <a:endParaRPr lang="en-US" sz="2400" b="1" dirty="0">
              <a:latin typeface="Calibri" pitchFamily="34" charset="0"/>
              <a:cs typeface="Calibri" pitchFamily="34" charset="0"/>
            </a:endParaRPr>
          </a:p>
        </p:txBody>
      </p:sp>
      <p:sp>
        <p:nvSpPr>
          <p:cNvPr id="4" name="Rectangle 2"/>
          <p:cNvSpPr>
            <a:spLocks noGrp="1"/>
          </p:cNvSpPr>
          <p:nvPr>
            <p:ph sz="quarter" idx="13"/>
          </p:nvPr>
        </p:nvSpPr>
        <p:spPr>
          <a:xfrm>
            <a:off x="609600" y="1419622"/>
            <a:ext cx="7922840" cy="3528392"/>
          </a:xfrm>
          <a:effectLst>
            <a:glow rad="228600">
              <a:schemeClr val="accent5">
                <a:satMod val="175000"/>
                <a:alpha val="40000"/>
              </a:schemeClr>
            </a:glow>
          </a:effectLst>
          <a:extLst/>
        </p:spPr>
        <p:style>
          <a:lnRef idx="2">
            <a:schemeClr val="accent2"/>
          </a:lnRef>
          <a:fillRef idx="1">
            <a:schemeClr val="lt1"/>
          </a:fillRef>
          <a:effectRef idx="0">
            <a:schemeClr val="accent2"/>
          </a:effectRef>
          <a:fontRef idx="minor">
            <a:schemeClr val="dk1"/>
          </a:fontRef>
        </p:style>
        <p:txBody>
          <a:bodyPr anchor="ctr">
            <a:normAutofit/>
          </a:bodyPr>
          <a:lstStyle>
            <a:extLst/>
          </a:lstStyle>
          <a:p>
            <a:pPr algn="just">
              <a:buFont typeface="Wingdings" pitchFamily="2" charset="2"/>
              <a:buChar char="q"/>
            </a:pPr>
            <a:r>
              <a:rPr lang="en-US" sz="1400" dirty="0" smtClean="0">
                <a:latin typeface="Calibri" pitchFamily="34" charset="0"/>
                <a:cs typeface="Calibri" pitchFamily="34" charset="0"/>
              </a:rPr>
              <a:t>Similar to Period, the Duration class is use to deal with Time</a:t>
            </a:r>
            <a:r>
              <a:rPr lang="en-US" sz="1400" dirty="0" smtClean="0">
                <a:latin typeface="Calibri" pitchFamily="34" charset="0"/>
                <a:cs typeface="Calibri" pitchFamily="34" charset="0"/>
              </a:rPr>
              <a:t>.</a:t>
            </a:r>
          </a:p>
          <a:p>
            <a:pPr algn="just">
              <a:buFont typeface="Wingdings" pitchFamily="2" charset="2"/>
              <a:buChar char="q"/>
            </a:pPr>
            <a:r>
              <a:rPr lang="en-IN" sz="1400" dirty="0" smtClean="0">
                <a:latin typeface="Calibri" pitchFamily="34" charset="0"/>
                <a:cs typeface="Calibri" pitchFamily="34" charset="0"/>
              </a:rPr>
              <a:t>Example:</a:t>
            </a:r>
          </a:p>
          <a:p>
            <a:pPr lvl="1"/>
            <a:r>
              <a:rPr lang="en-US" sz="1400" dirty="0" err="1" smtClean="0">
                <a:latin typeface="Calibri" pitchFamily="34" charset="0"/>
                <a:cs typeface="Calibri" pitchFamily="34" charset="0"/>
              </a:rPr>
              <a:t>LocalTime</a:t>
            </a:r>
            <a:r>
              <a:rPr lang="en-US" sz="1400" dirty="0" smtClean="0">
                <a:latin typeface="Calibri" pitchFamily="34" charset="0"/>
                <a:cs typeface="Calibri" pitchFamily="34" charset="0"/>
              </a:rPr>
              <a:t> </a:t>
            </a:r>
            <a:r>
              <a:rPr lang="en-US" sz="1400" dirty="0" err="1" smtClean="0">
                <a:latin typeface="Calibri" pitchFamily="34" charset="0"/>
                <a:cs typeface="Calibri" pitchFamily="34" charset="0"/>
              </a:rPr>
              <a:t>initialTime</a:t>
            </a:r>
            <a:r>
              <a:rPr lang="en-US" sz="1400" dirty="0" smtClean="0">
                <a:latin typeface="Calibri" pitchFamily="34" charset="0"/>
                <a:cs typeface="Calibri" pitchFamily="34" charset="0"/>
              </a:rPr>
              <a:t> = </a:t>
            </a:r>
            <a:r>
              <a:rPr lang="en-US" sz="1400" dirty="0" err="1" smtClean="0">
                <a:latin typeface="Calibri" pitchFamily="34" charset="0"/>
                <a:cs typeface="Calibri" pitchFamily="34" charset="0"/>
              </a:rPr>
              <a:t>LocalTime.of</a:t>
            </a:r>
            <a:r>
              <a:rPr lang="en-US" sz="1400" dirty="0" smtClean="0">
                <a:latin typeface="Calibri" pitchFamily="34" charset="0"/>
                <a:cs typeface="Calibri" pitchFamily="34" charset="0"/>
              </a:rPr>
              <a:t>(6, 30, 0</a:t>
            </a:r>
            <a:r>
              <a:rPr lang="en-US" sz="1400" dirty="0" smtClean="0">
                <a:latin typeface="Calibri" pitchFamily="34" charset="0"/>
                <a:cs typeface="Calibri" pitchFamily="34" charset="0"/>
              </a:rPr>
              <a:t>);</a:t>
            </a:r>
            <a:endParaRPr lang="en-US" sz="1400" dirty="0" smtClean="0">
              <a:latin typeface="Calibri" pitchFamily="34" charset="0"/>
              <a:cs typeface="Calibri" pitchFamily="34" charset="0"/>
            </a:endParaRPr>
          </a:p>
          <a:p>
            <a:pPr lvl="1"/>
            <a:r>
              <a:rPr lang="en-US" sz="1400" dirty="0" err="1" smtClean="0">
                <a:latin typeface="Calibri" pitchFamily="34" charset="0"/>
                <a:cs typeface="Calibri" pitchFamily="34" charset="0"/>
              </a:rPr>
              <a:t>LocalTime</a:t>
            </a:r>
            <a:r>
              <a:rPr lang="en-US" sz="1400" dirty="0" smtClean="0">
                <a:latin typeface="Calibri" pitchFamily="34" charset="0"/>
                <a:cs typeface="Calibri" pitchFamily="34" charset="0"/>
              </a:rPr>
              <a:t> </a:t>
            </a:r>
            <a:r>
              <a:rPr lang="en-US" sz="1400" dirty="0" err="1" smtClean="0">
                <a:latin typeface="Calibri" pitchFamily="34" charset="0"/>
                <a:cs typeface="Calibri" pitchFamily="34" charset="0"/>
              </a:rPr>
              <a:t>finalTime</a:t>
            </a:r>
            <a:r>
              <a:rPr lang="en-US" sz="1400" dirty="0" smtClean="0">
                <a:latin typeface="Calibri" pitchFamily="34" charset="0"/>
                <a:cs typeface="Calibri" pitchFamily="34" charset="0"/>
              </a:rPr>
              <a:t> = </a:t>
            </a:r>
            <a:r>
              <a:rPr lang="en-US" sz="1400" dirty="0" err="1" smtClean="0">
                <a:latin typeface="Calibri" pitchFamily="34" charset="0"/>
                <a:cs typeface="Calibri" pitchFamily="34" charset="0"/>
              </a:rPr>
              <a:t>initialTime.plus</a:t>
            </a:r>
            <a:r>
              <a:rPr lang="en-US" sz="1400" dirty="0" smtClean="0">
                <a:latin typeface="Calibri" pitchFamily="34" charset="0"/>
                <a:cs typeface="Calibri" pitchFamily="34" charset="0"/>
              </a:rPr>
              <a:t>(</a:t>
            </a:r>
            <a:r>
              <a:rPr lang="en-US" sz="1400" dirty="0" err="1" smtClean="0">
                <a:latin typeface="Calibri" pitchFamily="34" charset="0"/>
                <a:cs typeface="Calibri" pitchFamily="34" charset="0"/>
              </a:rPr>
              <a:t>Duration.ofSeconds</a:t>
            </a:r>
            <a:r>
              <a:rPr lang="en-US" sz="1400" dirty="0" smtClean="0">
                <a:latin typeface="Calibri" pitchFamily="34" charset="0"/>
                <a:cs typeface="Calibri" pitchFamily="34" charset="0"/>
              </a:rPr>
              <a:t>(30));</a:t>
            </a:r>
          </a:p>
          <a:p>
            <a:pPr algn="just">
              <a:buFont typeface="Wingdings" pitchFamily="2" charset="2"/>
              <a:buChar char="q"/>
            </a:pPr>
            <a:r>
              <a:rPr lang="en-US" sz="1400" dirty="0" smtClean="0">
                <a:latin typeface="Calibri" pitchFamily="34" charset="0"/>
                <a:cs typeface="Calibri" pitchFamily="34" charset="0"/>
              </a:rPr>
              <a:t>The Duration between two instants can be obtained either as a Duration or as a specific unit. </a:t>
            </a:r>
            <a:endParaRPr lang="en-US" sz="1400" dirty="0" smtClean="0">
              <a:latin typeface="Calibri" pitchFamily="34" charset="0"/>
              <a:cs typeface="Calibri" pitchFamily="34" charset="0"/>
            </a:endParaRPr>
          </a:p>
          <a:p>
            <a:pPr lvl="1"/>
            <a:r>
              <a:rPr lang="en-US" sz="1400" dirty="0" err="1" smtClean="0">
                <a:latin typeface="Calibri" pitchFamily="34" charset="0"/>
                <a:cs typeface="Calibri" pitchFamily="34" charset="0"/>
              </a:rPr>
              <a:t>int</a:t>
            </a:r>
            <a:r>
              <a:rPr lang="en-US" sz="1400" dirty="0" smtClean="0">
                <a:latin typeface="Calibri" pitchFamily="34" charset="0"/>
                <a:cs typeface="Calibri" pitchFamily="34" charset="0"/>
              </a:rPr>
              <a:t> thirty = </a:t>
            </a:r>
            <a:r>
              <a:rPr lang="en-US" sz="1400" dirty="0" err="1" smtClean="0">
                <a:latin typeface="Calibri" pitchFamily="34" charset="0"/>
                <a:cs typeface="Calibri" pitchFamily="34" charset="0"/>
              </a:rPr>
              <a:t>Duration.between</a:t>
            </a:r>
            <a:r>
              <a:rPr lang="en-US" sz="1400" dirty="0" smtClean="0">
                <a:latin typeface="Calibri" pitchFamily="34" charset="0"/>
                <a:cs typeface="Calibri" pitchFamily="34" charset="0"/>
              </a:rPr>
              <a:t>(</a:t>
            </a:r>
            <a:r>
              <a:rPr lang="en-US" sz="1400" dirty="0" err="1" smtClean="0">
                <a:latin typeface="Calibri" pitchFamily="34" charset="0"/>
                <a:cs typeface="Calibri" pitchFamily="34" charset="0"/>
              </a:rPr>
              <a:t>finalTime</a:t>
            </a:r>
            <a:r>
              <a:rPr lang="en-US" sz="1400" dirty="0" smtClean="0">
                <a:latin typeface="Calibri" pitchFamily="34" charset="0"/>
                <a:cs typeface="Calibri" pitchFamily="34" charset="0"/>
              </a:rPr>
              <a:t>, </a:t>
            </a:r>
            <a:r>
              <a:rPr lang="en-US" sz="1400" dirty="0" err="1" smtClean="0">
                <a:latin typeface="Calibri" pitchFamily="34" charset="0"/>
                <a:cs typeface="Calibri" pitchFamily="34" charset="0"/>
              </a:rPr>
              <a:t>initialTime</a:t>
            </a:r>
            <a:r>
              <a:rPr lang="en-US" sz="1400" dirty="0" smtClean="0">
                <a:latin typeface="Calibri" pitchFamily="34" charset="0"/>
                <a:cs typeface="Calibri" pitchFamily="34" charset="0"/>
              </a:rPr>
              <a:t>).</a:t>
            </a:r>
            <a:r>
              <a:rPr lang="en-US" sz="1400" dirty="0" err="1" smtClean="0">
                <a:latin typeface="Calibri" pitchFamily="34" charset="0"/>
                <a:cs typeface="Calibri" pitchFamily="34" charset="0"/>
              </a:rPr>
              <a:t>getSeconds</a:t>
            </a:r>
            <a:r>
              <a:rPr lang="en-US" sz="1400" dirty="0" smtClean="0">
                <a:latin typeface="Calibri" pitchFamily="34" charset="0"/>
                <a:cs typeface="Calibri" pitchFamily="34" charset="0"/>
              </a:rPr>
              <a:t>();</a:t>
            </a:r>
            <a:endParaRPr lang="en-US" sz="1400" dirty="0" smtClean="0">
              <a:latin typeface="Calibri" pitchFamily="34" charset="0"/>
              <a:cs typeface="Calibri" pitchFamily="34" charset="0"/>
            </a:endParaRPr>
          </a:p>
          <a:p>
            <a:pPr algn="just">
              <a:buFont typeface="Wingdings" pitchFamily="2" charset="2"/>
              <a:buChar char="q"/>
            </a:pPr>
            <a:r>
              <a:rPr lang="en-US" sz="1400" dirty="0" smtClean="0">
                <a:latin typeface="Calibri" pitchFamily="34" charset="0"/>
                <a:cs typeface="Calibri" pitchFamily="34" charset="0"/>
              </a:rPr>
              <a:t>we use the between() method of the </a:t>
            </a:r>
            <a:r>
              <a:rPr lang="en-US" sz="1400" dirty="0" err="1" smtClean="0">
                <a:latin typeface="Calibri" pitchFamily="34" charset="0"/>
                <a:cs typeface="Calibri" pitchFamily="34" charset="0"/>
              </a:rPr>
              <a:t>ChronoUnit</a:t>
            </a:r>
            <a:r>
              <a:rPr lang="en-US" sz="1400" dirty="0" smtClean="0">
                <a:latin typeface="Calibri" pitchFamily="34" charset="0"/>
                <a:cs typeface="Calibri" pitchFamily="34" charset="0"/>
              </a:rPr>
              <a:t> class to perform the same operation</a:t>
            </a:r>
            <a:r>
              <a:rPr lang="en-US" sz="1400" dirty="0" smtClean="0">
                <a:latin typeface="Calibri" pitchFamily="34" charset="0"/>
                <a:cs typeface="Calibri" pitchFamily="34" charset="0"/>
              </a:rPr>
              <a:t>:</a:t>
            </a:r>
          </a:p>
          <a:p>
            <a:pPr lvl="1"/>
            <a:r>
              <a:rPr lang="en-US" sz="1400" dirty="0" err="1" smtClean="0">
                <a:latin typeface="Calibri" pitchFamily="34" charset="0"/>
                <a:cs typeface="Calibri" pitchFamily="34" charset="0"/>
              </a:rPr>
              <a:t>int</a:t>
            </a:r>
            <a:r>
              <a:rPr lang="en-US" sz="1400" dirty="0" smtClean="0">
                <a:latin typeface="Calibri" pitchFamily="34" charset="0"/>
                <a:cs typeface="Calibri" pitchFamily="34" charset="0"/>
              </a:rPr>
              <a:t> thirty = </a:t>
            </a:r>
            <a:r>
              <a:rPr lang="en-US" sz="1400" dirty="0" err="1" smtClean="0">
                <a:latin typeface="Calibri" pitchFamily="34" charset="0"/>
                <a:cs typeface="Calibri" pitchFamily="34" charset="0"/>
              </a:rPr>
              <a:t>ChronoUnit.SECONDS.between</a:t>
            </a:r>
            <a:r>
              <a:rPr lang="en-US" sz="1400" dirty="0" smtClean="0">
                <a:latin typeface="Calibri" pitchFamily="34" charset="0"/>
                <a:cs typeface="Calibri" pitchFamily="34" charset="0"/>
              </a:rPr>
              <a:t>(</a:t>
            </a:r>
            <a:r>
              <a:rPr lang="en-US" sz="1400" dirty="0" err="1" smtClean="0">
                <a:latin typeface="Calibri" pitchFamily="34" charset="0"/>
                <a:cs typeface="Calibri" pitchFamily="34" charset="0"/>
              </a:rPr>
              <a:t>finalTime</a:t>
            </a:r>
            <a:r>
              <a:rPr lang="en-US" sz="1400" dirty="0" smtClean="0">
                <a:latin typeface="Calibri" pitchFamily="34" charset="0"/>
                <a:cs typeface="Calibri" pitchFamily="34" charset="0"/>
              </a:rPr>
              <a:t>, </a:t>
            </a:r>
            <a:r>
              <a:rPr lang="en-US" sz="1400" dirty="0" err="1" smtClean="0">
                <a:latin typeface="Calibri" pitchFamily="34" charset="0"/>
                <a:cs typeface="Calibri" pitchFamily="34" charset="0"/>
              </a:rPr>
              <a:t>initialTime</a:t>
            </a:r>
            <a:r>
              <a:rPr lang="en-US" sz="1400" dirty="0" smtClean="0">
                <a:latin typeface="Calibri" pitchFamily="34" charset="0"/>
                <a:cs typeface="Calibri" pitchFamily="34" charset="0"/>
              </a:rPr>
              <a:t>);</a:t>
            </a:r>
          </a:p>
        </p:txBody>
      </p:sp>
    </p:spTree>
  </p:cSld>
  <p:clrMapOvr>
    <a:masterClrMapping/>
  </p:clrMapOvr>
  <p:transition spd="med">
    <p:cut/>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e1">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shade val="45000"/>
                <a:satMod val="150000"/>
              </a:schemeClr>
            </a:gs>
            <a:gs pos="35000">
              <a:schemeClr val="phClr">
                <a:shade val="60000"/>
                <a:satMod val="150000"/>
              </a:schemeClr>
            </a:gs>
            <a:gs pos="100000">
              <a:schemeClr val="phClr">
                <a:tint val="97000"/>
                <a:satMod val="200000"/>
              </a:schemeClr>
            </a:gs>
          </a:gsLst>
          <a:lin ang="16200000" scaled="1"/>
        </a:gra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Theme1</Template>
  <TotalTime>0</TotalTime>
  <Words>422</Words>
  <Application>Microsoft Office PowerPoint</Application>
  <PresentationFormat>On-screen Show (16:9)</PresentationFormat>
  <Paragraphs>144</Paragraphs>
  <Slides>16</Slides>
  <Notes>16</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Theme1</vt:lpstr>
      <vt:lpstr>Core Java </vt:lpstr>
      <vt:lpstr>Agenda</vt:lpstr>
      <vt:lpstr>Java 8 - New Date/Time API</vt:lpstr>
      <vt:lpstr>Local Date-Time API</vt:lpstr>
      <vt:lpstr>The relationship of a date to another </vt:lpstr>
      <vt:lpstr>Working with LocalTime</vt:lpstr>
      <vt:lpstr>ZonedDateTime API</vt:lpstr>
      <vt:lpstr>Working with Period</vt:lpstr>
      <vt:lpstr>Working with Duration</vt:lpstr>
      <vt:lpstr>Converting String to LocalDate or LocalDateTime</vt:lpstr>
      <vt:lpstr>Using the Parse API with a Custom Formatter</vt:lpstr>
      <vt:lpstr>Using the Parse API with a Custom Formatter</vt:lpstr>
      <vt:lpstr>Optional Class</vt:lpstr>
      <vt:lpstr>Method Continue…</vt:lpstr>
      <vt:lpstr>Method Continue…</vt:lpstr>
      <vt:lpstr>Questions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PMP</dc:title>
  <dc:creator/>
  <cp:lastModifiedBy/>
  <cp:revision>5</cp:revision>
  <dcterms:created xsi:type="dcterms:W3CDTF">2010-09-05T14:08:51Z</dcterms:created>
  <dcterms:modified xsi:type="dcterms:W3CDTF">2019-01-30T10:31:52Z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LCID">
    <vt:i4>1033</vt:i4>
  </property>
  <property fmtid="{D5CDD505-2E9C-101B-9397-08002B2CF9AE}" pid="3" name="_Version">
    <vt:lpwstr>12.0.4518</vt:lpwstr>
  </property>
</Properties>
</file>