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2" r:id="rId1"/>
  </p:sldMasterIdLst>
  <p:notesMasterIdLst>
    <p:notesMasterId r:id="rId23"/>
  </p:notesMasterIdLst>
  <p:sldIdLst>
    <p:sldId id="261" r:id="rId2"/>
    <p:sldId id="275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72" r:id="rId15"/>
    <p:sldId id="366" r:id="rId16"/>
    <p:sldId id="367" r:id="rId17"/>
    <p:sldId id="368" r:id="rId18"/>
    <p:sldId id="369" r:id="rId19"/>
    <p:sldId id="370" r:id="rId20"/>
    <p:sldId id="371" r:id="rId21"/>
    <p:sldId id="354" r:id="rId2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B450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386" autoAdjust="0"/>
  </p:normalViewPr>
  <p:slideViewPr>
    <p:cSldViewPr>
      <p:cViewPr>
        <p:scale>
          <a:sx n="100" d="100"/>
          <a:sy n="100" d="100"/>
        </p:scale>
        <p:origin x="-200" y="3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D71694F-E978-4EB2-B52C-86A737BD9698}" type="datetimeFigureOut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67A9DE9-39EE-4D6A-855F-EE6AFBCA6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6804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CACEF5-21C5-4412-89D3-29C9B35AB7A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669425-7177-471C-B644-DC7BADAC5F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F75D7-3586-4F84-9F54-20300AB4D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7835988-EAC6-44BA-9FB3-8B2AE469FF65}" type="datetime1">
              <a:rPr lang="en-US"/>
              <a:pPr>
                <a:defRPr/>
              </a:pPr>
              <a:t>7/31/2023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177800"/>
            <a:ext cx="5867400" cy="2730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E7120C5C-FB26-4683-BC40-3146EBBEDA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1FA99-871C-448B-BFF8-759F35FA26FF}" type="datetime1">
              <a:rPr lang="en-US"/>
              <a:pPr>
                <a:defRPr/>
              </a:pPr>
              <a:t>7/31/2023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4E85D-00AD-4D84-83A0-C115B36B2D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ADA427-DDF8-4A9E-B5FF-ECED397B2F43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376DD63-0A0C-48DD-B4AB-3AA3C47D80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079A8B2B-17C5-4C84-9261-1B24AD72F829}" type="datetime1">
              <a:rPr lang="en-US"/>
              <a:pPr>
                <a:defRPr/>
              </a:pPr>
              <a:t>7/31/2023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99434CD4-B68B-4108-8222-C961ADABCC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1257BB59-4697-4E77-8E76-C68EE6546274}" type="datetime1">
              <a:rPr lang="en-US"/>
              <a:pPr>
                <a:defRPr/>
              </a:pPr>
              <a:t>7/31/2023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5F46FA0F-825E-4DC6-A684-766C4E1FBF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0D6E2-9927-4996-BDDE-896F1106F5F6}" type="datetime1">
              <a:rPr lang="en-US"/>
              <a:pPr>
                <a:defRPr/>
              </a:pPr>
              <a:t>7/31/2023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8B11E-A1BC-48DC-A070-9385B76814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2A75D5-CF25-4499-814C-BAE63FCB24DA}" type="datetime1">
              <a:rPr lang="en-US"/>
              <a:pPr>
                <a:defRPr/>
              </a:pPr>
              <a:t>7/31/2023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D0946380-9753-41B6-8CA6-814215B39B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68E88-F1FE-453F-9DE2-F8E7D64796D5}" type="datetime1">
              <a:rPr lang="en-US"/>
              <a:pPr>
                <a:defRPr/>
              </a:pPr>
              <a:t>7/31/2023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437D0-ECE7-4389-95D9-BFD224ADB0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390CB2EB-6F90-45BB-82E8-8F3C7681F1BA}" type="datetime1">
              <a:rPr lang="en-US"/>
              <a:pPr>
                <a:defRPr/>
              </a:pPr>
              <a:t>7/31/2023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>
              <a:defRPr/>
            </a:pPr>
            <a:fld id="{466BCC51-9D5C-4FC6-949F-83A70BD0B5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352550"/>
            <a:ext cx="81534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931EBDC-B591-43FA-85C3-75FC80B09B9B}" type="datetime1">
              <a:rPr lang="en-US"/>
              <a:pPr>
                <a:defRPr/>
              </a:pPr>
              <a:t>7/31/2023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8713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8713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08C4305-21A7-43D6-BE4C-F4098E4814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153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18" r:id="rId2"/>
    <p:sldLayoutId id="2147484322" r:id="rId3"/>
    <p:sldLayoutId id="2147484323" r:id="rId4"/>
    <p:sldLayoutId id="2147484324" r:id="rId5"/>
    <p:sldLayoutId id="2147484319" r:id="rId6"/>
    <p:sldLayoutId id="2147484325" r:id="rId7"/>
    <p:sldLayoutId id="2147484320" r:id="rId8"/>
    <p:sldLayoutId id="2147484326" r:id="rId9"/>
  </p:sldLayoutIdLst>
  <p:transition spd="med">
    <p:cut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800" b="1" smtClean="0">
                <a:latin typeface="Calibri" pitchFamily="34" charset="0"/>
              </a:rPr>
              <a:t>Session By </a:t>
            </a:r>
            <a:r>
              <a:rPr lang="en-US" sz="2800" b="1" dirty="0" err="1" smtClean="0">
                <a:latin typeface="Calibri" pitchFamily="34" charset="0"/>
              </a:rPr>
              <a:t>Saurabh</a:t>
            </a:r>
            <a:r>
              <a:rPr lang="en-US" sz="2800" b="1" dirty="0" smtClean="0">
                <a:latin typeface="Calibri" pitchFamily="34" charset="0"/>
              </a:rPr>
              <a:t> Sharma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latin typeface="Calibri" pitchFamily="34" charset="0"/>
              </a:rPr>
              <a:t>Microservices</a:t>
            </a:r>
            <a:r>
              <a:rPr lang="en-US" b="1" dirty="0" smtClean="0">
                <a:latin typeface="Calibri" pitchFamily="34" charset="0"/>
              </a:rPr>
              <a:t> </a:t>
            </a:r>
            <a:endParaRPr lang="en-US" dirty="0"/>
          </a:p>
        </p:txBody>
      </p:sp>
      <p:pic>
        <p:nvPicPr>
          <p:cNvPr id="8196" name="Picture 6" descr="Nityo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9100" y="9525"/>
            <a:ext cx="109537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Placeholder 6" descr="java-logo.jpg"/>
          <p:cNvPicPr>
            <a:picLocks noGrp="1" noChangeAspect="1"/>
          </p:cNvPicPr>
          <p:nvPr>
            <p:ph type="pic" idx="1"/>
          </p:nvPr>
        </p:nvPicPr>
        <p:blipFill>
          <a:blip r:embed="rId4" cstate="print"/>
          <a:srcRect t="13322" b="13322"/>
          <a:stretch>
            <a:fillRect/>
          </a:stretch>
        </p:blipFill>
        <p:spPr>
          <a:xfrm>
            <a:off x="1557338" y="0"/>
            <a:ext cx="7586662" cy="3419475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608152"/>
            <a:ext cx="8143932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78" y="1330331"/>
            <a:ext cx="7956550" cy="367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98496"/>
            <a:ext cx="8001056" cy="231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3" y="1770564"/>
            <a:ext cx="8372503" cy="244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7614"/>
            <a:ext cx="914400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500" y="1809762"/>
            <a:ext cx="72644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Advantages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19622"/>
            <a:ext cx="7922840" cy="3528392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extLst/>
          </a:lstStyle>
          <a:p>
            <a:pPr algn="just">
              <a:buFont typeface="Wingdings" pitchFamily="2" charset="2"/>
              <a:buChar char="q"/>
              <a:defRPr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New technology and process adaption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Dynamic Scaling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Faster release cycles  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341456"/>
            <a:ext cx="7480300" cy="351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038" y="1375985"/>
            <a:ext cx="7391424" cy="355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32" y="1554178"/>
            <a:ext cx="84963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357304"/>
            <a:ext cx="816173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Centralize </a:t>
            </a:r>
            <a:r>
              <a:rPr lang="en-IN" sz="2400" b="1" dirty="0" err="1" smtClean="0">
                <a:latin typeface="Calibri" pitchFamily="34" charset="0"/>
                <a:cs typeface="Calibri" pitchFamily="34" charset="0"/>
              </a:rPr>
              <a:t>config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 server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325569"/>
            <a:ext cx="7867679" cy="381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smtClean="0">
                <a:latin typeface="Calibri" pitchFamily="34" charset="0"/>
              </a:rPr>
              <a:t>Questions</a:t>
            </a:r>
            <a:endParaRPr lang="en-IN" sz="2800" b="1" smtClean="0">
              <a:latin typeface="Calibri" pitchFamily="34" charset="0"/>
            </a:endParaRPr>
          </a:p>
        </p:txBody>
      </p:sp>
      <p:pic>
        <p:nvPicPr>
          <p:cNvPr id="952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1313" y="1481138"/>
            <a:ext cx="3635375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217746"/>
            <a:ext cx="8429652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Cloud Enable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500180"/>
            <a:ext cx="6108700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19622"/>
            <a:ext cx="7922840" cy="3528392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extLst/>
          </a:lstStyle>
          <a:p>
            <a:pPr algn="just">
              <a:buFont typeface="Wingdings" pitchFamily="2" charset="2"/>
              <a:buChar char="q"/>
              <a:defRPr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Bounded Context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Configuration Management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Dynamic scale up and scale down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Visibility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Pack of cards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363796"/>
            <a:ext cx="73660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358918"/>
            <a:ext cx="7600950" cy="364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489" y="2273305"/>
            <a:ext cx="8441105" cy="172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325569"/>
            <a:ext cx="7867679" cy="381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68</Words>
  <Application>Microsoft Office PowerPoint</Application>
  <PresentationFormat>On-screen Show (16:9)</PresentationFormat>
  <Paragraphs>46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Theme1</vt:lpstr>
      <vt:lpstr>Microservices </vt:lpstr>
      <vt:lpstr>Slide 2</vt:lpstr>
      <vt:lpstr>Slide 3</vt:lpstr>
      <vt:lpstr>Cloud Enable</vt:lpstr>
      <vt:lpstr>Challenges</vt:lpstr>
      <vt:lpstr>Slide 6</vt:lpstr>
      <vt:lpstr>Slide 7</vt:lpstr>
      <vt:lpstr>Challenges</vt:lpstr>
      <vt:lpstr>Challenges</vt:lpstr>
      <vt:lpstr>Challenges</vt:lpstr>
      <vt:lpstr>Challenges</vt:lpstr>
      <vt:lpstr>Challenges</vt:lpstr>
      <vt:lpstr>Challenges</vt:lpstr>
      <vt:lpstr>Challenges</vt:lpstr>
      <vt:lpstr>Slide 15</vt:lpstr>
      <vt:lpstr>Advantages</vt:lpstr>
      <vt:lpstr>Example</vt:lpstr>
      <vt:lpstr>Example</vt:lpstr>
      <vt:lpstr>Example</vt:lpstr>
      <vt:lpstr>Centralize config server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</dc:title>
  <dc:creator/>
  <cp:lastModifiedBy/>
  <cp:revision>5</cp:revision>
  <dcterms:created xsi:type="dcterms:W3CDTF">2010-09-05T14:08:51Z</dcterms:created>
  <dcterms:modified xsi:type="dcterms:W3CDTF">2023-07-31T17:11:48Z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