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2" r:id="rId1"/>
  </p:sldMasterIdLst>
  <p:notesMasterIdLst>
    <p:notesMasterId r:id="rId15"/>
  </p:notesMasterIdLst>
  <p:sldIdLst>
    <p:sldId id="408" r:id="rId2"/>
    <p:sldId id="458" r:id="rId3"/>
    <p:sldId id="514" r:id="rId4"/>
    <p:sldId id="515" r:id="rId5"/>
    <p:sldId id="522" r:id="rId6"/>
    <p:sldId id="523" r:id="rId7"/>
    <p:sldId id="516" r:id="rId8"/>
    <p:sldId id="519" r:id="rId9"/>
    <p:sldId id="517" r:id="rId10"/>
    <p:sldId id="518" r:id="rId11"/>
    <p:sldId id="520" r:id="rId12"/>
    <p:sldId id="521" r:id="rId13"/>
    <p:sldId id="457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B45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386" autoAdjust="0"/>
  </p:normalViewPr>
  <p:slideViewPr>
    <p:cSldViewPr>
      <p:cViewPr>
        <p:scale>
          <a:sx n="100" d="100"/>
          <a:sy n="100" d="100"/>
        </p:scale>
        <p:origin x="-200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0F5C750-DFCB-42F1-BA65-C2C075AB8A2A}" type="datetimeFigureOut">
              <a:rPr lang="en-US"/>
              <a:pPr>
                <a:defRPr/>
              </a:pPr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41C3C4F-D3EE-46B9-BC9F-0C5417214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0FFCFD-FFEC-4DF8-B038-B454C3F4D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030396-71D7-4DE4-9301-B8C58A65D834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BADA6B4-663E-4EE1-9346-45D7E91C3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CD7F-492F-4140-ADED-23D3D4269087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CEB6-9093-4AA6-8CC7-8FD66D634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1A1C12-756F-428E-8C3E-06F546FE0D54}" type="datetime1">
              <a:rPr lang="en-US" smtClean="0"/>
              <a:pPr>
                <a:defRPr/>
              </a:pPr>
              <a:t>6/28/2023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02980F9-4969-4F79-BBDB-965FF55F1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060BBFB-AA52-46D9-BBD2-BD0D85AE8E80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93403362-4608-4E66-9D21-0887EF667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C1CB50F8-83B5-4E49-A293-4DDB041AA9E1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D685A3A4-D9DC-4196-81C3-82E37DCB9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1EBDA-1B96-4EDA-9A31-35BA44E3B28F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65A7C-A40A-4F08-860A-C04AE8EFC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4DE045-897E-43F2-817E-479F4E21F3C3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6A03CA0-6874-4CB9-B7DC-FC0B4EB7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F72E4-7226-4721-A1F8-309FB886398B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E105-250C-4E6D-BC3E-CE35E13FA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04632932-A53C-4D13-AF6D-5AFB034F9207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>
              <a:defRPr/>
            </a:pPr>
            <a:fld id="{428E7C1F-1221-4058-8989-BB5F2B4E7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7EFF9F7-BFB8-4698-9259-9F212830C1B6}" type="datetime1">
              <a:rPr lang="en-US" smtClean="0"/>
              <a:pPr>
                <a:defRPr/>
              </a:pPr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7E8F9D7-FE14-4B9B-8F81-F42B62A56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3" r:id="rId2"/>
    <p:sldLayoutId id="2147484067" r:id="rId3"/>
    <p:sldLayoutId id="2147484068" r:id="rId4"/>
    <p:sldLayoutId id="2147484069" r:id="rId5"/>
    <p:sldLayoutId id="2147484064" r:id="rId6"/>
    <p:sldLayoutId id="2147484070" r:id="rId7"/>
    <p:sldLayoutId id="2147484065" r:id="rId8"/>
    <p:sldLayoutId id="2147484071" r:id="rId9"/>
  </p:sldLayoutIdLst>
  <p:transition spd="med">
    <p:cut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3600" b="1" dirty="0" smtClean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 eaLnBrk="1" hangingPunct="1">
              <a:buNone/>
            </a:pPr>
            <a:endParaRPr lang="en-US" sz="2000" b="1" u="sng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ctr" eaLnBrk="1" hangingPunct="1"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By: </a:t>
            </a:r>
            <a:r>
              <a:rPr lang="en-US" sz="2000" b="1" u="sng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Saurabh</a:t>
            </a:r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Kumar Sharma</a:t>
            </a:r>
            <a:endParaRPr lang="en-US" sz="2000" b="1" u="sng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10594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19622"/>
            <a:ext cx="3017477" cy="1584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Boot “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Initializr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Doesn’t require an IDE: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hlinkClick r:id="rId3"/>
              </a:rPr>
              <a:t>https://start.spring.io</a:t>
            </a:r>
            <a:endParaRPr lang="en-US" sz="1400" dirty="0" smtClean="0"/>
          </a:p>
          <a:p>
            <a:pPr fontAlgn="auto">
              <a:spcAft>
                <a:spcPts val="0"/>
              </a:spcAft>
              <a:defRPr/>
            </a:pPr>
            <a:endParaRPr lang="ro-RO" sz="1400" dirty="0"/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3638"/>
            <a:ext cx="3816424" cy="3199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Boot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Initializr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Generated Project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376" y="1492250"/>
            <a:ext cx="7108836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SpringBootApplication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marL="319088" lvl="1" indent="-319088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@Configuration – Designates this as a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config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class</a:t>
            </a:r>
          </a:p>
          <a:p>
            <a:pPr marL="319088" lvl="1" indent="-319088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EnableAutoConfiguration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– Configures using sensible defaults</a:t>
            </a:r>
          </a:p>
          <a:p>
            <a:pPr marL="319088" lvl="1" indent="-319088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ComponentScan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– Scans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classpath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for Spring classes</a:t>
            </a: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smtClean="0">
                <a:latin typeface="Calibri" pitchFamily="34" charset="0"/>
              </a:rPr>
              <a:t>Questions</a:t>
            </a:r>
            <a:endParaRPr lang="en-IN" sz="2800" b="1" smtClean="0">
              <a:latin typeface="Calibri" pitchFamily="34" charset="0"/>
            </a:endParaRP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1481138"/>
            <a:ext cx="363537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framework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fontAlgn="auto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Advantages</a:t>
            </a:r>
          </a:p>
          <a:p>
            <a:pPr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lightweight alternative to J2EE</a:t>
            </a:r>
          </a:p>
          <a:p>
            <a:pPr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POJO+DI+AOP instead of EJB (light component code)</a:t>
            </a:r>
          </a:p>
          <a:p>
            <a:pPr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annotation-based component-scanning reduced use of XML configuration (Spring 2.5)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Java-based configuration as a type-safe and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refactorable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option to XML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(Spring 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3.0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ro-RO" sz="1600" dirty="0"/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framework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fontAlgn="auto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Problems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Certain features like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transaction management and Spring MVC 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still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require explicit configuration</a:t>
            </a:r>
            <a:endParaRPr lang="ro-RO" sz="1400" dirty="0" smtClean="0">
              <a:latin typeface="Calibri" pitchFamily="34" charset="0"/>
              <a:cs typeface="Calibri" pitchFamily="34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Enabling third-party library features such as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Thymeleaf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-based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web views require explicit configuration</a:t>
            </a:r>
            <a:endParaRPr lang="ro-RO" sz="1400" dirty="0" smtClean="0">
              <a:latin typeface="Calibri" pitchFamily="34" charset="0"/>
              <a:cs typeface="Calibri" pitchFamily="34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Configuring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servlets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and filters (such as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Spring’s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 required explicit configuration in web.xml or in a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initializer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project dependency management hell (library versions etc)</a:t>
            </a: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Boot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1600" b="1" dirty="0" smtClean="0">
                <a:latin typeface="Calibri" pitchFamily="34" charset="0"/>
                <a:cs typeface="Calibri" pitchFamily="34" charset="0"/>
              </a:rPr>
              <a:t>Provides: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Automatic configuration for common web app functionalities (JPA, security, Spring MVC etc)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Starter dependencies (select tehnology stack and libraries are selected automatically)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The command-line interface (write just app code , no traditional project build needed)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The Actuator (dashboard to inspect inside running app) (HTTP request trace, conf. properties, resource metrics, threads state)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o-RO" sz="1400" dirty="0" smtClean="0">
                <a:latin typeface="Calibri" pitchFamily="34" charset="0"/>
                <a:cs typeface="Calibri" pitchFamily="34" charset="0"/>
              </a:rPr>
              <a:t>What Spring Boot isn’t : no app server, it embeds a servlet container, does not generate code</a:t>
            </a: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Boot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just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Spring: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Spring Framework is the most popular application development framework of Java. The main feature of the Spring Framework is 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dependency Injection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or 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Inversion of Control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IoC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). With the help of Spring Framework, we can develop a 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loosely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coupled application. It is better to use if application type or characteristics are purely defined.</a:t>
            </a:r>
          </a:p>
          <a:p>
            <a:pPr algn="just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Spring Boot: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Spring Boot is a module of Spring Framework. It allows us to build a stand-alone application with minimal or zero configurations. It is better to use if we want to develop a simple Spring-based application or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RESTful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services.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Boot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11188" y="1492250"/>
          <a:ext cx="792321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606"/>
                <a:gridCol w="3961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Spring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Spring Boot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aims to simplify Java EE development that makes developers more productive.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aims to shorten the code length and provide the easiest way to develop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Web Applications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 primary feature of the Spring Framework is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dependency injection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 primary feature of Spring Boot is </a:t>
                      </a:r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Autoconfiguration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 It automatically configures the classes based on the requirement.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helps to make things simpler by allowing us to develop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loosely coupled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applications.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helps to create a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stand-alone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application with less configuration.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 developer writes a lot of code (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boilerplate code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 to do the minimal task.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reduces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boilerplate code.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 test the Spring project, we need to set up the sever explicitly.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Spring Boot offers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embedded server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such as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Jetty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and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Tomcat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etc.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does not provide support for an in-memory database.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offers several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plugins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working with an embedded and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in-memory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database such as 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H2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Boot CLI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1600" b="1" dirty="0" smtClean="0">
                <a:latin typeface="Calibri" pitchFamily="34" charset="0"/>
                <a:cs typeface="Calibri" pitchFamily="34" charset="0"/>
              </a:rPr>
              <a:t>Provides: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an easy way to get started with Spring Boot and to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prototype simple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leverages starter dependencies and auto-configuration to let you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focus on writing code</a:t>
            </a:r>
            <a:endParaRPr lang="ro-RO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Boot minimum requirements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marL="457200" indent="-457200">
              <a:buFont typeface="Wingdings" pitchFamily="2" charset="2"/>
              <a:buChar char="q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Java 8 or greater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Maven 3 or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Gradle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4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Spring 4 or greater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Boot Starters</a:t>
            </a:r>
          </a:p>
        </p:txBody>
      </p:sp>
      <p:pic>
        <p:nvPicPr>
          <p:cNvPr id="5" name="Picture 2" descr="Spring Boot Tuto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95486"/>
            <a:ext cx="1721333" cy="903700"/>
          </a:xfrm>
          <a:prstGeom prst="rect">
            <a:avLst/>
          </a:prstGeom>
          <a:noFill/>
        </p:spPr>
      </p:pic>
      <p:pic>
        <p:nvPicPr>
          <p:cNvPr id="122888" name="Picture 8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19622"/>
            <a:ext cx="6305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43608" y="4443958"/>
            <a:ext cx="69847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Starters are virtual packages deployed to Maven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central. They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pull in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other dependencies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while containing no code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of their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own</a:t>
            </a: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452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Slide 1</vt:lpstr>
      <vt:lpstr>Spring framework</vt:lpstr>
      <vt:lpstr>Spring framework</vt:lpstr>
      <vt:lpstr>Spring Boot</vt:lpstr>
      <vt:lpstr>Spring vs Spring Boot</vt:lpstr>
      <vt:lpstr>Spring vs Spring Boot</vt:lpstr>
      <vt:lpstr>Spring Boot CLI</vt:lpstr>
      <vt:lpstr>Spring Boot minimum requirements</vt:lpstr>
      <vt:lpstr>Spring Boot Starters</vt:lpstr>
      <vt:lpstr>Spring Boot “Initializr”</vt:lpstr>
      <vt:lpstr>Spring Boot Initializr Generated Project</vt:lpstr>
      <vt:lpstr>@SpringBootApplication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/>
  <cp:lastModifiedBy/>
  <cp:revision>5</cp:revision>
  <dcterms:created xsi:type="dcterms:W3CDTF">2010-09-05T14:08:51Z</dcterms:created>
  <dcterms:modified xsi:type="dcterms:W3CDTF">2023-06-28T12:04:30Z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