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2"/>
    <p:restoredTop sz="94705"/>
  </p:normalViewPr>
  <p:slideViewPr>
    <p:cSldViewPr snapToGrid="0" showGuides="1">
      <p:cViewPr>
        <p:scale>
          <a:sx n="105" d="100"/>
          <a:sy n="105" d="100"/>
        </p:scale>
        <p:origin x="3416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63A1-1579-9A19-DAFE-F8C985838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55330-0ABF-AECC-D2F4-AF3A96A02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BFEE-759C-DFF4-DD18-B012937D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8233-F604-614D-FD0A-CFC9147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0C27-D673-3C8D-61EF-97281168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2E11-FBCF-03EB-D235-4D4CA600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5765C-539E-6C22-3A85-229920633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093B2-3995-0984-0323-88BBFB9B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5C16-FE4D-D693-A0A9-EB60DB33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6BD5-3B47-9241-12D0-D14E000D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428FD-5D08-633D-35FE-6D191AE5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FB339-AB5C-E07B-4E19-6F2C202A4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2FD1-47B9-5261-ADCA-68D715FA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62A2-2E43-4596-D75F-820A2396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C30D-15F6-A1B4-C81D-53624742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7BA9-15D2-B86E-8570-D3DAFCC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582B-E959-EC93-B22C-C9C37A17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5A96-1BBA-8243-84FD-CC8240BD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EEA0-2548-B5A6-BD9F-C0286DED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3C4F-E5CC-CEDD-52F2-52F3AF28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06DD-C067-9C5B-C019-1D732B3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7473D-CBB8-1913-E7EC-B7084A0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D4C3-FD39-5E41-D189-C1B8EAC4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6A99-B5BD-0F00-768E-9B5DF940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F4DF-275B-122F-3A3F-586B3167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E105-F575-AEEB-C0E2-BFD1809F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5BD6-F07B-7981-89C5-D077FBE84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1796E-BC9A-ABFB-3BF0-92A3D126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B501-4A66-FB7F-87E9-7E586930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BA08B-01E4-28B8-489D-9C1D47A2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8B256-3085-9E38-FEE2-C8A8380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E93A-7CEF-84F6-6527-FF158933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9141-F469-0FF6-5A7F-1A97F5CC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395B6-3140-917D-A784-EE707353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F7EBC-1CBE-57A0-DFB5-55229F6F2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1B599-AD6E-28BB-06AA-20CB3E865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64A75-A54C-B447-96E0-A1204A2B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751B1-9E7E-542A-30F0-31EF719E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077A1-2463-759A-E34B-B9C1A899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D2D-8CFA-78B8-DBE4-852E8804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35891-F1B2-3E24-D026-BEA411D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E93FB-2E93-42EA-8CCE-AB18B10B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EE4B0-7DB0-0DE6-CE8E-C6AFD57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5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D6D3B-02A0-8948-A64E-58650894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97EE-185C-A7E4-49A1-434320F6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65972-3276-BFA8-6204-2381472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135B-2511-76C3-8F64-503FBE4B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EA15-12ED-5D59-6ABF-37E51B13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B1C7-A263-3243-4AB4-835BA7FD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E414-ADA0-7C10-98DB-4AAC26CC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83CB-95EF-AB66-468F-839B5B60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3890-FD54-0B2D-01AC-05870FFC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F0FC-02A3-CACD-7242-75CF8F51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96D87-BE80-1310-0218-FDA7E3DC2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E4FF8-74F5-D087-74F4-1E87B8E27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AF974-2273-7335-7667-882649F2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C81A-06B9-EA64-7C33-27506E3A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EFB6C-2338-0643-648C-F473F132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E75C0-B382-7D70-4582-43BD6991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CF13-3C6B-2F46-74EC-74DE69A7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6F14-39FB-9B37-CEC4-80ACA836A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78BE-E4EB-7B48-9D8E-143E24C050B0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F3EC-A39C-3036-F99E-8D998D7F1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2693-0CC0-B45D-6291-EEE3E780B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CE6D-E348-9647-9DFB-F2C3AE77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F04A5B-6A9A-13C0-72D6-DD23FD19F35F}"/>
              </a:ext>
            </a:extLst>
          </p:cNvPr>
          <p:cNvSpPr/>
          <p:nvPr/>
        </p:nvSpPr>
        <p:spPr>
          <a:xfrm>
            <a:off x="4734339" y="177699"/>
            <a:ext cx="2723321" cy="10341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C73A6-4089-BACA-4F1B-7B53409DD4B8}"/>
              </a:ext>
            </a:extLst>
          </p:cNvPr>
          <p:cNvSpPr txBox="1"/>
          <p:nvPr/>
        </p:nvSpPr>
        <p:spPr>
          <a:xfrm>
            <a:off x="4734339" y="233117"/>
            <a:ext cx="272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facility have a sewer-related SIC code (4952, 4953, 4959)?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70404B-F516-1F5A-2359-8FDD5493D47B}"/>
              </a:ext>
            </a:extLst>
          </p:cNvPr>
          <p:cNvSpPr/>
          <p:nvPr/>
        </p:nvSpPr>
        <p:spPr>
          <a:xfrm>
            <a:off x="1201430" y="-1321000"/>
            <a:ext cx="2723321" cy="10341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BC801-F375-BC16-BA1D-9F52092E9339}"/>
              </a:ext>
            </a:extLst>
          </p:cNvPr>
          <p:cNvSpPr txBox="1"/>
          <p:nvPr/>
        </p:nvSpPr>
        <p:spPr>
          <a:xfrm>
            <a:off x="4734339" y="-1570381"/>
            <a:ext cx="272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facility have a sewer-related SIC? code (4952, 4953, 4959)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D2D706-9B13-ACCF-E642-52651307E0A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26674" y="1211866"/>
            <a:ext cx="2569326" cy="1078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CD50D7-0208-41FD-57F5-50F3678E57D9}"/>
              </a:ext>
            </a:extLst>
          </p:cNvPr>
          <p:cNvCxnSpPr/>
          <p:nvPr/>
        </p:nvCxnSpPr>
        <p:spPr>
          <a:xfrm flipH="1">
            <a:off x="8147380" y="-1572573"/>
            <a:ext cx="2569326" cy="1078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7D0EF8-16F0-162B-CAC1-9F1778FBE08A}"/>
              </a:ext>
            </a:extLst>
          </p:cNvPr>
          <p:cNvCxnSpPr>
            <a:cxnSpLocks/>
          </p:cNvCxnSpPr>
          <p:nvPr/>
        </p:nvCxnSpPr>
        <p:spPr>
          <a:xfrm>
            <a:off x="6095999" y="1211865"/>
            <a:ext cx="2569326" cy="1078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5C443A2-C68C-890D-6CA3-2D0B8DD6E070}"/>
              </a:ext>
            </a:extLst>
          </p:cNvPr>
          <p:cNvSpPr/>
          <p:nvPr/>
        </p:nvSpPr>
        <p:spPr>
          <a:xfrm>
            <a:off x="6295000" y="2290648"/>
            <a:ext cx="4611812" cy="12131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C18E4-119B-9C44-F600-9938906DBEFA}"/>
              </a:ext>
            </a:extLst>
          </p:cNvPr>
          <p:cNvSpPr txBox="1"/>
          <p:nvPr/>
        </p:nvSpPr>
        <p:spPr>
          <a:xfrm>
            <a:off x="6295000" y="2435581"/>
            <a:ext cx="461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facility listed in the biosolids dataset as a POTW (in reporting obligation column)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have a water supply SIC code (4941)?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D20D21-EB8C-2E65-694F-E0CE4381B76F}"/>
              </a:ext>
            </a:extLst>
          </p:cNvPr>
          <p:cNvCxnSpPr/>
          <p:nvPr/>
        </p:nvCxnSpPr>
        <p:spPr>
          <a:xfrm flipH="1">
            <a:off x="6214885" y="3508827"/>
            <a:ext cx="2569326" cy="1078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6E756-F822-F51D-E2B5-7D9B8718FB7E}"/>
              </a:ext>
            </a:extLst>
          </p:cNvPr>
          <p:cNvCxnSpPr>
            <a:cxnSpLocks/>
          </p:cNvCxnSpPr>
          <p:nvPr/>
        </p:nvCxnSpPr>
        <p:spPr>
          <a:xfrm>
            <a:off x="8784210" y="3508826"/>
            <a:ext cx="2569326" cy="1078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D35542-EE50-1E5B-7431-19CD58AD0D3F}"/>
              </a:ext>
            </a:extLst>
          </p:cNvPr>
          <p:cNvSpPr txBox="1"/>
          <p:nvPr/>
        </p:nvSpPr>
        <p:spPr>
          <a:xfrm>
            <a:off x="9299260" y="4707974"/>
            <a:ext cx="461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SIC code one flagged for removal?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63864E0-FB4F-BD5B-38AA-741E57A975A4}"/>
              </a:ext>
            </a:extLst>
          </p:cNvPr>
          <p:cNvSpPr/>
          <p:nvPr/>
        </p:nvSpPr>
        <p:spPr>
          <a:xfrm>
            <a:off x="9355045" y="4587609"/>
            <a:ext cx="4385339" cy="6427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8ABE167-6B43-BD5D-05ED-E598D05BD02D}"/>
              </a:ext>
            </a:extLst>
          </p:cNvPr>
          <p:cNvSpPr/>
          <p:nvPr/>
        </p:nvSpPr>
        <p:spPr>
          <a:xfrm>
            <a:off x="2011018" y="2307293"/>
            <a:ext cx="2723321" cy="5700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27566-AA2B-999D-8E89-E98E0DEA070D}"/>
              </a:ext>
            </a:extLst>
          </p:cNvPr>
          <p:cNvSpPr txBox="1"/>
          <p:nvPr/>
        </p:nvSpPr>
        <p:spPr>
          <a:xfrm>
            <a:off x="2011017" y="2412809"/>
            <a:ext cx="27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B609F4-B466-4008-16C2-DB671A1D28BD}"/>
              </a:ext>
            </a:extLst>
          </p:cNvPr>
          <p:cNvSpPr/>
          <p:nvPr/>
        </p:nvSpPr>
        <p:spPr>
          <a:xfrm>
            <a:off x="4734338" y="4590632"/>
            <a:ext cx="2723321" cy="5700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E9554-FCAD-231A-ACBF-E42710B0B674}"/>
              </a:ext>
            </a:extLst>
          </p:cNvPr>
          <p:cNvSpPr txBox="1"/>
          <p:nvPr/>
        </p:nvSpPr>
        <p:spPr>
          <a:xfrm>
            <a:off x="4734337" y="4681723"/>
            <a:ext cx="27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79F9F9-0BA9-819C-DF36-B632BEE29090}"/>
              </a:ext>
            </a:extLst>
          </p:cNvPr>
          <p:cNvCxnSpPr/>
          <p:nvPr/>
        </p:nvCxnSpPr>
        <p:spPr>
          <a:xfrm flipH="1">
            <a:off x="9110485" y="5248503"/>
            <a:ext cx="2569326" cy="1078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95C545-90CD-BDA8-E973-D0688361B4BA}"/>
              </a:ext>
            </a:extLst>
          </p:cNvPr>
          <p:cNvCxnSpPr>
            <a:cxnSpLocks/>
          </p:cNvCxnSpPr>
          <p:nvPr/>
        </p:nvCxnSpPr>
        <p:spPr>
          <a:xfrm>
            <a:off x="11679810" y="5248502"/>
            <a:ext cx="2569326" cy="1078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BBF5383-8FF7-4B90-B58A-A1C2A984B240}"/>
              </a:ext>
            </a:extLst>
          </p:cNvPr>
          <p:cNvSpPr/>
          <p:nvPr/>
        </p:nvSpPr>
        <p:spPr>
          <a:xfrm>
            <a:off x="7568978" y="6345419"/>
            <a:ext cx="2723321" cy="5700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0492F1-290A-0BE9-46A6-89E7490E78D8}"/>
              </a:ext>
            </a:extLst>
          </p:cNvPr>
          <p:cNvSpPr txBox="1"/>
          <p:nvPr/>
        </p:nvSpPr>
        <p:spPr>
          <a:xfrm>
            <a:off x="7568977" y="6436510"/>
            <a:ext cx="27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AC0D803-B3FF-A2AE-2F12-3F9A0CCB6091}"/>
              </a:ext>
            </a:extLst>
          </p:cNvPr>
          <p:cNvSpPr/>
          <p:nvPr/>
        </p:nvSpPr>
        <p:spPr>
          <a:xfrm>
            <a:off x="12908674" y="6327284"/>
            <a:ext cx="2723321" cy="5700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F0DEC8-F18F-B3C1-A5E3-4EDF1E0AA5CB}"/>
              </a:ext>
            </a:extLst>
          </p:cNvPr>
          <p:cNvSpPr txBox="1"/>
          <p:nvPr/>
        </p:nvSpPr>
        <p:spPr>
          <a:xfrm>
            <a:off x="12908673" y="6418375"/>
            <a:ext cx="27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check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150E7-B7D8-1987-AEBF-4A89827B0109}"/>
              </a:ext>
            </a:extLst>
          </p:cNvPr>
          <p:cNvSpPr txBox="1"/>
          <p:nvPr/>
        </p:nvSpPr>
        <p:spPr>
          <a:xfrm>
            <a:off x="3924751" y="1371483"/>
            <a:ext cx="119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6087BE-DD47-A532-C1BA-F890BEA41520}"/>
              </a:ext>
            </a:extLst>
          </p:cNvPr>
          <p:cNvSpPr txBox="1"/>
          <p:nvPr/>
        </p:nvSpPr>
        <p:spPr>
          <a:xfrm>
            <a:off x="6655632" y="3729622"/>
            <a:ext cx="119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55FF48-B7F0-2B6F-49C2-79ABBD74140C}"/>
              </a:ext>
            </a:extLst>
          </p:cNvPr>
          <p:cNvSpPr txBox="1"/>
          <p:nvPr/>
        </p:nvSpPr>
        <p:spPr>
          <a:xfrm>
            <a:off x="9355045" y="5492369"/>
            <a:ext cx="119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864B-4F43-471F-0619-A24850F8BCEB}"/>
              </a:ext>
            </a:extLst>
          </p:cNvPr>
          <p:cNvSpPr txBox="1"/>
          <p:nvPr/>
        </p:nvSpPr>
        <p:spPr>
          <a:xfrm>
            <a:off x="6970242" y="1328016"/>
            <a:ext cx="119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7788C2-7836-8C78-B2C3-E095EA086BFC}"/>
              </a:ext>
            </a:extLst>
          </p:cNvPr>
          <p:cNvSpPr txBox="1"/>
          <p:nvPr/>
        </p:nvSpPr>
        <p:spPr>
          <a:xfrm>
            <a:off x="10039976" y="3767331"/>
            <a:ext cx="119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6C2FD-F292-AB4B-32FA-38CD86F1191E}"/>
              </a:ext>
            </a:extLst>
          </p:cNvPr>
          <p:cNvSpPr txBox="1"/>
          <p:nvPr/>
        </p:nvSpPr>
        <p:spPr>
          <a:xfrm>
            <a:off x="12713602" y="5493025"/>
            <a:ext cx="119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1270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El Abbadi</dc:creator>
  <cp:lastModifiedBy>Sahar El Abbadi</cp:lastModifiedBy>
  <cp:revision>1</cp:revision>
  <dcterms:created xsi:type="dcterms:W3CDTF">2024-03-25T20:26:30Z</dcterms:created>
  <dcterms:modified xsi:type="dcterms:W3CDTF">2024-03-25T23:53:29Z</dcterms:modified>
</cp:coreProperties>
</file>