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s://www.divvybikes.com/data-license-agreement" TargetMode="External"/><Relationship Id="rId1" Type="http://schemas.openxmlformats.org/officeDocument/2006/relationships/hyperlink" Target="https://divvy-tripdata.s3.amazonaws.com/index.html"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divvybikes.com/data-license-agreement" TargetMode="External"/><Relationship Id="rId1" Type="http://schemas.openxmlformats.org/officeDocument/2006/relationships/hyperlink" Target="https://divvy-tripdata.s3.amazonaws.com/index.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B2FBD-D02A-4E29-A33C-188D7740A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D3DDFA5-A32A-4C48-86A0-43593E069234}">
      <dgm:prSet custT="1"/>
      <dgm:spPr/>
      <dgm:t>
        <a:bodyPr/>
        <a:lstStyle/>
        <a:p>
          <a:r>
            <a:rPr lang="en-IN" sz="2400" b="0" i="0" dirty="0"/>
            <a:t>Data Source: Lyft Bikes and Scooters, LLC (“Bikeshare”)</a:t>
          </a:r>
          <a:endParaRPr lang="en-IN" sz="2400" dirty="0"/>
        </a:p>
      </dgm:t>
    </dgm:pt>
    <dgm:pt modelId="{63D083D5-C64F-45AA-8B53-EAA355AC9B3E}" type="parTrans" cxnId="{2E521D5A-0FAC-4E3A-810E-2216D9C8D6A4}">
      <dgm:prSet/>
      <dgm:spPr/>
      <dgm:t>
        <a:bodyPr/>
        <a:lstStyle/>
        <a:p>
          <a:endParaRPr lang="en-US"/>
        </a:p>
      </dgm:t>
    </dgm:pt>
    <dgm:pt modelId="{B2A6B330-C769-4374-8F25-F52D4A4E437D}" type="sibTrans" cxnId="{2E521D5A-0FAC-4E3A-810E-2216D9C8D6A4}">
      <dgm:prSet/>
      <dgm:spPr/>
      <dgm:t>
        <a:bodyPr/>
        <a:lstStyle/>
        <a:p>
          <a:endParaRPr lang="en-US"/>
        </a:p>
      </dgm:t>
    </dgm:pt>
    <dgm:pt modelId="{92078D03-A99E-44E0-B80E-9FB7B2CCF9BB}">
      <dgm:prSet custT="1"/>
      <dgm:spPr/>
      <dgm:t>
        <a:bodyPr/>
        <a:lstStyle/>
        <a:p>
          <a:r>
            <a:rPr lang="en-IN" sz="2000" b="0" i="0" dirty="0"/>
            <a:t>Data weblink: </a:t>
          </a:r>
          <a:r>
            <a:rPr lang="en-IN" sz="2000" b="0" i="0" dirty="0">
              <a:hlinkClick xmlns:r="http://schemas.openxmlformats.org/officeDocument/2006/relationships" r:id="rId1"/>
            </a:rPr>
            <a:t>https://divvy-tripdata.s3.amazonaws.com/index.html</a:t>
          </a:r>
          <a:endParaRPr lang="en-IN" sz="2000" dirty="0"/>
        </a:p>
      </dgm:t>
    </dgm:pt>
    <dgm:pt modelId="{74B74EC4-D933-4F38-8CF6-A59663160209}" type="parTrans" cxnId="{169F0B5F-A799-4B52-801B-9D76E8583446}">
      <dgm:prSet/>
      <dgm:spPr/>
      <dgm:t>
        <a:bodyPr/>
        <a:lstStyle/>
        <a:p>
          <a:endParaRPr lang="en-US"/>
        </a:p>
      </dgm:t>
    </dgm:pt>
    <dgm:pt modelId="{625C24C7-793F-4968-808D-774FCCFD1C1C}" type="sibTrans" cxnId="{169F0B5F-A799-4B52-801B-9D76E8583446}">
      <dgm:prSet/>
      <dgm:spPr/>
      <dgm:t>
        <a:bodyPr/>
        <a:lstStyle/>
        <a:p>
          <a:endParaRPr lang="en-US"/>
        </a:p>
      </dgm:t>
    </dgm:pt>
    <dgm:pt modelId="{B94FA6C7-AF5F-4F84-9A22-8633EBDB573F}">
      <dgm:prSet custT="1"/>
      <dgm:spPr/>
      <dgm:t>
        <a:bodyPr/>
        <a:lstStyle/>
        <a:p>
          <a:endParaRPr lang="en-IN" sz="1800" b="0" i="0" dirty="0"/>
        </a:p>
        <a:p>
          <a:r>
            <a:rPr lang="en-IN" sz="1800" b="0" i="0" dirty="0"/>
            <a:t>Data License: Open data freely available on the web.</a:t>
          </a:r>
        </a:p>
        <a:p>
          <a:r>
            <a:rPr lang="en-IN" sz="1800" b="0" i="0" dirty="0"/>
            <a:t>Data license weblink</a:t>
          </a:r>
          <a:r>
            <a:rPr lang="en-IN" sz="1800" b="0" i="0" dirty="0">
              <a:hlinkClick xmlns:r="http://schemas.openxmlformats.org/officeDocument/2006/relationships" r:id="rId2"/>
            </a:rPr>
            <a:t>: https://www.divvybikes.com/data-license-agreement</a:t>
          </a:r>
          <a:r>
            <a:rPr lang="en-IN" sz="1300" b="0" i="0" dirty="0"/>
            <a:t>
</a:t>
          </a:r>
          <a:endParaRPr lang="en-IN" sz="1300" dirty="0"/>
        </a:p>
      </dgm:t>
    </dgm:pt>
    <dgm:pt modelId="{89EDE55E-68E2-499E-9BB8-E659DA0F8630}" type="parTrans" cxnId="{F5C15AB4-AE61-4AEF-83B6-28E487ABD55D}">
      <dgm:prSet/>
      <dgm:spPr/>
      <dgm:t>
        <a:bodyPr/>
        <a:lstStyle/>
        <a:p>
          <a:endParaRPr lang="en-US"/>
        </a:p>
      </dgm:t>
    </dgm:pt>
    <dgm:pt modelId="{11CC96CB-A74D-4D45-BC80-DFBCFB7A279B}" type="sibTrans" cxnId="{F5C15AB4-AE61-4AEF-83B6-28E487ABD55D}">
      <dgm:prSet/>
      <dgm:spPr/>
      <dgm:t>
        <a:bodyPr/>
        <a:lstStyle/>
        <a:p>
          <a:endParaRPr lang="en-US"/>
        </a:p>
      </dgm:t>
    </dgm:pt>
    <dgm:pt modelId="{EA2EA2DB-AB84-4F2F-AD90-C8E5FEBBA727}" type="pres">
      <dgm:prSet presAssocID="{6E3B2FBD-D02A-4E29-A33C-188D7740A8FC}" presName="linear" presStyleCnt="0">
        <dgm:presLayoutVars>
          <dgm:animLvl val="lvl"/>
          <dgm:resizeHandles val="exact"/>
        </dgm:presLayoutVars>
      </dgm:prSet>
      <dgm:spPr/>
    </dgm:pt>
    <dgm:pt modelId="{91AF5B58-7DDD-4DA8-B21D-9B06B8E362D4}" type="pres">
      <dgm:prSet presAssocID="{7D3DDFA5-A32A-4C48-86A0-43593E069234}" presName="parentText" presStyleLbl="node1" presStyleIdx="0" presStyleCnt="3" custLinFactNeighborY="63390">
        <dgm:presLayoutVars>
          <dgm:chMax val="0"/>
          <dgm:bulletEnabled val="1"/>
        </dgm:presLayoutVars>
      </dgm:prSet>
      <dgm:spPr/>
    </dgm:pt>
    <dgm:pt modelId="{B846A248-AB43-4D9E-9EB3-1CC32C00667B}" type="pres">
      <dgm:prSet presAssocID="{B2A6B330-C769-4374-8F25-F52D4A4E437D}" presName="spacer" presStyleCnt="0"/>
      <dgm:spPr/>
    </dgm:pt>
    <dgm:pt modelId="{3EFF654E-EB0E-40DF-919C-1E0AD88D5423}" type="pres">
      <dgm:prSet presAssocID="{92078D03-A99E-44E0-B80E-9FB7B2CCF9BB}" presName="parentText" presStyleLbl="node1" presStyleIdx="1" presStyleCnt="3">
        <dgm:presLayoutVars>
          <dgm:chMax val="0"/>
          <dgm:bulletEnabled val="1"/>
        </dgm:presLayoutVars>
      </dgm:prSet>
      <dgm:spPr/>
    </dgm:pt>
    <dgm:pt modelId="{0C3BAF48-DE49-4C7F-840A-B814629DC899}" type="pres">
      <dgm:prSet presAssocID="{625C24C7-793F-4968-808D-774FCCFD1C1C}" presName="spacer" presStyleCnt="0"/>
      <dgm:spPr/>
    </dgm:pt>
    <dgm:pt modelId="{66DA4555-DCE4-4191-A820-A3B5870646E0}" type="pres">
      <dgm:prSet presAssocID="{B94FA6C7-AF5F-4F84-9A22-8633EBDB573F}" presName="parentText" presStyleLbl="node1" presStyleIdx="2" presStyleCnt="3" custLinFactNeighborX="0" custLinFactNeighborY="44813">
        <dgm:presLayoutVars>
          <dgm:chMax val="0"/>
          <dgm:bulletEnabled val="1"/>
        </dgm:presLayoutVars>
      </dgm:prSet>
      <dgm:spPr/>
    </dgm:pt>
  </dgm:ptLst>
  <dgm:cxnLst>
    <dgm:cxn modelId="{3879F918-3161-4356-AFF3-902D7E7C92B5}" type="presOf" srcId="{B94FA6C7-AF5F-4F84-9A22-8633EBDB573F}" destId="{66DA4555-DCE4-4191-A820-A3B5870646E0}" srcOrd="0" destOrd="0" presId="urn:microsoft.com/office/officeart/2005/8/layout/vList2"/>
    <dgm:cxn modelId="{169F0B5F-A799-4B52-801B-9D76E8583446}" srcId="{6E3B2FBD-D02A-4E29-A33C-188D7740A8FC}" destId="{92078D03-A99E-44E0-B80E-9FB7B2CCF9BB}" srcOrd="1" destOrd="0" parTransId="{74B74EC4-D933-4F38-8CF6-A59663160209}" sibTransId="{625C24C7-793F-4968-808D-774FCCFD1C1C}"/>
    <dgm:cxn modelId="{2E521D5A-0FAC-4E3A-810E-2216D9C8D6A4}" srcId="{6E3B2FBD-D02A-4E29-A33C-188D7740A8FC}" destId="{7D3DDFA5-A32A-4C48-86A0-43593E069234}" srcOrd="0" destOrd="0" parTransId="{63D083D5-C64F-45AA-8B53-EAA355AC9B3E}" sibTransId="{B2A6B330-C769-4374-8F25-F52D4A4E437D}"/>
    <dgm:cxn modelId="{584E7C7B-B2B1-4E08-9F7C-C85036236266}" type="presOf" srcId="{7D3DDFA5-A32A-4C48-86A0-43593E069234}" destId="{91AF5B58-7DDD-4DA8-B21D-9B06B8E362D4}" srcOrd="0" destOrd="0" presId="urn:microsoft.com/office/officeart/2005/8/layout/vList2"/>
    <dgm:cxn modelId="{F5C15AB4-AE61-4AEF-83B6-28E487ABD55D}" srcId="{6E3B2FBD-D02A-4E29-A33C-188D7740A8FC}" destId="{B94FA6C7-AF5F-4F84-9A22-8633EBDB573F}" srcOrd="2" destOrd="0" parTransId="{89EDE55E-68E2-499E-9BB8-E659DA0F8630}" sibTransId="{11CC96CB-A74D-4D45-BC80-DFBCFB7A279B}"/>
    <dgm:cxn modelId="{2C7329DF-BA32-4701-9CD1-9E9F93C469BC}" type="presOf" srcId="{6E3B2FBD-D02A-4E29-A33C-188D7740A8FC}" destId="{EA2EA2DB-AB84-4F2F-AD90-C8E5FEBBA727}" srcOrd="0" destOrd="0" presId="urn:microsoft.com/office/officeart/2005/8/layout/vList2"/>
    <dgm:cxn modelId="{F2745BF5-D304-4DA8-8F41-AB9D345A19BF}" type="presOf" srcId="{92078D03-A99E-44E0-B80E-9FB7B2CCF9BB}" destId="{3EFF654E-EB0E-40DF-919C-1E0AD88D5423}" srcOrd="0" destOrd="0" presId="urn:microsoft.com/office/officeart/2005/8/layout/vList2"/>
    <dgm:cxn modelId="{5E769FCA-408E-4FC8-BFB1-F6343ACD91B4}" type="presParOf" srcId="{EA2EA2DB-AB84-4F2F-AD90-C8E5FEBBA727}" destId="{91AF5B58-7DDD-4DA8-B21D-9B06B8E362D4}" srcOrd="0" destOrd="0" presId="urn:microsoft.com/office/officeart/2005/8/layout/vList2"/>
    <dgm:cxn modelId="{8A8630A3-E6D0-4C2A-9AFF-34B487611FE3}" type="presParOf" srcId="{EA2EA2DB-AB84-4F2F-AD90-C8E5FEBBA727}" destId="{B846A248-AB43-4D9E-9EB3-1CC32C00667B}" srcOrd="1" destOrd="0" presId="urn:microsoft.com/office/officeart/2005/8/layout/vList2"/>
    <dgm:cxn modelId="{8F19923A-B367-4A06-88C1-E1369A046E06}" type="presParOf" srcId="{EA2EA2DB-AB84-4F2F-AD90-C8E5FEBBA727}" destId="{3EFF654E-EB0E-40DF-919C-1E0AD88D5423}" srcOrd="2" destOrd="0" presId="urn:microsoft.com/office/officeart/2005/8/layout/vList2"/>
    <dgm:cxn modelId="{D141E1F1-12AE-4A44-BFF4-3C6FD70C341D}" type="presParOf" srcId="{EA2EA2DB-AB84-4F2F-AD90-C8E5FEBBA727}" destId="{0C3BAF48-DE49-4C7F-840A-B814629DC899}" srcOrd="3" destOrd="0" presId="urn:microsoft.com/office/officeart/2005/8/layout/vList2"/>
    <dgm:cxn modelId="{11011207-B03F-4A0E-9712-882C57D11FBE}" type="presParOf" srcId="{EA2EA2DB-AB84-4F2F-AD90-C8E5FEBBA727}" destId="{66DA4555-DCE4-4191-A820-A3B5870646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9BC1F1-517E-439E-B151-4D722FF3E39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4D4D1D9D-1C02-4767-8B5A-C833DDD74C60}">
      <dgm:prSet/>
      <dgm:spPr/>
      <dgm:t>
        <a:bodyPr/>
        <a:lstStyle/>
        <a:p>
          <a:r>
            <a:rPr lang="en-IN" b="0" i="0" dirty="0"/>
            <a:t>Ride Length (duration in seconds) Analysis.</a:t>
          </a:r>
          <a:endParaRPr lang="en-IN" dirty="0"/>
        </a:p>
      </dgm:t>
    </dgm:pt>
    <dgm:pt modelId="{726C1F64-5701-4FB7-B18E-1D38B2A8FB3B}" type="parTrans" cxnId="{DE429AFF-0DA5-4D37-9B99-CF27F0C793C7}">
      <dgm:prSet/>
      <dgm:spPr/>
      <dgm:t>
        <a:bodyPr/>
        <a:lstStyle/>
        <a:p>
          <a:endParaRPr lang="en-US"/>
        </a:p>
      </dgm:t>
    </dgm:pt>
    <dgm:pt modelId="{FE93610D-DD1B-4D55-97EC-F2BA331610E6}" type="sibTrans" cxnId="{DE429AFF-0DA5-4D37-9B99-CF27F0C793C7}">
      <dgm:prSet/>
      <dgm:spPr/>
      <dgm:t>
        <a:bodyPr/>
        <a:lstStyle/>
        <a:p>
          <a:endParaRPr lang="en-US"/>
        </a:p>
      </dgm:t>
    </dgm:pt>
    <dgm:pt modelId="{D639813D-7081-44CF-9D06-919F78DA617E}">
      <dgm:prSet/>
      <dgm:spPr/>
      <dgm:t>
        <a:bodyPr/>
        <a:lstStyle/>
        <a:p>
          <a:r>
            <a:rPr lang="en-IN" b="0" i="0" dirty="0"/>
            <a:t>Mean: 1232.143</a:t>
          </a:r>
          <a:endParaRPr lang="en-IN" dirty="0"/>
        </a:p>
      </dgm:t>
    </dgm:pt>
    <dgm:pt modelId="{91BE8C99-DC4B-4B72-8C4E-2775B34E3BFF}" type="parTrans" cxnId="{6F0F6EA5-D704-471E-A85C-2264EB044001}">
      <dgm:prSet/>
      <dgm:spPr/>
      <dgm:t>
        <a:bodyPr/>
        <a:lstStyle/>
        <a:p>
          <a:endParaRPr lang="en-US"/>
        </a:p>
      </dgm:t>
    </dgm:pt>
    <dgm:pt modelId="{94D0CF54-73BC-48F3-BC74-6067EC676836}" type="sibTrans" cxnId="{6F0F6EA5-D704-471E-A85C-2264EB044001}">
      <dgm:prSet/>
      <dgm:spPr/>
      <dgm:t>
        <a:bodyPr/>
        <a:lstStyle/>
        <a:p>
          <a:endParaRPr lang="en-US"/>
        </a:p>
      </dgm:t>
    </dgm:pt>
    <dgm:pt modelId="{F486BA27-B001-461C-AE85-1C794292CF9C}">
      <dgm:prSet/>
      <dgm:spPr/>
      <dgm:t>
        <a:bodyPr/>
        <a:lstStyle/>
        <a:p>
          <a:r>
            <a:rPr lang="en-IN" b="0" i="0"/>
            <a:t>Median: 630</a:t>
          </a:r>
          <a:endParaRPr lang="en-IN"/>
        </a:p>
      </dgm:t>
    </dgm:pt>
    <dgm:pt modelId="{8B739F47-1C8C-4D70-A6DD-B54F1228C691}" type="parTrans" cxnId="{8164CFBA-D4DD-49B0-9C0B-1104E50018C4}">
      <dgm:prSet/>
      <dgm:spPr/>
      <dgm:t>
        <a:bodyPr/>
        <a:lstStyle/>
        <a:p>
          <a:endParaRPr lang="en-US"/>
        </a:p>
      </dgm:t>
    </dgm:pt>
    <dgm:pt modelId="{600B2806-791F-4E18-A81D-6CDF0B6407BA}" type="sibTrans" cxnId="{8164CFBA-D4DD-49B0-9C0B-1104E50018C4}">
      <dgm:prSet/>
      <dgm:spPr/>
      <dgm:t>
        <a:bodyPr/>
        <a:lstStyle/>
        <a:p>
          <a:endParaRPr lang="en-US"/>
        </a:p>
      </dgm:t>
    </dgm:pt>
    <dgm:pt modelId="{1219E158-C222-4102-9DF2-72F89FEBF55B}">
      <dgm:prSet/>
      <dgm:spPr/>
      <dgm:t>
        <a:bodyPr/>
        <a:lstStyle/>
        <a:p>
          <a:r>
            <a:rPr lang="en-IN" b="0" i="0"/>
            <a:t>Max: 2483235</a:t>
          </a:r>
          <a:endParaRPr lang="en-IN"/>
        </a:p>
      </dgm:t>
    </dgm:pt>
    <dgm:pt modelId="{C685293A-577B-4911-A6FD-E1BA7A7EC2F2}" type="parTrans" cxnId="{D794C370-4E5A-4C79-8DDF-1FF581A72B9A}">
      <dgm:prSet/>
      <dgm:spPr/>
      <dgm:t>
        <a:bodyPr/>
        <a:lstStyle/>
        <a:p>
          <a:endParaRPr lang="en-US"/>
        </a:p>
      </dgm:t>
    </dgm:pt>
    <dgm:pt modelId="{698826EC-5EC3-4FD2-9A85-D9E7B13CE84B}" type="sibTrans" cxnId="{D794C370-4E5A-4C79-8DDF-1FF581A72B9A}">
      <dgm:prSet/>
      <dgm:spPr/>
      <dgm:t>
        <a:bodyPr/>
        <a:lstStyle/>
        <a:p>
          <a:endParaRPr lang="en-US"/>
        </a:p>
      </dgm:t>
    </dgm:pt>
    <dgm:pt modelId="{51EE7438-C55A-4DB8-AEF1-238990A9C08B}">
      <dgm:prSet/>
      <dgm:spPr/>
      <dgm:t>
        <a:bodyPr/>
        <a:lstStyle/>
        <a:p>
          <a:r>
            <a:rPr lang="en-IN" b="0" i="0"/>
            <a:t>Min: 0</a:t>
          </a:r>
          <a:endParaRPr lang="en-IN"/>
        </a:p>
      </dgm:t>
    </dgm:pt>
    <dgm:pt modelId="{47285250-B90C-4353-90C6-B48C89409357}" type="parTrans" cxnId="{266E6B9A-69A5-4CF4-B6C4-A4CD136AAE8B}">
      <dgm:prSet/>
      <dgm:spPr/>
      <dgm:t>
        <a:bodyPr/>
        <a:lstStyle/>
        <a:p>
          <a:endParaRPr lang="en-US"/>
        </a:p>
      </dgm:t>
    </dgm:pt>
    <dgm:pt modelId="{1EC210C1-89CA-40AB-B449-8E3585CB8F56}" type="sibTrans" cxnId="{266E6B9A-69A5-4CF4-B6C4-A4CD136AAE8B}">
      <dgm:prSet/>
      <dgm:spPr/>
      <dgm:t>
        <a:bodyPr/>
        <a:lstStyle/>
        <a:p>
          <a:endParaRPr lang="en-US"/>
        </a:p>
      </dgm:t>
    </dgm:pt>
    <dgm:pt modelId="{37E83DDD-7B1B-41E3-A66D-A74A0A93A678}" type="pres">
      <dgm:prSet presAssocID="{E59BC1F1-517E-439E-B151-4D722FF3E397}" presName="Name0" presStyleCnt="0">
        <dgm:presLayoutVars>
          <dgm:chMax val="7"/>
          <dgm:dir/>
          <dgm:animLvl val="lvl"/>
          <dgm:resizeHandles val="exact"/>
        </dgm:presLayoutVars>
      </dgm:prSet>
      <dgm:spPr/>
    </dgm:pt>
    <dgm:pt modelId="{C9B4DD2D-F60E-4F50-B93F-EA0FA5F56AE9}" type="pres">
      <dgm:prSet presAssocID="{4D4D1D9D-1C02-4767-8B5A-C833DDD74C60}" presName="circle1" presStyleLbl="node1" presStyleIdx="0" presStyleCnt="5"/>
      <dgm:spPr/>
    </dgm:pt>
    <dgm:pt modelId="{96B6F1CC-668E-4F05-A6E0-7995CA2E7013}" type="pres">
      <dgm:prSet presAssocID="{4D4D1D9D-1C02-4767-8B5A-C833DDD74C60}" presName="space" presStyleCnt="0"/>
      <dgm:spPr/>
    </dgm:pt>
    <dgm:pt modelId="{E11B9763-C780-46AE-B76F-335EB37CC759}" type="pres">
      <dgm:prSet presAssocID="{4D4D1D9D-1C02-4767-8B5A-C833DDD74C60}" presName="rect1" presStyleLbl="alignAcc1" presStyleIdx="0" presStyleCnt="5"/>
      <dgm:spPr/>
    </dgm:pt>
    <dgm:pt modelId="{F51F0030-7FE8-40DB-B5D6-4AC001D570DD}" type="pres">
      <dgm:prSet presAssocID="{D639813D-7081-44CF-9D06-919F78DA617E}" presName="vertSpace2" presStyleLbl="node1" presStyleIdx="0" presStyleCnt="5"/>
      <dgm:spPr/>
    </dgm:pt>
    <dgm:pt modelId="{30F27B75-6075-4382-B422-160085D5D37F}" type="pres">
      <dgm:prSet presAssocID="{D639813D-7081-44CF-9D06-919F78DA617E}" presName="circle2" presStyleLbl="node1" presStyleIdx="1" presStyleCnt="5"/>
      <dgm:spPr/>
    </dgm:pt>
    <dgm:pt modelId="{5F8674C1-9483-4EF3-BA90-9279E3CD4DB3}" type="pres">
      <dgm:prSet presAssocID="{D639813D-7081-44CF-9D06-919F78DA617E}" presName="rect2" presStyleLbl="alignAcc1" presStyleIdx="1" presStyleCnt="5"/>
      <dgm:spPr/>
    </dgm:pt>
    <dgm:pt modelId="{6DAA54D6-CEA9-4550-AE59-745B14E77D76}" type="pres">
      <dgm:prSet presAssocID="{F486BA27-B001-461C-AE85-1C794292CF9C}" presName="vertSpace3" presStyleLbl="node1" presStyleIdx="1" presStyleCnt="5"/>
      <dgm:spPr/>
    </dgm:pt>
    <dgm:pt modelId="{7A9E8CDA-80AC-49F9-AED3-D436EFEBBF53}" type="pres">
      <dgm:prSet presAssocID="{F486BA27-B001-461C-AE85-1C794292CF9C}" presName="circle3" presStyleLbl="node1" presStyleIdx="2" presStyleCnt="5"/>
      <dgm:spPr/>
    </dgm:pt>
    <dgm:pt modelId="{61E807AE-9089-46EA-A2C4-0CC4EE09FC87}" type="pres">
      <dgm:prSet presAssocID="{F486BA27-B001-461C-AE85-1C794292CF9C}" presName="rect3" presStyleLbl="alignAcc1" presStyleIdx="2" presStyleCnt="5"/>
      <dgm:spPr/>
    </dgm:pt>
    <dgm:pt modelId="{4346F223-DBA6-407E-AEE4-DD1FEDFFA577}" type="pres">
      <dgm:prSet presAssocID="{1219E158-C222-4102-9DF2-72F89FEBF55B}" presName="vertSpace4" presStyleLbl="node1" presStyleIdx="2" presStyleCnt="5"/>
      <dgm:spPr/>
    </dgm:pt>
    <dgm:pt modelId="{E7598254-FCFD-4F1E-833F-30054457F5D7}" type="pres">
      <dgm:prSet presAssocID="{1219E158-C222-4102-9DF2-72F89FEBF55B}" presName="circle4" presStyleLbl="node1" presStyleIdx="3" presStyleCnt="5"/>
      <dgm:spPr/>
    </dgm:pt>
    <dgm:pt modelId="{DE176394-AB79-4BD9-8DE2-DF0E4ED8BD9E}" type="pres">
      <dgm:prSet presAssocID="{1219E158-C222-4102-9DF2-72F89FEBF55B}" presName="rect4" presStyleLbl="alignAcc1" presStyleIdx="3" presStyleCnt="5"/>
      <dgm:spPr/>
    </dgm:pt>
    <dgm:pt modelId="{6E17F7B1-457B-4239-9189-AED352EAE94D}" type="pres">
      <dgm:prSet presAssocID="{51EE7438-C55A-4DB8-AEF1-238990A9C08B}" presName="vertSpace5" presStyleLbl="node1" presStyleIdx="3" presStyleCnt="5"/>
      <dgm:spPr/>
    </dgm:pt>
    <dgm:pt modelId="{E06C6FB4-E02E-4EB1-8D96-EEB33C6FF494}" type="pres">
      <dgm:prSet presAssocID="{51EE7438-C55A-4DB8-AEF1-238990A9C08B}" presName="circle5" presStyleLbl="node1" presStyleIdx="4" presStyleCnt="5"/>
      <dgm:spPr/>
    </dgm:pt>
    <dgm:pt modelId="{ECAD7870-29B1-4695-9802-656EE53DBE23}" type="pres">
      <dgm:prSet presAssocID="{51EE7438-C55A-4DB8-AEF1-238990A9C08B}" presName="rect5" presStyleLbl="alignAcc1" presStyleIdx="4" presStyleCnt="5"/>
      <dgm:spPr/>
    </dgm:pt>
    <dgm:pt modelId="{1BB62263-40F2-42EF-80AF-55D3B57FE0B6}" type="pres">
      <dgm:prSet presAssocID="{4D4D1D9D-1C02-4767-8B5A-C833DDD74C60}" presName="rect1ParTxNoCh" presStyleLbl="alignAcc1" presStyleIdx="4" presStyleCnt="5">
        <dgm:presLayoutVars>
          <dgm:chMax val="1"/>
          <dgm:bulletEnabled val="1"/>
        </dgm:presLayoutVars>
      </dgm:prSet>
      <dgm:spPr/>
    </dgm:pt>
    <dgm:pt modelId="{A674D7E7-EE78-4FDE-824E-6C62BF8D8C94}" type="pres">
      <dgm:prSet presAssocID="{D639813D-7081-44CF-9D06-919F78DA617E}" presName="rect2ParTxNoCh" presStyleLbl="alignAcc1" presStyleIdx="4" presStyleCnt="5">
        <dgm:presLayoutVars>
          <dgm:chMax val="1"/>
          <dgm:bulletEnabled val="1"/>
        </dgm:presLayoutVars>
      </dgm:prSet>
      <dgm:spPr/>
    </dgm:pt>
    <dgm:pt modelId="{F1F2138D-B810-49B1-AADF-4D48385145D9}" type="pres">
      <dgm:prSet presAssocID="{F486BA27-B001-461C-AE85-1C794292CF9C}" presName="rect3ParTxNoCh" presStyleLbl="alignAcc1" presStyleIdx="4" presStyleCnt="5">
        <dgm:presLayoutVars>
          <dgm:chMax val="1"/>
          <dgm:bulletEnabled val="1"/>
        </dgm:presLayoutVars>
      </dgm:prSet>
      <dgm:spPr/>
    </dgm:pt>
    <dgm:pt modelId="{2F5C35D5-8FC8-4758-B9E6-467ADC03BC1C}" type="pres">
      <dgm:prSet presAssocID="{1219E158-C222-4102-9DF2-72F89FEBF55B}" presName="rect4ParTxNoCh" presStyleLbl="alignAcc1" presStyleIdx="4" presStyleCnt="5">
        <dgm:presLayoutVars>
          <dgm:chMax val="1"/>
          <dgm:bulletEnabled val="1"/>
        </dgm:presLayoutVars>
      </dgm:prSet>
      <dgm:spPr/>
    </dgm:pt>
    <dgm:pt modelId="{B1C9AA54-9A5C-4769-991F-01B5802F2831}" type="pres">
      <dgm:prSet presAssocID="{51EE7438-C55A-4DB8-AEF1-238990A9C08B}" presName="rect5ParTxNoCh" presStyleLbl="alignAcc1" presStyleIdx="4" presStyleCnt="5">
        <dgm:presLayoutVars>
          <dgm:chMax val="1"/>
          <dgm:bulletEnabled val="1"/>
        </dgm:presLayoutVars>
      </dgm:prSet>
      <dgm:spPr/>
    </dgm:pt>
  </dgm:ptLst>
  <dgm:cxnLst>
    <dgm:cxn modelId="{4FBE1D0B-A9D8-483B-B1EB-0235C19B459B}" type="presOf" srcId="{51EE7438-C55A-4DB8-AEF1-238990A9C08B}" destId="{ECAD7870-29B1-4695-9802-656EE53DBE23}" srcOrd="0" destOrd="0" presId="urn:microsoft.com/office/officeart/2005/8/layout/target3"/>
    <dgm:cxn modelId="{944C0741-C51D-4756-9836-88FA34AC1AE0}" type="presOf" srcId="{F486BA27-B001-461C-AE85-1C794292CF9C}" destId="{F1F2138D-B810-49B1-AADF-4D48385145D9}" srcOrd="1" destOrd="0" presId="urn:microsoft.com/office/officeart/2005/8/layout/target3"/>
    <dgm:cxn modelId="{D794C370-4E5A-4C79-8DDF-1FF581A72B9A}" srcId="{E59BC1F1-517E-439E-B151-4D722FF3E397}" destId="{1219E158-C222-4102-9DF2-72F89FEBF55B}" srcOrd="3" destOrd="0" parTransId="{C685293A-577B-4911-A6FD-E1BA7A7EC2F2}" sibTransId="{698826EC-5EC3-4FD2-9A85-D9E7B13CE84B}"/>
    <dgm:cxn modelId="{E2851873-1FD0-476D-A71E-4D7C85932130}" type="presOf" srcId="{D639813D-7081-44CF-9D06-919F78DA617E}" destId="{A674D7E7-EE78-4FDE-824E-6C62BF8D8C94}" srcOrd="1" destOrd="0" presId="urn:microsoft.com/office/officeart/2005/8/layout/target3"/>
    <dgm:cxn modelId="{5E31A67A-0D1B-4B28-BC05-97ABEB8D1339}" type="presOf" srcId="{E59BC1F1-517E-439E-B151-4D722FF3E397}" destId="{37E83DDD-7B1B-41E3-A66D-A74A0A93A678}" srcOrd="0" destOrd="0" presId="urn:microsoft.com/office/officeart/2005/8/layout/target3"/>
    <dgm:cxn modelId="{3554818F-ECE0-467F-B67A-064F9BA46D74}" type="presOf" srcId="{F486BA27-B001-461C-AE85-1C794292CF9C}" destId="{61E807AE-9089-46EA-A2C4-0CC4EE09FC87}" srcOrd="0" destOrd="0" presId="urn:microsoft.com/office/officeart/2005/8/layout/target3"/>
    <dgm:cxn modelId="{7CD50D9A-67B6-4263-9D29-47C2D08076ED}" type="presOf" srcId="{51EE7438-C55A-4DB8-AEF1-238990A9C08B}" destId="{B1C9AA54-9A5C-4769-991F-01B5802F2831}" srcOrd="1" destOrd="0" presId="urn:microsoft.com/office/officeart/2005/8/layout/target3"/>
    <dgm:cxn modelId="{266E6B9A-69A5-4CF4-B6C4-A4CD136AAE8B}" srcId="{E59BC1F1-517E-439E-B151-4D722FF3E397}" destId="{51EE7438-C55A-4DB8-AEF1-238990A9C08B}" srcOrd="4" destOrd="0" parTransId="{47285250-B90C-4353-90C6-B48C89409357}" sibTransId="{1EC210C1-89CA-40AB-B449-8E3585CB8F56}"/>
    <dgm:cxn modelId="{1672589C-DD83-4C7B-8B0F-2F8375B4D261}" type="presOf" srcId="{4D4D1D9D-1C02-4767-8B5A-C833DDD74C60}" destId="{1BB62263-40F2-42EF-80AF-55D3B57FE0B6}" srcOrd="1" destOrd="0" presId="urn:microsoft.com/office/officeart/2005/8/layout/target3"/>
    <dgm:cxn modelId="{6F0F6EA5-D704-471E-A85C-2264EB044001}" srcId="{E59BC1F1-517E-439E-B151-4D722FF3E397}" destId="{D639813D-7081-44CF-9D06-919F78DA617E}" srcOrd="1" destOrd="0" parTransId="{91BE8C99-DC4B-4B72-8C4E-2775B34E3BFF}" sibTransId="{94D0CF54-73BC-48F3-BC74-6067EC676836}"/>
    <dgm:cxn modelId="{36ACE9B4-8DB3-4EE1-81CB-5E4F0631B576}" type="presOf" srcId="{1219E158-C222-4102-9DF2-72F89FEBF55B}" destId="{2F5C35D5-8FC8-4758-B9E6-467ADC03BC1C}" srcOrd="1" destOrd="0" presId="urn:microsoft.com/office/officeart/2005/8/layout/target3"/>
    <dgm:cxn modelId="{082D32B6-C455-4CD4-983F-D18DB6B51901}" type="presOf" srcId="{4D4D1D9D-1C02-4767-8B5A-C833DDD74C60}" destId="{E11B9763-C780-46AE-B76F-335EB37CC759}" srcOrd="0" destOrd="0" presId="urn:microsoft.com/office/officeart/2005/8/layout/target3"/>
    <dgm:cxn modelId="{8164CFBA-D4DD-49B0-9C0B-1104E50018C4}" srcId="{E59BC1F1-517E-439E-B151-4D722FF3E397}" destId="{F486BA27-B001-461C-AE85-1C794292CF9C}" srcOrd="2" destOrd="0" parTransId="{8B739F47-1C8C-4D70-A6DD-B54F1228C691}" sibTransId="{600B2806-791F-4E18-A81D-6CDF0B6407BA}"/>
    <dgm:cxn modelId="{393D38EF-8984-4E4A-9FBD-06D2BEC68FEB}" type="presOf" srcId="{1219E158-C222-4102-9DF2-72F89FEBF55B}" destId="{DE176394-AB79-4BD9-8DE2-DF0E4ED8BD9E}" srcOrd="0" destOrd="0" presId="urn:microsoft.com/office/officeart/2005/8/layout/target3"/>
    <dgm:cxn modelId="{51C8B1FD-DC84-4F9E-AF32-C3BFF32CF434}" type="presOf" srcId="{D639813D-7081-44CF-9D06-919F78DA617E}" destId="{5F8674C1-9483-4EF3-BA90-9279E3CD4DB3}" srcOrd="0" destOrd="0" presId="urn:microsoft.com/office/officeart/2005/8/layout/target3"/>
    <dgm:cxn modelId="{DE429AFF-0DA5-4D37-9B99-CF27F0C793C7}" srcId="{E59BC1F1-517E-439E-B151-4D722FF3E397}" destId="{4D4D1D9D-1C02-4767-8B5A-C833DDD74C60}" srcOrd="0" destOrd="0" parTransId="{726C1F64-5701-4FB7-B18E-1D38B2A8FB3B}" sibTransId="{FE93610D-DD1B-4D55-97EC-F2BA331610E6}"/>
    <dgm:cxn modelId="{8E465991-DDB5-4A54-ABD1-4FB85B96B110}" type="presParOf" srcId="{37E83DDD-7B1B-41E3-A66D-A74A0A93A678}" destId="{C9B4DD2D-F60E-4F50-B93F-EA0FA5F56AE9}" srcOrd="0" destOrd="0" presId="urn:microsoft.com/office/officeart/2005/8/layout/target3"/>
    <dgm:cxn modelId="{474EA6E0-A8A4-423E-B3AB-9C56C9C88C0F}" type="presParOf" srcId="{37E83DDD-7B1B-41E3-A66D-A74A0A93A678}" destId="{96B6F1CC-668E-4F05-A6E0-7995CA2E7013}" srcOrd="1" destOrd="0" presId="urn:microsoft.com/office/officeart/2005/8/layout/target3"/>
    <dgm:cxn modelId="{AFC3E1A6-B6B7-484C-84C1-4F4227F5397B}" type="presParOf" srcId="{37E83DDD-7B1B-41E3-A66D-A74A0A93A678}" destId="{E11B9763-C780-46AE-B76F-335EB37CC759}" srcOrd="2" destOrd="0" presId="urn:microsoft.com/office/officeart/2005/8/layout/target3"/>
    <dgm:cxn modelId="{0575635A-3C7E-484E-ABF5-4D8BC3062009}" type="presParOf" srcId="{37E83DDD-7B1B-41E3-A66D-A74A0A93A678}" destId="{F51F0030-7FE8-40DB-B5D6-4AC001D570DD}" srcOrd="3" destOrd="0" presId="urn:microsoft.com/office/officeart/2005/8/layout/target3"/>
    <dgm:cxn modelId="{333C567A-089C-412E-9743-0A753B93A85D}" type="presParOf" srcId="{37E83DDD-7B1B-41E3-A66D-A74A0A93A678}" destId="{30F27B75-6075-4382-B422-160085D5D37F}" srcOrd="4" destOrd="0" presId="urn:microsoft.com/office/officeart/2005/8/layout/target3"/>
    <dgm:cxn modelId="{E6689215-BA21-4E84-A40B-33EF0FA18974}" type="presParOf" srcId="{37E83DDD-7B1B-41E3-A66D-A74A0A93A678}" destId="{5F8674C1-9483-4EF3-BA90-9279E3CD4DB3}" srcOrd="5" destOrd="0" presId="urn:microsoft.com/office/officeart/2005/8/layout/target3"/>
    <dgm:cxn modelId="{4AAC5641-E366-405B-9D16-E23249A48F3D}" type="presParOf" srcId="{37E83DDD-7B1B-41E3-A66D-A74A0A93A678}" destId="{6DAA54D6-CEA9-4550-AE59-745B14E77D76}" srcOrd="6" destOrd="0" presId="urn:microsoft.com/office/officeart/2005/8/layout/target3"/>
    <dgm:cxn modelId="{C2252416-F7A6-4563-A508-59ACBBFE8705}" type="presParOf" srcId="{37E83DDD-7B1B-41E3-A66D-A74A0A93A678}" destId="{7A9E8CDA-80AC-49F9-AED3-D436EFEBBF53}" srcOrd="7" destOrd="0" presId="urn:microsoft.com/office/officeart/2005/8/layout/target3"/>
    <dgm:cxn modelId="{7D08F35F-71EF-4B5B-BD00-9695E8BCAEAC}" type="presParOf" srcId="{37E83DDD-7B1B-41E3-A66D-A74A0A93A678}" destId="{61E807AE-9089-46EA-A2C4-0CC4EE09FC87}" srcOrd="8" destOrd="0" presId="urn:microsoft.com/office/officeart/2005/8/layout/target3"/>
    <dgm:cxn modelId="{A0F0C0B2-9172-4B40-9F40-7AF90514ABA8}" type="presParOf" srcId="{37E83DDD-7B1B-41E3-A66D-A74A0A93A678}" destId="{4346F223-DBA6-407E-AEE4-DD1FEDFFA577}" srcOrd="9" destOrd="0" presId="urn:microsoft.com/office/officeart/2005/8/layout/target3"/>
    <dgm:cxn modelId="{505A2B4B-A6C4-4FFF-B824-6BB4D6EDAFB3}" type="presParOf" srcId="{37E83DDD-7B1B-41E3-A66D-A74A0A93A678}" destId="{E7598254-FCFD-4F1E-833F-30054457F5D7}" srcOrd="10" destOrd="0" presId="urn:microsoft.com/office/officeart/2005/8/layout/target3"/>
    <dgm:cxn modelId="{56F09B20-DC31-49E2-B435-1E0A4F17D52B}" type="presParOf" srcId="{37E83DDD-7B1B-41E3-A66D-A74A0A93A678}" destId="{DE176394-AB79-4BD9-8DE2-DF0E4ED8BD9E}" srcOrd="11" destOrd="0" presId="urn:microsoft.com/office/officeart/2005/8/layout/target3"/>
    <dgm:cxn modelId="{4CCDADDE-8F23-4100-B0CD-62FC1187990D}" type="presParOf" srcId="{37E83DDD-7B1B-41E3-A66D-A74A0A93A678}" destId="{6E17F7B1-457B-4239-9189-AED352EAE94D}" srcOrd="12" destOrd="0" presId="urn:microsoft.com/office/officeart/2005/8/layout/target3"/>
    <dgm:cxn modelId="{708BF287-5E9E-47C3-9854-FA9006D4AD65}" type="presParOf" srcId="{37E83DDD-7B1B-41E3-A66D-A74A0A93A678}" destId="{E06C6FB4-E02E-4EB1-8D96-EEB33C6FF494}" srcOrd="13" destOrd="0" presId="urn:microsoft.com/office/officeart/2005/8/layout/target3"/>
    <dgm:cxn modelId="{4C5B317E-1A16-4351-B32E-528BD0D42D05}" type="presParOf" srcId="{37E83DDD-7B1B-41E3-A66D-A74A0A93A678}" destId="{ECAD7870-29B1-4695-9802-656EE53DBE23}" srcOrd="14" destOrd="0" presId="urn:microsoft.com/office/officeart/2005/8/layout/target3"/>
    <dgm:cxn modelId="{2EE62E3B-36A9-471B-A906-E0941515CBE7}" type="presParOf" srcId="{37E83DDD-7B1B-41E3-A66D-A74A0A93A678}" destId="{1BB62263-40F2-42EF-80AF-55D3B57FE0B6}" srcOrd="15" destOrd="0" presId="urn:microsoft.com/office/officeart/2005/8/layout/target3"/>
    <dgm:cxn modelId="{FDAB4BE6-4F50-4C28-B380-3BA247400ACD}" type="presParOf" srcId="{37E83DDD-7B1B-41E3-A66D-A74A0A93A678}" destId="{A674D7E7-EE78-4FDE-824E-6C62BF8D8C94}" srcOrd="16" destOrd="0" presId="urn:microsoft.com/office/officeart/2005/8/layout/target3"/>
    <dgm:cxn modelId="{EAE5B2F3-ECEA-4864-ACB7-B60A7C72B6C5}" type="presParOf" srcId="{37E83DDD-7B1B-41E3-A66D-A74A0A93A678}" destId="{F1F2138D-B810-49B1-AADF-4D48385145D9}" srcOrd="17" destOrd="0" presId="urn:microsoft.com/office/officeart/2005/8/layout/target3"/>
    <dgm:cxn modelId="{AF1C1087-ED8F-41D1-BA7E-1CE2A6D6F8A4}" type="presParOf" srcId="{37E83DDD-7B1B-41E3-A66D-A74A0A93A678}" destId="{2F5C35D5-8FC8-4758-B9E6-467ADC03BC1C}" srcOrd="18" destOrd="0" presId="urn:microsoft.com/office/officeart/2005/8/layout/target3"/>
    <dgm:cxn modelId="{E49AC658-115B-4D3C-BD8A-9794DC146434}" type="presParOf" srcId="{37E83DDD-7B1B-41E3-A66D-A74A0A93A678}" destId="{B1C9AA54-9A5C-4769-991F-01B5802F2831}"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2FD0C-4C7F-43B1-8098-DA36A4067BD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AF0BB23B-37C3-4A81-B30E-3FAE62842EBA}">
      <dgm:prSet/>
      <dgm:spPr/>
      <dgm:t>
        <a:bodyPr/>
        <a:lstStyle/>
        <a:p>
          <a:endParaRPr lang="en-IN"/>
        </a:p>
      </dgm:t>
    </dgm:pt>
    <dgm:pt modelId="{55DB844E-CA41-4BB3-9357-441432D3BA5E}" type="parTrans" cxnId="{D067EA1C-80A1-46DD-8E33-8FCAA423AA41}">
      <dgm:prSet/>
      <dgm:spPr/>
      <dgm:t>
        <a:bodyPr/>
        <a:lstStyle/>
        <a:p>
          <a:endParaRPr lang="en-US"/>
        </a:p>
      </dgm:t>
    </dgm:pt>
    <dgm:pt modelId="{619BC589-6DA1-435F-9161-942ED867C60D}" type="sibTrans" cxnId="{D067EA1C-80A1-46DD-8E33-8FCAA423AA41}">
      <dgm:prSet/>
      <dgm:spPr/>
      <dgm:t>
        <a:bodyPr/>
        <a:lstStyle/>
        <a:p>
          <a:endParaRPr lang="en-US"/>
        </a:p>
      </dgm:t>
    </dgm:pt>
    <dgm:pt modelId="{7F8A3A38-72FA-4579-A185-5757B4E2D971}">
      <dgm:prSet/>
      <dgm:spPr/>
      <dgm:t>
        <a:bodyPr/>
        <a:lstStyle/>
        <a:p>
          <a:r>
            <a:rPr lang="en-IN" b="0" i="0" dirty="0"/>
            <a:t>Ride Length (duration in seconds) Analysis.</a:t>
          </a:r>
          <a:endParaRPr lang="en-IN" dirty="0"/>
        </a:p>
      </dgm:t>
    </dgm:pt>
    <dgm:pt modelId="{58501E61-3ECC-4B8E-9881-8F1FBA37139A}" type="parTrans" cxnId="{61B4A555-805E-4039-8273-D797B527F4ED}">
      <dgm:prSet/>
      <dgm:spPr/>
      <dgm:t>
        <a:bodyPr/>
        <a:lstStyle/>
        <a:p>
          <a:endParaRPr lang="en-US"/>
        </a:p>
      </dgm:t>
    </dgm:pt>
    <dgm:pt modelId="{7CBEE67F-5258-4102-AC70-1947E12CA7E8}" type="sibTrans" cxnId="{61B4A555-805E-4039-8273-D797B527F4ED}">
      <dgm:prSet/>
      <dgm:spPr/>
      <dgm:t>
        <a:bodyPr/>
        <a:lstStyle/>
        <a:p>
          <a:endParaRPr lang="en-US"/>
        </a:p>
      </dgm:t>
    </dgm:pt>
    <dgm:pt modelId="{CF99F1AA-31DD-40D7-A6AA-443EF3A4538B}">
      <dgm:prSet/>
      <dgm:spPr/>
      <dgm:t>
        <a:bodyPr/>
        <a:lstStyle/>
        <a:p>
          <a:r>
            <a:rPr lang="en-IN" b="0" i="0" dirty="0"/>
            <a:t>Maximum:</a:t>
          </a:r>
          <a:endParaRPr lang="en-IN" dirty="0"/>
        </a:p>
      </dgm:t>
    </dgm:pt>
    <dgm:pt modelId="{5B84B2E5-933B-4DA8-B3A7-46600B905D4D}" type="parTrans" cxnId="{02E585A7-F6D8-475F-8862-444332371C46}">
      <dgm:prSet/>
      <dgm:spPr/>
      <dgm:t>
        <a:bodyPr/>
        <a:lstStyle/>
        <a:p>
          <a:endParaRPr lang="en-US"/>
        </a:p>
      </dgm:t>
    </dgm:pt>
    <dgm:pt modelId="{17930D34-24FF-4BC6-AEF1-48CA63B47D02}" type="sibTrans" cxnId="{02E585A7-F6D8-475F-8862-444332371C46}">
      <dgm:prSet/>
      <dgm:spPr/>
      <dgm:t>
        <a:bodyPr/>
        <a:lstStyle/>
        <a:p>
          <a:endParaRPr lang="en-US"/>
        </a:p>
      </dgm:t>
    </dgm:pt>
    <dgm:pt modelId="{9EB2F57C-AD59-468E-A969-9DA43C0459AF}">
      <dgm:prSet/>
      <dgm:spPr/>
      <dgm:t>
        <a:bodyPr/>
        <a:lstStyle/>
        <a:p>
          <a:r>
            <a:rPr lang="en-IN" b="0" i="0" dirty="0"/>
            <a:t>Casual: 2483235			Member: 93594</a:t>
          </a:r>
          <a:endParaRPr lang="en-IN" dirty="0"/>
        </a:p>
      </dgm:t>
    </dgm:pt>
    <dgm:pt modelId="{41141D33-54CE-408B-863D-33A52EAA775D}" type="parTrans" cxnId="{803F4C4F-50DF-43B4-97D9-FE0BC6384ED9}">
      <dgm:prSet/>
      <dgm:spPr/>
      <dgm:t>
        <a:bodyPr/>
        <a:lstStyle/>
        <a:p>
          <a:endParaRPr lang="en-US"/>
        </a:p>
      </dgm:t>
    </dgm:pt>
    <dgm:pt modelId="{7FA40922-673B-4836-AE1A-B29D02B32E8E}" type="sibTrans" cxnId="{803F4C4F-50DF-43B4-97D9-FE0BC6384ED9}">
      <dgm:prSet/>
      <dgm:spPr/>
      <dgm:t>
        <a:bodyPr/>
        <a:lstStyle/>
        <a:p>
          <a:endParaRPr lang="en-US"/>
        </a:p>
      </dgm:t>
    </dgm:pt>
    <dgm:pt modelId="{5E480896-DABC-498B-A386-CF39BF01FB6A}">
      <dgm:prSet/>
      <dgm:spPr/>
      <dgm:t>
        <a:bodyPr/>
        <a:lstStyle/>
        <a:p>
          <a:r>
            <a:rPr lang="en-IN" b="0" i="0" dirty="0"/>
            <a:t>Mean:</a:t>
          </a:r>
          <a:endParaRPr lang="en-IN" dirty="0"/>
        </a:p>
      </dgm:t>
    </dgm:pt>
    <dgm:pt modelId="{CB00CB70-47DB-436C-8821-CC4F1CDBDF17}" type="parTrans" cxnId="{959A1EF1-05D6-4669-85AA-BC160CE1FAD0}">
      <dgm:prSet/>
      <dgm:spPr/>
      <dgm:t>
        <a:bodyPr/>
        <a:lstStyle/>
        <a:p>
          <a:endParaRPr lang="en-US"/>
        </a:p>
      </dgm:t>
    </dgm:pt>
    <dgm:pt modelId="{E3EEA039-7448-4A7A-8317-F2972CF4DF98}" type="sibTrans" cxnId="{959A1EF1-05D6-4669-85AA-BC160CE1FAD0}">
      <dgm:prSet/>
      <dgm:spPr/>
      <dgm:t>
        <a:bodyPr/>
        <a:lstStyle/>
        <a:p>
          <a:endParaRPr lang="en-US"/>
        </a:p>
      </dgm:t>
    </dgm:pt>
    <dgm:pt modelId="{22192917-47A1-4D4F-8AE2-19BA529DC73F}">
      <dgm:prSet/>
      <dgm:spPr/>
      <dgm:t>
        <a:bodyPr/>
        <a:lstStyle/>
        <a:p>
          <a:r>
            <a:rPr lang="en-IN" b="0" i="0" dirty="0"/>
            <a:t>Casual: 1901.10			Member: 770.28</a:t>
          </a:r>
          <a:endParaRPr lang="en-IN" dirty="0"/>
        </a:p>
      </dgm:t>
    </dgm:pt>
    <dgm:pt modelId="{3DBECD4F-DFFA-4697-977F-0A3C0387BE8A}" type="parTrans" cxnId="{F6FCDEBE-D0D6-483A-94E8-FD67677ECA70}">
      <dgm:prSet/>
      <dgm:spPr/>
      <dgm:t>
        <a:bodyPr/>
        <a:lstStyle/>
        <a:p>
          <a:endParaRPr lang="en-US"/>
        </a:p>
      </dgm:t>
    </dgm:pt>
    <dgm:pt modelId="{0103830A-40A8-45DE-ACB9-9E4BC2CBF412}" type="sibTrans" cxnId="{F6FCDEBE-D0D6-483A-94E8-FD67677ECA70}">
      <dgm:prSet/>
      <dgm:spPr/>
      <dgm:t>
        <a:bodyPr/>
        <a:lstStyle/>
        <a:p>
          <a:endParaRPr lang="en-US"/>
        </a:p>
      </dgm:t>
    </dgm:pt>
    <dgm:pt modelId="{7734B4F7-97BD-4F49-B9E1-DD5D208F3DBB}" type="pres">
      <dgm:prSet presAssocID="{1AF2FD0C-4C7F-43B1-8098-DA36A4067BDE}" presName="Name0" presStyleCnt="0">
        <dgm:presLayoutVars>
          <dgm:chMax val="7"/>
          <dgm:dir/>
          <dgm:animLvl val="lvl"/>
          <dgm:resizeHandles val="exact"/>
        </dgm:presLayoutVars>
      </dgm:prSet>
      <dgm:spPr/>
    </dgm:pt>
    <dgm:pt modelId="{3F3ED7E9-8724-4DE6-A18E-EBC14E601045}" type="pres">
      <dgm:prSet presAssocID="{AF0BB23B-37C3-4A81-B30E-3FAE62842EBA}" presName="circle1" presStyleLbl="node1" presStyleIdx="0" presStyleCnt="6"/>
      <dgm:spPr/>
    </dgm:pt>
    <dgm:pt modelId="{5C41D9C5-9F1A-43B0-83EC-5415E4F0B5B2}" type="pres">
      <dgm:prSet presAssocID="{AF0BB23B-37C3-4A81-B30E-3FAE62842EBA}" presName="space" presStyleCnt="0"/>
      <dgm:spPr/>
    </dgm:pt>
    <dgm:pt modelId="{694AA899-75F6-4775-A354-6D65F459BB11}" type="pres">
      <dgm:prSet presAssocID="{AF0BB23B-37C3-4A81-B30E-3FAE62842EBA}" presName="rect1" presStyleLbl="alignAcc1" presStyleIdx="0" presStyleCnt="6"/>
      <dgm:spPr/>
    </dgm:pt>
    <dgm:pt modelId="{B3D289AD-C052-4C8C-B410-B45297223A58}" type="pres">
      <dgm:prSet presAssocID="{7F8A3A38-72FA-4579-A185-5757B4E2D971}" presName="vertSpace2" presStyleLbl="node1" presStyleIdx="0" presStyleCnt="6"/>
      <dgm:spPr/>
    </dgm:pt>
    <dgm:pt modelId="{CA1CE8B4-9510-4F8A-AA6B-5779A4C72053}" type="pres">
      <dgm:prSet presAssocID="{7F8A3A38-72FA-4579-A185-5757B4E2D971}" presName="circle2" presStyleLbl="node1" presStyleIdx="1" presStyleCnt="6"/>
      <dgm:spPr/>
    </dgm:pt>
    <dgm:pt modelId="{F5D51028-1DF7-43ED-BBCA-7B89488BC36B}" type="pres">
      <dgm:prSet presAssocID="{7F8A3A38-72FA-4579-A185-5757B4E2D971}" presName="rect2" presStyleLbl="alignAcc1" presStyleIdx="1" presStyleCnt="6"/>
      <dgm:spPr/>
    </dgm:pt>
    <dgm:pt modelId="{7253BE9E-96EA-4C1A-8E4C-76052366FB46}" type="pres">
      <dgm:prSet presAssocID="{CF99F1AA-31DD-40D7-A6AA-443EF3A4538B}" presName="vertSpace3" presStyleLbl="node1" presStyleIdx="1" presStyleCnt="6"/>
      <dgm:spPr/>
    </dgm:pt>
    <dgm:pt modelId="{F8A62162-867F-4884-B779-E3B4E811FF76}" type="pres">
      <dgm:prSet presAssocID="{CF99F1AA-31DD-40D7-A6AA-443EF3A4538B}" presName="circle3" presStyleLbl="node1" presStyleIdx="2" presStyleCnt="6"/>
      <dgm:spPr/>
    </dgm:pt>
    <dgm:pt modelId="{4134C7A2-0049-4E7B-8052-2F19A1BA2C54}" type="pres">
      <dgm:prSet presAssocID="{CF99F1AA-31DD-40D7-A6AA-443EF3A4538B}" presName="rect3" presStyleLbl="alignAcc1" presStyleIdx="2" presStyleCnt="6"/>
      <dgm:spPr/>
    </dgm:pt>
    <dgm:pt modelId="{636E0CDE-708F-4DD4-9CF6-C7F5672680BD}" type="pres">
      <dgm:prSet presAssocID="{9EB2F57C-AD59-468E-A969-9DA43C0459AF}" presName="vertSpace4" presStyleLbl="node1" presStyleIdx="2" presStyleCnt="6"/>
      <dgm:spPr/>
    </dgm:pt>
    <dgm:pt modelId="{30FBF84C-A3B5-479C-8131-4D438161E714}" type="pres">
      <dgm:prSet presAssocID="{9EB2F57C-AD59-468E-A969-9DA43C0459AF}" presName="circle4" presStyleLbl="node1" presStyleIdx="3" presStyleCnt="6"/>
      <dgm:spPr/>
    </dgm:pt>
    <dgm:pt modelId="{C4D9746E-A886-47B2-9C73-1788710CD108}" type="pres">
      <dgm:prSet presAssocID="{9EB2F57C-AD59-468E-A969-9DA43C0459AF}" presName="rect4" presStyleLbl="alignAcc1" presStyleIdx="3" presStyleCnt="6"/>
      <dgm:spPr/>
    </dgm:pt>
    <dgm:pt modelId="{A000CF3D-8AEF-43D1-A41E-0F020626D6CA}" type="pres">
      <dgm:prSet presAssocID="{5E480896-DABC-498B-A386-CF39BF01FB6A}" presName="vertSpace5" presStyleLbl="node1" presStyleIdx="3" presStyleCnt="6"/>
      <dgm:spPr/>
    </dgm:pt>
    <dgm:pt modelId="{86EAD9DA-48AD-47BD-8033-5B11BEDF8463}" type="pres">
      <dgm:prSet presAssocID="{5E480896-DABC-498B-A386-CF39BF01FB6A}" presName="circle5" presStyleLbl="node1" presStyleIdx="4" presStyleCnt="6"/>
      <dgm:spPr/>
    </dgm:pt>
    <dgm:pt modelId="{A9AF42E6-FFDA-4847-B438-E5BA0F22B144}" type="pres">
      <dgm:prSet presAssocID="{5E480896-DABC-498B-A386-CF39BF01FB6A}" presName="rect5" presStyleLbl="alignAcc1" presStyleIdx="4" presStyleCnt="6"/>
      <dgm:spPr/>
    </dgm:pt>
    <dgm:pt modelId="{D46CFCB4-FFAC-4BC6-A192-33117CE8764A}" type="pres">
      <dgm:prSet presAssocID="{22192917-47A1-4D4F-8AE2-19BA529DC73F}" presName="vertSpace6" presStyleLbl="node1" presStyleIdx="4" presStyleCnt="6"/>
      <dgm:spPr/>
    </dgm:pt>
    <dgm:pt modelId="{6A0749F8-9D2F-4E33-94CE-CB3F3A8D8DC7}" type="pres">
      <dgm:prSet presAssocID="{22192917-47A1-4D4F-8AE2-19BA529DC73F}" presName="circle6" presStyleLbl="node1" presStyleIdx="5" presStyleCnt="6"/>
      <dgm:spPr/>
    </dgm:pt>
    <dgm:pt modelId="{15CA25BA-A911-455B-9D87-F3F4E2F510D1}" type="pres">
      <dgm:prSet presAssocID="{22192917-47A1-4D4F-8AE2-19BA529DC73F}" presName="rect6" presStyleLbl="alignAcc1" presStyleIdx="5" presStyleCnt="6"/>
      <dgm:spPr/>
    </dgm:pt>
    <dgm:pt modelId="{7AE505AC-5F1B-4369-B49E-EBCF33BBDA53}" type="pres">
      <dgm:prSet presAssocID="{AF0BB23B-37C3-4A81-B30E-3FAE62842EBA}" presName="rect1ParTxNoCh" presStyleLbl="alignAcc1" presStyleIdx="5" presStyleCnt="6">
        <dgm:presLayoutVars>
          <dgm:chMax val="1"/>
          <dgm:bulletEnabled val="1"/>
        </dgm:presLayoutVars>
      </dgm:prSet>
      <dgm:spPr/>
    </dgm:pt>
    <dgm:pt modelId="{598E1B32-174C-471A-A347-09B7B9420CB0}" type="pres">
      <dgm:prSet presAssocID="{7F8A3A38-72FA-4579-A185-5757B4E2D971}" presName="rect2ParTxNoCh" presStyleLbl="alignAcc1" presStyleIdx="5" presStyleCnt="6">
        <dgm:presLayoutVars>
          <dgm:chMax val="1"/>
          <dgm:bulletEnabled val="1"/>
        </dgm:presLayoutVars>
      </dgm:prSet>
      <dgm:spPr/>
    </dgm:pt>
    <dgm:pt modelId="{BF6819B2-F23F-40A0-9833-656EB11D575E}" type="pres">
      <dgm:prSet presAssocID="{CF99F1AA-31DD-40D7-A6AA-443EF3A4538B}" presName="rect3ParTxNoCh" presStyleLbl="alignAcc1" presStyleIdx="5" presStyleCnt="6">
        <dgm:presLayoutVars>
          <dgm:chMax val="1"/>
          <dgm:bulletEnabled val="1"/>
        </dgm:presLayoutVars>
      </dgm:prSet>
      <dgm:spPr/>
    </dgm:pt>
    <dgm:pt modelId="{0F0887C9-6F47-4421-BC4E-960F20D4E3CF}" type="pres">
      <dgm:prSet presAssocID="{9EB2F57C-AD59-468E-A969-9DA43C0459AF}" presName="rect4ParTxNoCh" presStyleLbl="alignAcc1" presStyleIdx="5" presStyleCnt="6">
        <dgm:presLayoutVars>
          <dgm:chMax val="1"/>
          <dgm:bulletEnabled val="1"/>
        </dgm:presLayoutVars>
      </dgm:prSet>
      <dgm:spPr/>
    </dgm:pt>
    <dgm:pt modelId="{1FAC450F-A5A3-4D36-A4C2-D7AF2914667E}" type="pres">
      <dgm:prSet presAssocID="{5E480896-DABC-498B-A386-CF39BF01FB6A}" presName="rect5ParTxNoCh" presStyleLbl="alignAcc1" presStyleIdx="5" presStyleCnt="6">
        <dgm:presLayoutVars>
          <dgm:chMax val="1"/>
          <dgm:bulletEnabled val="1"/>
        </dgm:presLayoutVars>
      </dgm:prSet>
      <dgm:spPr/>
    </dgm:pt>
    <dgm:pt modelId="{DB9BAFEC-6E82-40EC-AA3D-EE3B0638CDA9}" type="pres">
      <dgm:prSet presAssocID="{22192917-47A1-4D4F-8AE2-19BA529DC73F}" presName="rect6ParTxNoCh" presStyleLbl="alignAcc1" presStyleIdx="5" presStyleCnt="6">
        <dgm:presLayoutVars>
          <dgm:chMax val="1"/>
          <dgm:bulletEnabled val="1"/>
        </dgm:presLayoutVars>
      </dgm:prSet>
      <dgm:spPr/>
    </dgm:pt>
  </dgm:ptLst>
  <dgm:cxnLst>
    <dgm:cxn modelId="{D067EA1C-80A1-46DD-8E33-8FCAA423AA41}" srcId="{1AF2FD0C-4C7F-43B1-8098-DA36A4067BDE}" destId="{AF0BB23B-37C3-4A81-B30E-3FAE62842EBA}" srcOrd="0" destOrd="0" parTransId="{55DB844E-CA41-4BB3-9357-441432D3BA5E}" sibTransId="{619BC589-6DA1-435F-9161-942ED867C60D}"/>
    <dgm:cxn modelId="{1759241D-DFDE-484A-B560-196248A4A4A4}" type="presOf" srcId="{5E480896-DABC-498B-A386-CF39BF01FB6A}" destId="{A9AF42E6-FFDA-4847-B438-E5BA0F22B144}" srcOrd="0" destOrd="0" presId="urn:microsoft.com/office/officeart/2005/8/layout/target3"/>
    <dgm:cxn modelId="{E09E9B2B-60AD-42F7-90C4-BD2DB830004E}" type="presOf" srcId="{9EB2F57C-AD59-468E-A969-9DA43C0459AF}" destId="{0F0887C9-6F47-4421-BC4E-960F20D4E3CF}" srcOrd="1" destOrd="0" presId="urn:microsoft.com/office/officeart/2005/8/layout/target3"/>
    <dgm:cxn modelId="{508D855D-A268-4866-917E-ED6A720D803F}" type="presOf" srcId="{22192917-47A1-4D4F-8AE2-19BA529DC73F}" destId="{DB9BAFEC-6E82-40EC-AA3D-EE3B0638CDA9}" srcOrd="1" destOrd="0" presId="urn:microsoft.com/office/officeart/2005/8/layout/target3"/>
    <dgm:cxn modelId="{CA87194D-F5C2-48EC-B8A9-365F4CEE622D}" type="presOf" srcId="{7F8A3A38-72FA-4579-A185-5757B4E2D971}" destId="{598E1B32-174C-471A-A347-09B7B9420CB0}" srcOrd="1" destOrd="0" presId="urn:microsoft.com/office/officeart/2005/8/layout/target3"/>
    <dgm:cxn modelId="{803F4C4F-50DF-43B4-97D9-FE0BC6384ED9}" srcId="{1AF2FD0C-4C7F-43B1-8098-DA36A4067BDE}" destId="{9EB2F57C-AD59-468E-A969-9DA43C0459AF}" srcOrd="3" destOrd="0" parTransId="{41141D33-54CE-408B-863D-33A52EAA775D}" sibTransId="{7FA40922-673B-4836-AE1A-B29D02B32E8E}"/>
    <dgm:cxn modelId="{61B4A555-805E-4039-8273-D797B527F4ED}" srcId="{1AF2FD0C-4C7F-43B1-8098-DA36A4067BDE}" destId="{7F8A3A38-72FA-4579-A185-5757B4E2D971}" srcOrd="1" destOrd="0" parTransId="{58501E61-3ECC-4B8E-9881-8F1FBA37139A}" sibTransId="{7CBEE67F-5258-4102-AC70-1947E12CA7E8}"/>
    <dgm:cxn modelId="{F6112F76-5D86-4D62-9570-892ADCDE1AEC}" type="presOf" srcId="{9EB2F57C-AD59-468E-A969-9DA43C0459AF}" destId="{C4D9746E-A886-47B2-9C73-1788710CD108}" srcOrd="0" destOrd="0" presId="urn:microsoft.com/office/officeart/2005/8/layout/target3"/>
    <dgm:cxn modelId="{E257DB77-F07A-4F1E-A97E-FA96529E9910}" type="presOf" srcId="{CF99F1AA-31DD-40D7-A6AA-443EF3A4538B}" destId="{BF6819B2-F23F-40A0-9833-656EB11D575E}" srcOrd="1" destOrd="0" presId="urn:microsoft.com/office/officeart/2005/8/layout/target3"/>
    <dgm:cxn modelId="{97F1F38E-A682-401E-8B68-A16A819ADF3B}" type="presOf" srcId="{AF0BB23B-37C3-4A81-B30E-3FAE62842EBA}" destId="{694AA899-75F6-4775-A354-6D65F459BB11}" srcOrd="0" destOrd="0" presId="urn:microsoft.com/office/officeart/2005/8/layout/target3"/>
    <dgm:cxn modelId="{921A4296-471B-4596-948D-37F9024869FB}" type="presOf" srcId="{22192917-47A1-4D4F-8AE2-19BA529DC73F}" destId="{15CA25BA-A911-455B-9D87-F3F4E2F510D1}" srcOrd="0" destOrd="0" presId="urn:microsoft.com/office/officeart/2005/8/layout/target3"/>
    <dgm:cxn modelId="{CDE1FAA4-BBCC-4934-A598-6A8DDEC323FF}" type="presOf" srcId="{1AF2FD0C-4C7F-43B1-8098-DA36A4067BDE}" destId="{7734B4F7-97BD-4F49-B9E1-DD5D208F3DBB}" srcOrd="0" destOrd="0" presId="urn:microsoft.com/office/officeart/2005/8/layout/target3"/>
    <dgm:cxn modelId="{02E585A7-F6D8-475F-8862-444332371C46}" srcId="{1AF2FD0C-4C7F-43B1-8098-DA36A4067BDE}" destId="{CF99F1AA-31DD-40D7-A6AA-443EF3A4538B}" srcOrd="2" destOrd="0" parTransId="{5B84B2E5-933B-4DA8-B3A7-46600B905D4D}" sibTransId="{17930D34-24FF-4BC6-AEF1-48CA63B47D02}"/>
    <dgm:cxn modelId="{E66F95B3-64B1-4F56-B9AE-E590CCA21308}" type="presOf" srcId="{5E480896-DABC-498B-A386-CF39BF01FB6A}" destId="{1FAC450F-A5A3-4D36-A4C2-D7AF2914667E}" srcOrd="1" destOrd="0" presId="urn:microsoft.com/office/officeart/2005/8/layout/target3"/>
    <dgm:cxn modelId="{AD2A2CB9-7494-46BE-A696-AB199CD873F4}" type="presOf" srcId="{CF99F1AA-31DD-40D7-A6AA-443EF3A4538B}" destId="{4134C7A2-0049-4E7B-8052-2F19A1BA2C54}" srcOrd="0" destOrd="0" presId="urn:microsoft.com/office/officeart/2005/8/layout/target3"/>
    <dgm:cxn modelId="{F6FCDEBE-D0D6-483A-94E8-FD67677ECA70}" srcId="{1AF2FD0C-4C7F-43B1-8098-DA36A4067BDE}" destId="{22192917-47A1-4D4F-8AE2-19BA529DC73F}" srcOrd="5" destOrd="0" parTransId="{3DBECD4F-DFFA-4697-977F-0A3C0387BE8A}" sibTransId="{0103830A-40A8-45DE-ACB9-9E4BC2CBF412}"/>
    <dgm:cxn modelId="{143AB2CB-BF52-48D3-8C8A-1A44F25644C3}" type="presOf" srcId="{AF0BB23B-37C3-4A81-B30E-3FAE62842EBA}" destId="{7AE505AC-5F1B-4369-B49E-EBCF33BBDA53}" srcOrd="1" destOrd="0" presId="urn:microsoft.com/office/officeart/2005/8/layout/target3"/>
    <dgm:cxn modelId="{959A1EF1-05D6-4669-85AA-BC160CE1FAD0}" srcId="{1AF2FD0C-4C7F-43B1-8098-DA36A4067BDE}" destId="{5E480896-DABC-498B-A386-CF39BF01FB6A}" srcOrd="4" destOrd="0" parTransId="{CB00CB70-47DB-436C-8821-CC4F1CDBDF17}" sibTransId="{E3EEA039-7448-4A7A-8317-F2972CF4DF98}"/>
    <dgm:cxn modelId="{EA4B79FC-FA43-49E7-879A-D606CBAB9466}" type="presOf" srcId="{7F8A3A38-72FA-4579-A185-5757B4E2D971}" destId="{F5D51028-1DF7-43ED-BBCA-7B89488BC36B}" srcOrd="0" destOrd="0" presId="urn:microsoft.com/office/officeart/2005/8/layout/target3"/>
    <dgm:cxn modelId="{36815525-C8B0-4E17-9962-433EE985FF6D}" type="presParOf" srcId="{7734B4F7-97BD-4F49-B9E1-DD5D208F3DBB}" destId="{3F3ED7E9-8724-4DE6-A18E-EBC14E601045}" srcOrd="0" destOrd="0" presId="urn:microsoft.com/office/officeart/2005/8/layout/target3"/>
    <dgm:cxn modelId="{4A71BD5A-0C30-443F-9C69-D181885A6780}" type="presParOf" srcId="{7734B4F7-97BD-4F49-B9E1-DD5D208F3DBB}" destId="{5C41D9C5-9F1A-43B0-83EC-5415E4F0B5B2}" srcOrd="1" destOrd="0" presId="urn:microsoft.com/office/officeart/2005/8/layout/target3"/>
    <dgm:cxn modelId="{2BCD5CD2-2EA4-469A-BA00-64B85B966C47}" type="presParOf" srcId="{7734B4F7-97BD-4F49-B9E1-DD5D208F3DBB}" destId="{694AA899-75F6-4775-A354-6D65F459BB11}" srcOrd="2" destOrd="0" presId="urn:microsoft.com/office/officeart/2005/8/layout/target3"/>
    <dgm:cxn modelId="{AA8C6FD7-0229-40DD-9BFD-320EF1095A0C}" type="presParOf" srcId="{7734B4F7-97BD-4F49-B9E1-DD5D208F3DBB}" destId="{B3D289AD-C052-4C8C-B410-B45297223A58}" srcOrd="3" destOrd="0" presId="urn:microsoft.com/office/officeart/2005/8/layout/target3"/>
    <dgm:cxn modelId="{3143953C-565F-474B-AA78-C76A171EA033}" type="presParOf" srcId="{7734B4F7-97BD-4F49-B9E1-DD5D208F3DBB}" destId="{CA1CE8B4-9510-4F8A-AA6B-5779A4C72053}" srcOrd="4" destOrd="0" presId="urn:microsoft.com/office/officeart/2005/8/layout/target3"/>
    <dgm:cxn modelId="{F84E7A5C-1BFF-4348-BE50-B9AB1122C69A}" type="presParOf" srcId="{7734B4F7-97BD-4F49-B9E1-DD5D208F3DBB}" destId="{F5D51028-1DF7-43ED-BBCA-7B89488BC36B}" srcOrd="5" destOrd="0" presId="urn:microsoft.com/office/officeart/2005/8/layout/target3"/>
    <dgm:cxn modelId="{5F10D697-10CF-4EEC-ADDF-79BC9F78EE62}" type="presParOf" srcId="{7734B4F7-97BD-4F49-B9E1-DD5D208F3DBB}" destId="{7253BE9E-96EA-4C1A-8E4C-76052366FB46}" srcOrd="6" destOrd="0" presId="urn:microsoft.com/office/officeart/2005/8/layout/target3"/>
    <dgm:cxn modelId="{2113AE45-BFB6-481D-81D6-E74C3E1A4719}" type="presParOf" srcId="{7734B4F7-97BD-4F49-B9E1-DD5D208F3DBB}" destId="{F8A62162-867F-4884-B779-E3B4E811FF76}" srcOrd="7" destOrd="0" presId="urn:microsoft.com/office/officeart/2005/8/layout/target3"/>
    <dgm:cxn modelId="{2CB0053B-9814-4A22-BEBB-A5FFCB5FF1FF}" type="presParOf" srcId="{7734B4F7-97BD-4F49-B9E1-DD5D208F3DBB}" destId="{4134C7A2-0049-4E7B-8052-2F19A1BA2C54}" srcOrd="8" destOrd="0" presId="urn:microsoft.com/office/officeart/2005/8/layout/target3"/>
    <dgm:cxn modelId="{AE8E13C8-D897-4211-9070-AC122BF09581}" type="presParOf" srcId="{7734B4F7-97BD-4F49-B9E1-DD5D208F3DBB}" destId="{636E0CDE-708F-4DD4-9CF6-C7F5672680BD}" srcOrd="9" destOrd="0" presId="urn:microsoft.com/office/officeart/2005/8/layout/target3"/>
    <dgm:cxn modelId="{D829A10E-84E3-42C3-9AD7-8D2CD9DAE413}" type="presParOf" srcId="{7734B4F7-97BD-4F49-B9E1-DD5D208F3DBB}" destId="{30FBF84C-A3B5-479C-8131-4D438161E714}" srcOrd="10" destOrd="0" presId="urn:microsoft.com/office/officeart/2005/8/layout/target3"/>
    <dgm:cxn modelId="{DB8E278E-5255-469C-95DC-E1B7B6942B95}" type="presParOf" srcId="{7734B4F7-97BD-4F49-B9E1-DD5D208F3DBB}" destId="{C4D9746E-A886-47B2-9C73-1788710CD108}" srcOrd="11" destOrd="0" presId="urn:microsoft.com/office/officeart/2005/8/layout/target3"/>
    <dgm:cxn modelId="{48DC30D0-370E-4BE7-AA7F-D241DF215191}" type="presParOf" srcId="{7734B4F7-97BD-4F49-B9E1-DD5D208F3DBB}" destId="{A000CF3D-8AEF-43D1-A41E-0F020626D6CA}" srcOrd="12" destOrd="0" presId="urn:microsoft.com/office/officeart/2005/8/layout/target3"/>
    <dgm:cxn modelId="{249F041F-C586-48DD-8401-4EC38C84A816}" type="presParOf" srcId="{7734B4F7-97BD-4F49-B9E1-DD5D208F3DBB}" destId="{86EAD9DA-48AD-47BD-8033-5B11BEDF8463}" srcOrd="13" destOrd="0" presId="urn:microsoft.com/office/officeart/2005/8/layout/target3"/>
    <dgm:cxn modelId="{206F6A79-5981-4B62-B3D2-2D2EDB75BB7D}" type="presParOf" srcId="{7734B4F7-97BD-4F49-B9E1-DD5D208F3DBB}" destId="{A9AF42E6-FFDA-4847-B438-E5BA0F22B144}" srcOrd="14" destOrd="0" presId="urn:microsoft.com/office/officeart/2005/8/layout/target3"/>
    <dgm:cxn modelId="{9D4BF80C-665E-49FE-BA44-46B448356F5A}" type="presParOf" srcId="{7734B4F7-97BD-4F49-B9E1-DD5D208F3DBB}" destId="{D46CFCB4-FFAC-4BC6-A192-33117CE8764A}" srcOrd="15" destOrd="0" presId="urn:microsoft.com/office/officeart/2005/8/layout/target3"/>
    <dgm:cxn modelId="{CD5FD623-ECD1-4BEA-9B28-3EAC33D0FA22}" type="presParOf" srcId="{7734B4F7-97BD-4F49-B9E1-DD5D208F3DBB}" destId="{6A0749F8-9D2F-4E33-94CE-CB3F3A8D8DC7}" srcOrd="16" destOrd="0" presId="urn:microsoft.com/office/officeart/2005/8/layout/target3"/>
    <dgm:cxn modelId="{3216CD06-85C2-4F53-B267-79BAD86A55C4}" type="presParOf" srcId="{7734B4F7-97BD-4F49-B9E1-DD5D208F3DBB}" destId="{15CA25BA-A911-455B-9D87-F3F4E2F510D1}" srcOrd="17" destOrd="0" presId="urn:microsoft.com/office/officeart/2005/8/layout/target3"/>
    <dgm:cxn modelId="{F5DB3080-11E6-410D-8B71-57E48BAA6C18}" type="presParOf" srcId="{7734B4F7-97BD-4F49-B9E1-DD5D208F3DBB}" destId="{7AE505AC-5F1B-4369-B49E-EBCF33BBDA53}" srcOrd="18" destOrd="0" presId="urn:microsoft.com/office/officeart/2005/8/layout/target3"/>
    <dgm:cxn modelId="{6F0C57F6-D140-4840-AB68-520AD1AC9196}" type="presParOf" srcId="{7734B4F7-97BD-4F49-B9E1-DD5D208F3DBB}" destId="{598E1B32-174C-471A-A347-09B7B9420CB0}" srcOrd="19" destOrd="0" presId="urn:microsoft.com/office/officeart/2005/8/layout/target3"/>
    <dgm:cxn modelId="{94787D9A-7C04-45E9-9E6E-CB578AC849A6}" type="presParOf" srcId="{7734B4F7-97BD-4F49-B9E1-DD5D208F3DBB}" destId="{BF6819B2-F23F-40A0-9833-656EB11D575E}" srcOrd="20" destOrd="0" presId="urn:microsoft.com/office/officeart/2005/8/layout/target3"/>
    <dgm:cxn modelId="{EBC285A2-7595-4A3F-8266-4BAE93E9B85E}" type="presParOf" srcId="{7734B4F7-97BD-4F49-B9E1-DD5D208F3DBB}" destId="{0F0887C9-6F47-4421-BC4E-960F20D4E3CF}" srcOrd="21" destOrd="0" presId="urn:microsoft.com/office/officeart/2005/8/layout/target3"/>
    <dgm:cxn modelId="{C85DCD08-D6BD-4562-AF79-48F7770639E1}" type="presParOf" srcId="{7734B4F7-97BD-4F49-B9E1-DD5D208F3DBB}" destId="{1FAC450F-A5A3-4D36-A4C2-D7AF2914667E}" srcOrd="22" destOrd="0" presId="urn:microsoft.com/office/officeart/2005/8/layout/target3"/>
    <dgm:cxn modelId="{A0D27BE0-C5D0-4206-9FC0-9728A639CB0E}" type="presParOf" srcId="{7734B4F7-97BD-4F49-B9E1-DD5D208F3DBB}" destId="{DB9BAFEC-6E82-40EC-AA3D-EE3B0638CDA9}"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57B2A-52DE-478C-8E56-263696852B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1477FB-5329-4F25-86B4-BCAAE69DA2D0}">
      <dgm:prSet/>
      <dgm:spPr/>
      <dgm:t>
        <a:bodyPr/>
        <a:lstStyle/>
        <a:p>
          <a:r>
            <a:rPr lang="en-IN" b="0" i="0" dirty="0"/>
            <a:t>The ride length durations of casual bikers are much larger then member bikers.</a:t>
          </a:r>
          <a:endParaRPr lang="en-IN" dirty="0"/>
        </a:p>
      </dgm:t>
    </dgm:pt>
    <dgm:pt modelId="{53950AA7-3BA2-446F-B4FB-16C3DC931066}" type="parTrans" cxnId="{C5B3769A-A395-47DB-B6B1-12B7797A9905}">
      <dgm:prSet/>
      <dgm:spPr/>
      <dgm:t>
        <a:bodyPr/>
        <a:lstStyle/>
        <a:p>
          <a:endParaRPr lang="en-US"/>
        </a:p>
      </dgm:t>
    </dgm:pt>
    <dgm:pt modelId="{88DF63C2-AD78-4383-A832-2D8DC3478B14}" type="sibTrans" cxnId="{C5B3769A-A395-47DB-B6B1-12B7797A9905}">
      <dgm:prSet/>
      <dgm:spPr/>
      <dgm:t>
        <a:bodyPr/>
        <a:lstStyle/>
        <a:p>
          <a:endParaRPr lang="en-US"/>
        </a:p>
      </dgm:t>
    </dgm:pt>
    <dgm:pt modelId="{87AEB487-82A0-4C63-941B-3C87FEDD4419}" type="pres">
      <dgm:prSet presAssocID="{42457B2A-52DE-478C-8E56-263696852BF5}" presName="linear" presStyleCnt="0">
        <dgm:presLayoutVars>
          <dgm:animLvl val="lvl"/>
          <dgm:resizeHandles val="exact"/>
        </dgm:presLayoutVars>
      </dgm:prSet>
      <dgm:spPr/>
    </dgm:pt>
    <dgm:pt modelId="{1176C0C5-8D45-4B69-85D4-E93273F324FF}" type="pres">
      <dgm:prSet presAssocID="{C81477FB-5329-4F25-86B4-BCAAE69DA2D0}" presName="parentText" presStyleLbl="node1" presStyleIdx="0" presStyleCnt="1">
        <dgm:presLayoutVars>
          <dgm:chMax val="0"/>
          <dgm:bulletEnabled val="1"/>
        </dgm:presLayoutVars>
      </dgm:prSet>
      <dgm:spPr/>
    </dgm:pt>
  </dgm:ptLst>
  <dgm:cxnLst>
    <dgm:cxn modelId="{B6FDFB8A-4971-44FE-B9C0-7424C7629231}" type="presOf" srcId="{C81477FB-5329-4F25-86B4-BCAAE69DA2D0}" destId="{1176C0C5-8D45-4B69-85D4-E93273F324FF}" srcOrd="0" destOrd="0" presId="urn:microsoft.com/office/officeart/2005/8/layout/vList2"/>
    <dgm:cxn modelId="{C5B3769A-A395-47DB-B6B1-12B7797A9905}" srcId="{42457B2A-52DE-478C-8E56-263696852BF5}" destId="{C81477FB-5329-4F25-86B4-BCAAE69DA2D0}" srcOrd="0" destOrd="0" parTransId="{53950AA7-3BA2-446F-B4FB-16C3DC931066}" sibTransId="{88DF63C2-AD78-4383-A832-2D8DC3478B14}"/>
    <dgm:cxn modelId="{857885F4-128C-4C3C-8AB1-C7315A9968E8}" type="presOf" srcId="{42457B2A-52DE-478C-8E56-263696852BF5}" destId="{87AEB487-82A0-4C63-941B-3C87FEDD4419}" srcOrd="0" destOrd="0" presId="urn:microsoft.com/office/officeart/2005/8/layout/vList2"/>
    <dgm:cxn modelId="{5E847A78-D8E9-48E0-9D21-E49DF38392CF}" type="presParOf" srcId="{87AEB487-82A0-4C63-941B-3C87FEDD4419}" destId="{1176C0C5-8D45-4B69-85D4-E93273F324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26A562-8DED-452C-8E37-BD33A72BB2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7B566B-5217-445E-888A-4696377A6BF1}">
      <dgm:prSet/>
      <dgm:spPr/>
      <dgm:t>
        <a:bodyPr/>
        <a:lstStyle/>
        <a:p>
          <a:r>
            <a:rPr lang="en-IN" b="0" i="0" dirty="0"/>
            <a:t>Member bikers use their bikes mostly to commute to work in weekdays.</a:t>
          </a:r>
          <a:endParaRPr lang="en-IN" dirty="0"/>
        </a:p>
      </dgm:t>
    </dgm:pt>
    <dgm:pt modelId="{B90D735E-160B-40F4-92FC-2925E9725B86}" type="parTrans" cxnId="{0F66CE58-E7CE-46B2-AB83-01A7B74EAC8E}">
      <dgm:prSet/>
      <dgm:spPr/>
      <dgm:t>
        <a:bodyPr/>
        <a:lstStyle/>
        <a:p>
          <a:endParaRPr lang="en-US"/>
        </a:p>
      </dgm:t>
    </dgm:pt>
    <dgm:pt modelId="{4231AD08-F46D-4824-9D45-712CBC9BBE49}" type="sibTrans" cxnId="{0F66CE58-E7CE-46B2-AB83-01A7B74EAC8E}">
      <dgm:prSet/>
      <dgm:spPr/>
      <dgm:t>
        <a:bodyPr/>
        <a:lstStyle/>
        <a:p>
          <a:endParaRPr lang="en-US"/>
        </a:p>
      </dgm:t>
    </dgm:pt>
    <dgm:pt modelId="{1E5DC00B-B5F2-492F-AE86-E076C544F4C3}">
      <dgm:prSet/>
      <dgm:spPr/>
      <dgm:t>
        <a:bodyPr/>
        <a:lstStyle/>
        <a:p>
          <a:r>
            <a:rPr lang="en-IN" b="0" i="0" dirty="0"/>
            <a:t>Casual bikers use bikes with low frequency in weekdays.</a:t>
          </a:r>
          <a:endParaRPr lang="en-IN" dirty="0"/>
        </a:p>
      </dgm:t>
    </dgm:pt>
    <dgm:pt modelId="{502340E8-18A6-4570-AB42-C04D307BF536}" type="parTrans" cxnId="{2D47DE3C-6BC7-41F1-B16C-2BD2A76EA53F}">
      <dgm:prSet/>
      <dgm:spPr/>
      <dgm:t>
        <a:bodyPr/>
        <a:lstStyle/>
        <a:p>
          <a:endParaRPr lang="en-US"/>
        </a:p>
      </dgm:t>
    </dgm:pt>
    <dgm:pt modelId="{EBCC7D89-CD53-45BE-A1F0-06B0074AE7C2}" type="sibTrans" cxnId="{2D47DE3C-6BC7-41F1-B16C-2BD2A76EA53F}">
      <dgm:prSet/>
      <dgm:spPr/>
      <dgm:t>
        <a:bodyPr/>
        <a:lstStyle/>
        <a:p>
          <a:endParaRPr lang="en-US"/>
        </a:p>
      </dgm:t>
    </dgm:pt>
    <dgm:pt modelId="{EDD9B63D-3D96-4DBF-9E50-8AD3093E0B35}">
      <dgm:prSet/>
      <dgm:spPr/>
      <dgm:t>
        <a:bodyPr/>
        <a:lstStyle/>
        <a:p>
          <a:r>
            <a:rPr lang="en-IN" b="0" i="0" dirty="0"/>
            <a:t>In weekends both casual and members use bikes for relaxation or exercising purposes with equal frequency.</a:t>
          </a:r>
          <a:endParaRPr lang="en-IN" dirty="0"/>
        </a:p>
      </dgm:t>
    </dgm:pt>
    <dgm:pt modelId="{55FAE848-6D6C-42E6-A0F7-D7C6D9EA4702}" type="parTrans" cxnId="{5B5DB769-CE49-442E-8393-FE0F72BFF6AD}">
      <dgm:prSet/>
      <dgm:spPr/>
      <dgm:t>
        <a:bodyPr/>
        <a:lstStyle/>
        <a:p>
          <a:endParaRPr lang="en-US"/>
        </a:p>
      </dgm:t>
    </dgm:pt>
    <dgm:pt modelId="{11F62B6A-653D-4345-ADC7-21D645378F1C}" type="sibTrans" cxnId="{5B5DB769-CE49-442E-8393-FE0F72BFF6AD}">
      <dgm:prSet/>
      <dgm:spPr/>
      <dgm:t>
        <a:bodyPr/>
        <a:lstStyle/>
        <a:p>
          <a:endParaRPr lang="en-US"/>
        </a:p>
      </dgm:t>
    </dgm:pt>
    <dgm:pt modelId="{5DCA3C1A-F159-433F-8610-1A3A750E0A57}" type="pres">
      <dgm:prSet presAssocID="{BF26A562-8DED-452C-8E37-BD33A72BB297}" presName="linear" presStyleCnt="0">
        <dgm:presLayoutVars>
          <dgm:animLvl val="lvl"/>
          <dgm:resizeHandles val="exact"/>
        </dgm:presLayoutVars>
      </dgm:prSet>
      <dgm:spPr/>
    </dgm:pt>
    <dgm:pt modelId="{DD8570DC-9CE5-45A7-B49D-E45E5CF37392}" type="pres">
      <dgm:prSet presAssocID="{857B566B-5217-445E-888A-4696377A6BF1}" presName="parentText" presStyleLbl="node1" presStyleIdx="0" presStyleCnt="3">
        <dgm:presLayoutVars>
          <dgm:chMax val="0"/>
          <dgm:bulletEnabled val="1"/>
        </dgm:presLayoutVars>
      </dgm:prSet>
      <dgm:spPr/>
    </dgm:pt>
    <dgm:pt modelId="{83EA98A8-9C47-4E62-93BC-0DA69941EA97}" type="pres">
      <dgm:prSet presAssocID="{4231AD08-F46D-4824-9D45-712CBC9BBE49}" presName="spacer" presStyleCnt="0"/>
      <dgm:spPr/>
    </dgm:pt>
    <dgm:pt modelId="{F0D5F1FB-FE76-478A-8306-B56B70D77E91}" type="pres">
      <dgm:prSet presAssocID="{1E5DC00B-B5F2-492F-AE86-E076C544F4C3}" presName="parentText" presStyleLbl="node1" presStyleIdx="1" presStyleCnt="3">
        <dgm:presLayoutVars>
          <dgm:chMax val="0"/>
          <dgm:bulletEnabled val="1"/>
        </dgm:presLayoutVars>
      </dgm:prSet>
      <dgm:spPr/>
    </dgm:pt>
    <dgm:pt modelId="{0A7065A9-9312-47F4-B0CF-D0ABF952F321}" type="pres">
      <dgm:prSet presAssocID="{EBCC7D89-CD53-45BE-A1F0-06B0074AE7C2}" presName="spacer" presStyleCnt="0"/>
      <dgm:spPr/>
    </dgm:pt>
    <dgm:pt modelId="{E47A50F4-B316-4AB5-83FF-FAB901FF0B8A}" type="pres">
      <dgm:prSet presAssocID="{EDD9B63D-3D96-4DBF-9E50-8AD3093E0B35}" presName="parentText" presStyleLbl="node1" presStyleIdx="2" presStyleCnt="3">
        <dgm:presLayoutVars>
          <dgm:chMax val="0"/>
          <dgm:bulletEnabled val="1"/>
        </dgm:presLayoutVars>
      </dgm:prSet>
      <dgm:spPr/>
    </dgm:pt>
  </dgm:ptLst>
  <dgm:cxnLst>
    <dgm:cxn modelId="{1E919E28-A76E-46F0-886F-C4B9EACFEEE5}" type="presOf" srcId="{857B566B-5217-445E-888A-4696377A6BF1}" destId="{DD8570DC-9CE5-45A7-B49D-E45E5CF37392}" srcOrd="0" destOrd="0" presId="urn:microsoft.com/office/officeart/2005/8/layout/vList2"/>
    <dgm:cxn modelId="{2D47DE3C-6BC7-41F1-B16C-2BD2A76EA53F}" srcId="{BF26A562-8DED-452C-8E37-BD33A72BB297}" destId="{1E5DC00B-B5F2-492F-AE86-E076C544F4C3}" srcOrd="1" destOrd="0" parTransId="{502340E8-18A6-4570-AB42-C04D307BF536}" sibTransId="{EBCC7D89-CD53-45BE-A1F0-06B0074AE7C2}"/>
    <dgm:cxn modelId="{4D9F525F-AA4E-4280-A330-A524078679FD}" type="presOf" srcId="{1E5DC00B-B5F2-492F-AE86-E076C544F4C3}" destId="{F0D5F1FB-FE76-478A-8306-B56B70D77E91}" srcOrd="0" destOrd="0" presId="urn:microsoft.com/office/officeart/2005/8/layout/vList2"/>
    <dgm:cxn modelId="{889F0068-0ED0-48AF-9637-BDA22BBD3AD7}" type="presOf" srcId="{EDD9B63D-3D96-4DBF-9E50-8AD3093E0B35}" destId="{E47A50F4-B316-4AB5-83FF-FAB901FF0B8A}" srcOrd="0" destOrd="0" presId="urn:microsoft.com/office/officeart/2005/8/layout/vList2"/>
    <dgm:cxn modelId="{5B5DB769-CE49-442E-8393-FE0F72BFF6AD}" srcId="{BF26A562-8DED-452C-8E37-BD33A72BB297}" destId="{EDD9B63D-3D96-4DBF-9E50-8AD3093E0B35}" srcOrd="2" destOrd="0" parTransId="{55FAE848-6D6C-42E6-A0F7-D7C6D9EA4702}" sibTransId="{11F62B6A-653D-4345-ADC7-21D645378F1C}"/>
    <dgm:cxn modelId="{0F66CE58-E7CE-46B2-AB83-01A7B74EAC8E}" srcId="{BF26A562-8DED-452C-8E37-BD33A72BB297}" destId="{857B566B-5217-445E-888A-4696377A6BF1}" srcOrd="0" destOrd="0" parTransId="{B90D735E-160B-40F4-92FC-2925E9725B86}" sibTransId="{4231AD08-F46D-4824-9D45-712CBC9BBE49}"/>
    <dgm:cxn modelId="{D1CEBDA9-883B-4D3E-81DC-9A957829F851}" type="presOf" srcId="{BF26A562-8DED-452C-8E37-BD33A72BB297}" destId="{5DCA3C1A-F159-433F-8610-1A3A750E0A57}" srcOrd="0" destOrd="0" presId="urn:microsoft.com/office/officeart/2005/8/layout/vList2"/>
    <dgm:cxn modelId="{41D568FC-7DB6-4C4C-8493-7E4BF6E4F76D}" type="presParOf" srcId="{5DCA3C1A-F159-433F-8610-1A3A750E0A57}" destId="{DD8570DC-9CE5-45A7-B49D-E45E5CF37392}" srcOrd="0" destOrd="0" presId="urn:microsoft.com/office/officeart/2005/8/layout/vList2"/>
    <dgm:cxn modelId="{433152A1-B47A-4104-AB67-B3523E1B70D2}" type="presParOf" srcId="{5DCA3C1A-F159-433F-8610-1A3A750E0A57}" destId="{83EA98A8-9C47-4E62-93BC-0DA69941EA97}" srcOrd="1" destOrd="0" presId="urn:microsoft.com/office/officeart/2005/8/layout/vList2"/>
    <dgm:cxn modelId="{663FDA64-AF57-43F7-B275-0238F4C7BFC7}" type="presParOf" srcId="{5DCA3C1A-F159-433F-8610-1A3A750E0A57}" destId="{F0D5F1FB-FE76-478A-8306-B56B70D77E91}" srcOrd="2" destOrd="0" presId="urn:microsoft.com/office/officeart/2005/8/layout/vList2"/>
    <dgm:cxn modelId="{5D94AA12-2FE6-4B2F-A838-51B103810552}" type="presParOf" srcId="{5DCA3C1A-F159-433F-8610-1A3A750E0A57}" destId="{0A7065A9-9312-47F4-B0CF-D0ABF952F321}" srcOrd="3" destOrd="0" presId="urn:microsoft.com/office/officeart/2005/8/layout/vList2"/>
    <dgm:cxn modelId="{3FAC6849-3588-4649-B177-9DC27F50C600}" type="presParOf" srcId="{5DCA3C1A-F159-433F-8610-1A3A750E0A57}" destId="{E47A50F4-B316-4AB5-83FF-FAB901FF0B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930A86-B017-44AB-9026-3A25CF4B87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87013A-D6FD-4643-8099-5F12ABFFEFFA}">
      <dgm:prSet/>
      <dgm:spPr/>
      <dgm:t>
        <a:bodyPr/>
        <a:lstStyle/>
        <a:p>
          <a:r>
            <a:rPr lang="en-IN" b="0" i="0" dirty="0"/>
            <a:t>Member bikers use their bikes mostly to commute to work in weekdays and use bikes for a much shorter period then casual bikers.</a:t>
          </a:r>
          <a:endParaRPr lang="en-IN" dirty="0"/>
        </a:p>
      </dgm:t>
    </dgm:pt>
    <dgm:pt modelId="{78A63D85-49BC-461E-A183-B40E844E1F5E}" type="parTrans" cxnId="{6A218457-12C8-4C3A-BA0C-C1433544005C}">
      <dgm:prSet/>
      <dgm:spPr/>
      <dgm:t>
        <a:bodyPr/>
        <a:lstStyle/>
        <a:p>
          <a:endParaRPr lang="en-US"/>
        </a:p>
      </dgm:t>
    </dgm:pt>
    <dgm:pt modelId="{E540DF0D-92E1-486C-951A-9BD3F54DD748}" type="sibTrans" cxnId="{6A218457-12C8-4C3A-BA0C-C1433544005C}">
      <dgm:prSet/>
      <dgm:spPr/>
      <dgm:t>
        <a:bodyPr/>
        <a:lstStyle/>
        <a:p>
          <a:endParaRPr lang="en-US"/>
        </a:p>
      </dgm:t>
    </dgm:pt>
    <dgm:pt modelId="{807A5178-A37B-41C7-9410-3E7FA99329D5}">
      <dgm:prSet/>
      <dgm:spPr/>
      <dgm:t>
        <a:bodyPr/>
        <a:lstStyle/>
        <a:p>
          <a:r>
            <a:rPr lang="en-IN" b="0" i="0" dirty="0"/>
            <a:t>In weekends casual bikers use bikes for long durations but members use bikes for short durations.</a:t>
          </a:r>
          <a:endParaRPr lang="en-IN" dirty="0"/>
        </a:p>
      </dgm:t>
    </dgm:pt>
    <dgm:pt modelId="{3C882C89-80A1-4A86-83D2-978517D9A461}" type="parTrans" cxnId="{6C6059E0-1F06-47BD-8A9E-CAAE61707575}">
      <dgm:prSet/>
      <dgm:spPr/>
      <dgm:t>
        <a:bodyPr/>
        <a:lstStyle/>
        <a:p>
          <a:endParaRPr lang="en-US"/>
        </a:p>
      </dgm:t>
    </dgm:pt>
    <dgm:pt modelId="{A2CBAB26-16DF-46E4-A79F-54ED9AA61D25}" type="sibTrans" cxnId="{6C6059E0-1F06-47BD-8A9E-CAAE61707575}">
      <dgm:prSet/>
      <dgm:spPr/>
      <dgm:t>
        <a:bodyPr/>
        <a:lstStyle/>
        <a:p>
          <a:endParaRPr lang="en-US"/>
        </a:p>
      </dgm:t>
    </dgm:pt>
    <dgm:pt modelId="{94DE6844-7F2C-493E-AF22-871D8F5B6A83}" type="pres">
      <dgm:prSet presAssocID="{51930A86-B017-44AB-9026-3A25CF4B878C}" presName="linear" presStyleCnt="0">
        <dgm:presLayoutVars>
          <dgm:animLvl val="lvl"/>
          <dgm:resizeHandles val="exact"/>
        </dgm:presLayoutVars>
      </dgm:prSet>
      <dgm:spPr/>
    </dgm:pt>
    <dgm:pt modelId="{4CC74AC6-240A-4932-89D6-40C2F332CCF8}" type="pres">
      <dgm:prSet presAssocID="{A587013A-D6FD-4643-8099-5F12ABFFEFFA}" presName="parentText" presStyleLbl="node1" presStyleIdx="0" presStyleCnt="2">
        <dgm:presLayoutVars>
          <dgm:chMax val="0"/>
          <dgm:bulletEnabled val="1"/>
        </dgm:presLayoutVars>
      </dgm:prSet>
      <dgm:spPr/>
    </dgm:pt>
    <dgm:pt modelId="{30AC191C-2193-4DC4-8CD7-C79446D7761D}" type="pres">
      <dgm:prSet presAssocID="{E540DF0D-92E1-486C-951A-9BD3F54DD748}" presName="spacer" presStyleCnt="0"/>
      <dgm:spPr/>
    </dgm:pt>
    <dgm:pt modelId="{5559B38F-8622-4DCD-AB4F-AE7A0E06B516}" type="pres">
      <dgm:prSet presAssocID="{807A5178-A37B-41C7-9410-3E7FA99329D5}" presName="parentText" presStyleLbl="node1" presStyleIdx="1" presStyleCnt="2">
        <dgm:presLayoutVars>
          <dgm:chMax val="0"/>
          <dgm:bulletEnabled val="1"/>
        </dgm:presLayoutVars>
      </dgm:prSet>
      <dgm:spPr/>
    </dgm:pt>
  </dgm:ptLst>
  <dgm:cxnLst>
    <dgm:cxn modelId="{6A218457-12C8-4C3A-BA0C-C1433544005C}" srcId="{51930A86-B017-44AB-9026-3A25CF4B878C}" destId="{A587013A-D6FD-4643-8099-5F12ABFFEFFA}" srcOrd="0" destOrd="0" parTransId="{78A63D85-49BC-461E-A183-B40E844E1F5E}" sibTransId="{E540DF0D-92E1-486C-951A-9BD3F54DD748}"/>
    <dgm:cxn modelId="{12712386-B1B7-498C-83C8-1D53812C6409}" type="presOf" srcId="{807A5178-A37B-41C7-9410-3E7FA99329D5}" destId="{5559B38F-8622-4DCD-AB4F-AE7A0E06B516}" srcOrd="0" destOrd="0" presId="urn:microsoft.com/office/officeart/2005/8/layout/vList2"/>
    <dgm:cxn modelId="{9F875CB2-DFF1-42BF-AAD6-BEF91B8ECF07}" type="presOf" srcId="{A587013A-D6FD-4643-8099-5F12ABFFEFFA}" destId="{4CC74AC6-240A-4932-89D6-40C2F332CCF8}" srcOrd="0" destOrd="0" presId="urn:microsoft.com/office/officeart/2005/8/layout/vList2"/>
    <dgm:cxn modelId="{15D506D6-651D-40EE-9BD4-F45F8CA433EA}" type="presOf" srcId="{51930A86-B017-44AB-9026-3A25CF4B878C}" destId="{94DE6844-7F2C-493E-AF22-871D8F5B6A83}" srcOrd="0" destOrd="0" presId="urn:microsoft.com/office/officeart/2005/8/layout/vList2"/>
    <dgm:cxn modelId="{6C6059E0-1F06-47BD-8A9E-CAAE61707575}" srcId="{51930A86-B017-44AB-9026-3A25CF4B878C}" destId="{807A5178-A37B-41C7-9410-3E7FA99329D5}" srcOrd="1" destOrd="0" parTransId="{3C882C89-80A1-4A86-83D2-978517D9A461}" sibTransId="{A2CBAB26-16DF-46E4-A79F-54ED9AA61D25}"/>
    <dgm:cxn modelId="{70F6C81E-92E0-49D5-B5B3-2D7A7A2350C1}" type="presParOf" srcId="{94DE6844-7F2C-493E-AF22-871D8F5B6A83}" destId="{4CC74AC6-240A-4932-89D6-40C2F332CCF8}" srcOrd="0" destOrd="0" presId="urn:microsoft.com/office/officeart/2005/8/layout/vList2"/>
    <dgm:cxn modelId="{E06E699A-82EA-4746-9AFC-4460D84D80DC}" type="presParOf" srcId="{94DE6844-7F2C-493E-AF22-871D8F5B6A83}" destId="{30AC191C-2193-4DC4-8CD7-C79446D7761D}" srcOrd="1" destOrd="0" presId="urn:microsoft.com/office/officeart/2005/8/layout/vList2"/>
    <dgm:cxn modelId="{911DFE44-7C23-4259-9B9A-26F82E2829D7}" type="presParOf" srcId="{94DE6844-7F2C-493E-AF22-871D8F5B6A83}" destId="{5559B38F-8622-4DCD-AB4F-AE7A0E06B51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31AE12-4B82-4F3F-A7FB-2E6D30F4B2D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4B07B5D-9FE7-423D-9B0C-7787192FE5AD}">
      <dgm:prSet/>
      <dgm:spPr/>
      <dgm:t>
        <a:bodyPr/>
        <a:lstStyle/>
        <a:p>
          <a:r>
            <a:rPr lang="en-IN" b="0" i="0" dirty="0"/>
            <a:t>Levy a small penalty / excess fee for weekend casual bikers, or impose other restrictions on casual bikers in weekends. This will free up more bikes for members in weekends and generate more revenue and may increase member numbers.</a:t>
          </a:r>
          <a:endParaRPr lang="en-IN" dirty="0"/>
        </a:p>
      </dgm:t>
    </dgm:pt>
    <dgm:pt modelId="{5381C9CE-33DE-4B0D-A269-B20F9A052E57}" type="parTrans" cxnId="{AE9FC71A-F948-4C28-A26D-06F2B1D4D3AC}">
      <dgm:prSet/>
      <dgm:spPr/>
      <dgm:t>
        <a:bodyPr/>
        <a:lstStyle/>
        <a:p>
          <a:endParaRPr lang="en-US"/>
        </a:p>
      </dgm:t>
    </dgm:pt>
    <dgm:pt modelId="{E641D936-B173-4F1B-93BB-A5AE711ECC9C}" type="sibTrans" cxnId="{AE9FC71A-F948-4C28-A26D-06F2B1D4D3AC}">
      <dgm:prSet/>
      <dgm:spPr/>
      <dgm:t>
        <a:bodyPr/>
        <a:lstStyle/>
        <a:p>
          <a:endParaRPr lang="en-US"/>
        </a:p>
      </dgm:t>
    </dgm:pt>
    <dgm:pt modelId="{D1F99DA4-3CDB-4727-B773-223DF7B38280}">
      <dgm:prSet/>
      <dgm:spPr/>
      <dgm:t>
        <a:bodyPr/>
        <a:lstStyle/>
        <a:p>
          <a:r>
            <a:rPr lang="en-IN" b="0" i="0"/>
            <a:t>Impose a general restriction on the duration of rides of casual bikers. This will free up more bikes for members and generate more revenue and may increase member numbers.</a:t>
          </a:r>
          <a:endParaRPr lang="en-IN"/>
        </a:p>
      </dgm:t>
    </dgm:pt>
    <dgm:pt modelId="{6C2EE6ED-913A-4C6E-BE64-BFA3B34313AD}" type="parTrans" cxnId="{CFAC8B83-5A90-47B6-84E1-91C43F9A2D1E}">
      <dgm:prSet/>
      <dgm:spPr/>
      <dgm:t>
        <a:bodyPr/>
        <a:lstStyle/>
        <a:p>
          <a:endParaRPr lang="en-US"/>
        </a:p>
      </dgm:t>
    </dgm:pt>
    <dgm:pt modelId="{F8811C40-D0A7-4E0C-B0F1-BC599F9F6167}" type="sibTrans" cxnId="{CFAC8B83-5A90-47B6-84E1-91C43F9A2D1E}">
      <dgm:prSet/>
      <dgm:spPr/>
      <dgm:t>
        <a:bodyPr/>
        <a:lstStyle/>
        <a:p>
          <a:endParaRPr lang="en-US"/>
        </a:p>
      </dgm:t>
    </dgm:pt>
    <dgm:pt modelId="{609266CB-7155-4394-83EA-CC779343BA3F}" type="pres">
      <dgm:prSet presAssocID="{0131AE12-4B82-4F3F-A7FB-2E6D30F4B2D2}" presName="linearFlow" presStyleCnt="0">
        <dgm:presLayoutVars>
          <dgm:dir/>
          <dgm:resizeHandles val="exact"/>
        </dgm:presLayoutVars>
      </dgm:prSet>
      <dgm:spPr/>
    </dgm:pt>
    <dgm:pt modelId="{9767BD35-EF80-4098-AD45-29A6FDF97388}" type="pres">
      <dgm:prSet presAssocID="{04B07B5D-9FE7-423D-9B0C-7787192FE5AD}" presName="composite" presStyleCnt="0"/>
      <dgm:spPr/>
    </dgm:pt>
    <dgm:pt modelId="{DACAE8A2-DBD8-4E05-B241-97F3BEAEDC6F}" type="pres">
      <dgm:prSet presAssocID="{04B07B5D-9FE7-423D-9B0C-7787192FE5AD}" presName="imgShp" presStyleLbl="fgImgPlace1" presStyleIdx="0" presStyleCnt="2"/>
      <dgm:spPr>
        <a:solidFill>
          <a:schemeClr val="accent4"/>
        </a:solidFill>
        <a:ln>
          <a:solidFill>
            <a:schemeClr val="accent2">
              <a:lumMod val="75000"/>
            </a:schemeClr>
          </a:solidFill>
        </a:ln>
      </dgm:spPr>
    </dgm:pt>
    <dgm:pt modelId="{40FFEF05-A64E-4BC2-8530-B9F6BDE54C97}" type="pres">
      <dgm:prSet presAssocID="{04B07B5D-9FE7-423D-9B0C-7787192FE5AD}" presName="txShp" presStyleLbl="node1" presStyleIdx="0" presStyleCnt="2">
        <dgm:presLayoutVars>
          <dgm:bulletEnabled val="1"/>
        </dgm:presLayoutVars>
      </dgm:prSet>
      <dgm:spPr/>
    </dgm:pt>
    <dgm:pt modelId="{B0406B34-AC00-4189-95CA-22311E40C90C}" type="pres">
      <dgm:prSet presAssocID="{E641D936-B173-4F1B-93BB-A5AE711ECC9C}" presName="spacing" presStyleCnt="0"/>
      <dgm:spPr/>
    </dgm:pt>
    <dgm:pt modelId="{811812B5-B0A6-4708-9983-0131C4A2660A}" type="pres">
      <dgm:prSet presAssocID="{D1F99DA4-3CDB-4727-B773-223DF7B38280}" presName="composite" presStyleCnt="0"/>
      <dgm:spPr/>
    </dgm:pt>
    <dgm:pt modelId="{14AEDA6D-A93F-4F69-9B10-5A0663D4F67B}" type="pres">
      <dgm:prSet presAssocID="{D1F99DA4-3CDB-4727-B773-223DF7B38280}" presName="imgShp" presStyleLbl="fgImgPlace1" presStyleIdx="1" presStyleCnt="2"/>
      <dgm:spPr>
        <a:solidFill>
          <a:schemeClr val="accent4"/>
        </a:solidFill>
        <a:ln>
          <a:solidFill>
            <a:schemeClr val="accent2">
              <a:lumMod val="75000"/>
            </a:schemeClr>
          </a:solidFill>
        </a:ln>
      </dgm:spPr>
    </dgm:pt>
    <dgm:pt modelId="{8F746900-DE60-4189-9F83-6E4322DD9E2A}" type="pres">
      <dgm:prSet presAssocID="{D1F99DA4-3CDB-4727-B773-223DF7B38280}" presName="txShp" presStyleLbl="node1" presStyleIdx="1" presStyleCnt="2">
        <dgm:presLayoutVars>
          <dgm:bulletEnabled val="1"/>
        </dgm:presLayoutVars>
      </dgm:prSet>
      <dgm:spPr/>
    </dgm:pt>
  </dgm:ptLst>
  <dgm:cxnLst>
    <dgm:cxn modelId="{AE9FC71A-F948-4C28-A26D-06F2B1D4D3AC}" srcId="{0131AE12-4B82-4F3F-A7FB-2E6D30F4B2D2}" destId="{04B07B5D-9FE7-423D-9B0C-7787192FE5AD}" srcOrd="0" destOrd="0" parTransId="{5381C9CE-33DE-4B0D-A269-B20F9A052E57}" sibTransId="{E641D936-B173-4F1B-93BB-A5AE711ECC9C}"/>
    <dgm:cxn modelId="{6D3E383C-049B-4DE9-90CB-945E85AF828A}" type="presOf" srcId="{0131AE12-4B82-4F3F-A7FB-2E6D30F4B2D2}" destId="{609266CB-7155-4394-83EA-CC779343BA3F}" srcOrd="0" destOrd="0" presId="urn:microsoft.com/office/officeart/2005/8/layout/vList3"/>
    <dgm:cxn modelId="{CFAC8B83-5A90-47B6-84E1-91C43F9A2D1E}" srcId="{0131AE12-4B82-4F3F-A7FB-2E6D30F4B2D2}" destId="{D1F99DA4-3CDB-4727-B773-223DF7B38280}" srcOrd="1" destOrd="0" parTransId="{6C2EE6ED-913A-4C6E-BE64-BFA3B34313AD}" sibTransId="{F8811C40-D0A7-4E0C-B0F1-BC599F9F6167}"/>
    <dgm:cxn modelId="{48C09798-B94F-4B02-82B5-E9DBEBC0C093}" type="presOf" srcId="{D1F99DA4-3CDB-4727-B773-223DF7B38280}" destId="{8F746900-DE60-4189-9F83-6E4322DD9E2A}" srcOrd="0" destOrd="0" presId="urn:microsoft.com/office/officeart/2005/8/layout/vList3"/>
    <dgm:cxn modelId="{706016AF-03CC-4813-97B1-B32BE69AD66B}" type="presOf" srcId="{04B07B5D-9FE7-423D-9B0C-7787192FE5AD}" destId="{40FFEF05-A64E-4BC2-8530-B9F6BDE54C97}" srcOrd="0" destOrd="0" presId="urn:microsoft.com/office/officeart/2005/8/layout/vList3"/>
    <dgm:cxn modelId="{FF79B6FA-2DA5-4509-BAB3-2190B45657D2}" type="presParOf" srcId="{609266CB-7155-4394-83EA-CC779343BA3F}" destId="{9767BD35-EF80-4098-AD45-29A6FDF97388}" srcOrd="0" destOrd="0" presId="urn:microsoft.com/office/officeart/2005/8/layout/vList3"/>
    <dgm:cxn modelId="{948049D3-E5B4-4889-B91D-46492A58879C}" type="presParOf" srcId="{9767BD35-EF80-4098-AD45-29A6FDF97388}" destId="{DACAE8A2-DBD8-4E05-B241-97F3BEAEDC6F}" srcOrd="0" destOrd="0" presId="urn:microsoft.com/office/officeart/2005/8/layout/vList3"/>
    <dgm:cxn modelId="{34D6CC1F-5A4E-40FB-93CC-DC5D8EDC6A5C}" type="presParOf" srcId="{9767BD35-EF80-4098-AD45-29A6FDF97388}" destId="{40FFEF05-A64E-4BC2-8530-B9F6BDE54C97}" srcOrd="1" destOrd="0" presId="urn:microsoft.com/office/officeart/2005/8/layout/vList3"/>
    <dgm:cxn modelId="{C140E4C4-2527-4064-8AAA-AC3B82B5CE05}" type="presParOf" srcId="{609266CB-7155-4394-83EA-CC779343BA3F}" destId="{B0406B34-AC00-4189-95CA-22311E40C90C}" srcOrd="1" destOrd="0" presId="urn:microsoft.com/office/officeart/2005/8/layout/vList3"/>
    <dgm:cxn modelId="{DF6B86A4-4CEF-43B0-952B-38DF4EBD2BA9}" type="presParOf" srcId="{609266CB-7155-4394-83EA-CC779343BA3F}" destId="{811812B5-B0A6-4708-9983-0131C4A2660A}" srcOrd="2" destOrd="0" presId="urn:microsoft.com/office/officeart/2005/8/layout/vList3"/>
    <dgm:cxn modelId="{6F2C89FC-0B24-409C-A4CB-3F05F476F1D2}" type="presParOf" srcId="{811812B5-B0A6-4708-9983-0131C4A2660A}" destId="{14AEDA6D-A93F-4F69-9B10-5A0663D4F67B}" srcOrd="0" destOrd="0" presId="urn:microsoft.com/office/officeart/2005/8/layout/vList3"/>
    <dgm:cxn modelId="{DE78F84B-759D-4548-B23C-FE814E58DDB2}" type="presParOf" srcId="{811812B5-B0A6-4708-9983-0131C4A2660A}" destId="{8F746900-DE60-4189-9F83-6E4322DD9E2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F5B58-7DDD-4DA8-B21D-9B06B8E362D4}">
      <dsp:nvSpPr>
        <dsp:cNvPr id="0" name=""/>
        <dsp:cNvSpPr/>
      </dsp:nvSpPr>
      <dsp:spPr>
        <a:xfrm>
          <a:off x="0" y="5226"/>
          <a:ext cx="8825659" cy="9694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t>Data Source: Lyft Bikes and Scooters, LLC (“Bikeshare”)</a:t>
          </a:r>
          <a:endParaRPr lang="en-IN" sz="2400" kern="1200" dirty="0"/>
        </a:p>
      </dsp:txBody>
      <dsp:txXfrm>
        <a:off x="47323" y="52549"/>
        <a:ext cx="8731013" cy="874760"/>
      </dsp:txXfrm>
    </dsp:sp>
    <dsp:sp modelId="{3EFF654E-EB0E-40DF-919C-1E0AD88D5423}">
      <dsp:nvSpPr>
        <dsp:cNvPr id="0" name=""/>
        <dsp:cNvSpPr/>
      </dsp:nvSpPr>
      <dsp:spPr>
        <a:xfrm>
          <a:off x="0" y="977427"/>
          <a:ext cx="8825659" cy="9694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Data weblink: </a:t>
          </a:r>
          <a:r>
            <a:rPr lang="en-IN" sz="2000" b="0" i="0" kern="1200" dirty="0">
              <a:hlinkClick xmlns:r="http://schemas.openxmlformats.org/officeDocument/2006/relationships" r:id="rId1"/>
            </a:rPr>
            <a:t>https://divvy-tripdata.s3.amazonaws.com/index.html</a:t>
          </a:r>
          <a:endParaRPr lang="en-IN" sz="2000" kern="1200" dirty="0"/>
        </a:p>
      </dsp:txBody>
      <dsp:txXfrm>
        <a:off x="47323" y="1024750"/>
        <a:ext cx="8731013" cy="874760"/>
      </dsp:txXfrm>
    </dsp:sp>
    <dsp:sp modelId="{66DA4555-DCE4-4191-A820-A3B5870646E0}">
      <dsp:nvSpPr>
        <dsp:cNvPr id="0" name=""/>
        <dsp:cNvSpPr/>
      </dsp:nvSpPr>
      <dsp:spPr>
        <a:xfrm>
          <a:off x="0" y="1954855"/>
          <a:ext cx="8825659" cy="9694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IN" sz="1800" b="0" i="0" kern="1200" dirty="0"/>
        </a:p>
        <a:p>
          <a:pPr marL="0" lvl="0" indent="0" algn="l" defTabSz="800100">
            <a:lnSpc>
              <a:spcPct val="90000"/>
            </a:lnSpc>
            <a:spcBef>
              <a:spcPct val="0"/>
            </a:spcBef>
            <a:spcAft>
              <a:spcPct val="35000"/>
            </a:spcAft>
            <a:buNone/>
          </a:pPr>
          <a:r>
            <a:rPr lang="en-IN" sz="1800" b="0" i="0" kern="1200" dirty="0"/>
            <a:t>Data License: Open data freely available on the web.</a:t>
          </a:r>
        </a:p>
        <a:p>
          <a:pPr marL="0" lvl="0" indent="0" algn="l" defTabSz="800100">
            <a:lnSpc>
              <a:spcPct val="90000"/>
            </a:lnSpc>
            <a:spcBef>
              <a:spcPct val="0"/>
            </a:spcBef>
            <a:spcAft>
              <a:spcPct val="35000"/>
            </a:spcAft>
            <a:buNone/>
          </a:pPr>
          <a:r>
            <a:rPr lang="en-IN" sz="1800" b="0" i="0" kern="1200" dirty="0"/>
            <a:t>Data license weblink</a:t>
          </a:r>
          <a:r>
            <a:rPr lang="en-IN" sz="1800" b="0" i="0" kern="1200" dirty="0">
              <a:hlinkClick xmlns:r="http://schemas.openxmlformats.org/officeDocument/2006/relationships" r:id="rId2"/>
            </a:rPr>
            <a:t>: https://www.divvybikes.com/data-license-agreement</a:t>
          </a:r>
          <a:r>
            <a:rPr lang="en-IN" sz="1300" b="0" i="0" kern="1200" dirty="0"/>
            <a:t>
</a:t>
          </a:r>
          <a:endParaRPr lang="en-IN" sz="1300" kern="1200" dirty="0"/>
        </a:p>
      </dsp:txBody>
      <dsp:txXfrm>
        <a:off x="47323" y="2002178"/>
        <a:ext cx="8731013" cy="874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4DD2D-F60E-4F50-B93F-EA0FA5F56AE9}">
      <dsp:nvSpPr>
        <dsp:cNvPr id="0" name=""/>
        <dsp:cNvSpPr/>
      </dsp:nvSpPr>
      <dsp:spPr>
        <a:xfrm>
          <a:off x="0" y="0"/>
          <a:ext cx="3147269" cy="314726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1B9763-C780-46AE-B76F-335EB37CC759}">
      <dsp:nvSpPr>
        <dsp:cNvPr id="0" name=""/>
        <dsp:cNvSpPr/>
      </dsp:nvSpPr>
      <dsp:spPr>
        <a:xfrm>
          <a:off x="1573634" y="0"/>
          <a:ext cx="7252023" cy="314726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Ride Length (duration in seconds) Analysis.</a:t>
          </a:r>
          <a:endParaRPr lang="en-IN" sz="2300" kern="1200" dirty="0"/>
        </a:p>
      </dsp:txBody>
      <dsp:txXfrm>
        <a:off x="1573634" y="0"/>
        <a:ext cx="7252023" cy="503563"/>
      </dsp:txXfrm>
    </dsp:sp>
    <dsp:sp modelId="{30F27B75-6075-4382-B422-160085D5D37F}">
      <dsp:nvSpPr>
        <dsp:cNvPr id="0" name=""/>
        <dsp:cNvSpPr/>
      </dsp:nvSpPr>
      <dsp:spPr>
        <a:xfrm>
          <a:off x="330463" y="503563"/>
          <a:ext cx="2486342" cy="248634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674C1-9483-4EF3-BA90-9279E3CD4DB3}">
      <dsp:nvSpPr>
        <dsp:cNvPr id="0" name=""/>
        <dsp:cNvSpPr/>
      </dsp:nvSpPr>
      <dsp:spPr>
        <a:xfrm>
          <a:off x="1573634" y="503563"/>
          <a:ext cx="7252023" cy="248634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Mean: 1232.143</a:t>
          </a:r>
          <a:endParaRPr lang="en-IN" sz="2300" kern="1200" dirty="0"/>
        </a:p>
      </dsp:txBody>
      <dsp:txXfrm>
        <a:off x="1573634" y="503563"/>
        <a:ext cx="7252023" cy="503563"/>
      </dsp:txXfrm>
    </dsp:sp>
    <dsp:sp modelId="{7A9E8CDA-80AC-49F9-AED3-D436EFEBBF53}">
      <dsp:nvSpPr>
        <dsp:cNvPr id="0" name=""/>
        <dsp:cNvSpPr/>
      </dsp:nvSpPr>
      <dsp:spPr>
        <a:xfrm>
          <a:off x="660926" y="1007126"/>
          <a:ext cx="1825416" cy="1825416"/>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807AE-9089-46EA-A2C4-0CC4EE09FC87}">
      <dsp:nvSpPr>
        <dsp:cNvPr id="0" name=""/>
        <dsp:cNvSpPr/>
      </dsp:nvSpPr>
      <dsp:spPr>
        <a:xfrm>
          <a:off x="1573634" y="1007126"/>
          <a:ext cx="7252023" cy="182541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a:t>Median: 630</a:t>
          </a:r>
          <a:endParaRPr lang="en-IN" sz="2300" kern="1200"/>
        </a:p>
      </dsp:txBody>
      <dsp:txXfrm>
        <a:off x="1573634" y="1007126"/>
        <a:ext cx="7252023" cy="503563"/>
      </dsp:txXfrm>
    </dsp:sp>
    <dsp:sp modelId="{E7598254-FCFD-4F1E-833F-30054457F5D7}">
      <dsp:nvSpPr>
        <dsp:cNvPr id="0" name=""/>
        <dsp:cNvSpPr/>
      </dsp:nvSpPr>
      <dsp:spPr>
        <a:xfrm>
          <a:off x="991389" y="1510689"/>
          <a:ext cx="1164489" cy="116448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76394-AB79-4BD9-8DE2-DF0E4ED8BD9E}">
      <dsp:nvSpPr>
        <dsp:cNvPr id="0" name=""/>
        <dsp:cNvSpPr/>
      </dsp:nvSpPr>
      <dsp:spPr>
        <a:xfrm>
          <a:off x="1573634" y="1510689"/>
          <a:ext cx="7252023" cy="116448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a:t>Max: 2483235</a:t>
          </a:r>
          <a:endParaRPr lang="en-IN" sz="2300" kern="1200"/>
        </a:p>
      </dsp:txBody>
      <dsp:txXfrm>
        <a:off x="1573634" y="1510689"/>
        <a:ext cx="7252023" cy="503563"/>
      </dsp:txXfrm>
    </dsp:sp>
    <dsp:sp modelId="{E06C6FB4-E02E-4EB1-8D96-EEB33C6FF494}">
      <dsp:nvSpPr>
        <dsp:cNvPr id="0" name=""/>
        <dsp:cNvSpPr/>
      </dsp:nvSpPr>
      <dsp:spPr>
        <a:xfrm>
          <a:off x="1321852" y="2014252"/>
          <a:ext cx="503563" cy="50356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D7870-29B1-4695-9802-656EE53DBE23}">
      <dsp:nvSpPr>
        <dsp:cNvPr id="0" name=""/>
        <dsp:cNvSpPr/>
      </dsp:nvSpPr>
      <dsp:spPr>
        <a:xfrm>
          <a:off x="1573634" y="2014252"/>
          <a:ext cx="7252023" cy="50356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a:t>Min: 0</a:t>
          </a:r>
          <a:endParaRPr lang="en-IN" sz="2300" kern="1200"/>
        </a:p>
      </dsp:txBody>
      <dsp:txXfrm>
        <a:off x="1573634" y="2014252"/>
        <a:ext cx="7252023" cy="503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ED7E9-8724-4DE6-A18E-EBC14E601045}">
      <dsp:nvSpPr>
        <dsp:cNvPr id="0" name=""/>
        <dsp:cNvSpPr/>
      </dsp:nvSpPr>
      <dsp:spPr>
        <a:xfrm>
          <a:off x="0" y="0"/>
          <a:ext cx="3046600" cy="304660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AA899-75F6-4775-A354-6D65F459BB11}">
      <dsp:nvSpPr>
        <dsp:cNvPr id="0" name=""/>
        <dsp:cNvSpPr/>
      </dsp:nvSpPr>
      <dsp:spPr>
        <a:xfrm>
          <a:off x="1523300" y="0"/>
          <a:ext cx="7302357" cy="3046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523300" y="0"/>
        <a:ext cx="7302357" cy="380826"/>
      </dsp:txXfrm>
    </dsp:sp>
    <dsp:sp modelId="{CA1CE8B4-9510-4F8A-AA6B-5779A4C72053}">
      <dsp:nvSpPr>
        <dsp:cNvPr id="0" name=""/>
        <dsp:cNvSpPr/>
      </dsp:nvSpPr>
      <dsp:spPr>
        <a:xfrm>
          <a:off x="266578" y="380826"/>
          <a:ext cx="2513444" cy="251344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51028-1DF7-43ED-BBCA-7B89488BC36B}">
      <dsp:nvSpPr>
        <dsp:cNvPr id="0" name=""/>
        <dsp:cNvSpPr/>
      </dsp:nvSpPr>
      <dsp:spPr>
        <a:xfrm>
          <a:off x="1523300" y="380826"/>
          <a:ext cx="7302357" cy="251344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Ride Length (duration in seconds) Analysis.</a:t>
          </a:r>
          <a:endParaRPr lang="en-IN" sz="1700" kern="1200" dirty="0"/>
        </a:p>
      </dsp:txBody>
      <dsp:txXfrm>
        <a:off x="1523300" y="380826"/>
        <a:ext cx="7302357" cy="380826"/>
      </dsp:txXfrm>
    </dsp:sp>
    <dsp:sp modelId="{F8A62162-867F-4884-B779-E3B4E811FF76}">
      <dsp:nvSpPr>
        <dsp:cNvPr id="0" name=""/>
        <dsp:cNvSpPr/>
      </dsp:nvSpPr>
      <dsp:spPr>
        <a:xfrm>
          <a:off x="533156" y="761652"/>
          <a:ext cx="1980288" cy="198028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4C7A2-0049-4E7B-8052-2F19A1BA2C54}">
      <dsp:nvSpPr>
        <dsp:cNvPr id="0" name=""/>
        <dsp:cNvSpPr/>
      </dsp:nvSpPr>
      <dsp:spPr>
        <a:xfrm>
          <a:off x="1523300" y="761652"/>
          <a:ext cx="7302357" cy="198028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Maximum:</a:t>
          </a:r>
          <a:endParaRPr lang="en-IN" sz="1700" kern="1200" dirty="0"/>
        </a:p>
      </dsp:txBody>
      <dsp:txXfrm>
        <a:off x="1523300" y="761652"/>
        <a:ext cx="7302357" cy="380823"/>
      </dsp:txXfrm>
    </dsp:sp>
    <dsp:sp modelId="{30FBF84C-A3B5-479C-8131-4D438161E714}">
      <dsp:nvSpPr>
        <dsp:cNvPr id="0" name=""/>
        <dsp:cNvSpPr/>
      </dsp:nvSpPr>
      <dsp:spPr>
        <a:xfrm>
          <a:off x="799732" y="1142475"/>
          <a:ext cx="1447135" cy="144713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9746E-A886-47B2-9C73-1788710CD108}">
      <dsp:nvSpPr>
        <dsp:cNvPr id="0" name=""/>
        <dsp:cNvSpPr/>
      </dsp:nvSpPr>
      <dsp:spPr>
        <a:xfrm>
          <a:off x="1523300" y="1142475"/>
          <a:ext cx="7302357" cy="144713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Casual: 2483235			Member: 93594</a:t>
          </a:r>
          <a:endParaRPr lang="en-IN" sz="1700" kern="1200" dirty="0"/>
        </a:p>
      </dsp:txBody>
      <dsp:txXfrm>
        <a:off x="1523300" y="1142475"/>
        <a:ext cx="7302357" cy="380826"/>
      </dsp:txXfrm>
    </dsp:sp>
    <dsp:sp modelId="{86EAD9DA-48AD-47BD-8033-5B11BEDF8463}">
      <dsp:nvSpPr>
        <dsp:cNvPr id="0" name=""/>
        <dsp:cNvSpPr/>
      </dsp:nvSpPr>
      <dsp:spPr>
        <a:xfrm>
          <a:off x="1066310" y="1523301"/>
          <a:ext cx="913979" cy="91397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F42E6-FFDA-4847-B438-E5BA0F22B144}">
      <dsp:nvSpPr>
        <dsp:cNvPr id="0" name=""/>
        <dsp:cNvSpPr/>
      </dsp:nvSpPr>
      <dsp:spPr>
        <a:xfrm>
          <a:off x="1523300" y="1523301"/>
          <a:ext cx="7302357" cy="91397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Mean:</a:t>
          </a:r>
          <a:endParaRPr lang="en-IN" sz="1700" kern="1200" dirty="0"/>
        </a:p>
      </dsp:txBody>
      <dsp:txXfrm>
        <a:off x="1523300" y="1523301"/>
        <a:ext cx="7302357" cy="380826"/>
      </dsp:txXfrm>
    </dsp:sp>
    <dsp:sp modelId="{6A0749F8-9D2F-4E33-94CE-CB3F3A8D8DC7}">
      <dsp:nvSpPr>
        <dsp:cNvPr id="0" name=""/>
        <dsp:cNvSpPr/>
      </dsp:nvSpPr>
      <dsp:spPr>
        <a:xfrm>
          <a:off x="1332888" y="1904127"/>
          <a:ext cx="380823" cy="38082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CA25BA-A911-455B-9D87-F3F4E2F510D1}">
      <dsp:nvSpPr>
        <dsp:cNvPr id="0" name=""/>
        <dsp:cNvSpPr/>
      </dsp:nvSpPr>
      <dsp:spPr>
        <a:xfrm>
          <a:off x="1523300" y="1904127"/>
          <a:ext cx="7302357" cy="38082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Casual: 1901.10			Member: 770.28</a:t>
          </a:r>
          <a:endParaRPr lang="en-IN" sz="1700" kern="1200" dirty="0"/>
        </a:p>
      </dsp:txBody>
      <dsp:txXfrm>
        <a:off x="1523300" y="1904127"/>
        <a:ext cx="7302357" cy="3808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6C0C5-8D45-4B69-85D4-E93273F324FF}">
      <dsp:nvSpPr>
        <dsp:cNvPr id="0" name=""/>
        <dsp:cNvSpPr/>
      </dsp:nvSpPr>
      <dsp:spPr>
        <a:xfrm>
          <a:off x="0" y="155769"/>
          <a:ext cx="8825658" cy="275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IN" sz="4900" b="0" i="0" kern="1200" dirty="0"/>
            <a:t>The ride length durations of casual bikers are much larger then member bikers.</a:t>
          </a:r>
          <a:endParaRPr lang="en-IN" sz="4900" kern="1200" dirty="0"/>
        </a:p>
      </dsp:txBody>
      <dsp:txXfrm>
        <a:off x="134334" y="290103"/>
        <a:ext cx="8556990" cy="2483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570DC-9CE5-45A7-B49D-E45E5CF37392}">
      <dsp:nvSpPr>
        <dsp:cNvPr id="0" name=""/>
        <dsp:cNvSpPr/>
      </dsp:nvSpPr>
      <dsp:spPr>
        <a:xfrm>
          <a:off x="0" y="8286"/>
          <a:ext cx="8825658"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i="0" kern="1200" dirty="0"/>
            <a:t>Member bikers use their bikes mostly to commute to work in weekdays.</a:t>
          </a:r>
          <a:endParaRPr lang="en-IN" sz="2100" kern="1200" dirty="0"/>
        </a:p>
      </dsp:txBody>
      <dsp:txXfrm>
        <a:off x="40780" y="49066"/>
        <a:ext cx="8744098" cy="753819"/>
      </dsp:txXfrm>
    </dsp:sp>
    <dsp:sp modelId="{F0D5F1FB-FE76-478A-8306-B56B70D77E91}">
      <dsp:nvSpPr>
        <dsp:cNvPr id="0" name=""/>
        <dsp:cNvSpPr/>
      </dsp:nvSpPr>
      <dsp:spPr>
        <a:xfrm>
          <a:off x="0" y="904146"/>
          <a:ext cx="8825658"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i="0" kern="1200" dirty="0"/>
            <a:t>Casual bikers use bikes with low frequency in weekdays.</a:t>
          </a:r>
          <a:endParaRPr lang="en-IN" sz="2100" kern="1200" dirty="0"/>
        </a:p>
      </dsp:txBody>
      <dsp:txXfrm>
        <a:off x="40780" y="944926"/>
        <a:ext cx="8744098" cy="753819"/>
      </dsp:txXfrm>
    </dsp:sp>
    <dsp:sp modelId="{E47A50F4-B316-4AB5-83FF-FAB901FF0B8A}">
      <dsp:nvSpPr>
        <dsp:cNvPr id="0" name=""/>
        <dsp:cNvSpPr/>
      </dsp:nvSpPr>
      <dsp:spPr>
        <a:xfrm>
          <a:off x="0" y="1800006"/>
          <a:ext cx="8825658"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i="0" kern="1200" dirty="0"/>
            <a:t>In weekends both casual and members use bikes for relaxation or exercising purposes with equal frequency.</a:t>
          </a:r>
          <a:endParaRPr lang="en-IN" sz="2100" kern="1200" dirty="0"/>
        </a:p>
      </dsp:txBody>
      <dsp:txXfrm>
        <a:off x="40780" y="1840786"/>
        <a:ext cx="8744098" cy="7538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74AC6-240A-4932-89D6-40C2F332CCF8}">
      <dsp:nvSpPr>
        <dsp:cNvPr id="0" name=""/>
        <dsp:cNvSpPr/>
      </dsp:nvSpPr>
      <dsp:spPr>
        <a:xfrm>
          <a:off x="0" y="56069"/>
          <a:ext cx="8825658" cy="1347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t>Member bikers use their bikes mostly to commute to work in weekdays and use bikes for a much shorter period then casual bikers.</a:t>
          </a:r>
          <a:endParaRPr lang="en-IN" sz="2400" kern="1200" dirty="0"/>
        </a:p>
      </dsp:txBody>
      <dsp:txXfrm>
        <a:off x="65796" y="121865"/>
        <a:ext cx="8694066" cy="1216248"/>
      </dsp:txXfrm>
    </dsp:sp>
    <dsp:sp modelId="{5559B38F-8622-4DCD-AB4F-AE7A0E06B516}">
      <dsp:nvSpPr>
        <dsp:cNvPr id="0" name=""/>
        <dsp:cNvSpPr/>
      </dsp:nvSpPr>
      <dsp:spPr>
        <a:xfrm>
          <a:off x="0" y="1473029"/>
          <a:ext cx="8825658" cy="1347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t>In weekends casual bikers use bikes for long durations but members use bikes for short durations.</a:t>
          </a:r>
          <a:endParaRPr lang="en-IN" sz="2400" kern="1200" dirty="0"/>
        </a:p>
      </dsp:txBody>
      <dsp:txXfrm>
        <a:off x="65796" y="1538825"/>
        <a:ext cx="8694066" cy="12162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FEF05-A64E-4BC2-8530-B9F6BDE54C97}">
      <dsp:nvSpPr>
        <dsp:cNvPr id="0" name=""/>
        <dsp:cNvSpPr/>
      </dsp:nvSpPr>
      <dsp:spPr>
        <a:xfrm rot="10800000">
          <a:off x="1841736" y="205"/>
          <a:ext cx="5869062" cy="145375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1066"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b="0" i="0" kern="1200" dirty="0"/>
            <a:t>Levy a small penalty / excess fee for weekend casual bikers, or impose other restrictions on casual bikers in weekends. This will free up more bikes for members in weekends and generate more revenue and may increase member numbers.</a:t>
          </a:r>
          <a:endParaRPr lang="en-IN" sz="1500" kern="1200" dirty="0"/>
        </a:p>
      </dsp:txBody>
      <dsp:txXfrm rot="10800000">
        <a:off x="2205175" y="205"/>
        <a:ext cx="5505623" cy="1453755"/>
      </dsp:txXfrm>
    </dsp:sp>
    <dsp:sp modelId="{DACAE8A2-DBD8-4E05-B241-97F3BEAEDC6F}">
      <dsp:nvSpPr>
        <dsp:cNvPr id="0" name=""/>
        <dsp:cNvSpPr/>
      </dsp:nvSpPr>
      <dsp:spPr>
        <a:xfrm>
          <a:off x="1114858" y="205"/>
          <a:ext cx="1453755" cy="1453755"/>
        </a:xfrm>
        <a:prstGeom prst="ellipse">
          <a:avLst/>
        </a:prstGeom>
        <a:solidFill>
          <a:schemeClr val="accent4"/>
        </a:solidFill>
        <a:ln w="19050" cap="rnd"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sp>
    <dsp:sp modelId="{8F746900-DE60-4189-9F83-6E4322DD9E2A}">
      <dsp:nvSpPr>
        <dsp:cNvPr id="0" name=""/>
        <dsp:cNvSpPr/>
      </dsp:nvSpPr>
      <dsp:spPr>
        <a:xfrm rot="10800000">
          <a:off x="1841736" y="1861515"/>
          <a:ext cx="5869062" cy="145375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1066"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b="0" i="0" kern="1200"/>
            <a:t>Impose a general restriction on the duration of rides of casual bikers. This will free up more bikes for members and generate more revenue and may increase member numbers.</a:t>
          </a:r>
          <a:endParaRPr lang="en-IN" sz="1500" kern="1200"/>
        </a:p>
      </dsp:txBody>
      <dsp:txXfrm rot="10800000">
        <a:off x="2205175" y="1861515"/>
        <a:ext cx="5505623" cy="1453755"/>
      </dsp:txXfrm>
    </dsp:sp>
    <dsp:sp modelId="{14AEDA6D-A93F-4F69-9B10-5A0663D4F67B}">
      <dsp:nvSpPr>
        <dsp:cNvPr id="0" name=""/>
        <dsp:cNvSpPr/>
      </dsp:nvSpPr>
      <dsp:spPr>
        <a:xfrm>
          <a:off x="1114858" y="1861515"/>
          <a:ext cx="1453755" cy="1453755"/>
        </a:xfrm>
        <a:prstGeom prst="ellipse">
          <a:avLst/>
        </a:prstGeom>
        <a:solidFill>
          <a:schemeClr val="accent4"/>
        </a:solidFill>
        <a:ln w="19050" cap="rnd"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Cyclistic</a:t>
            </a:r>
            <a:r>
              <a:rPr lang="en-IN" dirty="0"/>
              <a:t>             Bike Sharing</a:t>
            </a:r>
          </a:p>
        </p:txBody>
      </p:sp>
      <p:sp>
        <p:nvSpPr>
          <p:cNvPr id="3" name="Subtitle 2"/>
          <p:cNvSpPr>
            <a:spLocks noGrp="1"/>
          </p:cNvSpPr>
          <p:nvPr>
            <p:ph type="subTitle" idx="1"/>
          </p:nvPr>
        </p:nvSpPr>
        <p:spPr/>
        <p:txBody>
          <a:bodyPr/>
          <a:lstStyle/>
          <a:p>
            <a:r>
              <a:rPr lang="en-IN" dirty="0"/>
              <a:t>A Comparative Study of Members and Casual Bikers.</a:t>
            </a:r>
          </a:p>
        </p:txBody>
      </p:sp>
    </p:spTree>
    <p:extLst>
      <p:ext uri="{BB962C8B-B14F-4D97-AF65-F5344CB8AC3E}">
        <p14:creationId xmlns:p14="http://schemas.microsoft.com/office/powerpoint/2010/main" val="1465565823"/>
      </p:ext>
    </p:extLst>
  </p:cSld>
  <p:clrMapOvr>
    <a:masterClrMapping/>
  </p:clrMapOvr>
  <mc:AlternateContent xmlns:mc="http://schemas.openxmlformats.org/markup-compatibility/2006">
    <mc:Choice xmlns:p14="http://schemas.microsoft.com/office/powerpoint/2010/main" Requires="p14">
      <p:transition spd="slow" p14:dur="3400" advTm="2776">
        <p14:reveal/>
      </p:transition>
    </mc:Choice>
    <mc:Fallback>
      <p:transition spd="slow" advTm="277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45029"/>
            <a:ext cx="8825658" cy="1530221"/>
          </a:xfrm>
        </p:spPr>
        <p:txBody>
          <a:bodyPr/>
          <a:lstStyle/>
          <a:p>
            <a:r>
              <a:rPr lang="en-IN" sz="4400" dirty="0">
                <a:solidFill>
                  <a:srgbClr val="EBEBEB"/>
                </a:solidFill>
              </a:rPr>
              <a:t>Analysis Conclusions: A</a:t>
            </a:r>
            <a:r>
              <a:rPr lang="en-IN" sz="3000" dirty="0">
                <a:solidFill>
                  <a:srgbClr val="EBEBEB"/>
                </a:solidFill>
              </a:rPr>
              <a:t>verage trip duration of rides of casual vs member bikers binned by weekdays.</a:t>
            </a:r>
            <a:endParaRPr lang="en-IN" dirty="0"/>
          </a:p>
        </p:txBody>
      </p:sp>
      <p:graphicFrame>
        <p:nvGraphicFramePr>
          <p:cNvPr id="4" name="Diagram 3"/>
          <p:cNvGraphicFramePr/>
          <p:nvPr>
            <p:extLst>
              <p:ext uri="{D42A27DB-BD31-4B8C-83A1-F6EECF244321}">
                <p14:modId xmlns:p14="http://schemas.microsoft.com/office/powerpoint/2010/main" val="1043407317"/>
              </p:ext>
            </p:extLst>
          </p:nvPr>
        </p:nvGraphicFramePr>
        <p:xfrm>
          <a:off x="1154955" y="2761861"/>
          <a:ext cx="8825658" cy="2876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640184"/>
      </p:ext>
    </p:extLst>
  </p:cSld>
  <p:clrMapOvr>
    <a:masterClrMapping/>
  </p:clrMapOvr>
  <mc:AlternateContent xmlns:mc="http://schemas.openxmlformats.org/markup-compatibility/2006">
    <mc:Choice xmlns:p14="http://schemas.microsoft.com/office/powerpoint/2010/main" Requires="p14">
      <p:transition spd="slow" p14:dur="3900" advTm="16338">
        <p14:glitter pattern="hexagon"/>
      </p:transition>
    </mc:Choice>
    <mc:Fallback>
      <p:transition spd="slow" advTm="1633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641" y="475862"/>
            <a:ext cx="8825658" cy="1530221"/>
          </a:xfrm>
        </p:spPr>
        <p:txBody>
          <a:bodyPr/>
          <a:lstStyle/>
          <a:p>
            <a:r>
              <a:rPr lang="en-IN" sz="4800" dirty="0"/>
              <a:t>Executive Recommendations:</a:t>
            </a:r>
          </a:p>
        </p:txBody>
      </p:sp>
      <p:graphicFrame>
        <p:nvGraphicFramePr>
          <p:cNvPr id="4" name="Diagram 3"/>
          <p:cNvGraphicFramePr/>
          <p:nvPr>
            <p:extLst>
              <p:ext uri="{D42A27DB-BD31-4B8C-83A1-F6EECF244321}">
                <p14:modId xmlns:p14="http://schemas.microsoft.com/office/powerpoint/2010/main" val="2425213901"/>
              </p:ext>
            </p:extLst>
          </p:nvPr>
        </p:nvGraphicFramePr>
        <p:xfrm>
          <a:off x="1154955" y="2472613"/>
          <a:ext cx="8825658" cy="331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142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9883">
        <p15:prstTrans prst="curtains"/>
      </p:transition>
    </mc:Choice>
    <mc:Fallback>
      <p:transition spd="slow" advTm="1988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45367"/>
            <a:ext cx="8825658" cy="3329581"/>
          </a:xfrm>
        </p:spPr>
        <p:txBody>
          <a:bodyPr/>
          <a:lstStyle/>
          <a:p>
            <a:r>
              <a:rPr lang="en-IN" dirty="0"/>
              <a:t>Thank You.</a:t>
            </a:r>
          </a:p>
        </p:txBody>
      </p:sp>
      <p:sp>
        <p:nvSpPr>
          <p:cNvPr id="3" name="Subtitle 2"/>
          <p:cNvSpPr>
            <a:spLocks noGrp="1"/>
          </p:cNvSpPr>
          <p:nvPr>
            <p:ph type="subTitle" idx="1"/>
          </p:nvPr>
        </p:nvSpPr>
        <p:spPr/>
        <p:txBody>
          <a:bodyPr>
            <a:normAutofit/>
          </a:bodyPr>
          <a:lstStyle/>
          <a:p>
            <a:r>
              <a:rPr lang="en-IN" sz="1600" dirty="0"/>
              <a:t>Created By: </a:t>
            </a:r>
            <a:r>
              <a:rPr lang="en-IN" sz="1600" dirty="0" err="1"/>
              <a:t>Saurav</a:t>
            </a:r>
            <a:r>
              <a:rPr lang="en-IN" sz="1600" dirty="0"/>
              <a:t> Das.</a:t>
            </a:r>
          </a:p>
          <a:p>
            <a:r>
              <a:rPr lang="en-IN" sz="1600" dirty="0"/>
              <a:t>As the final google data analytics capstone project </a:t>
            </a:r>
            <a:r>
              <a:rPr lang="en-IN" sz="1600" dirty="0" err="1"/>
              <a:t>february</a:t>
            </a:r>
            <a:r>
              <a:rPr lang="en-IN" sz="1600" dirty="0"/>
              <a:t> 2023.</a:t>
            </a:r>
          </a:p>
        </p:txBody>
      </p:sp>
    </p:spTree>
    <p:extLst>
      <p:ext uri="{BB962C8B-B14F-4D97-AF65-F5344CB8AC3E}">
        <p14:creationId xmlns:p14="http://schemas.microsoft.com/office/powerpoint/2010/main" val="925641306"/>
      </p:ext>
    </p:extLst>
  </p:cSld>
  <p:clrMapOvr>
    <a:masterClrMapping/>
  </p:clrMapOvr>
  <p:transition spd="slow" advTm="433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520193"/>
          </a:xfrm>
        </p:spPr>
        <p:txBody>
          <a:bodyPr/>
          <a:lstStyle/>
          <a:p>
            <a:r>
              <a:rPr lang="en-IN" sz="4000" dirty="0"/>
              <a:t>Business Task: To analyse how annual members and casual riders use </a:t>
            </a:r>
            <a:r>
              <a:rPr lang="en-IN" sz="4000" dirty="0" err="1"/>
              <a:t>Cyclistic</a:t>
            </a:r>
            <a:r>
              <a:rPr lang="en-IN" sz="4000" dirty="0"/>
              <a:t> bikes differently.</a:t>
            </a:r>
          </a:p>
        </p:txBody>
      </p:sp>
      <p:sp>
        <p:nvSpPr>
          <p:cNvPr id="4" name="Text Placeholder 3"/>
          <p:cNvSpPr>
            <a:spLocks noGrp="1"/>
          </p:cNvSpPr>
          <p:nvPr>
            <p:ph type="body" sz="half" idx="2"/>
          </p:nvPr>
        </p:nvSpPr>
        <p:spPr/>
        <p:txBody>
          <a:bodyPr>
            <a:noAutofit/>
          </a:bodyPr>
          <a:lstStyle/>
          <a:p>
            <a:r>
              <a:rPr lang="en-IN" sz="3400" dirty="0"/>
              <a:t>Business Goal:  To maximize the number of annual members of </a:t>
            </a:r>
            <a:r>
              <a:rPr lang="en-IN" sz="3400" dirty="0" err="1"/>
              <a:t>Cyclistic</a:t>
            </a:r>
            <a:r>
              <a:rPr lang="en-IN" sz="3400" dirty="0"/>
              <a:t> bikes.</a:t>
            </a:r>
          </a:p>
        </p:txBody>
      </p:sp>
    </p:spTree>
    <p:extLst>
      <p:ext uri="{BB962C8B-B14F-4D97-AF65-F5344CB8AC3E}">
        <p14:creationId xmlns:p14="http://schemas.microsoft.com/office/powerpoint/2010/main" val="11278445"/>
      </p:ext>
    </p:extLst>
  </p:cSld>
  <p:clrMapOvr>
    <a:masterClrMapping/>
  </p:clrMapOvr>
  <mc:AlternateContent xmlns:mc="http://schemas.openxmlformats.org/markup-compatibility/2006">
    <mc:Choice xmlns:p14="http://schemas.microsoft.com/office/powerpoint/2010/main" Requires="p14">
      <p:transition spd="slow" p14:dur="1500" advTm="6894">
        <p:split orient="vert"/>
      </p:transition>
    </mc:Choice>
    <mc:Fallback>
      <p:transition spd="slow" advTm="6894">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1"/>
            <a:ext cx="8825659" cy="1228288"/>
          </a:xfrm>
        </p:spPr>
        <p:txBody>
          <a:bodyPr/>
          <a:lstStyle/>
          <a:p>
            <a:r>
              <a:rPr lang="en-IN" dirty="0"/>
              <a:t>Data Source And Licence.</a:t>
            </a:r>
          </a:p>
        </p:txBody>
      </p:sp>
      <p:graphicFrame>
        <p:nvGraphicFramePr>
          <p:cNvPr id="4" name="Diagram 3"/>
          <p:cNvGraphicFramePr/>
          <p:nvPr>
            <p:extLst>
              <p:ext uri="{D42A27DB-BD31-4B8C-83A1-F6EECF244321}">
                <p14:modId xmlns:p14="http://schemas.microsoft.com/office/powerpoint/2010/main" val="384132695"/>
              </p:ext>
            </p:extLst>
          </p:nvPr>
        </p:nvGraphicFramePr>
        <p:xfrm>
          <a:off x="1154954" y="3095538"/>
          <a:ext cx="8825659" cy="292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611847"/>
      </p:ext>
    </p:extLst>
  </p:cSld>
  <p:clrMapOvr>
    <a:masterClrMapping/>
  </p:clrMapOvr>
  <mc:AlternateContent xmlns:mc="http://schemas.openxmlformats.org/markup-compatibility/2006">
    <mc:Choice xmlns:p14="http://schemas.microsoft.com/office/powerpoint/2010/main" Requires="p14">
      <p:transition spd="slow" p14:dur="800" advTm="5677">
        <p:circle/>
      </p:transition>
    </mc:Choice>
    <mc:Fallback>
      <p:transition spd="slow" advTm="5677">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23867"/>
            <a:ext cx="8825658" cy="1043730"/>
          </a:xfrm>
        </p:spPr>
        <p:txBody>
          <a:bodyPr/>
          <a:lstStyle/>
          <a:p>
            <a:r>
              <a:rPr lang="en-IN" sz="4800" dirty="0"/>
              <a:t>Data Summary.</a:t>
            </a:r>
            <a:br>
              <a:rPr lang="en-IN" sz="4800" dirty="0"/>
            </a:br>
            <a:r>
              <a:rPr lang="en-IN" sz="2800" dirty="0"/>
              <a:t>Period: Year 2022</a:t>
            </a:r>
            <a:endParaRPr lang="en-IN" dirty="0"/>
          </a:p>
        </p:txBody>
      </p:sp>
      <p:graphicFrame>
        <p:nvGraphicFramePr>
          <p:cNvPr id="4" name="Diagram 3"/>
          <p:cNvGraphicFramePr/>
          <p:nvPr>
            <p:extLst>
              <p:ext uri="{D42A27DB-BD31-4B8C-83A1-F6EECF244321}">
                <p14:modId xmlns:p14="http://schemas.microsoft.com/office/powerpoint/2010/main" val="1886728024"/>
              </p:ext>
            </p:extLst>
          </p:nvPr>
        </p:nvGraphicFramePr>
        <p:xfrm>
          <a:off x="1154955" y="2491531"/>
          <a:ext cx="8825658" cy="3147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8027789"/>
      </p:ext>
    </p:extLst>
  </p:cSld>
  <p:clrMapOvr>
    <a:masterClrMapping/>
  </p:clrMapOvr>
  <p:transition spd="med" advTm="5633">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55915"/>
            <a:ext cx="8825658" cy="1144398"/>
          </a:xfrm>
        </p:spPr>
        <p:txBody>
          <a:bodyPr/>
          <a:lstStyle/>
          <a:p>
            <a:r>
              <a:rPr lang="en-IN" sz="4800" dirty="0">
                <a:solidFill>
                  <a:srgbClr val="EBEBEB"/>
                </a:solidFill>
              </a:rPr>
              <a:t>Data Summary.</a:t>
            </a:r>
            <a:br>
              <a:rPr lang="en-IN" sz="4800" dirty="0">
                <a:solidFill>
                  <a:srgbClr val="EBEBEB"/>
                </a:solidFill>
              </a:rPr>
            </a:br>
            <a:r>
              <a:rPr lang="en-IN" sz="2800" dirty="0">
                <a:solidFill>
                  <a:srgbClr val="EBEBEB"/>
                </a:solidFill>
              </a:rPr>
              <a:t>Period: Year 2022</a:t>
            </a:r>
            <a:endParaRPr lang="en-IN" dirty="0"/>
          </a:p>
        </p:txBody>
      </p:sp>
      <p:graphicFrame>
        <p:nvGraphicFramePr>
          <p:cNvPr id="4" name="Diagram 3"/>
          <p:cNvGraphicFramePr/>
          <p:nvPr>
            <p:extLst>
              <p:ext uri="{D42A27DB-BD31-4B8C-83A1-F6EECF244321}">
                <p14:modId xmlns:p14="http://schemas.microsoft.com/office/powerpoint/2010/main" val="3810364419"/>
              </p:ext>
            </p:extLst>
          </p:nvPr>
        </p:nvGraphicFramePr>
        <p:xfrm>
          <a:off x="1154955" y="2592199"/>
          <a:ext cx="8825658" cy="3046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686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868">
        <p15:prstTrans prst="peelOff"/>
      </p:transition>
    </mc:Choice>
    <mc:Fallback>
      <p:transition spd="slow" advTm="886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052119"/>
          </a:xfrm>
        </p:spPr>
        <p:txBody>
          <a:bodyPr/>
          <a:lstStyle/>
          <a:p>
            <a:r>
              <a:rPr lang="en-IN" sz="4400" dirty="0"/>
              <a:t>Basic Summary:</a:t>
            </a:r>
          </a:p>
        </p:txBody>
      </p:sp>
      <p:graphicFrame>
        <p:nvGraphicFramePr>
          <p:cNvPr id="4" name="Diagram 3"/>
          <p:cNvGraphicFramePr/>
          <p:nvPr>
            <p:extLst>
              <p:ext uri="{D42A27DB-BD31-4B8C-83A1-F6EECF244321}">
                <p14:modId xmlns:p14="http://schemas.microsoft.com/office/powerpoint/2010/main" val="3922583288"/>
              </p:ext>
            </p:extLst>
          </p:nvPr>
        </p:nvGraphicFramePr>
        <p:xfrm>
          <a:off x="1154955" y="2575420"/>
          <a:ext cx="8825658" cy="306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948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322">
        <p15:prstTrans prst="fallOver"/>
      </p:transition>
    </mc:Choice>
    <mc:Fallback>
      <p:transition spd="slow" advTm="332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179" y="815892"/>
            <a:ext cx="8825658" cy="1110841"/>
          </a:xfrm>
        </p:spPr>
        <p:txBody>
          <a:bodyPr/>
          <a:lstStyle/>
          <a:p>
            <a:r>
              <a:rPr lang="en-IN" sz="4400" dirty="0"/>
              <a:t>Analysis: </a:t>
            </a:r>
            <a:r>
              <a:rPr lang="en-IN" sz="3000" dirty="0"/>
              <a:t>Average number of rides of casual vs member bikers binned by weekdays.</a:t>
            </a:r>
          </a:p>
        </p:txBody>
      </p:sp>
      <p:pic>
        <p:nvPicPr>
          <p:cNvPr id="5" name="Picture 4"/>
          <p:cNvPicPr>
            <a:picLocks noChangeAspect="1"/>
          </p:cNvPicPr>
          <p:nvPr/>
        </p:nvPicPr>
        <p:blipFill>
          <a:blip r:embed="rId2"/>
          <a:stretch>
            <a:fillRect/>
          </a:stretch>
        </p:blipFill>
        <p:spPr>
          <a:xfrm>
            <a:off x="2316555" y="2273415"/>
            <a:ext cx="6770905" cy="3724999"/>
          </a:xfrm>
          <a:prstGeom prst="rect">
            <a:avLst/>
          </a:prstGeom>
          <a:effectLst>
            <a:glow rad="228600">
              <a:schemeClr val="accent4">
                <a:satMod val="175000"/>
                <a:alpha val="40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9576050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1731">
        <p15:prstTrans prst="drape"/>
      </p:transition>
    </mc:Choice>
    <mc:Fallback>
      <p:transition spd="slow" advTm="1173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18592"/>
            <a:ext cx="8825658" cy="1547327"/>
          </a:xfrm>
        </p:spPr>
        <p:txBody>
          <a:bodyPr/>
          <a:lstStyle/>
          <a:p>
            <a:r>
              <a:rPr lang="en-IN" sz="4400" dirty="0">
                <a:solidFill>
                  <a:srgbClr val="EBEBEB"/>
                </a:solidFill>
              </a:rPr>
              <a:t>Analysis Conclusions: </a:t>
            </a:r>
            <a:r>
              <a:rPr lang="en-IN" sz="3000" dirty="0">
                <a:solidFill>
                  <a:srgbClr val="EBEBEB"/>
                </a:solidFill>
              </a:rPr>
              <a:t>Average number of rides of casual vs member bikers binned by weekdays.</a:t>
            </a:r>
            <a:endParaRPr lang="en-IN" dirty="0"/>
          </a:p>
        </p:txBody>
      </p:sp>
      <p:graphicFrame>
        <p:nvGraphicFramePr>
          <p:cNvPr id="4" name="Diagram 3"/>
          <p:cNvGraphicFramePr/>
          <p:nvPr>
            <p:extLst>
              <p:ext uri="{D42A27DB-BD31-4B8C-83A1-F6EECF244321}">
                <p14:modId xmlns:p14="http://schemas.microsoft.com/office/powerpoint/2010/main" val="3529784774"/>
              </p:ext>
            </p:extLst>
          </p:nvPr>
        </p:nvGraphicFramePr>
        <p:xfrm>
          <a:off x="1154955" y="2995127"/>
          <a:ext cx="8825658" cy="2643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002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4008">
        <p15:prstTrans prst="wind"/>
      </p:transition>
    </mc:Choice>
    <mc:Fallback>
      <p:transition spd="slow" advTm="1400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27924"/>
            <a:ext cx="8825658" cy="1174102"/>
          </a:xfrm>
        </p:spPr>
        <p:txBody>
          <a:bodyPr/>
          <a:lstStyle/>
          <a:p>
            <a:r>
              <a:rPr lang="en-IN" sz="4400" dirty="0">
                <a:solidFill>
                  <a:srgbClr val="EBEBEB"/>
                </a:solidFill>
              </a:rPr>
              <a:t>Analysis: A</a:t>
            </a:r>
            <a:r>
              <a:rPr lang="en-IN" sz="3000" dirty="0">
                <a:solidFill>
                  <a:srgbClr val="EBEBEB"/>
                </a:solidFill>
              </a:rPr>
              <a:t>verage trip duration of rides of casual vs member bikers binned by weekdays.</a:t>
            </a:r>
            <a:endParaRPr lang="en-IN" dirty="0"/>
          </a:p>
        </p:txBody>
      </p:sp>
      <p:pic>
        <p:nvPicPr>
          <p:cNvPr id="5" name="Picture 4"/>
          <p:cNvPicPr>
            <a:picLocks noChangeAspect="1"/>
          </p:cNvPicPr>
          <p:nvPr/>
        </p:nvPicPr>
        <p:blipFill>
          <a:blip r:embed="rId2"/>
          <a:stretch>
            <a:fillRect/>
          </a:stretch>
        </p:blipFill>
        <p:spPr>
          <a:xfrm>
            <a:off x="2425882" y="2509933"/>
            <a:ext cx="6668431" cy="3620565"/>
          </a:xfrm>
          <a:prstGeom prst="rect">
            <a:avLst/>
          </a:prstGeom>
          <a:effectLst>
            <a:glow rad="228600">
              <a:schemeClr val="accent4">
                <a:satMod val="175000"/>
                <a:alpha val="40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359260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1087">
        <p15:prstTrans prst="prestige"/>
      </p:transition>
    </mc:Choice>
    <mc:Fallback>
      <p:transition spd="slow" advTm="11087">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TotalTime>
  <Words>403</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Cyclistic             Bike Sharing</vt:lpstr>
      <vt:lpstr>Business Task: To analyse how annual members and casual riders use Cyclistic bikes differently.</vt:lpstr>
      <vt:lpstr>Data Source And Licence.</vt:lpstr>
      <vt:lpstr>Data Summary. Period: Year 2022</vt:lpstr>
      <vt:lpstr>Data Summary. Period: Year 2022</vt:lpstr>
      <vt:lpstr>Basic Summary:</vt:lpstr>
      <vt:lpstr>Analysis: Average number of rides of casual vs member bikers binned by weekdays.</vt:lpstr>
      <vt:lpstr>Analysis Conclusions: Average number of rides of casual vs member bikers binned by weekdays.</vt:lpstr>
      <vt:lpstr>Analysis: Average trip duration of rides of casual vs member bikers binned by weekdays.</vt:lpstr>
      <vt:lpstr>Analysis Conclusions: Average trip duration of rides of casual vs member bikers binned by weekdays.</vt:lpstr>
      <vt:lpstr>Executive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Sharing</dc:title>
  <dc:creator>Windows User</dc:creator>
  <cp:lastModifiedBy>Windows User</cp:lastModifiedBy>
  <cp:revision>10</cp:revision>
  <dcterms:created xsi:type="dcterms:W3CDTF">2023-02-09T10:01:47Z</dcterms:created>
  <dcterms:modified xsi:type="dcterms:W3CDTF">2023-02-09T11:33:54Z</dcterms:modified>
</cp:coreProperties>
</file>