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Hotel Booking Analysis and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Optimize Hotel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Recommendations: Marketing and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Tailor marketing campaigns to different customer segments• Focus on extending stays for transient customers• Develop loyalty programs to increase repeat bookings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Recommendations: Operational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Align staffing levels with seasonal demand• Adjust room inventory based on average length of stay• Schedule major maintenance during off-peak seasons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Short-term (0-3 months):• Set up revenue management system• Launch targeted marketing campaigns• Implement basic tiered cancellation policyMedium-term (3-6 months):• Refine pricing strategies• Develop customer loyalty program• Optimize staffing schedulesLong-term (6-12 months):• Integrate predictive modeling into booking systems• Expand partnerships for package deals• Comprehensive review of all strategies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Improved pricing optimization• Reduced cancellations• Increased occupancy rates• Enhanced customer satisfaction and loyalty• Increased revenue and profitability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Data-driven strategies for optimizing hotel operations• Focus on pricing, cancellations, and customer segmentation• Regular monitoring and refinement crucial for success• Potential for significant improvements in performance and profitability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Analysis of hotel booking data from July 2015 to August 2017• Focus on optimizing bookings, pricing, and customer satisfaction• Data-driven insights to improve hotel operations and profitability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1. Data Preprocessing2. Exploratory Data Analysis3. Predictive Modeling   - Logistic Regression   - Random Forest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Findings: Pricing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Clear seasonality in Average Daily Rate (ADR)• Peak season: July-August• Shoulder seasons: April-June, September-October• Off-season: November-March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Findings: Cancellation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Bookings made 365+ days in advance:  Highest cancellation rate (67.66%)• Last-minute bookings (0-7 days):  Lowest cancellation rate (10.98%)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Findings: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Average length of stay by customer type:• Contract: 5.32 days• Transient: 3.45 days• Transient-Party: 3.06 days• Group: 2.88 days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Logistic Regression:• Accuracy: 73.24%• F1-score (Cancellations): 57.64%Random Forest:• Accuracy: 83.10%• F1-score (Cancellations): 76.10%Random Forest outperforms Logistic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Recommendations: Pricing and Revenue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Implement dynamic pricing strategies• Offer package deals during off-peak seasons• Introduce mid-week specials during shoulder seasons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Recommendations: Cancellation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Implement tiered cancellation policies based on lead time• Offer incentives for non-refundable bookings• Send personalized reminders and engagement emails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