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09D-3693-2AE6-2374-0EB76C43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E9D8C-9D8B-F292-98A2-9F74A9CB2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2E4C-6D1B-7ACE-F131-DD6AF6C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F289-90D2-16A5-8A0B-5CBE3789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25BC-F0E8-F71A-E968-B7A0E98A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4C07-FA65-40F8-59DB-A6CD18AB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7A99-517A-C4A0-4C5F-08FBA81F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7618-5A30-6666-5F3D-CCF635A6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9E72-FCAB-4CC6-5D7E-559B7E55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7DF4-66B9-346D-DD34-6D0950CF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B3FE3-79C4-E0ED-3228-0653EE918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F6050-C041-72B9-E246-23CEF3FE7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D972-291E-950C-1CA8-39675C6B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2C81-4D3D-A6BD-CD21-C1F98B67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E4E0-706B-3ACB-4BE4-0BC6D2F3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4EB9-1CA3-282D-E5E6-03A72563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66EA-0F7C-60EE-17C5-610B08A5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3979-DD17-414B-5BFE-355F795F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C62A-EC9F-681D-76A9-89A7FA9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3AB-94DA-A58C-0A45-45B0A994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6374-CB9C-96D6-1DAC-400CF9B1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CB0D-4A24-6B21-69E4-955039B0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BED2-88D8-E2CD-F8BC-D6E54023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1E25-CE82-F163-8084-8E69074A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57AB-8302-C9B5-2AA1-6A93DAC4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DF2-95F8-4CA2-008E-D57D401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00F-7D72-CC8D-9725-9B420101A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5B9B-8DB4-03D5-ACA7-CF4F2A8F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2D52-3C24-CB98-7E7F-58A90DAD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25B36-457B-2EB0-A814-B6A9339A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5399-B76B-A14D-AB7C-1AF7792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3402-6BCB-7670-9E38-E6AA0A58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27DE-1AF7-BDF2-F6AA-7FCF89C6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76871-204F-4E0E-83E1-44D0BA6A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7D46C-1E9A-7689-8214-A0B9C591E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8333-2D3B-522C-EEE8-E34543E2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5D34D-29A0-07CA-4913-45582DE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A689D-9D02-FF3D-DD49-721A52E3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128E2-CE4C-E9AB-DB5A-B9CD1EA1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A52-CE63-2D7D-4E25-5F69A431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F41C2-7B66-8AA8-CDCF-A532D51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47E57-2FDB-4FEF-EFFE-8C9319B5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806F-5E0F-B49D-9CFE-26AEBC9E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B55E5-1CE8-8A4D-B449-04260625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3F60-918D-073A-5517-18E43699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22C4-CD68-5D76-FEB6-ECCC6EE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B46-95A8-F4CB-75E7-FF15ADE6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95ED-2F44-1FDE-F996-DAC71D76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2A8EB-C9A7-FBF2-B73C-BFED6E89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5177B-005E-2356-CEF6-4F15832D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7AD0-6155-0496-51C0-22B510B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CEE9F-AE99-2FF4-AE5A-27FEAB7D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CA74-CA9B-B5B2-AC05-3DE79AD9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DB3D3-044F-CB34-B6B4-FFF9A6FC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F6696-F3DE-B398-3DC4-3FFE04DF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40A1-23A5-DCAC-2AE4-0E70E918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4ECFF-9321-CDF6-86A8-EFA0D9BF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77FB-C434-DF8C-966A-2322069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E05F3-3A8C-D44C-0700-4B619038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8A8C-1A39-0FD1-03D4-553F15CC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85A3-30D5-6DDF-D192-779B91FF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38A6-C042-4A9E-AC43-0EB0ED163A3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A40F-43AA-6B44-137C-86112A67C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4E0F-14C0-39AF-E9DF-3A635C35E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D415-2F06-4815-BEE2-DB576825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8667-E78F-55FA-F8E8-1B129F13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6294" y="1"/>
            <a:ext cx="6059411" cy="7728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CSE 438: Data Science For Practitioners  Paper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AEF5-ACEA-4A0F-1C3A-3849978D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9900"/>
            <a:ext cx="12049125" cy="598788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 Secure Big Data Storage Framework Based on Blockchain Consensus Mechanism With Flexible Finality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78864-C206-9E74-06BA-3602FE11AD79}"/>
              </a:ext>
            </a:extLst>
          </p:cNvPr>
          <p:cNvSpPr txBox="1"/>
          <p:nvPr/>
        </p:nvSpPr>
        <p:spPr>
          <a:xfrm>
            <a:off x="168675" y="2288850"/>
            <a:ext cx="11880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Sasikumar,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ogesh Ravi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Ketan Kotecha, Ajith Abraham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Malathi Devarajan,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Subramaniyaswamy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Vairavasundaram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8C7CF-7A8B-7AFA-ABDE-879B39F4BC01}"/>
              </a:ext>
            </a:extLst>
          </p:cNvPr>
          <p:cNvSpPr txBox="1"/>
          <p:nvPr/>
        </p:nvSpPr>
        <p:spPr>
          <a:xfrm>
            <a:off x="4616161" y="287930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Published Year: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FA547-9148-ABD4-37FE-34F45B859EBF}"/>
              </a:ext>
            </a:extLst>
          </p:cNvPr>
          <p:cNvSpPr txBox="1"/>
          <p:nvPr/>
        </p:nvSpPr>
        <p:spPr>
          <a:xfrm>
            <a:off x="353971" y="3861264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 Reviewed by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Saurav Das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ID: 20101100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Section: 01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Group: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6ACE9-6A15-6B48-F185-37DE51F1A528}"/>
              </a:ext>
            </a:extLst>
          </p:cNvPr>
          <p:cNvSpPr txBox="1"/>
          <p:nvPr/>
        </p:nvSpPr>
        <p:spPr>
          <a:xfrm>
            <a:off x="2964006" y="5782205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U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Annajiat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Alim Rasel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63E29-9903-4544-AE4A-60D5B74ADB07}"/>
              </a:ext>
            </a:extLst>
          </p:cNvPr>
          <p:cNvSpPr txBox="1"/>
          <p:nvPr/>
        </p:nvSpPr>
        <p:spPr>
          <a:xfrm>
            <a:off x="6011014" y="436006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 - Mehnaz Ara Fazal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 - Md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Sabbir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Hossain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4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DB69-02C8-7E50-1BAA-9D37D974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 Analysis of the Paper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9794-4E26-3FE0-5413-66EC9C1D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65" y="1242210"/>
            <a:ext cx="11014166" cy="49474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paper addresses the increasing importance of data security and integrity in big data storage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proposes a new approach based on blockchain technology and a highway protocol to address real-time big data storage issues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 concerns of big data, including counterfeit data, access control, and distributed storage and computation, are discussed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consensus mechanism based on the highway protocol with flexible finality conditions is introduced to improve data transaction rates and reduce energy consumption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proposed framework is evaluated against existing models, demonstrating higher transaction rates and reduced energy usage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paper emphasizes the importance of decentralized data storage and outlines future research directions for energy-efficient consensus mechanisms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29470-8285-E473-D772-90633450AB25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488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F73-8216-C6F2-8534-22C54F75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3.2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F25E-EF7D-8539-9ED6-4AF05DE5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825625"/>
            <a:ext cx="11801475" cy="479425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of energy-efficient consensus mechanisms for edge computing data transfer in the context of big data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implementation of the proposed framework in real-world big data storage systems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into enhancing the security and privacy aspects of the framework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of ways to further enhance the scalability and mobility of the framework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Comparative studies with other emerging technologies and frameworks to benchmark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0B91D-CB0E-5A78-F9DF-601EDC364F45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72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869E-77CD-E088-4C60-0715CD10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6843-05C6-DE4A-98B4-853818E0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paper proposes a secure big data storage framework based on blockchain consensus mechanism with flexible finality. The framework leverages blockchain technology to ensure data security and integrity, addressing challenges such as scalability, non-tampering, trustworthiness, data governance, and transparency.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6D56D-7482-A1E5-DD84-118EE74296F3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692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C290-3627-79FB-1762-B19D608A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+mn-lt"/>
              </a:rPr>
              <a:t>1. Summary                                                                                                Slide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Motivation  --------------------------------------------------------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1.2 Contribution 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 	  4</a:t>
            </a:r>
            <a:endParaRPr lang="en-US" sz="1800" kern="12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</a:t>
            </a:r>
            <a:r>
              <a:rPr lang="en-US" sz="180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1.3 Methodology 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	  5</a:t>
            </a:r>
            <a:endParaRPr lang="en-US" sz="1800" i="0" dirty="0"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</a:t>
            </a:r>
            <a:r>
              <a:rPr lang="en-US" sz="180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1.4 Conclusion 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	  6</a:t>
            </a:r>
            <a:endParaRPr lang="en-US" sz="1800" i="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0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2. Limitations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	  8</a:t>
            </a:r>
            <a:endParaRPr lang="en-US" sz="2000" b="1" kern="1200" dirty="0">
              <a:solidFill>
                <a:srgbClr val="000000"/>
              </a:solidFill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0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3. Synthesis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Slack-Lato"/>
                <a:ea typeface="+mj-ea"/>
                <a:cs typeface="+mj-cs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3.1 Analysis of the paper 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	  9</a:t>
            </a:r>
            <a:endParaRPr lang="en-US" sz="1800" i="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3.2 Future Work </a:t>
            </a: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	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806FF-CBCE-A13F-D523-73F5E5636006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03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5617-C674-72FA-F738-214A2E5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+mn-lt"/>
              </a:rPr>
              <a:t>1.1 Motivation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B122-0B9D-5DAD-5CF8-9AF15C1C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90688"/>
            <a:ext cx="10515599" cy="463073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7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security and integrity are becoming increasingly important as the volume of data being created and stored grows.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big data security systems provided by controlled third parties are susceptible to several security risks.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technology plays a vital role in resolving current technology challenges, including scalability, non-tampering, trustworthiness, data governance, and transparency.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research aims to address real-time big data storage issues by leveraging blockchain technology and applying a highway protocol to generate new blocks.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framework allows for dynamic control of data manipulation and continuous support for individuals to participate in the data-sharing process.</a:t>
            </a:r>
            <a:b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E0FA4-DEB4-B37D-99EB-C37414FD10BE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6B2-F0E9-A2DE-F210-F9DF5664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lack-Lato"/>
              </a:rPr>
              <a:t>1.2 Contribution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C9FCF-9184-847F-DCE3-2D76E2CB9A2D}"/>
              </a:ext>
            </a:extLst>
          </p:cNvPr>
          <p:cNvSpPr txBox="1"/>
          <p:nvPr/>
        </p:nvSpPr>
        <p:spPr>
          <a:xfrm>
            <a:off x="1050744" y="1957388"/>
            <a:ext cx="1041735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research proposes a secure data storage framework using a decentralized blockchain network, leveraging blockchain's decentralized and immutable characteristics.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framework is based on the blockchain architecture and utilizes the highway protocol to create blocks in the network.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A flexible finality condition-based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Vara-Roman"/>
              </a:rPr>
              <a:t>trustability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 validation model is introduced for new block creation in the big data storage environment to verify user authentication.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research employs a flexible finality condition that deals with verifying new blocks and protecting the distributed data storage network.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performance of the blockchain-based big data storage framework is evaluated on metrics such as hit ratio and transaction time for file transfer operations, compared to baseline approaches.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2B122-F5C7-E6E5-5E47-1AB2B503332E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9AA4-8824-B72B-2522-36536891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lack-Lato"/>
              </a:rPr>
              <a:t>1.3 Methodology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62424-FBF3-0908-B3E5-F2F25BAB0068}"/>
              </a:ext>
            </a:extLst>
          </p:cNvPr>
          <p:cNvSpPr txBox="1">
            <a:spLocks/>
          </p:cNvSpPr>
          <p:nvPr/>
        </p:nvSpPr>
        <p:spPr>
          <a:xfrm>
            <a:off x="536665" y="1229049"/>
            <a:ext cx="11118669" cy="4700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00000"/>
              </a:solidFill>
              <a:effectLst/>
              <a:latin typeface="ProximaVara-Roman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research paper proposes a methodology for secure big data storage based on a blockchain consensus mechanism with flexible finality.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methodology involves leveraging blockchain technology and applying a highway protocol to generate new blocks in the big data storage environment.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highway protocol allows for the configuration of security thresholds more freely and enables blocks with lower thresholds to reach finality more quickly.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methodology also focuses on addressing real-time big data storage issues and ensuring data security, integrity, scalability, trustworthiness, data governance, and transparency.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performance of the proposed methodology is evaluated through experiments conducted in a dynamic and heterogeneous computing environment, using different blockchain platforms for comparison </a:t>
            </a:r>
            <a:br>
              <a:rPr lang="en-US" sz="1400" i="0" dirty="0">
                <a:solidFill>
                  <a:srgbClr val="000000"/>
                </a:solidFill>
                <a:effectLst/>
                <a:latin typeface="ProximaVara-Roman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85979-6C2C-6A19-5310-0DC6DB2BE390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4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8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CFC87C-6FD0-5277-5B60-D68490D28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3" y="4013223"/>
            <a:ext cx="3802109" cy="27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63B9F5-ADDD-63CA-C04A-A0E2C5F1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0" y="1487069"/>
            <a:ext cx="5224380" cy="537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FB2516-7FB9-807B-7872-C9796EB5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61" y="1328455"/>
            <a:ext cx="3778829" cy="26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31529A-86B4-7B7A-D388-7747A14C1401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4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F78486-498B-3CFC-41D8-B62D4A60CC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lack-Lato"/>
              </a:rPr>
              <a:t>1.4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8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D05E-37CF-B433-45CE-589D0AEC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lack-Lato"/>
              </a:rPr>
              <a:t>1.4 Conclusion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2B1EC-4EB6-E606-60C5-82B2597D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research paper proposes a secure big data storage framework based on a blockchain consensus mechanism with flexible finality.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framework leverages blockchain technology and applies a highway protocol to generate new blocks, allowing for more flexible security thresholds and quicker finality for blocks with lower thresholds.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framework addresses challenges such as scalability, non-tampering, trustworthiness, data governance, and transparency in big data storage.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Experimental results show that the proposed framework outperforms baseline models in terms of hit ratio and provides efficient data processing and energy consumption.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research contributes to the field by introducing a new approach to big data storage security that utilizes blockchain technology and allows for dynamic control of data manipulation and participation in the data-sharing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E9948-B8A0-F9E5-C730-1E3E11A17AD1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712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4BE-6FB9-074B-354D-1A327F62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lack-Lato"/>
              </a:rPr>
              <a:t>2.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8772-25FE-F528-C43C-8BCEBE58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3" y="1514905"/>
            <a:ext cx="11244308" cy="497797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and validation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consensus (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for big data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Costly and energy-consuming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and energy consumption issues: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costs and energy consumption in decentralized big data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concerns: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Ineffectiveness of standard security solutions.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in data generation, accessibility control, and cyber security accounting.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and edge computing compatibility issues: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challenges between blockchain and edge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and network coverage 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due to varying IoT data sizes affecting scalability and network coverage.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 efficiency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capacity in edge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Inefficient data exchange impacting network throughput.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5B392-53A9-D7E8-EFEC-9BA80E77E593}"/>
              </a:ext>
            </a:extLst>
          </p:cNvPr>
          <p:cNvSpPr txBox="1"/>
          <p:nvPr/>
        </p:nvSpPr>
        <p:spPr>
          <a:xfrm>
            <a:off x="197528" y="583571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780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987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ProximaVara-Roman</vt:lpstr>
      <vt:lpstr>Slack-Lato</vt:lpstr>
      <vt:lpstr>Office Theme</vt:lpstr>
      <vt:lpstr>CSE 438: Data Science For Practitioners  Paper Review</vt:lpstr>
      <vt:lpstr>Introduction </vt:lpstr>
      <vt:lpstr>PowerPoint Presentation</vt:lpstr>
      <vt:lpstr>1.1 Motivation</vt:lpstr>
      <vt:lpstr>1.2 Contribution</vt:lpstr>
      <vt:lpstr>1.3 Methodology</vt:lpstr>
      <vt:lpstr>PowerPoint Presentation</vt:lpstr>
      <vt:lpstr>1.4 Conclusion</vt:lpstr>
      <vt:lpstr>2. Limitations</vt:lpstr>
      <vt:lpstr>3.1 Analysis of the Paper</vt:lpstr>
      <vt:lpstr>3.2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438: data science for practitioners  Paper Review</dc:title>
  <dc:creator>Saurav</dc:creator>
  <cp:lastModifiedBy>Saurav</cp:lastModifiedBy>
  <cp:revision>17</cp:revision>
  <dcterms:created xsi:type="dcterms:W3CDTF">2023-11-01T12:52:48Z</dcterms:created>
  <dcterms:modified xsi:type="dcterms:W3CDTF">2023-11-26T09:25:59Z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2023-11-01T15:22:29Z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9e665a2a-c3c0-44a5-abd4-04151187c169</vt:lpwstr>
  </property>
  <property fmtid="{D5CDD505-2E9C-101B-9397-08002B2CF9AE}" pid="7" name="MSIP_Label_defa4170-0d19-0005-0004-bc88714345d2_ActionId">
    <vt:lpwstr>257b3eb4-48f8-450e-b71b-f48b1dc8567c</vt:lpwstr>
  </property>
  <property fmtid="{D5CDD505-2E9C-101B-9397-08002B2CF9AE}" pid="8" name="MSIP_Label_defa4170-0d19-0005-0004-bc88714345d2_ContentBits">
    <vt:lpwstr>0</vt:lpwstr>
  </property>
</Properties>
</file>