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78240" y="2751120"/>
            <a:ext cx="58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7B5A6BB-10A3-4B18-B31C-D5248472B93A}" type="slidenum">
              <a:rPr b="0" lang="en-IN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FB9FBFA-A568-4A83-9261-A264B406E05D}" type="slidenum">
              <a:rPr b="0" lang="en-IN" sz="1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IN" sz="54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LINUX BASICS</a:t>
            </a:r>
            <a:r>
              <a:rPr b="0" lang="en-IN" sz="54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	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EDITORS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895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VI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Standard editor in many Linux.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Default editor that comes with many Linux distributions.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vi hello.txt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vi editor has 3 modes in which it performs its functions.The default is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COMMAND mode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in which tasks like copy, paste, undo etc can be performed.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INSERT mode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in which whatever key you type is treated as a character and will be loaded into the file buffer. To enter this mode, press ‘i’ when in command mode.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EX mode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or last line mode. The changes made in the buffer can be saved or discarded in this mode.To get into it, press Esc and then : (the colon)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203400"/>
            <a:ext cx="8699400" cy="4776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Nano: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Nano is a modeless editor so you can start typing immediately to insert text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nano filename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to save the changes you've made, press </a:t>
            </a: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Ctrl </a:t>
            </a: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+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</a:t>
            </a: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To exit nano, type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Ctrl</a:t>
            </a: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+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</a:t>
            </a:r>
            <a:r>
              <a:rPr b="0" lang="en-IN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If you ask nano to exit from a modified file, it will ask you if you want to save it. Just press N in case you don't, or Y in case you do.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It will then ask you for a filename. Just type it in and press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Enter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Gedit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:  The default GUI text editor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gedit filename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FILE PERMISSIONS</a:t>
            </a: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	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896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File ownership is an important component of Unix that provides a secure method for storing files.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Every file in Unix has the following attributes: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Owner permissions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− The owner's permissions determine what actions the owner of the file can perform on the file.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Group permissions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− The group's permissions determine what actions a user, who is a member of the group that a file belongs to, can perform on the file.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Other permissions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− The permissions for others indicate what action all other users can perform on the file.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ls -l /home/user/test.txt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-rwxr-xr--  1 ubuntu  ubuntu 1024  Nov 2 00:10  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test.txt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permissions are broken into groups of threes: read (r), write (w), execute (x)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176400"/>
            <a:ext cx="8520120" cy="4825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Changing Permissions: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To change the file or the directory permissions, you use the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chmod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(change mode) command.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ls -l testfile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-rwxrwxr--  1 user  users 1024  Nov 2 00:10  testfile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chmod o+wx testfile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ls -l testfile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-rwxrwxrwx  1 user  users 1024  Nov 2 00:10  testfile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Changing Owners and Groups: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chown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command changes the ownership of a file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chown user file.txt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value of the user can be either the name of a user on the system or the user id (uid) of a user on the system.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chgrp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command changes the group ownership of a file.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chgrp groupname file.txt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The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usermod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command adds an Existing User to a Group.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usermod -a -G username groupname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virtualenv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IDE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Assignment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c3aa9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Complete the assignment in linux test pdf.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File-system Hierarchy</a:t>
            </a: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
</a:t>
            </a: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 file system is a logical collection of files on a partition or disk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Verdan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Linux uses a hierarchical file system structure, much like an upside-down tree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50000"/>
              </a:lnSpc>
              <a:buClr>
                <a:srgbClr val="000000"/>
              </a:buClr>
              <a:buFont typeface="Verdan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Linux filesystem is a collection of files and directories.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5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Shape 63" descr=""/>
          <p:cNvPicPr/>
          <p:nvPr/>
        </p:nvPicPr>
        <p:blipFill>
          <a:blip r:embed="rId1"/>
          <a:stretch/>
        </p:blipFill>
        <p:spPr>
          <a:xfrm>
            <a:off x="1845720" y="2809080"/>
            <a:ext cx="3701880" cy="203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7995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/ - This is the root directory which should contain only the directories needed at the top level of the file structure.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/root - home directory of root user.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/home - Contains the home directory for users and other accounts.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/bin - This is where the executable files are located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/etc - Supervisor directory commands, configuration files, disk configuration files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/tmp - Holds temporary files used between system boots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Users and Groups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Three types of accounts on a Linux system: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Root User: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Have complete and unfettered control of the system. Root user can run any commands without any restriction.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System Users: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Those needed for the operation of system-specific components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000000"/>
              </a:buClr>
              <a:buFont typeface="Arial"/>
              <a:buChar char="❏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User accounts: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General users are typically assigned to these accounts and usually have limited access to critical system files and directories.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15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 normal user will only have access in their home directory.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Sudo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Allows a permitted user to execute a command as the superuser or another user.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Add a normal user to sudoer file to get sudo permission.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3716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/etc/sudoers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Append sudo before a command to run it as superuser.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388440"/>
            <a:ext cx="8520120" cy="4625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GROUP: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Linux operating system is designed to allow more than one user to have access to the Linux system at a time.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Group is logically groups a number of user accounts.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When a user a created a group with same name as that of username is also created automatically. That user will only be the member of that group by default.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Create a new user: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useradd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command adds a new user to the system.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It creates a new user with userid(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UID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) and also a group with groupid (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GID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).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A home directory for the user is created at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/home.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useradd testuser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id testuser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uid=1000(testuser) gid=1000(testuser)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You can change the password of user using </a:t>
            </a: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passwd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command.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passwd username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groupadd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command creates a new group in the system.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groupadd groupname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
</a:t>
            </a:r>
            <a:r>
              <a:rPr b="0" i="1" lang="en-IN" sz="11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921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Basic Commands</a:t>
            </a: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
</a:t>
            </a:r>
            <a:r>
              <a:rPr b="0" lang="en-IN" sz="3000" spc="-1" strike="noStrike">
                <a:solidFill>
                  <a:srgbClr val="ff5722"/>
                </a:solidFill>
                <a:uFill>
                  <a:solidFill>
                    <a:srgbClr val="ffffff"/>
                  </a:solidFill>
                </a:uFill>
                <a:latin typeface="Alfa Slab One"/>
                <a:ea typeface="Alfa Slab One"/>
              </a:rPr>
              <a:t>
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732600"/>
            <a:ext cx="8520120" cy="42746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Linux Shell: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A shell is a program that receives commands from the user and gives it to the OS to process.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Syntax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command </a:t>
            </a:r>
            <a:r>
              <a:rPr b="0" lang="en-IN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[option]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[arguments]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❏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Basic Commands: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222222"/>
              </a:buClr>
              <a:buFont typeface="Arial"/>
              <a:buChar char="❖"/>
            </a:pPr>
            <a:r>
              <a:rPr b="1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pwd</a:t>
            </a:r>
            <a:r>
              <a:rPr b="0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- command prints the absolute path to current working directory</a:t>
            </a:r>
            <a:r>
              <a:rPr b="0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pwd</a:t>
            </a:r>
            <a:r>
              <a:rPr b="0" i="1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/home/user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222222"/>
              </a:buClr>
              <a:buFont typeface="Arial"/>
              <a:buChar char="❖"/>
            </a:pPr>
            <a:r>
              <a:rPr b="1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echo </a:t>
            </a:r>
            <a:r>
              <a:rPr b="0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 This command will echo whatever you provide it.</a:t>
            </a:r>
            <a:r>
              <a:rPr b="0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echo "linux"</a:t>
            </a:r>
            <a:r>
              <a:rPr b="0" i="1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linux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222222"/>
              </a:buClr>
              <a:buFont typeface="Proxima Nova"/>
              <a:buChar char="❖"/>
            </a:pPr>
            <a:r>
              <a:rPr b="1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man </a:t>
            </a:r>
            <a:r>
              <a:rPr b="0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 To see a command's manual page</a:t>
            </a:r>
            <a:r>
              <a:rPr b="0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man date</a:t>
            </a:r>
            <a:r>
              <a:rPr b="0" lang="en-IN" sz="13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3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3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149400"/>
            <a:ext cx="8520120" cy="4763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- Change the current working directory to the directory provided as argument.If no argument is given to ‘cd’, it changes the directory to the user's home directory.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pwd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/home/raghu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cd /usr/share/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pwd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/usr/share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 List files and/or directories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➢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ls -l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- displays a long listing of the files.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371600" indent="-317160">
              <a:lnSpc>
                <a:spcPct val="100000"/>
              </a:lnSpc>
              <a:buClr>
                <a:srgbClr val="000000"/>
              </a:buClr>
              <a:buFont typeface="Proxima Nova"/>
              <a:buChar char="➢"/>
            </a:pPr>
            <a:r>
              <a:rPr b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ls -a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- shows hidden files in directory.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ls [files-or-directories]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ls -l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total 4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drwxr-xr-x 2 user user 4096 2012-07-06 12:52 example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-rw-r--r-- 1 user user 0 2012-07-06 12:52 file1.txt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134640"/>
            <a:ext cx="8520120" cy="4777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mkdir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- To create a directory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mkdir example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touch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 For creating an empty file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touch file1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cp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- Copy files and directories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cp usrlisting listing_copy.txt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mv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 Move files or directories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mv source destination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- remove files and directories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rm files|directories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cat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- concatenator but can be used to view the contents of a file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cat /etc/passwd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root:x:0:0:root:/root:/bin/bash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daemon:x:1:1:daemon:/usr/sbin:/bin/sh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176400"/>
            <a:ext cx="8520120" cy="48855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head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 Displays the first few lines of a file.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head /etc/passwd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root:x:0:0:root:/root:/bin/bash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daemon:x:1:1:daemon:/usr/sbin:/bin/sh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bin:x:2:2:bin:/bin:/bin/sh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tail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 Shows the last 10 lines by default.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tail -n 2 /etc/passwd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raghu:x:1000:1000:Raghu Sharma,,,:/home/raghu:/bin/bash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sshd:x:113:65534::/var/run/sshd:/usr/sbin/nologin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Proxima Nova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grep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 - searches for a pattern in a file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grep nologin /etc/passwd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sshd:x:113:65534::/var/run/sshd:/usr/sbin/nologin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ln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- create links, links are a kind of shortcuts to other files.There are two types of links, soft links and hard links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
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roxima Nova"/>
                <a:ea typeface="Proxima Nova"/>
              </a:rPr>
              <a:t>$ ln TARGET LINK_NAME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2018-06-23T14:03:48Z</dcterms:modified>
  <cp:revision>1</cp:revision>
  <dc:subject/>
  <dc:title/>
</cp:coreProperties>
</file>