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66801" y="1600200"/>
            <a:ext cx="6781800" cy="5045075"/>
            <a:chOff x="1622425" y="639763"/>
            <a:chExt cx="7521575" cy="5578475"/>
          </a:xfrm>
        </p:grpSpPr>
        <p:pic>
          <p:nvPicPr>
            <p:cNvPr id="1026" name="Picture 2" descr="C:\Users\Welcome\Desktop\AdvenioResumesforHire\AssignmentInternshala\Image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2425" y="639763"/>
              <a:ext cx="5897563" cy="5578475"/>
            </a:xfrm>
            <a:prstGeom prst="rect">
              <a:avLst/>
            </a:prstGeom>
            <a:noFill/>
          </p:spPr>
        </p:pic>
        <p:sp>
          <p:nvSpPr>
            <p:cNvPr id="5" name="Freeform 4"/>
            <p:cNvSpPr/>
            <p:nvPr/>
          </p:nvSpPr>
          <p:spPr>
            <a:xfrm>
              <a:off x="1984218" y="1610008"/>
              <a:ext cx="3558012" cy="4430163"/>
            </a:xfrm>
            <a:custGeom>
              <a:avLst/>
              <a:gdLst>
                <a:gd name="connsiteX0" fmla="*/ 2216590 w 3558012"/>
                <a:gd name="connsiteY0" fmla="*/ 119204 h 4430163"/>
                <a:gd name="connsiteX1" fmla="*/ 2623996 w 3558012"/>
                <a:gd name="connsiteY1" fmla="*/ 209739 h 4430163"/>
                <a:gd name="connsiteX2" fmla="*/ 3013295 w 3558012"/>
                <a:gd name="connsiteY2" fmla="*/ 707679 h 4430163"/>
                <a:gd name="connsiteX3" fmla="*/ 3230578 w 3558012"/>
                <a:gd name="connsiteY3" fmla="*/ 1033604 h 4430163"/>
                <a:gd name="connsiteX4" fmla="*/ 3475022 w 3558012"/>
                <a:gd name="connsiteY4" fmla="*/ 1622079 h 4430163"/>
                <a:gd name="connsiteX5" fmla="*/ 3556503 w 3558012"/>
                <a:gd name="connsiteY5" fmla="*/ 2373517 h 4430163"/>
                <a:gd name="connsiteX6" fmla="*/ 3465968 w 3558012"/>
                <a:gd name="connsiteY6" fmla="*/ 2971045 h 4430163"/>
                <a:gd name="connsiteX7" fmla="*/ 3149097 w 3558012"/>
                <a:gd name="connsiteY7" fmla="*/ 3631948 h 4430163"/>
                <a:gd name="connsiteX8" fmla="*/ 2759798 w 3558012"/>
                <a:gd name="connsiteY8" fmla="*/ 4084622 h 4430163"/>
                <a:gd name="connsiteX9" fmla="*/ 2506301 w 3558012"/>
                <a:gd name="connsiteY9" fmla="*/ 4310958 h 4430163"/>
                <a:gd name="connsiteX10" fmla="*/ 2035521 w 3558012"/>
                <a:gd name="connsiteY10" fmla="*/ 4392440 h 4430163"/>
                <a:gd name="connsiteX11" fmla="*/ 1284083 w 3558012"/>
                <a:gd name="connsiteY11" fmla="*/ 4084622 h 4430163"/>
                <a:gd name="connsiteX12" fmla="*/ 206721 w 3558012"/>
                <a:gd name="connsiteY12" fmla="*/ 2943885 h 4430163"/>
                <a:gd name="connsiteX13" fmla="*/ 43758 w 3558012"/>
                <a:gd name="connsiteY13" fmla="*/ 2129073 h 4430163"/>
                <a:gd name="connsiteX14" fmla="*/ 134293 w 3558012"/>
                <a:gd name="connsiteY14" fmla="*/ 1287101 h 4430163"/>
                <a:gd name="connsiteX15" fmla="*/ 460218 w 3558012"/>
                <a:gd name="connsiteY15" fmla="*/ 671465 h 4430163"/>
                <a:gd name="connsiteX16" fmla="*/ 1021532 w 3558012"/>
                <a:gd name="connsiteY16" fmla="*/ 264059 h 4430163"/>
                <a:gd name="connsiteX17" fmla="*/ 1628115 w 3558012"/>
                <a:gd name="connsiteY17" fmla="*/ 28669 h 4430163"/>
                <a:gd name="connsiteX18" fmla="*/ 2298071 w 3558012"/>
                <a:gd name="connsiteY18" fmla="*/ 92043 h 4430163"/>
                <a:gd name="connsiteX19" fmla="*/ 2352392 w 3558012"/>
                <a:gd name="connsiteY19" fmla="*/ 110150 h 443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58012" h="4430163">
                  <a:moveTo>
                    <a:pt x="2216590" y="119204"/>
                  </a:moveTo>
                  <a:cubicBezTo>
                    <a:pt x="2353901" y="115432"/>
                    <a:pt x="2491212" y="111660"/>
                    <a:pt x="2623996" y="209739"/>
                  </a:cubicBezTo>
                  <a:cubicBezTo>
                    <a:pt x="2756780" y="307818"/>
                    <a:pt x="2912198" y="570368"/>
                    <a:pt x="3013295" y="707679"/>
                  </a:cubicBezTo>
                  <a:cubicBezTo>
                    <a:pt x="3114392" y="844990"/>
                    <a:pt x="3153624" y="881204"/>
                    <a:pt x="3230578" y="1033604"/>
                  </a:cubicBezTo>
                  <a:cubicBezTo>
                    <a:pt x="3307532" y="1186004"/>
                    <a:pt x="3420701" y="1398760"/>
                    <a:pt x="3475022" y="1622079"/>
                  </a:cubicBezTo>
                  <a:cubicBezTo>
                    <a:pt x="3529343" y="1845398"/>
                    <a:pt x="3558012" y="2148689"/>
                    <a:pt x="3556503" y="2373517"/>
                  </a:cubicBezTo>
                  <a:cubicBezTo>
                    <a:pt x="3554994" y="2598345"/>
                    <a:pt x="3533869" y="2761307"/>
                    <a:pt x="3465968" y="2971045"/>
                  </a:cubicBezTo>
                  <a:cubicBezTo>
                    <a:pt x="3398067" y="3180783"/>
                    <a:pt x="3266792" y="3446352"/>
                    <a:pt x="3149097" y="3631948"/>
                  </a:cubicBezTo>
                  <a:cubicBezTo>
                    <a:pt x="3031402" y="3817544"/>
                    <a:pt x="2866931" y="3971454"/>
                    <a:pt x="2759798" y="4084622"/>
                  </a:cubicBezTo>
                  <a:cubicBezTo>
                    <a:pt x="2652665" y="4197790"/>
                    <a:pt x="2627014" y="4259655"/>
                    <a:pt x="2506301" y="4310958"/>
                  </a:cubicBezTo>
                  <a:cubicBezTo>
                    <a:pt x="2385588" y="4362261"/>
                    <a:pt x="2239224" y="4430163"/>
                    <a:pt x="2035521" y="4392440"/>
                  </a:cubicBezTo>
                  <a:cubicBezTo>
                    <a:pt x="1831818" y="4354717"/>
                    <a:pt x="1588883" y="4326048"/>
                    <a:pt x="1284083" y="4084622"/>
                  </a:cubicBezTo>
                  <a:cubicBezTo>
                    <a:pt x="979283" y="3843196"/>
                    <a:pt x="413442" y="3269810"/>
                    <a:pt x="206721" y="2943885"/>
                  </a:cubicBezTo>
                  <a:cubicBezTo>
                    <a:pt x="0" y="2617960"/>
                    <a:pt x="55829" y="2405204"/>
                    <a:pt x="43758" y="2129073"/>
                  </a:cubicBezTo>
                  <a:cubicBezTo>
                    <a:pt x="31687" y="1852942"/>
                    <a:pt x="64883" y="1530036"/>
                    <a:pt x="134293" y="1287101"/>
                  </a:cubicBezTo>
                  <a:cubicBezTo>
                    <a:pt x="203703" y="1044166"/>
                    <a:pt x="312345" y="841972"/>
                    <a:pt x="460218" y="671465"/>
                  </a:cubicBezTo>
                  <a:cubicBezTo>
                    <a:pt x="608091" y="500958"/>
                    <a:pt x="826883" y="371192"/>
                    <a:pt x="1021532" y="264059"/>
                  </a:cubicBezTo>
                  <a:cubicBezTo>
                    <a:pt x="1216181" y="156926"/>
                    <a:pt x="1415359" y="57338"/>
                    <a:pt x="1628115" y="28669"/>
                  </a:cubicBezTo>
                  <a:cubicBezTo>
                    <a:pt x="1840871" y="0"/>
                    <a:pt x="2177358" y="78463"/>
                    <a:pt x="2298071" y="92043"/>
                  </a:cubicBezTo>
                  <a:cubicBezTo>
                    <a:pt x="2418784" y="105623"/>
                    <a:pt x="2385588" y="107886"/>
                    <a:pt x="2352392" y="110150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419600" y="1752600"/>
              <a:ext cx="2317687" cy="3842442"/>
            </a:xfrm>
            <a:custGeom>
              <a:avLst/>
              <a:gdLst>
                <a:gd name="connsiteX0" fmla="*/ 0 w 2219608"/>
                <a:gd name="connsiteY0" fmla="*/ 0 h 3911097"/>
                <a:gd name="connsiteX1" fmla="*/ 760491 w 2219608"/>
                <a:gd name="connsiteY1" fmla="*/ 153908 h 3911097"/>
                <a:gd name="connsiteX2" fmla="*/ 1656784 w 2219608"/>
                <a:gd name="connsiteY2" fmla="*/ 660903 h 3911097"/>
                <a:gd name="connsiteX3" fmla="*/ 2064190 w 2219608"/>
                <a:gd name="connsiteY3" fmla="*/ 1421394 h 3911097"/>
                <a:gd name="connsiteX4" fmla="*/ 2209046 w 2219608"/>
                <a:gd name="connsiteY4" fmla="*/ 1946495 h 3911097"/>
                <a:gd name="connsiteX5" fmla="*/ 2127565 w 2219608"/>
                <a:gd name="connsiteY5" fmla="*/ 2607398 h 3911097"/>
                <a:gd name="connsiteX6" fmla="*/ 1955549 w 2219608"/>
                <a:gd name="connsiteY6" fmla="*/ 3105338 h 3911097"/>
                <a:gd name="connsiteX7" fmla="*/ 1394234 w 2219608"/>
                <a:gd name="connsiteY7" fmla="*/ 3548958 h 3911097"/>
                <a:gd name="connsiteX8" fmla="*/ 950614 w 2219608"/>
                <a:gd name="connsiteY8" fmla="*/ 3820562 h 3911097"/>
                <a:gd name="connsiteX9" fmla="*/ 344032 w 2219608"/>
                <a:gd name="connsiteY9" fmla="*/ 3911097 h 391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19608" h="3911097">
                  <a:moveTo>
                    <a:pt x="0" y="0"/>
                  </a:moveTo>
                  <a:cubicBezTo>
                    <a:pt x="242180" y="21879"/>
                    <a:pt x="484360" y="43758"/>
                    <a:pt x="760491" y="153908"/>
                  </a:cubicBezTo>
                  <a:cubicBezTo>
                    <a:pt x="1036622" y="264058"/>
                    <a:pt x="1439501" y="449655"/>
                    <a:pt x="1656784" y="660903"/>
                  </a:cubicBezTo>
                  <a:cubicBezTo>
                    <a:pt x="1874067" y="872151"/>
                    <a:pt x="1972146" y="1207129"/>
                    <a:pt x="2064190" y="1421394"/>
                  </a:cubicBezTo>
                  <a:cubicBezTo>
                    <a:pt x="2156234" y="1635659"/>
                    <a:pt x="2198484" y="1748828"/>
                    <a:pt x="2209046" y="1946495"/>
                  </a:cubicBezTo>
                  <a:cubicBezTo>
                    <a:pt x="2219608" y="2144162"/>
                    <a:pt x="2169814" y="2414258"/>
                    <a:pt x="2127565" y="2607398"/>
                  </a:cubicBezTo>
                  <a:cubicBezTo>
                    <a:pt x="2085316" y="2800538"/>
                    <a:pt x="2077771" y="2948411"/>
                    <a:pt x="1955549" y="3105338"/>
                  </a:cubicBezTo>
                  <a:cubicBezTo>
                    <a:pt x="1833327" y="3262265"/>
                    <a:pt x="1561723" y="3429754"/>
                    <a:pt x="1394234" y="3548958"/>
                  </a:cubicBezTo>
                  <a:cubicBezTo>
                    <a:pt x="1226745" y="3668162"/>
                    <a:pt x="1125648" y="3760205"/>
                    <a:pt x="950614" y="3820562"/>
                  </a:cubicBezTo>
                  <a:cubicBezTo>
                    <a:pt x="775580" y="3880919"/>
                    <a:pt x="559806" y="3896008"/>
                    <a:pt x="344032" y="3911097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6553200" y="1219200"/>
              <a:ext cx="16764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5" idx="0"/>
            </p:cNvCxnSpPr>
            <p:nvPr/>
          </p:nvCxnSpPr>
          <p:spPr>
            <a:xfrm rot="16200000" flipV="1">
              <a:off x="6388042" y="3587401"/>
              <a:ext cx="838200" cy="28073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6172200" y="3581400"/>
              <a:ext cx="19812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89435" y="914400"/>
              <a:ext cx="145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Background Class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65635" y="3200400"/>
              <a:ext cx="1172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Atrophy Class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1428" y="5410200"/>
              <a:ext cx="1318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Optic Disc Class</a:t>
              </a:r>
              <a:endParaRPr lang="en-US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381000"/>
            <a:ext cx="861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image part of the retinal fundus image. Retina is the back portion of the eye.</a:t>
            </a:r>
          </a:p>
          <a:p>
            <a:r>
              <a:rPr lang="en-US" sz="1400" b="1" dirty="0" smtClean="0"/>
              <a:t>Task: </a:t>
            </a:r>
            <a:r>
              <a:rPr lang="en-US" sz="1400" b="1" dirty="0" smtClean="0">
                <a:solidFill>
                  <a:srgbClr val="FF0000"/>
                </a:solidFill>
              </a:rPr>
              <a:t>This is an image segmentation problem where you are required to come up with an algorithm which will segment the image into 3 different regions as shown  background class, Atrophy class and optic disc class. The final results should look like as shown in next slide  </a:t>
            </a:r>
          </a:p>
          <a:p>
            <a:r>
              <a:rPr lang="en-US" sz="1400" b="1" dirty="0" smtClean="0"/>
              <a:t>Timeline: 3 days that is 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</a:t>
            </a:r>
            <a:r>
              <a:rPr lang="en-US" sz="1400" b="1" smtClean="0"/>
              <a:t>of June 2017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43000" y="1447800"/>
            <a:ext cx="6553200" cy="5105400"/>
            <a:chOff x="1600200" y="609600"/>
            <a:chExt cx="7497846" cy="5638800"/>
          </a:xfrm>
        </p:grpSpPr>
        <p:pic>
          <p:nvPicPr>
            <p:cNvPr id="2" name="Picture 2" descr="C:\Users\Welcome\Desktop\AdvenioResumesforHire\AssignmentInternshala\Image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2425" y="639763"/>
              <a:ext cx="5897563" cy="5578475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1600200" y="609600"/>
              <a:ext cx="5943600" cy="5638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4419600" y="1752600"/>
              <a:ext cx="2317687" cy="3842442"/>
            </a:xfrm>
            <a:custGeom>
              <a:avLst/>
              <a:gdLst>
                <a:gd name="connsiteX0" fmla="*/ 0 w 2219608"/>
                <a:gd name="connsiteY0" fmla="*/ 0 h 3911097"/>
                <a:gd name="connsiteX1" fmla="*/ 760491 w 2219608"/>
                <a:gd name="connsiteY1" fmla="*/ 153908 h 3911097"/>
                <a:gd name="connsiteX2" fmla="*/ 1656784 w 2219608"/>
                <a:gd name="connsiteY2" fmla="*/ 660903 h 3911097"/>
                <a:gd name="connsiteX3" fmla="*/ 2064190 w 2219608"/>
                <a:gd name="connsiteY3" fmla="*/ 1421394 h 3911097"/>
                <a:gd name="connsiteX4" fmla="*/ 2209046 w 2219608"/>
                <a:gd name="connsiteY4" fmla="*/ 1946495 h 3911097"/>
                <a:gd name="connsiteX5" fmla="*/ 2127565 w 2219608"/>
                <a:gd name="connsiteY5" fmla="*/ 2607398 h 3911097"/>
                <a:gd name="connsiteX6" fmla="*/ 1955549 w 2219608"/>
                <a:gd name="connsiteY6" fmla="*/ 3105338 h 3911097"/>
                <a:gd name="connsiteX7" fmla="*/ 1394234 w 2219608"/>
                <a:gd name="connsiteY7" fmla="*/ 3548958 h 3911097"/>
                <a:gd name="connsiteX8" fmla="*/ 950614 w 2219608"/>
                <a:gd name="connsiteY8" fmla="*/ 3820562 h 3911097"/>
                <a:gd name="connsiteX9" fmla="*/ 344032 w 2219608"/>
                <a:gd name="connsiteY9" fmla="*/ 3911097 h 391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19608" h="3911097">
                  <a:moveTo>
                    <a:pt x="0" y="0"/>
                  </a:moveTo>
                  <a:cubicBezTo>
                    <a:pt x="242180" y="21879"/>
                    <a:pt x="484360" y="43758"/>
                    <a:pt x="760491" y="153908"/>
                  </a:cubicBezTo>
                  <a:cubicBezTo>
                    <a:pt x="1036622" y="264058"/>
                    <a:pt x="1439501" y="449655"/>
                    <a:pt x="1656784" y="660903"/>
                  </a:cubicBezTo>
                  <a:cubicBezTo>
                    <a:pt x="1874067" y="872151"/>
                    <a:pt x="1972146" y="1207129"/>
                    <a:pt x="2064190" y="1421394"/>
                  </a:cubicBezTo>
                  <a:cubicBezTo>
                    <a:pt x="2156234" y="1635659"/>
                    <a:pt x="2198484" y="1748828"/>
                    <a:pt x="2209046" y="1946495"/>
                  </a:cubicBezTo>
                  <a:cubicBezTo>
                    <a:pt x="2219608" y="2144162"/>
                    <a:pt x="2169814" y="2414258"/>
                    <a:pt x="2127565" y="2607398"/>
                  </a:cubicBezTo>
                  <a:cubicBezTo>
                    <a:pt x="2085316" y="2800538"/>
                    <a:pt x="2077771" y="2948411"/>
                    <a:pt x="1955549" y="3105338"/>
                  </a:cubicBezTo>
                  <a:cubicBezTo>
                    <a:pt x="1833327" y="3262265"/>
                    <a:pt x="1561723" y="3429754"/>
                    <a:pt x="1394234" y="3548958"/>
                  </a:cubicBezTo>
                  <a:cubicBezTo>
                    <a:pt x="1226745" y="3668162"/>
                    <a:pt x="1125648" y="3760205"/>
                    <a:pt x="950614" y="3820562"/>
                  </a:cubicBezTo>
                  <a:cubicBezTo>
                    <a:pt x="775580" y="3880919"/>
                    <a:pt x="559806" y="3896008"/>
                    <a:pt x="344032" y="3911097"/>
                  </a:cubicBezTo>
                </a:path>
              </a:pathLst>
            </a:custGeom>
            <a:solidFill>
              <a:schemeClr val="accent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1984218" y="1610008"/>
              <a:ext cx="3558012" cy="4430163"/>
            </a:xfrm>
            <a:custGeom>
              <a:avLst/>
              <a:gdLst>
                <a:gd name="connsiteX0" fmla="*/ 2216590 w 3558012"/>
                <a:gd name="connsiteY0" fmla="*/ 119204 h 4430163"/>
                <a:gd name="connsiteX1" fmla="*/ 2623996 w 3558012"/>
                <a:gd name="connsiteY1" fmla="*/ 209739 h 4430163"/>
                <a:gd name="connsiteX2" fmla="*/ 3013295 w 3558012"/>
                <a:gd name="connsiteY2" fmla="*/ 707679 h 4430163"/>
                <a:gd name="connsiteX3" fmla="*/ 3230578 w 3558012"/>
                <a:gd name="connsiteY3" fmla="*/ 1033604 h 4430163"/>
                <a:gd name="connsiteX4" fmla="*/ 3475022 w 3558012"/>
                <a:gd name="connsiteY4" fmla="*/ 1622079 h 4430163"/>
                <a:gd name="connsiteX5" fmla="*/ 3556503 w 3558012"/>
                <a:gd name="connsiteY5" fmla="*/ 2373517 h 4430163"/>
                <a:gd name="connsiteX6" fmla="*/ 3465968 w 3558012"/>
                <a:gd name="connsiteY6" fmla="*/ 2971045 h 4430163"/>
                <a:gd name="connsiteX7" fmla="*/ 3149097 w 3558012"/>
                <a:gd name="connsiteY7" fmla="*/ 3631948 h 4430163"/>
                <a:gd name="connsiteX8" fmla="*/ 2759798 w 3558012"/>
                <a:gd name="connsiteY8" fmla="*/ 4084622 h 4430163"/>
                <a:gd name="connsiteX9" fmla="*/ 2506301 w 3558012"/>
                <a:gd name="connsiteY9" fmla="*/ 4310958 h 4430163"/>
                <a:gd name="connsiteX10" fmla="*/ 2035521 w 3558012"/>
                <a:gd name="connsiteY10" fmla="*/ 4392440 h 4430163"/>
                <a:gd name="connsiteX11" fmla="*/ 1284083 w 3558012"/>
                <a:gd name="connsiteY11" fmla="*/ 4084622 h 4430163"/>
                <a:gd name="connsiteX12" fmla="*/ 206721 w 3558012"/>
                <a:gd name="connsiteY12" fmla="*/ 2943885 h 4430163"/>
                <a:gd name="connsiteX13" fmla="*/ 43758 w 3558012"/>
                <a:gd name="connsiteY13" fmla="*/ 2129073 h 4430163"/>
                <a:gd name="connsiteX14" fmla="*/ 134293 w 3558012"/>
                <a:gd name="connsiteY14" fmla="*/ 1287101 h 4430163"/>
                <a:gd name="connsiteX15" fmla="*/ 460218 w 3558012"/>
                <a:gd name="connsiteY15" fmla="*/ 671465 h 4430163"/>
                <a:gd name="connsiteX16" fmla="*/ 1021532 w 3558012"/>
                <a:gd name="connsiteY16" fmla="*/ 264059 h 4430163"/>
                <a:gd name="connsiteX17" fmla="*/ 1628115 w 3558012"/>
                <a:gd name="connsiteY17" fmla="*/ 28669 h 4430163"/>
                <a:gd name="connsiteX18" fmla="*/ 2298071 w 3558012"/>
                <a:gd name="connsiteY18" fmla="*/ 92043 h 4430163"/>
                <a:gd name="connsiteX19" fmla="*/ 2352392 w 3558012"/>
                <a:gd name="connsiteY19" fmla="*/ 110150 h 443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58012" h="4430163">
                  <a:moveTo>
                    <a:pt x="2216590" y="119204"/>
                  </a:moveTo>
                  <a:cubicBezTo>
                    <a:pt x="2353901" y="115432"/>
                    <a:pt x="2491212" y="111660"/>
                    <a:pt x="2623996" y="209739"/>
                  </a:cubicBezTo>
                  <a:cubicBezTo>
                    <a:pt x="2756780" y="307818"/>
                    <a:pt x="2912198" y="570368"/>
                    <a:pt x="3013295" y="707679"/>
                  </a:cubicBezTo>
                  <a:cubicBezTo>
                    <a:pt x="3114392" y="844990"/>
                    <a:pt x="3153624" y="881204"/>
                    <a:pt x="3230578" y="1033604"/>
                  </a:cubicBezTo>
                  <a:cubicBezTo>
                    <a:pt x="3307532" y="1186004"/>
                    <a:pt x="3420701" y="1398760"/>
                    <a:pt x="3475022" y="1622079"/>
                  </a:cubicBezTo>
                  <a:cubicBezTo>
                    <a:pt x="3529343" y="1845398"/>
                    <a:pt x="3558012" y="2148689"/>
                    <a:pt x="3556503" y="2373517"/>
                  </a:cubicBezTo>
                  <a:cubicBezTo>
                    <a:pt x="3554994" y="2598345"/>
                    <a:pt x="3533869" y="2761307"/>
                    <a:pt x="3465968" y="2971045"/>
                  </a:cubicBezTo>
                  <a:cubicBezTo>
                    <a:pt x="3398067" y="3180783"/>
                    <a:pt x="3266792" y="3446352"/>
                    <a:pt x="3149097" y="3631948"/>
                  </a:cubicBezTo>
                  <a:cubicBezTo>
                    <a:pt x="3031402" y="3817544"/>
                    <a:pt x="2866931" y="3971454"/>
                    <a:pt x="2759798" y="4084622"/>
                  </a:cubicBezTo>
                  <a:cubicBezTo>
                    <a:pt x="2652665" y="4197790"/>
                    <a:pt x="2627014" y="4259655"/>
                    <a:pt x="2506301" y="4310958"/>
                  </a:cubicBezTo>
                  <a:cubicBezTo>
                    <a:pt x="2385588" y="4362261"/>
                    <a:pt x="2239224" y="4430163"/>
                    <a:pt x="2035521" y="4392440"/>
                  </a:cubicBezTo>
                  <a:cubicBezTo>
                    <a:pt x="1831818" y="4354717"/>
                    <a:pt x="1588883" y="4326048"/>
                    <a:pt x="1284083" y="4084622"/>
                  </a:cubicBezTo>
                  <a:cubicBezTo>
                    <a:pt x="979283" y="3843196"/>
                    <a:pt x="413442" y="3269810"/>
                    <a:pt x="206721" y="2943885"/>
                  </a:cubicBezTo>
                  <a:cubicBezTo>
                    <a:pt x="0" y="2617960"/>
                    <a:pt x="55829" y="2405204"/>
                    <a:pt x="43758" y="2129073"/>
                  </a:cubicBezTo>
                  <a:cubicBezTo>
                    <a:pt x="31687" y="1852942"/>
                    <a:pt x="64883" y="1530036"/>
                    <a:pt x="134293" y="1287101"/>
                  </a:cubicBezTo>
                  <a:cubicBezTo>
                    <a:pt x="203703" y="1044166"/>
                    <a:pt x="312345" y="841972"/>
                    <a:pt x="460218" y="671465"/>
                  </a:cubicBezTo>
                  <a:cubicBezTo>
                    <a:pt x="608091" y="500958"/>
                    <a:pt x="826883" y="371192"/>
                    <a:pt x="1021532" y="264059"/>
                  </a:cubicBezTo>
                  <a:cubicBezTo>
                    <a:pt x="1216181" y="156926"/>
                    <a:pt x="1415359" y="57338"/>
                    <a:pt x="1628115" y="28669"/>
                  </a:cubicBezTo>
                  <a:cubicBezTo>
                    <a:pt x="1840871" y="0"/>
                    <a:pt x="2177358" y="78463"/>
                    <a:pt x="2298071" y="92043"/>
                  </a:cubicBezTo>
                  <a:cubicBezTo>
                    <a:pt x="2418784" y="105623"/>
                    <a:pt x="2385588" y="107886"/>
                    <a:pt x="2352392" y="110150"/>
                  </a:cubicBezTo>
                </a:path>
              </a:pathLst>
            </a:custGeom>
            <a:solidFill>
              <a:srgbClr val="FFC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6781800" y="1295400"/>
              <a:ext cx="1524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>
              <a:off x="5181600" y="4038600"/>
              <a:ext cx="32004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6248400" y="3657600"/>
              <a:ext cx="1828800" cy="7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67600" y="914400"/>
              <a:ext cx="1630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Background Class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03230" y="5638800"/>
              <a:ext cx="1475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Optic Disc Class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03230" y="3733800"/>
              <a:ext cx="1308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Atrophy Class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Masusumi Acharyya</dc:creator>
  <cp:lastModifiedBy>Masusumi Acharyya</cp:lastModifiedBy>
  <cp:revision>4</cp:revision>
  <dcterms:created xsi:type="dcterms:W3CDTF">2006-08-16T00:00:00Z</dcterms:created>
  <dcterms:modified xsi:type="dcterms:W3CDTF">2017-05-31T11:28:23Z</dcterms:modified>
</cp:coreProperties>
</file>