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4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" y="727"/>
            <a:ext cx="10079266" cy="75589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655" y="648985"/>
            <a:ext cx="91004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242" y="1788379"/>
            <a:ext cx="9051315" cy="298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g49z76cLw&amp;t=1215s" TargetMode="External"/><Relationship Id="rId2" Type="http://schemas.openxmlformats.org/officeDocument/2006/relationships/hyperlink" Target="https://pygam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6xMBig-pP4&amp;list=PLzMcBGfZo4-lp3jAExUCewBfMx3UZFkh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37" y="638902"/>
            <a:ext cx="462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Flappy</a:t>
            </a:r>
            <a:r>
              <a:rPr spc="-30" dirty="0"/>
              <a:t> </a:t>
            </a:r>
            <a:r>
              <a:rPr spc="-5" dirty="0"/>
              <a:t>Bird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5" dirty="0"/>
              <a:t>Pygame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935" y="2127138"/>
            <a:ext cx="58216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 marR="5080" indent="-94869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Project on </a:t>
            </a:r>
            <a:r>
              <a:rPr sz="3200" spc="-10" dirty="0">
                <a:latin typeface="Arial MT"/>
                <a:cs typeface="Arial MT"/>
              </a:rPr>
              <a:t>Flappy </a:t>
            </a:r>
            <a:r>
              <a:rPr sz="3200" spc="-5" dirty="0">
                <a:latin typeface="Arial MT"/>
                <a:cs typeface="Arial MT"/>
              </a:rPr>
              <a:t>Bird in </a:t>
            </a:r>
            <a:r>
              <a:rPr sz="3200" spc="-10" dirty="0">
                <a:latin typeface="Arial MT"/>
                <a:cs typeface="Arial MT"/>
              </a:rPr>
              <a:t>Python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Pygame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Module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55" y="4990950"/>
            <a:ext cx="2200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Submitted</a:t>
            </a:r>
            <a:r>
              <a:rPr sz="2800" u="heavy" spc="-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55" y="5783303"/>
            <a:ext cx="4284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8365" algn="l"/>
              </a:tabLst>
            </a:pPr>
            <a:r>
              <a:rPr lang="en-IN" sz="2400" spc="-5" dirty="0">
                <a:latin typeface="Arial MT"/>
                <a:cs typeface="Arial MT"/>
              </a:rPr>
              <a:t>Ritika </a:t>
            </a:r>
            <a:r>
              <a:rPr lang="en-IN" sz="2400" spc="-5" dirty="0" err="1">
                <a:latin typeface="Arial MT"/>
                <a:cs typeface="Arial MT"/>
              </a:rPr>
              <a:t>Kumari</a:t>
            </a:r>
            <a:r>
              <a:rPr lang="en-IN" sz="2400" spc="-5" dirty="0">
                <a:latin typeface="Arial MT"/>
                <a:cs typeface="Arial MT"/>
              </a:rPr>
              <a:t>    00635304421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655" y="6149063"/>
            <a:ext cx="4269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1855" algn="l"/>
              </a:tabLst>
            </a:pPr>
            <a:r>
              <a:rPr lang="en-IN" sz="2400" spc="-5" dirty="0">
                <a:latin typeface="Arial MT"/>
                <a:cs typeface="Arial MT"/>
              </a:rPr>
              <a:t>Saurav Gupta   02911604421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301" y="5185349"/>
            <a:ext cx="363156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Submitted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:</a:t>
            </a:r>
            <a:endParaRPr sz="28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endParaRPr lang="en-IN" sz="2400" spc="-1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lang="en-IN" sz="2400" spc="-10" dirty="0">
                <a:latin typeface="Arial MT"/>
                <a:cs typeface="Arial MT"/>
              </a:rPr>
              <a:t>Mr. Uttam Sir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673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</a:t>
            </a:r>
            <a:r>
              <a:rPr spc="-15" dirty="0"/>
              <a:t> </a:t>
            </a:r>
            <a:r>
              <a:rPr spc="-5" dirty="0"/>
              <a:t>faced</a:t>
            </a:r>
            <a:r>
              <a:rPr spc="-15" dirty="0"/>
              <a:t> </a:t>
            </a:r>
            <a:r>
              <a:rPr spc="-5" dirty="0"/>
              <a:t>during</a:t>
            </a:r>
            <a:r>
              <a:rPr spc="-1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8601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833904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4806978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302" y="1788379"/>
            <a:ext cx="8352790" cy="373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hard</a:t>
            </a:r>
            <a:r>
              <a:rPr sz="2600" spc="-5" dirty="0">
                <a:latin typeface="Arial MT"/>
                <a:cs typeface="Arial MT"/>
              </a:rPr>
              <a:t> for</a:t>
            </a:r>
            <a:r>
              <a:rPr sz="2600" dirty="0">
                <a:latin typeface="Arial MT"/>
                <a:cs typeface="Arial MT"/>
              </a:rPr>
              <a:t> us </a:t>
            </a:r>
            <a:r>
              <a:rPr sz="2600" spc="-5" dirty="0">
                <a:latin typeface="Arial MT"/>
                <a:cs typeface="Arial MT"/>
              </a:rPr>
              <a:t>to manipulate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background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images,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bird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image</a:t>
            </a:r>
            <a:r>
              <a:rPr sz="2600" spc="-5" dirty="0">
                <a:latin typeface="Arial MT"/>
                <a:cs typeface="Arial MT"/>
              </a:rPr>
              <a:t> according to</a:t>
            </a:r>
            <a:r>
              <a:rPr sz="2600" dirty="0">
                <a:latin typeface="Arial MT"/>
                <a:cs typeface="Arial MT"/>
              </a:rPr>
              <a:t> our needs.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415"/>
              </a:spcBef>
            </a:pPr>
            <a:r>
              <a:rPr sz="2600" dirty="0">
                <a:latin typeface="Arial MT"/>
                <a:cs typeface="Arial MT"/>
              </a:rPr>
              <a:t>When expanding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screen size, </a:t>
            </a:r>
            <a:r>
              <a:rPr sz="2600" spc="-5" dirty="0">
                <a:latin typeface="Arial MT"/>
                <a:cs typeface="Arial MT"/>
              </a:rPr>
              <a:t>the images </a:t>
            </a:r>
            <a:r>
              <a:rPr sz="2600" dirty="0">
                <a:latin typeface="Arial MT"/>
                <a:cs typeface="Arial MT"/>
              </a:rPr>
              <a:t>seem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be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distorted.</a:t>
            </a:r>
            <a:endParaRPr sz="2600">
              <a:latin typeface="Arial MT"/>
              <a:cs typeface="Arial MT"/>
            </a:endParaRPr>
          </a:p>
          <a:p>
            <a:pPr marL="12700" marR="577850">
              <a:lnSpc>
                <a:spcPct val="100000"/>
              </a:lnSpc>
              <a:spcBef>
                <a:spcPts val="1435"/>
              </a:spcBef>
            </a:pPr>
            <a:r>
              <a:rPr sz="2600" dirty="0">
                <a:latin typeface="Arial MT"/>
                <a:cs typeface="Arial MT"/>
              </a:rPr>
              <a:t>The game </a:t>
            </a:r>
            <a:r>
              <a:rPr sz="2600" spc="-5" dirty="0">
                <a:latin typeface="Arial MT"/>
                <a:cs typeface="Arial MT"/>
              </a:rPr>
              <a:t>is platform </a:t>
            </a:r>
            <a:r>
              <a:rPr sz="2600" dirty="0">
                <a:latin typeface="Arial MT"/>
                <a:cs typeface="Arial MT"/>
              </a:rPr>
              <a:t>dependent, </a:t>
            </a:r>
            <a:r>
              <a:rPr sz="2600" spc="5" dirty="0">
                <a:latin typeface="Arial MT"/>
                <a:cs typeface="Arial MT"/>
              </a:rPr>
              <a:t>we </a:t>
            </a:r>
            <a:r>
              <a:rPr sz="2600" spc="-5" dirty="0">
                <a:latin typeface="Arial MT"/>
                <a:cs typeface="Arial MT"/>
              </a:rPr>
              <a:t>couldn’t </a:t>
            </a:r>
            <a:r>
              <a:rPr sz="2600" dirty="0">
                <a:latin typeface="Arial MT"/>
                <a:cs typeface="Arial MT"/>
              </a:rPr>
              <a:t>make </a:t>
            </a:r>
            <a:r>
              <a:rPr sz="2600" spc="-5" dirty="0">
                <a:latin typeface="Arial MT"/>
                <a:cs typeface="Arial MT"/>
              </a:rPr>
              <a:t>it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cross-platform.</a:t>
            </a:r>
            <a:endParaRPr sz="2600">
              <a:latin typeface="Arial MT"/>
              <a:cs typeface="Arial MT"/>
            </a:endParaRPr>
          </a:p>
          <a:p>
            <a:pPr marL="12700" marR="268605">
              <a:lnSpc>
                <a:spcPct val="100000"/>
              </a:lnSpc>
              <a:spcBef>
                <a:spcPts val="1415"/>
              </a:spcBef>
            </a:pPr>
            <a:r>
              <a:rPr sz="2600" spc="-5" dirty="0">
                <a:latin typeface="Arial MT"/>
                <a:cs typeface="Arial MT"/>
              </a:rPr>
              <a:t>While </a:t>
            </a:r>
            <a:r>
              <a:rPr sz="2600" dirty="0">
                <a:latin typeface="Arial MT"/>
                <a:cs typeface="Arial MT"/>
              </a:rPr>
              <a:t>making </a:t>
            </a:r>
            <a:r>
              <a:rPr sz="2600" spc="-5" dirty="0">
                <a:latin typeface="Arial MT"/>
                <a:cs typeface="Arial MT"/>
              </a:rPr>
              <a:t>it </a:t>
            </a:r>
            <a:r>
              <a:rPr sz="2600" dirty="0">
                <a:latin typeface="Arial MT"/>
                <a:cs typeface="Arial MT"/>
              </a:rPr>
              <a:t>executable on one OS, </a:t>
            </a:r>
            <a:r>
              <a:rPr sz="2600" spc="-5" dirty="0">
                <a:latin typeface="Arial MT"/>
                <a:cs typeface="Arial MT"/>
              </a:rPr>
              <a:t>it won’t </a:t>
            </a:r>
            <a:r>
              <a:rPr sz="2600" dirty="0">
                <a:latin typeface="Arial MT"/>
                <a:cs typeface="Arial MT"/>
              </a:rPr>
              <a:t>work on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564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Future</a:t>
            </a:r>
            <a:r>
              <a:rPr spc="-75" dirty="0"/>
              <a:t> </a:t>
            </a:r>
            <a:r>
              <a:rPr spc="-5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8601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302" y="1788379"/>
            <a:ext cx="7364730" cy="179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current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version</a:t>
            </a:r>
            <a:r>
              <a:rPr sz="2600" dirty="0">
                <a:latin typeface="Arial MT"/>
                <a:cs typeface="Arial MT"/>
              </a:rPr>
              <a:t> 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our</a:t>
            </a:r>
            <a:r>
              <a:rPr sz="2600" spc="-5" dirty="0">
                <a:latin typeface="Arial MT"/>
                <a:cs typeface="Arial MT"/>
              </a:rPr>
              <a:t> project is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offline, </a:t>
            </a:r>
            <a:r>
              <a:rPr sz="2600" spc="-5" dirty="0">
                <a:latin typeface="Arial MT"/>
                <a:cs typeface="Arial MT"/>
              </a:rPr>
              <a:t>we </a:t>
            </a:r>
            <a:r>
              <a:rPr sz="2600" dirty="0">
                <a:latin typeface="Arial MT"/>
                <a:cs typeface="Arial MT"/>
              </a:rPr>
              <a:t>are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planning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make</a:t>
            </a:r>
            <a:r>
              <a:rPr sz="2600" spc="-5" dirty="0">
                <a:latin typeface="Arial MT"/>
                <a:cs typeface="Arial MT"/>
              </a:rPr>
              <a:t> it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online.</a:t>
            </a:r>
            <a:endParaRPr sz="2600" dirty="0">
              <a:latin typeface="Arial MT"/>
              <a:cs typeface="Arial MT"/>
            </a:endParaRPr>
          </a:p>
          <a:p>
            <a:pPr marL="12700" marR="292735">
              <a:lnSpc>
                <a:spcPct val="100000"/>
              </a:lnSpc>
              <a:spcBef>
                <a:spcPts val="1415"/>
              </a:spcBef>
            </a:pPr>
            <a:r>
              <a:rPr sz="2600" spc="-25" dirty="0">
                <a:latin typeface="Arial MT"/>
                <a:cs typeface="Arial MT"/>
              </a:rPr>
              <a:t>We </a:t>
            </a:r>
            <a:r>
              <a:rPr sz="2600" dirty="0">
                <a:latin typeface="Arial MT"/>
                <a:cs typeface="Arial MT"/>
              </a:rPr>
              <a:t>are </a:t>
            </a:r>
            <a:r>
              <a:rPr sz="2600" spc="-5" dirty="0">
                <a:latin typeface="Arial MT"/>
                <a:cs typeface="Arial MT"/>
              </a:rPr>
              <a:t>planning to </a:t>
            </a:r>
            <a:r>
              <a:rPr sz="2600" dirty="0">
                <a:latin typeface="Arial MT"/>
                <a:cs typeface="Arial MT"/>
              </a:rPr>
              <a:t>add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global leader boards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functionality</a:t>
            </a:r>
            <a:r>
              <a:rPr sz="2600" dirty="0">
                <a:latin typeface="Arial MT"/>
                <a:cs typeface="Arial MT"/>
              </a:rPr>
              <a:t> so that</a:t>
            </a:r>
            <a:r>
              <a:rPr sz="2600" spc="-5" dirty="0">
                <a:latin typeface="Arial MT"/>
                <a:cs typeface="Arial MT"/>
              </a:rPr>
              <a:t> players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compete </a:t>
            </a:r>
            <a:r>
              <a:rPr sz="2600" spc="-5" dirty="0">
                <a:latin typeface="Arial MT"/>
                <a:cs typeface="Arial MT"/>
              </a:rPr>
              <a:t>online.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36535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0" y="1571625"/>
            <a:ext cx="905131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75565">
              <a:lnSpc>
                <a:spcPct val="100000"/>
              </a:lnSpc>
              <a:spcBef>
                <a:spcPts val="100"/>
              </a:spcBef>
            </a:pPr>
            <a:r>
              <a:rPr dirty="0"/>
              <a:t>Flappy </a:t>
            </a:r>
            <a:r>
              <a:rPr spc="-5" dirty="0"/>
              <a:t>Bird </a:t>
            </a:r>
            <a:r>
              <a:rPr dirty="0"/>
              <a:t>can be created using any </a:t>
            </a:r>
            <a:r>
              <a:rPr spc="-5" dirty="0"/>
              <a:t>programming </a:t>
            </a:r>
            <a:r>
              <a:rPr dirty="0"/>
              <a:t> language. </a:t>
            </a:r>
            <a:r>
              <a:rPr spc="-25" dirty="0"/>
              <a:t>We </a:t>
            </a:r>
            <a:r>
              <a:rPr dirty="0"/>
              <a:t>chose the Python language, pygame </a:t>
            </a:r>
            <a:r>
              <a:rPr spc="5" dirty="0"/>
              <a:t> </a:t>
            </a:r>
            <a:r>
              <a:rPr dirty="0"/>
              <a:t>module</a:t>
            </a:r>
            <a:r>
              <a:rPr spc="-5" dirty="0"/>
              <a:t> </a:t>
            </a:r>
            <a:r>
              <a:rPr dirty="0"/>
              <a:t>because</a:t>
            </a:r>
            <a:r>
              <a:rPr spc="-5" dirty="0"/>
              <a:t> it</a:t>
            </a:r>
            <a:r>
              <a:rPr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easy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use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is</a:t>
            </a:r>
            <a:r>
              <a:rPr dirty="0"/>
              <a:t> easy</a:t>
            </a:r>
            <a:r>
              <a:rPr spc="-5" dirty="0"/>
              <a:t> to</a:t>
            </a:r>
            <a:r>
              <a:rPr spc="5" dirty="0"/>
              <a:t> </a:t>
            </a:r>
            <a:r>
              <a:rPr spc="-5" dirty="0"/>
              <a:t>implement </a:t>
            </a:r>
            <a:r>
              <a:rPr spc="-705" dirty="0"/>
              <a:t> </a:t>
            </a:r>
            <a:r>
              <a:rPr dirty="0"/>
              <a:t>game</a:t>
            </a:r>
            <a:r>
              <a:rPr spc="5" dirty="0"/>
              <a:t> </a:t>
            </a:r>
            <a:r>
              <a:rPr spc="-5" dirty="0"/>
              <a:t>logic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pygame.</a:t>
            </a:r>
          </a:p>
          <a:p>
            <a:pPr marL="419734" marR="5080">
              <a:lnSpc>
                <a:spcPct val="100200"/>
              </a:lnSpc>
              <a:spcBef>
                <a:spcPts val="1420"/>
              </a:spcBef>
            </a:pPr>
            <a:r>
              <a:rPr dirty="0"/>
              <a:t>Our project </a:t>
            </a:r>
            <a:r>
              <a:rPr spc="-5" dirty="0"/>
              <a:t>is </a:t>
            </a:r>
            <a:r>
              <a:rPr dirty="0"/>
              <a:t>2D game, as pygame </a:t>
            </a:r>
            <a:r>
              <a:rPr spc="-5" dirty="0"/>
              <a:t>is </a:t>
            </a:r>
            <a:r>
              <a:rPr dirty="0"/>
              <a:t>specifically made for </a:t>
            </a:r>
            <a:r>
              <a:rPr spc="-710" dirty="0"/>
              <a:t> </a:t>
            </a:r>
            <a:r>
              <a:rPr dirty="0"/>
              <a:t>2D</a:t>
            </a:r>
            <a:r>
              <a:rPr spc="-10" dirty="0"/>
              <a:t> </a:t>
            </a:r>
            <a:r>
              <a:rPr dirty="0"/>
              <a:t>games</a:t>
            </a:r>
            <a:r>
              <a:rPr spc="5" dirty="0"/>
              <a:t> </a:t>
            </a:r>
            <a:r>
              <a:rPr spc="-5" dirty="0"/>
              <a:t>it</a:t>
            </a:r>
            <a:r>
              <a:rPr spc="-10" dirty="0"/>
              <a:t> </a:t>
            </a:r>
            <a:r>
              <a:rPr dirty="0"/>
              <a:t>was</a:t>
            </a:r>
            <a:r>
              <a:rPr spc="5" dirty="0"/>
              <a:t> </a:t>
            </a:r>
            <a:r>
              <a:rPr dirty="0"/>
              <a:t>easy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5" dirty="0"/>
              <a:t>us </a:t>
            </a:r>
            <a:r>
              <a:rPr spc="-5" dirty="0"/>
              <a:t>to create</a:t>
            </a:r>
            <a:r>
              <a:rPr spc="5" dirty="0"/>
              <a:t> </a:t>
            </a:r>
            <a:r>
              <a:rPr spc="-5" dirty="0"/>
              <a:t>flappy </a:t>
            </a:r>
            <a:r>
              <a:rPr dirty="0"/>
              <a:t>bird</a:t>
            </a:r>
            <a:r>
              <a:rPr spc="-5" dirty="0"/>
              <a:t> with its </a:t>
            </a:r>
            <a:r>
              <a:rPr dirty="0"/>
              <a:t> </a:t>
            </a:r>
            <a:r>
              <a:rPr spc="-5" dirty="0"/>
              <a:t>user-friendly</a:t>
            </a:r>
            <a:r>
              <a:rPr dirty="0"/>
              <a:t> modules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methods.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37325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90" dirty="0"/>
              <a:t> </a:t>
            </a:r>
            <a:r>
              <a:rPr spc="-5" dirty="0"/>
              <a:t>Snapshots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5" t="16456" r="40783" b="20201"/>
          <a:stretch/>
        </p:blipFill>
        <p:spPr>
          <a:xfrm>
            <a:off x="494195" y="1724025"/>
            <a:ext cx="2743200" cy="5375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6" t="16456" r="40782" b="20244"/>
          <a:stretch/>
        </p:blipFill>
        <p:spPr>
          <a:xfrm>
            <a:off x="3567236" y="1724025"/>
            <a:ext cx="2745023" cy="5375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6" t="16456" r="40782" b="20244"/>
          <a:stretch/>
        </p:blipFill>
        <p:spPr>
          <a:xfrm>
            <a:off x="6642100" y="1724025"/>
            <a:ext cx="2745022" cy="5375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4637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04045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3948382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4525102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302" y="1608163"/>
            <a:ext cx="8556625" cy="530594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https://pygame.org/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600" spc="-5" dirty="0">
                <a:latin typeface="Arial MT"/>
                <a:cs typeface="Arial MT"/>
              </a:rPr>
              <a:t>Learning </a:t>
            </a:r>
            <a:r>
              <a:rPr sz="2600" dirty="0">
                <a:latin typeface="Arial MT"/>
                <a:cs typeface="Arial MT"/>
              </a:rPr>
              <a:t>pygame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making</a:t>
            </a:r>
            <a:r>
              <a:rPr sz="2600" spc="-5" dirty="0">
                <a:latin typeface="Arial MT"/>
                <a:cs typeface="Arial MT"/>
              </a:rPr>
              <a:t> flappybird </a:t>
            </a:r>
            <a:r>
              <a:rPr sz="2600" dirty="0">
                <a:latin typeface="Arial MT"/>
                <a:cs typeface="Arial MT"/>
              </a:rPr>
              <a:t>–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Clear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</a:p>
          <a:p>
            <a:pPr marL="12700" marR="5080">
              <a:lnSpc>
                <a:spcPts val="2610"/>
              </a:lnSpc>
              <a:spcBef>
                <a:spcPts val="1935"/>
              </a:spcBef>
            </a:pPr>
            <a:r>
              <a:rPr sz="2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https://www.youtube.com/watch?v=UZg49z76cLw&amp;t=1215 </a:t>
            </a:r>
            <a:r>
              <a:rPr sz="2600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s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600" spc="-70" dirty="0">
                <a:latin typeface="Arial MT"/>
                <a:cs typeface="Arial MT"/>
              </a:rPr>
              <a:t>Tech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Tim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–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Pygame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programming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tutorials</a:t>
            </a:r>
            <a:endParaRPr sz="2600" dirty="0"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sz="2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https://www.youtube.com/watch?v=i6xMBig-pP4&amp;list=PLz </a:t>
            </a:r>
            <a:r>
              <a:rPr sz="2600" spc="-7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McBGfZo4-lp3jAExUCewBfMx3UZFkh5</a:t>
            </a:r>
            <a:endParaRPr lang="en-US" sz="2600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 MT"/>
              <a:cs typeface="Arial MT"/>
            </a:endParaRP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US" sz="2600" dirty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Code with Harry - </a:t>
            </a:r>
            <a:r>
              <a:rPr lang="en-IN" sz="2600" dirty="0" err="1">
                <a:latin typeface="Arial MT"/>
                <a:cs typeface="Arial MT"/>
              </a:rPr>
              <a:t>Pygame</a:t>
            </a:r>
            <a:r>
              <a:rPr lang="en-IN" sz="2600" spc="-10" dirty="0">
                <a:latin typeface="Arial MT"/>
                <a:cs typeface="Arial MT"/>
              </a:rPr>
              <a:t> </a:t>
            </a:r>
            <a:r>
              <a:rPr lang="en-IN" sz="2600" spc="-5" dirty="0">
                <a:latin typeface="Arial MT"/>
                <a:cs typeface="Arial MT"/>
              </a:rPr>
              <a:t>programming</a:t>
            </a:r>
            <a:r>
              <a:rPr lang="en-IN" sz="2600" spc="10" dirty="0">
                <a:latin typeface="Arial MT"/>
                <a:cs typeface="Arial MT"/>
              </a:rPr>
              <a:t> </a:t>
            </a:r>
            <a:r>
              <a:rPr lang="en-IN" sz="2600" spc="-5" dirty="0">
                <a:latin typeface="Arial MT"/>
                <a:cs typeface="Arial MT"/>
              </a:rPr>
              <a:t>tutorials</a:t>
            </a: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r>
              <a:rPr lang="en-IN" sz="2600" dirty="0">
                <a:solidFill>
                  <a:srgbClr val="3333FF"/>
                </a:solidFill>
                <a:latin typeface="Arial MT"/>
                <a:cs typeface="Arial MT"/>
              </a:rPr>
              <a:t>https://youtu.be/itB6VsP5UnA</a:t>
            </a:r>
          </a:p>
          <a:p>
            <a:pPr marL="12700" marR="101600">
              <a:lnSpc>
                <a:spcPts val="2600"/>
              </a:lnSpc>
              <a:spcBef>
                <a:spcPts val="1939"/>
              </a:spcBef>
            </a:pPr>
            <a:endParaRPr sz="2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300" y="5431590"/>
            <a:ext cx="136525" cy="781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3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8601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833904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Flappy </a:t>
            </a:r>
            <a:r>
              <a:rPr spc="-5" dirty="0"/>
              <a:t>Bird is </a:t>
            </a:r>
            <a:r>
              <a:rPr dirty="0"/>
              <a:t>an arcade based </a:t>
            </a:r>
            <a:r>
              <a:rPr spc="-5" dirty="0"/>
              <a:t>mobile </a:t>
            </a:r>
            <a:r>
              <a:rPr dirty="0"/>
              <a:t>game developed by </a:t>
            </a:r>
            <a:r>
              <a:rPr spc="-710" dirty="0"/>
              <a:t> </a:t>
            </a:r>
            <a:r>
              <a:rPr spc="-5" dirty="0"/>
              <a:t>Dong</a:t>
            </a:r>
            <a:r>
              <a:rPr spc="5" dirty="0"/>
              <a:t> </a:t>
            </a:r>
            <a:r>
              <a:rPr dirty="0"/>
              <a:t>Nyugen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2013</a:t>
            </a:r>
            <a:r>
              <a:rPr spc="-10" dirty="0"/>
              <a:t> </a:t>
            </a:r>
            <a:r>
              <a:rPr spc="-50" dirty="0"/>
              <a:t>May.</a:t>
            </a:r>
          </a:p>
          <a:p>
            <a:pPr marL="419734" marR="1240155">
              <a:lnSpc>
                <a:spcPct val="100000"/>
              </a:lnSpc>
              <a:spcBef>
                <a:spcPts val="1415"/>
              </a:spcBef>
            </a:pPr>
            <a:r>
              <a:rPr spc="-5" dirty="0"/>
              <a:t>It was </a:t>
            </a:r>
            <a:r>
              <a:rPr dirty="0"/>
              <a:t>released </a:t>
            </a:r>
            <a:r>
              <a:rPr spc="-5" dirty="0"/>
              <a:t>in </a:t>
            </a:r>
            <a:r>
              <a:rPr dirty="0"/>
              <a:t>May 2013 but got sudden </a:t>
            </a:r>
            <a:r>
              <a:rPr spc="-5" dirty="0"/>
              <a:t>rise in </a:t>
            </a:r>
            <a:r>
              <a:rPr spc="-710" dirty="0"/>
              <a:t> </a:t>
            </a:r>
            <a:r>
              <a:rPr spc="-5" dirty="0"/>
              <a:t>popularity in </a:t>
            </a:r>
            <a:r>
              <a:rPr dirty="0"/>
              <a:t>2014.</a:t>
            </a:r>
          </a:p>
          <a:p>
            <a:pPr marL="419734" marR="49530">
              <a:lnSpc>
                <a:spcPct val="100000"/>
              </a:lnSpc>
              <a:spcBef>
                <a:spcPts val="1435"/>
              </a:spcBef>
            </a:pPr>
            <a:r>
              <a:rPr spc="-5" dirty="0"/>
              <a:t>It was </a:t>
            </a:r>
            <a:r>
              <a:rPr dirty="0"/>
              <a:t>designed </a:t>
            </a:r>
            <a:r>
              <a:rPr spc="-5" dirty="0"/>
              <a:t>for </a:t>
            </a:r>
            <a:r>
              <a:rPr dirty="0"/>
              <a:t>iOS at </a:t>
            </a:r>
            <a:r>
              <a:rPr spc="-5" dirty="0"/>
              <a:t>first </a:t>
            </a:r>
            <a:r>
              <a:rPr dirty="0"/>
              <a:t>but was adapted as </a:t>
            </a:r>
            <a:r>
              <a:rPr spc="-5" dirty="0"/>
              <a:t>android </a:t>
            </a:r>
            <a:r>
              <a:rPr spc="-710" dirty="0"/>
              <a:t> </a:t>
            </a:r>
            <a:r>
              <a:rPr dirty="0"/>
              <a:t>game</a:t>
            </a:r>
            <a:r>
              <a:rPr spc="5" dirty="0"/>
              <a:t> </a:t>
            </a:r>
            <a:r>
              <a:rPr spc="-5" dirty="0"/>
              <a:t>also </a:t>
            </a:r>
            <a:r>
              <a:rPr dirty="0"/>
              <a:t>due</a:t>
            </a:r>
            <a:r>
              <a:rPr spc="-5" dirty="0"/>
              <a:t> to rise in</a:t>
            </a:r>
            <a:r>
              <a:rPr spc="-10" dirty="0"/>
              <a:t> </a:t>
            </a:r>
            <a:r>
              <a:rPr spc="-20" dirty="0"/>
              <a:t>popularity.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Objective(s):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8601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marR="21145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To</a:t>
            </a:r>
            <a:r>
              <a:rPr spc="10" dirty="0"/>
              <a:t> </a:t>
            </a:r>
            <a:r>
              <a:rPr spc="-5" dirty="0"/>
              <a:t>apply</a:t>
            </a:r>
            <a:r>
              <a:rPr spc="10" dirty="0"/>
              <a:t> </a:t>
            </a:r>
            <a:r>
              <a:rPr dirty="0"/>
              <a:t>Computer </a:t>
            </a:r>
            <a:r>
              <a:rPr spc="-5" dirty="0"/>
              <a:t>Graphics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get</a:t>
            </a:r>
            <a:r>
              <a:rPr spc="-10" dirty="0"/>
              <a:t> </a:t>
            </a:r>
            <a:r>
              <a:rPr spc="-5" dirty="0"/>
              <a:t>familiar with drawing </a:t>
            </a:r>
            <a:r>
              <a:rPr spc="-705" dirty="0"/>
              <a:t> </a:t>
            </a:r>
            <a:r>
              <a:rPr spc="-5" dirty="0"/>
              <a:t>pixels,</a:t>
            </a:r>
            <a:r>
              <a:rPr spc="-15" dirty="0"/>
              <a:t> </a:t>
            </a:r>
            <a:r>
              <a:rPr spc="-5" dirty="0"/>
              <a:t>image </a:t>
            </a:r>
            <a:r>
              <a:rPr dirty="0"/>
              <a:t>processing,</a:t>
            </a:r>
            <a:r>
              <a:rPr spc="-10" dirty="0"/>
              <a:t> </a:t>
            </a:r>
            <a:r>
              <a:rPr dirty="0"/>
              <a:t>etc.</a:t>
            </a:r>
          </a:p>
          <a:p>
            <a:pPr marL="419734" marR="5080">
              <a:lnSpc>
                <a:spcPct val="100000"/>
              </a:lnSpc>
              <a:spcBef>
                <a:spcPts val="1415"/>
              </a:spcBef>
            </a:pPr>
            <a:r>
              <a:rPr spc="-145" dirty="0"/>
              <a:t>To</a:t>
            </a:r>
            <a:r>
              <a:rPr spc="5" dirty="0"/>
              <a:t> </a:t>
            </a:r>
            <a:r>
              <a:rPr spc="-5" dirty="0"/>
              <a:t>re-create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popular arcade</a:t>
            </a:r>
            <a:r>
              <a:rPr spc="-10" dirty="0"/>
              <a:t> </a:t>
            </a:r>
            <a:r>
              <a:rPr dirty="0"/>
              <a:t>game</a:t>
            </a:r>
            <a:r>
              <a:rPr spc="-5" dirty="0"/>
              <a:t> “Flappy</a:t>
            </a:r>
            <a:r>
              <a:rPr spc="5" dirty="0"/>
              <a:t> </a:t>
            </a:r>
            <a:r>
              <a:rPr spc="-5" dirty="0"/>
              <a:t>Bird”</a:t>
            </a:r>
            <a:r>
              <a:rPr spc="-10" dirty="0"/>
              <a:t> </a:t>
            </a:r>
            <a:r>
              <a:rPr dirty="0"/>
              <a:t>using </a:t>
            </a:r>
            <a:r>
              <a:rPr spc="-710" dirty="0"/>
              <a:t> </a:t>
            </a:r>
            <a:r>
              <a:rPr dirty="0"/>
              <a:t>pygame</a:t>
            </a:r>
            <a:r>
              <a:rPr spc="5" dirty="0"/>
              <a:t> </a:t>
            </a:r>
            <a:r>
              <a:rPr spc="-5" dirty="0"/>
              <a:t>module.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154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Scop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8601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302" y="1788379"/>
            <a:ext cx="8204834" cy="218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04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Flappy </a:t>
            </a:r>
            <a:r>
              <a:rPr sz="2600" spc="-5" dirty="0">
                <a:latin typeface="Arial MT"/>
                <a:cs typeface="Arial MT"/>
              </a:rPr>
              <a:t>Bird </a:t>
            </a:r>
            <a:r>
              <a:rPr sz="2600" dirty="0">
                <a:latin typeface="Arial MT"/>
                <a:cs typeface="Arial MT"/>
              </a:rPr>
              <a:t>was </a:t>
            </a:r>
            <a:r>
              <a:rPr sz="2600" spc="-5" dirty="0">
                <a:latin typeface="Arial MT"/>
                <a:cs typeface="Arial MT"/>
              </a:rPr>
              <a:t>originally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-5" dirty="0">
                <a:latin typeface="Arial MT"/>
                <a:cs typeface="Arial MT"/>
              </a:rPr>
              <a:t>mobile </a:t>
            </a:r>
            <a:r>
              <a:rPr sz="2600" dirty="0">
                <a:latin typeface="Arial MT"/>
                <a:cs typeface="Arial MT"/>
              </a:rPr>
              <a:t>game, but </a:t>
            </a:r>
            <a:r>
              <a:rPr sz="2600" spc="-5" dirty="0">
                <a:latin typeface="Arial MT"/>
                <a:cs typeface="Arial MT"/>
              </a:rPr>
              <a:t>it </a:t>
            </a:r>
            <a:r>
              <a:rPr sz="2600" dirty="0">
                <a:latin typeface="Arial MT"/>
                <a:cs typeface="Arial MT"/>
              </a:rPr>
              <a:t>can be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adapted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desktop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game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too.</a:t>
            </a:r>
            <a:endParaRPr sz="26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1415"/>
              </a:spcBef>
            </a:pPr>
            <a:r>
              <a:rPr sz="2600" dirty="0">
                <a:latin typeface="Arial MT"/>
                <a:cs typeface="Arial MT"/>
              </a:rPr>
              <a:t>Pygame module, </a:t>
            </a:r>
            <a:r>
              <a:rPr sz="2600" spc="-5" dirty="0">
                <a:latin typeface="Arial MT"/>
                <a:cs typeface="Arial MT"/>
              </a:rPr>
              <a:t>we </a:t>
            </a:r>
            <a:r>
              <a:rPr sz="2600" spc="5" dirty="0">
                <a:latin typeface="Arial MT"/>
                <a:cs typeface="Arial MT"/>
              </a:rPr>
              <a:t>used </a:t>
            </a:r>
            <a:r>
              <a:rPr sz="2600" spc="-5" dirty="0">
                <a:latin typeface="Arial MT"/>
                <a:cs typeface="Arial MT"/>
              </a:rPr>
              <a:t>for the </a:t>
            </a:r>
            <a:r>
              <a:rPr sz="2600" dirty="0">
                <a:latin typeface="Arial MT"/>
                <a:cs typeface="Arial MT"/>
              </a:rPr>
              <a:t>project can </a:t>
            </a:r>
            <a:r>
              <a:rPr sz="2600" spc="5" dirty="0">
                <a:latin typeface="Arial MT"/>
                <a:cs typeface="Arial MT"/>
              </a:rPr>
              <a:t>be </a:t>
            </a:r>
            <a:r>
              <a:rPr sz="2600" dirty="0">
                <a:latin typeface="Arial MT"/>
                <a:cs typeface="Arial MT"/>
              </a:rPr>
              <a:t>used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design arcade based </a:t>
            </a:r>
            <a:r>
              <a:rPr sz="2600" spc="5" dirty="0">
                <a:latin typeface="Arial MT"/>
                <a:cs typeface="Arial MT"/>
              </a:rPr>
              <a:t>2D </a:t>
            </a:r>
            <a:r>
              <a:rPr sz="2600" dirty="0">
                <a:latin typeface="Arial MT"/>
                <a:cs typeface="Arial MT"/>
              </a:rPr>
              <a:t>games </a:t>
            </a:r>
            <a:r>
              <a:rPr sz="2600" spc="-5" dirty="0">
                <a:latin typeface="Arial MT"/>
                <a:cs typeface="Arial MT"/>
              </a:rPr>
              <a:t>like </a:t>
            </a:r>
            <a:r>
              <a:rPr sz="2600" dirty="0">
                <a:latin typeface="Arial MT"/>
                <a:cs typeface="Arial MT"/>
              </a:rPr>
              <a:t>Super </a:t>
            </a:r>
            <a:r>
              <a:rPr sz="2600" spc="-5" dirty="0">
                <a:latin typeface="Arial MT"/>
                <a:cs typeface="Arial MT"/>
              </a:rPr>
              <a:t>Mario Bros.,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Rainbow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Island,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many more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besides Flappy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bird.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2082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4637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04045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902" y="1608163"/>
            <a:ext cx="4007485" cy="233172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sz="2600" spc="-5" dirty="0">
                <a:latin typeface="Arial MT"/>
                <a:cs typeface="Arial MT"/>
              </a:rPr>
              <a:t>Step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1: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Start</a:t>
            </a:r>
            <a:endParaRPr sz="2600">
              <a:latin typeface="Arial MT"/>
              <a:cs typeface="Arial MT"/>
            </a:endParaRPr>
          </a:p>
          <a:p>
            <a:pPr marL="38100" marR="30480">
              <a:lnSpc>
                <a:spcPts val="4540"/>
              </a:lnSpc>
              <a:spcBef>
                <a:spcPts val="390"/>
              </a:spcBef>
            </a:pPr>
            <a:r>
              <a:rPr sz="2600" spc="-5" dirty="0">
                <a:latin typeface="Arial MT"/>
                <a:cs typeface="Arial MT"/>
              </a:rPr>
              <a:t>Step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2: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Loop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Step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3: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game</a:t>
            </a:r>
            <a:endParaRPr sz="2600">
              <a:latin typeface="Arial MT"/>
              <a:cs typeface="Arial MT"/>
            </a:endParaRPr>
          </a:p>
          <a:p>
            <a:pPr marL="1332865" indent="-215900">
              <a:lnSpc>
                <a:spcPct val="100000"/>
              </a:lnSpc>
              <a:spcBef>
                <a:spcPts val="1030"/>
              </a:spcBef>
              <a:buClr>
                <a:srgbClr val="99CC66"/>
              </a:buClr>
              <a:buSzPct val="75000"/>
              <a:buFont typeface="Symbol"/>
              <a:buChar char=""/>
              <a:tabLst>
                <a:tab pos="1333500" algn="l"/>
              </a:tabLst>
            </a:pP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loaded: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025" y="4518625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6025" y="4951707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025" y="3949599"/>
            <a:ext cx="2870835" cy="13252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390"/>
              </a:spcBef>
              <a:buClr>
                <a:srgbClr val="99CC66"/>
              </a:buClr>
              <a:buSzPct val="44230"/>
              <a:buFont typeface="Wingdings"/>
              <a:buChar char=""/>
              <a:tabLst>
                <a:tab pos="227329" algn="l"/>
              </a:tabLst>
            </a:pPr>
            <a:r>
              <a:rPr sz="2600" dirty="0">
                <a:latin typeface="Arial MT"/>
                <a:cs typeface="Arial MT"/>
              </a:rPr>
              <a:t>Draw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Bird</a:t>
            </a:r>
            <a:endParaRPr sz="2600">
              <a:latin typeface="Arial MT"/>
              <a:cs typeface="Arial MT"/>
            </a:endParaRPr>
          </a:p>
          <a:p>
            <a:pPr marL="226695" marR="5080">
              <a:lnSpc>
                <a:spcPct val="109300"/>
              </a:lnSpc>
            </a:pPr>
            <a:r>
              <a:rPr sz="2600" dirty="0">
                <a:latin typeface="Arial MT"/>
                <a:cs typeface="Arial MT"/>
              </a:rPr>
              <a:t>Draw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Background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Draw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Pipes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103" y="1865785"/>
            <a:ext cx="1092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0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458" y="1649867"/>
            <a:ext cx="3407410" cy="12725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running:</a:t>
            </a:r>
            <a:endParaRPr sz="2000">
              <a:latin typeface="Arial MT"/>
              <a:cs typeface="Arial MT"/>
            </a:endParaRPr>
          </a:p>
          <a:p>
            <a:pPr marL="1036319" indent="-167005">
              <a:lnSpc>
                <a:spcPct val="100000"/>
              </a:lnSpc>
              <a:spcBef>
                <a:spcPts val="1085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Collision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Detected:</a:t>
            </a:r>
            <a:endParaRPr sz="2000">
              <a:latin typeface="Arial MT"/>
              <a:cs typeface="Arial MT"/>
            </a:endParaRPr>
          </a:p>
          <a:p>
            <a:pPr marL="1368425" lvl="1" indent="-166370">
              <a:lnSpc>
                <a:spcPct val="100000"/>
              </a:lnSpc>
              <a:spcBef>
                <a:spcPts val="440"/>
              </a:spcBef>
              <a:buClr>
                <a:srgbClr val="99CC66"/>
              </a:buClr>
              <a:buSzPct val="42500"/>
              <a:buFont typeface="Wingdings"/>
              <a:buChar char=""/>
              <a:tabLst>
                <a:tab pos="1369060" algn="l"/>
              </a:tabLst>
            </a:pPr>
            <a:r>
              <a:rPr sz="2000" dirty="0">
                <a:latin typeface="Arial MT"/>
                <a:cs typeface="Arial MT"/>
              </a:rPr>
              <a:t>Go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103" y="4003106"/>
            <a:ext cx="1092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0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103" y="5500703"/>
            <a:ext cx="1092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20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58" y="3230979"/>
            <a:ext cx="3166745" cy="2522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368425" indent="-166370">
              <a:lnSpc>
                <a:spcPct val="100000"/>
              </a:lnSpc>
              <a:spcBef>
                <a:spcPts val="315"/>
              </a:spcBef>
              <a:buClr>
                <a:srgbClr val="99CC66"/>
              </a:buClr>
              <a:buSzPct val="42500"/>
              <a:buFont typeface="Wingdings"/>
              <a:buChar char=""/>
              <a:tabLst>
                <a:tab pos="1369060" algn="l"/>
              </a:tabLst>
            </a:pPr>
            <a:r>
              <a:rPr sz="2000" spc="-5" dirty="0">
                <a:latin typeface="Arial MT"/>
                <a:cs typeface="Arial MT"/>
              </a:rPr>
              <a:t>Else:</a:t>
            </a:r>
            <a:endParaRPr sz="2000" dirty="0">
              <a:latin typeface="Arial MT"/>
              <a:cs typeface="Arial MT"/>
            </a:endParaRPr>
          </a:p>
          <a:p>
            <a:pPr marL="38100" marR="30480" lvl="1" indent="1497330">
              <a:lnSpc>
                <a:spcPts val="2620"/>
              </a:lnSpc>
              <a:spcBef>
                <a:spcPts val="125"/>
              </a:spcBef>
              <a:buClr>
                <a:srgbClr val="99CC66"/>
              </a:buClr>
              <a:buSzPct val="42500"/>
              <a:buFont typeface="Wingdings"/>
              <a:buChar char=""/>
              <a:tabLst>
                <a:tab pos="1702435" algn="l"/>
              </a:tabLst>
            </a:pPr>
            <a:r>
              <a:rPr sz="2000" dirty="0">
                <a:latin typeface="Arial MT"/>
                <a:cs typeface="Arial MT"/>
              </a:rPr>
              <a:t>Go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paused:</a:t>
            </a:r>
          </a:p>
          <a:p>
            <a:pPr marL="1036319" indent="-167005">
              <a:lnSpc>
                <a:spcPct val="100000"/>
              </a:lnSpc>
              <a:spcBef>
                <a:spcPts val="975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sz="2000" spc="-5" dirty="0">
                <a:latin typeface="Arial MT"/>
                <a:cs typeface="Arial MT"/>
              </a:rPr>
              <a:t>Display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Score</a:t>
            </a:r>
          </a:p>
          <a:p>
            <a:pPr marL="1036319" indent="-167005">
              <a:lnSpc>
                <a:spcPct val="100000"/>
              </a:lnSpc>
              <a:spcBef>
                <a:spcPts val="440"/>
              </a:spcBef>
              <a:buClr>
                <a:srgbClr val="99CC66"/>
              </a:buClr>
              <a:buSzPct val="72500"/>
              <a:buFont typeface="Symbol"/>
              <a:buChar char=""/>
              <a:tabLst>
                <a:tab pos="1036955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resumed:</a:t>
            </a:r>
          </a:p>
          <a:p>
            <a:pPr marL="38100" marR="405130" lvl="1" indent="1164590">
              <a:lnSpc>
                <a:spcPct val="109100"/>
              </a:lnSpc>
              <a:spcBef>
                <a:spcPts val="225"/>
              </a:spcBef>
              <a:buClr>
                <a:srgbClr val="99CC66"/>
              </a:buClr>
              <a:buSzPct val="42500"/>
              <a:buFont typeface="Wingdings"/>
              <a:buChar char=""/>
              <a:tabLst>
                <a:tab pos="1369060" algn="l"/>
              </a:tabLst>
            </a:pPr>
            <a:r>
              <a:rPr sz="2000" dirty="0">
                <a:latin typeface="Arial MT"/>
                <a:cs typeface="Arial MT"/>
              </a:rPr>
              <a:t>Go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 </a:t>
            </a:r>
            <a:r>
              <a:rPr sz="2000" dirty="0">
                <a:latin typeface="Arial MT"/>
                <a:cs typeface="Arial MT"/>
              </a:rPr>
              <a:t>6: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EXIT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494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Flowchart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Flappy</a:t>
            </a:r>
            <a:r>
              <a:rPr spc="-30" dirty="0"/>
              <a:t> </a:t>
            </a:r>
            <a:r>
              <a:rPr spc="-5" dirty="0"/>
              <a:t>Bird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B06F1-FB01-E722-245D-DCBEB78E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419225"/>
            <a:ext cx="7477491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357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Working</a:t>
            </a:r>
            <a:r>
              <a:rPr spc="-10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785" y="1885940"/>
            <a:ext cx="1339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2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785" y="2839951"/>
            <a:ext cx="1339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2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785" y="3404784"/>
            <a:ext cx="1339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2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785" y="4359862"/>
            <a:ext cx="1339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2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85" y="5313860"/>
            <a:ext cx="13398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2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298" y="1786575"/>
            <a:ext cx="8618855" cy="423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6830">
              <a:lnSpc>
                <a:spcPct val="100299"/>
              </a:lnSpc>
              <a:spcBef>
                <a:spcPts val="90"/>
              </a:spcBef>
            </a:pPr>
            <a:r>
              <a:rPr sz="2550" spc="-5" dirty="0">
                <a:latin typeface="Arial MT"/>
                <a:cs typeface="Arial MT"/>
              </a:rPr>
              <a:t>Flappy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Bird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is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 </a:t>
            </a:r>
            <a:r>
              <a:rPr sz="2550" spc="-5" dirty="0">
                <a:latin typeface="Arial MT"/>
                <a:cs typeface="Arial MT"/>
              </a:rPr>
              <a:t>side-scroller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game</a:t>
            </a:r>
            <a:r>
              <a:rPr sz="2550" spc="-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meaning</a:t>
            </a:r>
            <a:r>
              <a:rPr sz="2550" spc="-5" dirty="0">
                <a:latin typeface="Arial MT"/>
                <a:cs typeface="Arial MT"/>
              </a:rPr>
              <a:t> that </a:t>
            </a:r>
            <a:r>
              <a:rPr sz="2550" dirty="0">
                <a:latin typeface="Arial MT"/>
                <a:cs typeface="Arial MT"/>
              </a:rPr>
              <a:t>it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works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on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left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to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right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30" dirty="0">
                <a:latin typeface="Arial MT"/>
                <a:cs typeface="Arial MT"/>
              </a:rPr>
              <a:t>order.</a:t>
            </a: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player controls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bird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by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pressing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space </a:t>
            </a:r>
            <a:r>
              <a:rPr sz="2550" spc="-45" dirty="0">
                <a:latin typeface="Arial MT"/>
                <a:cs typeface="Arial MT"/>
              </a:rPr>
              <a:t>bar.</a:t>
            </a:r>
            <a:endParaRPr sz="2550">
              <a:latin typeface="Arial MT"/>
              <a:cs typeface="Arial MT"/>
            </a:endParaRPr>
          </a:p>
          <a:p>
            <a:pPr marL="12700" marR="418465">
              <a:lnSpc>
                <a:spcPct val="100000"/>
              </a:lnSpc>
              <a:spcBef>
                <a:spcPts val="1390"/>
              </a:spcBef>
            </a:pPr>
            <a:r>
              <a:rPr sz="2550" spc="-5" dirty="0">
                <a:latin typeface="Arial MT"/>
                <a:cs typeface="Arial MT"/>
              </a:rPr>
              <a:t>Random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height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vertical </a:t>
            </a:r>
            <a:r>
              <a:rPr sz="2550" spc="-10" dirty="0">
                <a:latin typeface="Arial MT"/>
                <a:cs typeface="Arial MT"/>
              </a:rPr>
              <a:t>pipes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are generated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from</a:t>
            </a:r>
            <a:r>
              <a:rPr sz="255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top </a:t>
            </a:r>
            <a:r>
              <a:rPr sz="2550" spc="-10" dirty="0">
                <a:latin typeface="Arial MT"/>
                <a:cs typeface="Arial MT"/>
              </a:rPr>
              <a:t>and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bottom </a:t>
            </a:r>
            <a:r>
              <a:rPr sz="2550" spc="-5" dirty="0">
                <a:latin typeface="Arial MT"/>
                <a:cs typeface="Arial MT"/>
              </a:rPr>
              <a:t>of the </a:t>
            </a:r>
            <a:r>
              <a:rPr sz="2550" dirty="0">
                <a:latin typeface="Arial MT"/>
                <a:cs typeface="Arial MT"/>
              </a:rPr>
              <a:t>screen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with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little</a:t>
            </a:r>
            <a:r>
              <a:rPr sz="2550" spc="-5" dirty="0">
                <a:latin typeface="Arial MT"/>
                <a:cs typeface="Arial MT"/>
              </a:rPr>
              <a:t> gap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between.</a:t>
            </a:r>
            <a:endParaRPr sz="25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</a:pPr>
            <a:r>
              <a:rPr sz="2550" spc="-5" dirty="0">
                <a:latin typeface="Arial MT"/>
                <a:cs typeface="Arial MT"/>
              </a:rPr>
              <a:t>The player </a:t>
            </a:r>
            <a:r>
              <a:rPr sz="2550" spc="-10" dirty="0">
                <a:latin typeface="Arial MT"/>
                <a:cs typeface="Arial MT"/>
              </a:rPr>
              <a:t>needs </a:t>
            </a:r>
            <a:r>
              <a:rPr sz="2550" spc="-5" dirty="0">
                <a:latin typeface="Arial MT"/>
                <a:cs typeface="Arial MT"/>
              </a:rPr>
              <a:t>to control the bird </a:t>
            </a:r>
            <a:r>
              <a:rPr sz="2550" dirty="0">
                <a:latin typeface="Arial MT"/>
                <a:cs typeface="Arial MT"/>
              </a:rPr>
              <a:t>such </a:t>
            </a:r>
            <a:r>
              <a:rPr sz="2550" spc="-5" dirty="0">
                <a:latin typeface="Arial MT"/>
                <a:cs typeface="Arial MT"/>
              </a:rPr>
              <a:t>that it won’t collide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with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the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vertical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pipes.</a:t>
            </a:r>
            <a:endParaRPr sz="2550">
              <a:latin typeface="Arial MT"/>
              <a:cs typeface="Arial MT"/>
            </a:endParaRPr>
          </a:p>
          <a:p>
            <a:pPr marL="12700" marR="795020">
              <a:lnSpc>
                <a:spcPct val="100000"/>
              </a:lnSpc>
              <a:spcBef>
                <a:spcPts val="1385"/>
              </a:spcBef>
            </a:pPr>
            <a:r>
              <a:rPr sz="2550" spc="-5" dirty="0">
                <a:latin typeface="Arial MT"/>
                <a:cs typeface="Arial MT"/>
              </a:rPr>
              <a:t>The bird falls at </a:t>
            </a:r>
            <a:r>
              <a:rPr sz="2550" dirty="0">
                <a:latin typeface="Arial MT"/>
                <a:cs typeface="Arial MT"/>
              </a:rPr>
              <a:t>a </a:t>
            </a:r>
            <a:r>
              <a:rPr sz="2550" spc="-5" dirty="0">
                <a:latin typeface="Arial MT"/>
                <a:cs typeface="Arial MT"/>
              </a:rPr>
              <a:t>given acceleration if space bar is not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pressed.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55" y="648985"/>
            <a:ext cx="149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87020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300" y="2463739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3437906"/>
            <a:ext cx="13652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solidFill>
                  <a:srgbClr val="99CC66"/>
                </a:solidFill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302" y="1608163"/>
            <a:ext cx="8482965" cy="25488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score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gets </a:t>
            </a:r>
            <a:r>
              <a:rPr sz="2600" dirty="0">
                <a:latin typeface="Arial MT"/>
                <a:cs typeface="Arial MT"/>
              </a:rPr>
              <a:t>increased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when</a:t>
            </a:r>
            <a:r>
              <a:rPr sz="2600" spc="-5" dirty="0">
                <a:latin typeface="Arial MT"/>
                <a:cs typeface="Arial MT"/>
              </a:rPr>
              <a:t> 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bird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passes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pipes.</a:t>
            </a:r>
          </a:p>
          <a:p>
            <a:pPr marL="12700" marR="160020">
              <a:lnSpc>
                <a:spcPct val="100000"/>
              </a:lnSpc>
              <a:spcBef>
                <a:spcPts val="1420"/>
              </a:spcBef>
            </a:pPr>
            <a:r>
              <a:rPr sz="2600" spc="-5" dirty="0">
                <a:latin typeface="Arial MT"/>
                <a:cs typeface="Arial MT"/>
              </a:rPr>
              <a:t>If the bird collides </a:t>
            </a:r>
            <a:r>
              <a:rPr sz="2600" dirty="0">
                <a:latin typeface="Arial MT"/>
                <a:cs typeface="Arial MT"/>
              </a:rPr>
              <a:t>with any of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pipes, then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game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over.</a:t>
            </a:r>
            <a:endParaRPr sz="2600" dirty="0">
              <a:latin typeface="Arial MT"/>
              <a:cs typeface="Arial MT"/>
            </a:endParaRPr>
          </a:p>
          <a:p>
            <a:pPr marL="12700" marR="513715">
              <a:lnSpc>
                <a:spcPct val="100000"/>
              </a:lnSpc>
              <a:spcBef>
                <a:spcPts val="1420"/>
              </a:spcBef>
            </a:pPr>
            <a:r>
              <a:rPr sz="2600" spc="-5" dirty="0">
                <a:latin typeface="Arial MT"/>
                <a:cs typeface="Arial MT"/>
              </a:rPr>
              <a:t>If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game</a:t>
            </a:r>
            <a:r>
              <a:rPr sz="2600" spc="-5" dirty="0">
                <a:latin typeface="Arial MT"/>
                <a:cs typeface="Arial MT"/>
              </a:rPr>
              <a:t> is </a:t>
            </a:r>
            <a:r>
              <a:rPr sz="2600" spc="-30" dirty="0">
                <a:latin typeface="Arial MT"/>
                <a:cs typeface="Arial MT"/>
              </a:rPr>
              <a:t>over,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pressing</a:t>
            </a:r>
            <a:r>
              <a:rPr sz="2600" spc="-5" dirty="0">
                <a:latin typeface="Arial MT"/>
                <a:cs typeface="Arial MT"/>
              </a:rPr>
              <a:t> “</a:t>
            </a:r>
            <a:r>
              <a:rPr lang="en-US" sz="2600" spc="-5" dirty="0">
                <a:latin typeface="Arial MT"/>
                <a:cs typeface="Arial MT"/>
              </a:rPr>
              <a:t>ANY</a:t>
            </a:r>
            <a:r>
              <a:rPr sz="2600" spc="-5" dirty="0">
                <a:latin typeface="Arial MT"/>
                <a:cs typeface="Arial MT"/>
              </a:rPr>
              <a:t>”</a:t>
            </a:r>
            <a:r>
              <a:rPr sz="2600" dirty="0">
                <a:latin typeface="Arial MT"/>
                <a:cs typeface="Arial MT"/>
              </a:rPr>
              <a:t> key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will start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603</Words>
  <Application>Microsoft Office PowerPoint</Application>
  <PresentationFormat>Custom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Symbol</vt:lpstr>
      <vt:lpstr>Wingdings</vt:lpstr>
      <vt:lpstr>Office Theme</vt:lpstr>
      <vt:lpstr>Flappy Bird in Pygame</vt:lpstr>
      <vt:lpstr>Introduction</vt:lpstr>
      <vt:lpstr>Objective(s):</vt:lpstr>
      <vt:lpstr>Scopes</vt:lpstr>
      <vt:lpstr>Algorithm:</vt:lpstr>
      <vt:lpstr>Contd...</vt:lpstr>
      <vt:lpstr>Flowchart of Flappy Bird</vt:lpstr>
      <vt:lpstr>Working Principle</vt:lpstr>
      <vt:lpstr>Contd..</vt:lpstr>
      <vt:lpstr>Issues faced during development</vt:lpstr>
      <vt:lpstr>Future plans</vt:lpstr>
      <vt:lpstr>Conclusion</vt:lpstr>
      <vt:lpstr>Project Snapshots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Saurav Gupta</dc:creator>
  <cp:lastModifiedBy>Saurav Gupta</cp:lastModifiedBy>
  <cp:revision>9</cp:revision>
  <dcterms:created xsi:type="dcterms:W3CDTF">2023-01-18T06:03:35Z</dcterms:created>
  <dcterms:modified xsi:type="dcterms:W3CDTF">2023-01-28T05:20:04Z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Impress</vt:lpwstr>
  </property>
  <property fmtid="{D5CDD505-2E9C-101B-9397-08002B2CF9AE}" pid="4" name="LastSaved">
    <vt:filetime>2021-07-16T00:00:00Z</vt:filetime>
  </property>
</Properties>
</file>