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urav%20dhangar\Downloads\PROJECT%20ON%20ANALYTICS\PROJECT%20ON%20ANALYTICS\Expense%20details%20for%20Ju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June.xlsx]Task 1!PivotTable1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'Task 1'!$B$3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0737-4088-8383-9F8EC55FA66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0737-4088-8383-9F8EC55FA66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0737-4088-8383-9F8EC55FA66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0737-4088-8383-9F8EC55FA66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0737-4088-8383-9F8EC55FA66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0737-4088-8383-9F8EC55FA66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D-0737-4088-8383-9F8EC55FA6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'Task 1'!$A$4:$A$11</c:f>
              <c:strCache>
                <c:ptCount val="7"/>
                <c:pt idx="0">
                  <c:v>Doctor and Medicine</c:v>
                </c:pt>
                <c:pt idx="1">
                  <c:v>Entertainment</c:v>
                </c:pt>
                <c:pt idx="2">
                  <c:v>Food</c:v>
                </c:pt>
                <c:pt idx="3">
                  <c:v>Grocery</c:v>
                </c:pt>
                <c:pt idx="4">
                  <c:v>Miscellaneous</c:v>
                </c:pt>
                <c:pt idx="5">
                  <c:v>Shopping</c:v>
                </c:pt>
                <c:pt idx="6">
                  <c:v>Ticket and Bills</c:v>
                </c:pt>
              </c:strCache>
            </c:strRef>
          </c:cat>
          <c:val>
            <c:numRef>
              <c:f>'Task 1'!$B$4:$B$11</c:f>
              <c:numCache>
                <c:formatCode>General</c:formatCode>
                <c:ptCount val="7"/>
                <c:pt idx="0">
                  <c:v>450</c:v>
                </c:pt>
                <c:pt idx="1">
                  <c:v>1000</c:v>
                </c:pt>
                <c:pt idx="2">
                  <c:v>850</c:v>
                </c:pt>
                <c:pt idx="3">
                  <c:v>4690</c:v>
                </c:pt>
                <c:pt idx="4">
                  <c:v>500</c:v>
                </c:pt>
                <c:pt idx="5">
                  <c:v>3500</c:v>
                </c:pt>
                <c:pt idx="6">
                  <c:v>2570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737-4088-8383-9F8EC55FA66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53116118254414"/>
          <c:y val="0.30212201396444038"/>
          <c:w val="0.21468838817455857"/>
          <c:h val="0.619119452453475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1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1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05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183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49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1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7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8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24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4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38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46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4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21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B90AA0-C64F-4212-82CD-0517BC2E9EC8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0884-2344-4DB2-86A8-08A7E4117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57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D9F1-DB24-0086-1AF4-B7C03AEC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114426"/>
            <a:ext cx="10198846" cy="3200400"/>
          </a:xfrm>
        </p:spPr>
        <p:txBody>
          <a:bodyPr/>
          <a:lstStyle/>
          <a:p>
            <a:r>
              <a:rPr lang="en-IN" sz="5400" dirty="0"/>
              <a:t>PROJECT ON ANALYTICS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0DAA5-F9D1-9F35-ADFA-A209BE200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053481"/>
            <a:ext cx="8825658" cy="86142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Presented By – Saurav dhangar</a:t>
            </a:r>
          </a:p>
        </p:txBody>
      </p:sp>
    </p:spTree>
    <p:extLst>
      <p:ext uri="{BB962C8B-B14F-4D97-AF65-F5344CB8AC3E}">
        <p14:creationId xmlns:p14="http://schemas.microsoft.com/office/powerpoint/2010/main" val="115498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2CB7-D6DF-325F-9F2E-BC7D7B6E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108722"/>
            <a:ext cx="9478964" cy="1701028"/>
          </a:xfrm>
        </p:spPr>
        <p:txBody>
          <a:bodyPr>
            <a:normAutofit fontScale="90000"/>
          </a:bodyPr>
          <a:lstStyle/>
          <a:p>
            <a:r>
              <a:rPr lang="en-IN" dirty="0"/>
              <a:t>Part 2 - Task Responsibilities</a:t>
            </a:r>
            <a:br>
              <a:rPr lang="en-IN" dirty="0"/>
            </a:br>
            <a:r>
              <a:rPr lang="en-IN" dirty="0"/>
              <a:t>Task 1 </a:t>
            </a:r>
            <a:br>
              <a:rPr lang="en-IN" dirty="0"/>
            </a:br>
            <a:r>
              <a:rPr lang="en-US" sz="1800" dirty="0"/>
              <a:t>Month-wise trend of expenses (Pivot table and chart). </a:t>
            </a:r>
            <a:r>
              <a:rPr lang="en-US" sz="180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Find out the month Nitin spent the most</a:t>
            </a:r>
            <a:r>
              <a:rPr lang="en-US" sz="1800" dirty="0">
                <a:solidFill>
                  <a:schemeClr val="tx1"/>
                </a:solidFill>
              </a:rPr>
              <a:t> .</a:t>
            </a:r>
            <a:endParaRPr lang="en-IN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881CDF-D1BD-2C3D-5B77-210C1B332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772" y="2169954"/>
            <a:ext cx="3010853" cy="2821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90E20F-46B9-1896-2FDA-DC9E4FBC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00" y="2232421"/>
            <a:ext cx="4610500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8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D213-12C9-7B88-2329-E502D221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 </a:t>
            </a:r>
            <a:br>
              <a:rPr lang="en-US" dirty="0"/>
            </a:b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Category wise expenses (Pivot table)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Visually represent it with data bars to display categories with the highest and lowest expense amount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5D91C-AC67-2D9D-717D-58C16AF7D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59649"/>
            <a:ext cx="4168525" cy="268857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1671B9-2D79-2695-1483-F979ACF93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9649"/>
            <a:ext cx="4839119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0C47-E90F-D01D-980A-67BCECB3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3.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Month-wise expense of each category (Pivot table)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0909D-79AF-0A57-A642-B559A2E40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513" y="2374854"/>
            <a:ext cx="10130524" cy="2187621"/>
          </a:xfrm>
        </p:spPr>
      </p:pic>
    </p:spTree>
    <p:extLst>
      <p:ext uri="{BB962C8B-B14F-4D97-AF65-F5344CB8AC3E}">
        <p14:creationId xmlns:p14="http://schemas.microsoft.com/office/powerpoint/2010/main" val="292013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9ADB-1C8C-E642-33C5-FD68655D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3.1 </a:t>
            </a:r>
            <a:br>
              <a:rPr lang="en-US" dirty="0"/>
            </a:b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Find out 2 categories with higher expenses for each of the 6 months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8E77C-472A-1803-DB91-263E6E1EC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83672" y="2447926"/>
            <a:ext cx="9404724" cy="3095624"/>
          </a:xfrm>
        </p:spPr>
      </p:pic>
    </p:spTree>
    <p:extLst>
      <p:ext uri="{BB962C8B-B14F-4D97-AF65-F5344CB8AC3E}">
        <p14:creationId xmlns:p14="http://schemas.microsoft.com/office/powerpoint/2010/main" val="121876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A825-66C6-5422-C374-BFEF73A5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4.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How much is spent in each month against different items of Entertainment, Food and Shopping categories (Pivot table)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8CA3A-8600-0242-0679-C889AD273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541" y="2450069"/>
            <a:ext cx="6582694" cy="3400900"/>
          </a:xfrm>
        </p:spPr>
      </p:pic>
    </p:spTree>
    <p:extLst>
      <p:ext uri="{BB962C8B-B14F-4D97-AF65-F5344CB8AC3E}">
        <p14:creationId xmlns:p14="http://schemas.microsoft.com/office/powerpoint/2010/main" val="292795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2E51-3562-7E60-0266-C0FFE46F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4.1 </a:t>
            </a:r>
            <a:br>
              <a:rPr lang="en-US" dirty="0"/>
            </a:b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Find out which months have the highest amount spent for movies and dining out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A6B48-6B1B-9692-A5CA-70082B886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594" y="2411964"/>
            <a:ext cx="6544588" cy="3477110"/>
          </a:xfrm>
        </p:spPr>
      </p:pic>
    </p:spTree>
    <p:extLst>
      <p:ext uri="{BB962C8B-B14F-4D97-AF65-F5344CB8AC3E}">
        <p14:creationId xmlns:p14="http://schemas.microsoft.com/office/powerpoint/2010/main" val="296288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5011-CBD0-118D-3BB5-CD5213F6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Decide on the essential and less essential items and </a:t>
            </a:r>
            <a:r>
              <a:rPr lang="en-US" sz="16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analyse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the expenses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DF8EEF-20EB-6793-B376-C320F51D1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73" y="2524125"/>
            <a:ext cx="4631205" cy="2138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E7FC31-8A36-A5F7-A487-67ACFC74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48" y="2361604"/>
            <a:ext cx="4648603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5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9A97-FD4D-2EA8-ABF5-CAA6FDCE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5.1 </a:t>
            </a:r>
            <a:br>
              <a:rPr lang="en-US" dirty="0"/>
            </a:b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Recommend how can Nitin increase his savings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411D-0DA9-EFBB-465E-7EC9D607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Plan and budget for trips and look for more affordable travel options.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Make a grocery list and stick to it, buy in bulk, and look for discounts.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Review miscellaneous expenses and cut down on non-essential items.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Limit shopping for clothes and other non-essential items.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Cook at home instead of dining out or ordering food.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Budget for entertainment and look for free or low-cost alternative.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865E-1F0C-A544-BFAD-D389A7F5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20046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A8D-8BF7-7E92-41A6-FC24924C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1 - Part 1 </a:t>
            </a:r>
            <a:br>
              <a:rPr lang="en-US" dirty="0"/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1)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How much is spent for each category (Pivot Table)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8C5C9A-6EBC-0E6A-8F6E-B3D66DF6A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625" y="2096480"/>
            <a:ext cx="6115050" cy="3883149"/>
          </a:xfrm>
        </p:spPr>
      </p:pic>
    </p:spTree>
    <p:extLst>
      <p:ext uri="{BB962C8B-B14F-4D97-AF65-F5344CB8AC3E}">
        <p14:creationId xmlns:p14="http://schemas.microsoft.com/office/powerpoint/2010/main" val="188407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85D3-954B-BBFC-3C81-72DB0A28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Task 1.1</a:t>
            </a:r>
            <a:br>
              <a:rPr lang="en-US" dirty="0"/>
            </a:b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Visually represent the amount spent against each category is what percentage of the total expense amount (Pivot Chart)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DEDB5-4CE8-0E64-A84F-F4902B6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92EB906-C63D-2CE6-3346-75A9C92B6D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161163"/>
              </p:ext>
            </p:extLst>
          </p:nvPr>
        </p:nvGraphicFramePr>
        <p:xfrm>
          <a:off x="838200" y="1825625"/>
          <a:ext cx="105155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740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491B-0870-BC64-9838-E2300067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</a:t>
            </a:r>
            <a:br>
              <a:rPr lang="en-US" dirty="0"/>
            </a:b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How much is spent on different items of each category (Pivot Table)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EE0D824-27C1-0649-D0E5-FA2B0CDBB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1853248"/>
            <a:ext cx="9315844" cy="41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0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A969-B912-0D58-F64A-DFD54D2C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2257"/>
          </a:xfrm>
        </p:spPr>
        <p:txBody>
          <a:bodyPr/>
          <a:lstStyle/>
          <a:p>
            <a:r>
              <a:rPr lang="en-US" dirty="0"/>
              <a:t>Task 2.1</a:t>
            </a:r>
            <a:br>
              <a:rPr lang="en-US" dirty="0"/>
            </a:br>
            <a:r>
              <a:rPr lang="en-US" sz="160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Visually represent the amount spent on different items of Entertainment and Tickets and bills category (Pivot Chart)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1A7B21-DC6D-1FA0-655B-5F3F15AE3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2067796"/>
            <a:ext cx="6972300" cy="41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2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6CAB-69D1-4592-3477-ED039A8F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br>
              <a:rPr lang="en-US" dirty="0"/>
            </a:b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How many times money has been spent against different items of each category (Pivot Table)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C5708-A9C1-600A-1382-6F0BBE424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7850" y="2052638"/>
            <a:ext cx="8202984" cy="4195762"/>
          </a:xfrm>
        </p:spPr>
      </p:pic>
    </p:spTree>
    <p:extLst>
      <p:ext uri="{BB962C8B-B14F-4D97-AF65-F5344CB8AC3E}">
        <p14:creationId xmlns:p14="http://schemas.microsoft.com/office/powerpoint/2010/main" val="90447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2453-B09E-247E-7A06-32F66F8C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3.1</a:t>
            </a:r>
            <a:br>
              <a:rPr lang="en-US" dirty="0"/>
            </a:b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Filter the data to display the data for 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Grocery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items and 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Shopping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items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7476E-F505-578B-AF56-C13E9D22A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98777" y="1853248"/>
            <a:ext cx="6299389" cy="4639959"/>
          </a:xfrm>
        </p:spPr>
      </p:pic>
    </p:spTree>
    <p:extLst>
      <p:ext uri="{BB962C8B-B14F-4D97-AF65-F5344CB8AC3E}">
        <p14:creationId xmlns:p14="http://schemas.microsoft.com/office/powerpoint/2010/main" val="92732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FB3F-67D1-5FA0-8F7E-F60CB4B7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28918"/>
            <a:ext cx="9404723" cy="1400530"/>
          </a:xfrm>
        </p:spPr>
        <p:txBody>
          <a:bodyPr/>
          <a:lstStyle/>
          <a:p>
            <a:r>
              <a:rPr lang="en-US" dirty="0"/>
              <a:t>Task 4 </a:t>
            </a:r>
            <a:br>
              <a:rPr lang="en-US" dirty="0"/>
            </a:b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What amount is spent on each item of the categories with 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highest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and 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sz="1600" b="1" i="0" u="none" strike="noStrike" baseline="3000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nd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highest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expense amount (Pivot Table)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2602E-2BD8-12B9-1B5B-B9D39416E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8353" y="2028824"/>
            <a:ext cx="5601998" cy="4300257"/>
          </a:xfrm>
        </p:spPr>
      </p:pic>
    </p:spTree>
    <p:extLst>
      <p:ext uri="{BB962C8B-B14F-4D97-AF65-F5344CB8AC3E}">
        <p14:creationId xmlns:p14="http://schemas.microsoft.com/office/powerpoint/2010/main" val="203636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CA42-6A2A-822D-042B-95EC67AC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4.1</a:t>
            </a:r>
            <a:br>
              <a:rPr lang="en-US" dirty="0"/>
            </a:b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Visually represent the data with data bars (Conditional formatting)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BCE68-1DE6-8CF3-6A81-6F8B3E3C4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95400" y="2052637"/>
            <a:ext cx="8496299" cy="4575169"/>
          </a:xfrm>
        </p:spPr>
      </p:pic>
    </p:spTree>
    <p:extLst>
      <p:ext uri="{BB962C8B-B14F-4D97-AF65-F5344CB8AC3E}">
        <p14:creationId xmlns:p14="http://schemas.microsoft.com/office/powerpoint/2010/main" val="1285409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391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Verdana</vt:lpstr>
      <vt:lpstr>Wingdings</vt:lpstr>
      <vt:lpstr>Wingdings 3</vt:lpstr>
      <vt:lpstr>Ion</vt:lpstr>
      <vt:lpstr>PROJECT ON ANALYTICS </vt:lpstr>
      <vt:lpstr>Project 1 - Part 1  1)How much is spent for each category (Pivot Table) </vt:lpstr>
      <vt:lpstr>Task 1.1 Visually represent the amount spent against each category is what percentage of the total expense amount (Pivot Chart) </vt:lpstr>
      <vt:lpstr>Task 2  How much is spent on different items of each category (Pivot Table) </vt:lpstr>
      <vt:lpstr>Task 2.1 Visually represent the amount spent on different items of Entertainment and Tickets and bills category (Pivot Chart) </vt:lpstr>
      <vt:lpstr>Task 3 How many times money has been spent against different items of each category (Pivot Table) </vt:lpstr>
      <vt:lpstr>Task 3.1 Filter the data to display the data for Grocery items and Shopping items </vt:lpstr>
      <vt:lpstr>Task 4  What amount is spent on each item of the categories with highest and 2nd highest expense amount (Pivot Table) </vt:lpstr>
      <vt:lpstr>Task 4.1 Visually represent the data with data bars (Conditional formatting) </vt:lpstr>
      <vt:lpstr>Part 2 - Task Responsibilities Task 1  Month-wise trend of expenses (Pivot table and chart). Find out the month Nitin spent the most .</vt:lpstr>
      <vt:lpstr>Task 2.  Category wise expenses (Pivot table) Visually represent it with data bars to display categories with the highest and lowest expense amount </vt:lpstr>
      <vt:lpstr>Task 3.  Month-wise expense of each category (Pivot table) </vt:lpstr>
      <vt:lpstr>Task 3.1  Find out 2 categories with higher expenses for each of the 6 months </vt:lpstr>
      <vt:lpstr>Task 4.  How much is spent in each month against different items of Entertainment, Food and Shopping categories (Pivot table) </vt:lpstr>
      <vt:lpstr>Task 4.1  •Find out which months have the highest amount spent for movies and dining out </vt:lpstr>
      <vt:lpstr>Task 5  Decide on the essential and less essential items and analyse the expenses </vt:lpstr>
      <vt:lpstr>Task 5.1  Recommend how can Nitin increase his savings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sonal ghuge</dc:creator>
  <cp:lastModifiedBy>Saurav Dhangar</cp:lastModifiedBy>
  <cp:revision>7</cp:revision>
  <dcterms:created xsi:type="dcterms:W3CDTF">2024-07-13T17:25:05Z</dcterms:created>
  <dcterms:modified xsi:type="dcterms:W3CDTF">2024-07-16T10:00:21Z</dcterms:modified>
</cp:coreProperties>
</file>