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1"/>
  </p:sldMasterIdLst>
  <p:sldIdLst>
    <p:sldId id="257" r:id="rId2"/>
    <p:sldId id="258" r:id="rId3"/>
    <p:sldId id="261" r:id="rId4"/>
    <p:sldId id="300" r:id="rId5"/>
    <p:sldId id="301" r:id="rId6"/>
    <p:sldId id="262" r:id="rId7"/>
    <p:sldId id="302" r:id="rId8"/>
    <p:sldId id="264" r:id="rId9"/>
    <p:sldId id="304" r:id="rId10"/>
    <p:sldId id="305" r:id="rId11"/>
    <p:sldId id="306" r:id="rId12"/>
    <p:sldId id="307" r:id="rId13"/>
    <p:sldId id="308" r:id="rId14"/>
    <p:sldId id="309" r:id="rId15"/>
    <p:sldId id="310" r:id="rId16"/>
    <p:sldId id="311" r:id="rId17"/>
    <p:sldId id="312" r:id="rId18"/>
    <p:sldId id="314" r:id="rId19"/>
    <p:sldId id="313" r:id="rId20"/>
    <p:sldId id="316" r:id="rId21"/>
    <p:sldId id="315" r:id="rId22"/>
    <p:sldId id="317" r:id="rId23"/>
    <p:sldId id="318" r:id="rId24"/>
    <p:sldId id="319" r:id="rId25"/>
    <p:sldId id="320" r:id="rId26"/>
    <p:sldId id="321" r:id="rId27"/>
    <p:sldId id="322" r:id="rId28"/>
    <p:sldId id="324" r:id="rId29"/>
    <p:sldId id="325" r:id="rId30"/>
    <p:sldId id="326" r:id="rId31"/>
    <p:sldId id="327" r:id="rId32"/>
    <p:sldId id="328" r:id="rId33"/>
    <p:sldId id="329" r:id="rId34"/>
    <p:sldId id="331" r:id="rId35"/>
    <p:sldId id="332" r:id="rId36"/>
    <p:sldId id="336" r:id="rId37"/>
    <p:sldId id="337" r:id="rId38"/>
    <p:sldId id="338" r:id="rId39"/>
    <p:sldId id="339" r:id="rId40"/>
    <p:sldId id="296" r:id="rId41"/>
    <p:sldId id="297" r:id="rId42"/>
    <p:sldId id="298" r:id="rId43"/>
    <p:sldId id="299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24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5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7.png"/><Relationship Id="rId1" Type="http://schemas.openxmlformats.org/officeDocument/2006/relationships/hyperlink" Target="https://archive.ics.uci.edu/dataset/555/apartment+for+rent+classified" TargetMode="External"/><Relationship Id="rId6" Type="http://schemas.openxmlformats.org/officeDocument/2006/relationships/image" Target="../media/image9.png"/><Relationship Id="rId5" Type="http://schemas.openxmlformats.org/officeDocument/2006/relationships/image" Target="../media/image16.svg"/><Relationship Id="rId4" Type="http://schemas.openxmlformats.org/officeDocument/2006/relationships/image" Target="../media/image8.png"/><Relationship Id="rId9" Type="http://schemas.openxmlformats.org/officeDocument/2006/relationships/image" Target="../media/image20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image" Target="../media/image14.svg"/><Relationship Id="rId1" Type="http://schemas.openxmlformats.org/officeDocument/2006/relationships/image" Target="../media/image7.png"/><Relationship Id="rId6" Type="http://schemas.openxmlformats.org/officeDocument/2006/relationships/image" Target="../media/image24.svg"/><Relationship Id="rId5" Type="http://schemas.openxmlformats.org/officeDocument/2006/relationships/image" Target="../media/image12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14.pn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65.svg"/><Relationship Id="rId1" Type="http://schemas.openxmlformats.org/officeDocument/2006/relationships/image" Target="../media/image47.png"/><Relationship Id="rId4" Type="http://schemas.openxmlformats.org/officeDocument/2006/relationships/image" Target="../media/image67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svg"/><Relationship Id="rId3" Type="http://schemas.openxmlformats.org/officeDocument/2006/relationships/image" Target="../media/image50.png"/><Relationship Id="rId7" Type="http://schemas.openxmlformats.org/officeDocument/2006/relationships/image" Target="../media/image52.png"/><Relationship Id="rId2" Type="http://schemas.openxmlformats.org/officeDocument/2006/relationships/image" Target="../media/image69.svg"/><Relationship Id="rId1" Type="http://schemas.openxmlformats.org/officeDocument/2006/relationships/image" Target="../media/image49.png"/><Relationship Id="rId6" Type="http://schemas.openxmlformats.org/officeDocument/2006/relationships/image" Target="../media/image73.svg"/><Relationship Id="rId5" Type="http://schemas.openxmlformats.org/officeDocument/2006/relationships/image" Target="../media/image51.png"/><Relationship Id="rId10" Type="http://schemas.openxmlformats.org/officeDocument/2006/relationships/image" Target="../media/image77.svg"/><Relationship Id="rId4" Type="http://schemas.openxmlformats.org/officeDocument/2006/relationships/image" Target="../media/image71.svg"/><Relationship Id="rId9" Type="http://schemas.openxmlformats.org/officeDocument/2006/relationships/image" Target="../media/image53.pn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svg"/><Relationship Id="rId3" Type="http://schemas.openxmlformats.org/officeDocument/2006/relationships/image" Target="../media/image50.png"/><Relationship Id="rId7" Type="http://schemas.openxmlformats.org/officeDocument/2006/relationships/image" Target="../media/image52.png"/><Relationship Id="rId2" Type="http://schemas.openxmlformats.org/officeDocument/2006/relationships/image" Target="../media/image69.svg"/><Relationship Id="rId1" Type="http://schemas.openxmlformats.org/officeDocument/2006/relationships/image" Target="../media/image49.png"/><Relationship Id="rId6" Type="http://schemas.openxmlformats.org/officeDocument/2006/relationships/image" Target="../media/image73.svg"/><Relationship Id="rId5" Type="http://schemas.openxmlformats.org/officeDocument/2006/relationships/image" Target="../media/image51.png"/><Relationship Id="rId10" Type="http://schemas.openxmlformats.org/officeDocument/2006/relationships/image" Target="../media/image77.svg"/><Relationship Id="rId4" Type="http://schemas.openxmlformats.org/officeDocument/2006/relationships/image" Target="../media/image71.svg"/><Relationship Id="rId9" Type="http://schemas.openxmlformats.org/officeDocument/2006/relationships/image" Target="../media/image5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809016-C745-4FCD-8F39-1AF4131EE08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4E305D3-E6C4-4AAE-BAEB-194FA58E0532}">
      <dgm:prSet/>
      <dgm:spPr/>
      <dgm:t>
        <a:bodyPr/>
        <a:lstStyle/>
        <a:p>
          <a:r>
            <a:rPr lang="en-IN" dirty="0"/>
            <a:t>Optimizing Rental Income to maximize occupancy rates with competitive pricing </a:t>
          </a:r>
          <a:endParaRPr lang="en-US" dirty="0"/>
        </a:p>
      </dgm:t>
    </dgm:pt>
    <dgm:pt modelId="{F6875D9C-D903-4171-93EC-2484CBC31225}" type="parTrans" cxnId="{DA1EF5CF-DD52-4B1E-B2E7-44B2A14F0312}">
      <dgm:prSet/>
      <dgm:spPr/>
      <dgm:t>
        <a:bodyPr/>
        <a:lstStyle/>
        <a:p>
          <a:endParaRPr lang="en-US"/>
        </a:p>
      </dgm:t>
    </dgm:pt>
    <dgm:pt modelId="{36D3AB72-E147-4A9A-99DC-114851A4A1DD}" type="sibTrans" cxnId="{DA1EF5CF-DD52-4B1E-B2E7-44B2A14F0312}">
      <dgm:prSet/>
      <dgm:spPr/>
      <dgm:t>
        <a:bodyPr/>
        <a:lstStyle/>
        <a:p>
          <a:endParaRPr lang="en-US"/>
        </a:p>
      </dgm:t>
    </dgm:pt>
    <dgm:pt modelId="{BB5FA2B7-93D7-4C6E-B1A3-BED98EC9F3B5}">
      <dgm:prSet/>
      <dgm:spPr/>
      <dgm:t>
        <a:bodyPr/>
        <a:lstStyle/>
        <a:p>
          <a:r>
            <a:rPr lang="en-US" dirty="0"/>
            <a:t>Ensure fair and transparent pricing to build tenant trust</a:t>
          </a:r>
        </a:p>
      </dgm:t>
    </dgm:pt>
    <dgm:pt modelId="{88B18060-771A-4188-8665-AAE8286AC70E}" type="parTrans" cxnId="{F0FED7A3-0D41-4902-B7B9-81515247E97C}">
      <dgm:prSet/>
      <dgm:spPr/>
      <dgm:t>
        <a:bodyPr/>
        <a:lstStyle/>
        <a:p>
          <a:endParaRPr lang="en-US"/>
        </a:p>
      </dgm:t>
    </dgm:pt>
    <dgm:pt modelId="{47829683-35C6-488F-99C6-639048B995FD}" type="sibTrans" cxnId="{F0FED7A3-0D41-4902-B7B9-81515247E97C}">
      <dgm:prSet/>
      <dgm:spPr/>
      <dgm:t>
        <a:bodyPr/>
        <a:lstStyle/>
        <a:p>
          <a:endParaRPr lang="en-US"/>
        </a:p>
      </dgm:t>
    </dgm:pt>
    <dgm:pt modelId="{83F8241B-424F-4704-B25B-9AB56BF934D1}">
      <dgm:prSet/>
      <dgm:spPr/>
      <dgm:t>
        <a:bodyPr/>
        <a:lstStyle/>
        <a:p>
          <a:r>
            <a:rPr lang="en-US" dirty="0"/>
            <a:t>Set prices that attract tenants quickly to reduce vacancy times</a:t>
          </a:r>
        </a:p>
      </dgm:t>
    </dgm:pt>
    <dgm:pt modelId="{03878419-19BE-4CC2-B96D-BDE339CEB693}" type="parTrans" cxnId="{C4FDED88-BC33-4451-BFD1-6320FED9AE56}">
      <dgm:prSet/>
      <dgm:spPr/>
      <dgm:t>
        <a:bodyPr/>
        <a:lstStyle/>
        <a:p>
          <a:endParaRPr lang="en-US"/>
        </a:p>
      </dgm:t>
    </dgm:pt>
    <dgm:pt modelId="{A2E73678-62D5-43F0-BB99-FF8D1081782E}" type="sibTrans" cxnId="{C4FDED88-BC33-4451-BFD1-6320FED9AE56}">
      <dgm:prSet/>
      <dgm:spPr/>
      <dgm:t>
        <a:bodyPr/>
        <a:lstStyle/>
        <a:p>
          <a:endParaRPr lang="en-US"/>
        </a:p>
      </dgm:t>
    </dgm:pt>
    <dgm:pt modelId="{B61F72C5-D6A2-4FAA-85AB-B4269D79D87F}">
      <dgm:prSet/>
      <dgm:spPr/>
      <dgm:t>
        <a:bodyPr/>
        <a:lstStyle/>
        <a:p>
          <a:r>
            <a:rPr lang="en-US" dirty="0"/>
            <a:t>Offer personalized rental recommendations to potential tenants</a:t>
          </a:r>
        </a:p>
      </dgm:t>
    </dgm:pt>
    <dgm:pt modelId="{8691F195-C629-4E70-9F52-32EA1E7A2513}" type="parTrans" cxnId="{8B9470B7-6742-4854-8825-94029BE8C761}">
      <dgm:prSet/>
      <dgm:spPr/>
      <dgm:t>
        <a:bodyPr/>
        <a:lstStyle/>
        <a:p>
          <a:endParaRPr lang="en-US"/>
        </a:p>
      </dgm:t>
    </dgm:pt>
    <dgm:pt modelId="{A45A5273-268B-48A2-8948-AB540F1F1B53}" type="sibTrans" cxnId="{8B9470B7-6742-4854-8825-94029BE8C761}">
      <dgm:prSet/>
      <dgm:spPr/>
      <dgm:t>
        <a:bodyPr/>
        <a:lstStyle/>
        <a:p>
          <a:endParaRPr lang="en-US"/>
        </a:p>
      </dgm:t>
    </dgm:pt>
    <dgm:pt modelId="{468FA2DD-0190-407E-876A-99671DD70C1B}">
      <dgm:prSet/>
      <dgm:spPr/>
      <dgm:t>
        <a:bodyPr/>
        <a:lstStyle/>
        <a:p>
          <a:r>
            <a:rPr lang="en-US" dirty="0"/>
            <a:t>Gain insights to position properties effectively in the market</a:t>
          </a:r>
        </a:p>
      </dgm:t>
    </dgm:pt>
    <dgm:pt modelId="{32196FF7-9A97-40D4-BAD5-254DD8F47EBE}" type="parTrans" cxnId="{611FEF3A-88FC-4A37-9ACB-E06CDC97A0B8}">
      <dgm:prSet/>
      <dgm:spPr/>
      <dgm:t>
        <a:bodyPr/>
        <a:lstStyle/>
        <a:p>
          <a:endParaRPr lang="en-US"/>
        </a:p>
      </dgm:t>
    </dgm:pt>
    <dgm:pt modelId="{3663FDCA-AA44-4226-8B30-FA2FA2539C6F}" type="sibTrans" cxnId="{611FEF3A-88FC-4A37-9ACB-E06CDC97A0B8}">
      <dgm:prSet/>
      <dgm:spPr/>
      <dgm:t>
        <a:bodyPr/>
        <a:lstStyle/>
        <a:p>
          <a:endParaRPr lang="en-US"/>
        </a:p>
      </dgm:t>
    </dgm:pt>
    <dgm:pt modelId="{96342EBF-C595-430B-B913-D4F20AA13F6B}">
      <dgm:prSet/>
      <dgm:spPr/>
      <dgm:t>
        <a:bodyPr/>
        <a:lstStyle/>
        <a:p>
          <a:r>
            <a:rPr lang="en-US" dirty="0"/>
            <a:t>Continuously refine the model based on user feedback and market changes</a:t>
          </a:r>
        </a:p>
      </dgm:t>
    </dgm:pt>
    <dgm:pt modelId="{B93DF9A3-8F42-4DD0-833F-B5BF813F9C43}" type="parTrans" cxnId="{13D3058E-ADBA-421C-B251-3F5AD774DA6A}">
      <dgm:prSet/>
      <dgm:spPr/>
      <dgm:t>
        <a:bodyPr/>
        <a:lstStyle/>
        <a:p>
          <a:endParaRPr lang="en-US"/>
        </a:p>
      </dgm:t>
    </dgm:pt>
    <dgm:pt modelId="{36B77DE3-1B35-464A-B11C-AB25B268DB50}" type="sibTrans" cxnId="{13D3058E-ADBA-421C-B251-3F5AD774DA6A}">
      <dgm:prSet/>
      <dgm:spPr/>
      <dgm:t>
        <a:bodyPr/>
        <a:lstStyle/>
        <a:p>
          <a:endParaRPr lang="en-US"/>
        </a:p>
      </dgm:t>
    </dgm:pt>
    <dgm:pt modelId="{D2E2D0AE-1446-4173-8D61-01F0B511B108}" type="pres">
      <dgm:prSet presAssocID="{5D809016-C745-4FCD-8F39-1AF4131EE084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202E5AB1-9610-4413-8359-61FB2D3162FF}" type="pres">
      <dgm:prSet presAssocID="{84E305D3-E6C4-4AAE-BAEB-194FA58E0532}" presName="compNode" presStyleCnt="0"/>
      <dgm:spPr/>
    </dgm:pt>
    <dgm:pt modelId="{1AFA736D-95E5-4BB3-8543-19E1BC9DDEE2}" type="pres">
      <dgm:prSet presAssocID="{84E305D3-E6C4-4AAE-BAEB-194FA58E0532}" presName="bgRect" presStyleLbl="bgShp" presStyleIdx="0" presStyleCnt="6"/>
      <dgm:spPr/>
    </dgm:pt>
    <dgm:pt modelId="{AA690356-26E0-4429-A470-56323D36E36E}" type="pres">
      <dgm:prSet presAssocID="{84E305D3-E6C4-4AAE-BAEB-194FA58E0532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g"/>
        </a:ext>
      </dgm:extLst>
    </dgm:pt>
    <dgm:pt modelId="{827E79C6-8383-4F06-B74C-7A360EF60466}" type="pres">
      <dgm:prSet presAssocID="{84E305D3-E6C4-4AAE-BAEB-194FA58E0532}" presName="spaceRect" presStyleCnt="0"/>
      <dgm:spPr/>
    </dgm:pt>
    <dgm:pt modelId="{D43359BF-505F-4A67-A83A-50637A47797A}" type="pres">
      <dgm:prSet presAssocID="{84E305D3-E6C4-4AAE-BAEB-194FA58E0532}" presName="parTx" presStyleLbl="revTx" presStyleIdx="0" presStyleCnt="6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  <dgm:pt modelId="{219D46E0-84A9-424A-B45D-E5D598B8F725}" type="pres">
      <dgm:prSet presAssocID="{36D3AB72-E147-4A9A-99DC-114851A4A1DD}" presName="sibTrans" presStyleCnt="0"/>
      <dgm:spPr/>
    </dgm:pt>
    <dgm:pt modelId="{381B4376-3DA7-466F-8B1B-D160A52D696A}" type="pres">
      <dgm:prSet presAssocID="{BB5FA2B7-93D7-4C6E-B1A3-BED98EC9F3B5}" presName="compNode" presStyleCnt="0"/>
      <dgm:spPr/>
    </dgm:pt>
    <dgm:pt modelId="{4EEC6FC6-4187-4570-9F22-5741D7E0F09A}" type="pres">
      <dgm:prSet presAssocID="{BB5FA2B7-93D7-4C6E-B1A3-BED98EC9F3B5}" presName="bgRect" presStyleLbl="bgShp" presStyleIdx="1" presStyleCnt="6"/>
      <dgm:spPr/>
    </dgm:pt>
    <dgm:pt modelId="{172913CD-1826-48ED-B44C-9A9EBFBF81DC}" type="pres">
      <dgm:prSet presAssocID="{BB5FA2B7-93D7-4C6E-B1A3-BED98EC9F3B5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94926F19-D5DC-419A-AB5F-8A71305DFC08}" type="pres">
      <dgm:prSet presAssocID="{BB5FA2B7-93D7-4C6E-B1A3-BED98EC9F3B5}" presName="spaceRect" presStyleCnt="0"/>
      <dgm:spPr/>
    </dgm:pt>
    <dgm:pt modelId="{04D4E2C0-724E-431A-9431-45D48026AF9F}" type="pres">
      <dgm:prSet presAssocID="{BB5FA2B7-93D7-4C6E-B1A3-BED98EC9F3B5}" presName="parTx" presStyleLbl="revTx" presStyleIdx="1" presStyleCnt="6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  <dgm:pt modelId="{939F94BB-6D34-4A5C-A9BB-CB7DF1A0B2EB}" type="pres">
      <dgm:prSet presAssocID="{47829683-35C6-488F-99C6-639048B995FD}" presName="sibTrans" presStyleCnt="0"/>
      <dgm:spPr/>
    </dgm:pt>
    <dgm:pt modelId="{B56C6F6F-5CCC-433B-8196-78559550B408}" type="pres">
      <dgm:prSet presAssocID="{83F8241B-424F-4704-B25B-9AB56BF934D1}" presName="compNode" presStyleCnt="0"/>
      <dgm:spPr/>
    </dgm:pt>
    <dgm:pt modelId="{E0A74E84-BE0E-449B-A02D-B702950456EF}" type="pres">
      <dgm:prSet presAssocID="{83F8241B-424F-4704-B25B-9AB56BF934D1}" presName="bgRect" presStyleLbl="bgShp" presStyleIdx="2" presStyleCnt="6"/>
      <dgm:spPr/>
    </dgm:pt>
    <dgm:pt modelId="{B76F8A02-400A-4BC1-92A8-441A16BE53C8}" type="pres">
      <dgm:prSet presAssocID="{83F8241B-424F-4704-B25B-9AB56BF934D1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iosk"/>
        </a:ext>
      </dgm:extLst>
    </dgm:pt>
    <dgm:pt modelId="{6E21EBBE-7996-4BD2-BF1D-D1F5DE6CF8A8}" type="pres">
      <dgm:prSet presAssocID="{83F8241B-424F-4704-B25B-9AB56BF934D1}" presName="spaceRect" presStyleCnt="0"/>
      <dgm:spPr/>
    </dgm:pt>
    <dgm:pt modelId="{392F4CF1-590E-4005-B4C7-27EAF7382984}" type="pres">
      <dgm:prSet presAssocID="{83F8241B-424F-4704-B25B-9AB56BF934D1}" presName="parTx" presStyleLbl="revTx" presStyleIdx="2" presStyleCnt="6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  <dgm:pt modelId="{7C082E00-036B-49DF-9666-5E72BB827293}" type="pres">
      <dgm:prSet presAssocID="{A2E73678-62D5-43F0-BB99-FF8D1081782E}" presName="sibTrans" presStyleCnt="0"/>
      <dgm:spPr/>
    </dgm:pt>
    <dgm:pt modelId="{E349CD19-41E4-44A9-9CCB-9729EFBDA1FA}" type="pres">
      <dgm:prSet presAssocID="{B61F72C5-D6A2-4FAA-85AB-B4269D79D87F}" presName="compNode" presStyleCnt="0"/>
      <dgm:spPr/>
    </dgm:pt>
    <dgm:pt modelId="{351D022D-FF0E-4400-BAED-DAD5FE5E83A8}" type="pres">
      <dgm:prSet presAssocID="{B61F72C5-D6A2-4FAA-85AB-B4269D79D87F}" presName="bgRect" presStyleLbl="bgShp" presStyleIdx="3" presStyleCnt="6"/>
      <dgm:spPr/>
    </dgm:pt>
    <dgm:pt modelId="{4498ED7C-7189-40DF-B43F-F75739F9239D}" type="pres">
      <dgm:prSet presAssocID="{B61F72C5-D6A2-4FAA-85AB-B4269D79D87F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ilding"/>
        </a:ext>
      </dgm:extLst>
    </dgm:pt>
    <dgm:pt modelId="{7C56B9CC-B027-43D6-884A-46BD5FFD44F8}" type="pres">
      <dgm:prSet presAssocID="{B61F72C5-D6A2-4FAA-85AB-B4269D79D87F}" presName="spaceRect" presStyleCnt="0"/>
      <dgm:spPr/>
    </dgm:pt>
    <dgm:pt modelId="{081FD271-109B-43C8-A049-9A191C7BA9C7}" type="pres">
      <dgm:prSet presAssocID="{B61F72C5-D6A2-4FAA-85AB-B4269D79D87F}" presName="parTx" presStyleLbl="revTx" presStyleIdx="3" presStyleCnt="6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  <dgm:pt modelId="{807B67CD-EEC2-405E-BFB5-5D23F4818539}" type="pres">
      <dgm:prSet presAssocID="{A45A5273-268B-48A2-8948-AB540F1F1B53}" presName="sibTrans" presStyleCnt="0"/>
      <dgm:spPr/>
    </dgm:pt>
    <dgm:pt modelId="{72FAC165-88F3-4959-90A5-7E800CD29AFF}" type="pres">
      <dgm:prSet presAssocID="{468FA2DD-0190-407E-876A-99671DD70C1B}" presName="compNode" presStyleCnt="0"/>
      <dgm:spPr/>
    </dgm:pt>
    <dgm:pt modelId="{50E8F0D9-7A82-46E8-B18A-06A23E809316}" type="pres">
      <dgm:prSet presAssocID="{468FA2DD-0190-407E-876A-99671DD70C1B}" presName="bgRect" presStyleLbl="bgShp" presStyleIdx="4" presStyleCnt="6"/>
      <dgm:spPr/>
    </dgm:pt>
    <dgm:pt modelId="{0C89054A-C0DC-4A36-A3A0-F9FAEB432FA7}" type="pres">
      <dgm:prSet presAssocID="{468FA2DD-0190-407E-876A-99671DD70C1B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A7333B82-6523-4CD5-ACF9-99CFB11772CF}" type="pres">
      <dgm:prSet presAssocID="{468FA2DD-0190-407E-876A-99671DD70C1B}" presName="spaceRect" presStyleCnt="0"/>
      <dgm:spPr/>
    </dgm:pt>
    <dgm:pt modelId="{01A3E9AE-6FDB-4F76-AADF-37A2CDC30E76}" type="pres">
      <dgm:prSet presAssocID="{468FA2DD-0190-407E-876A-99671DD70C1B}" presName="parTx" presStyleLbl="revTx" presStyleIdx="4" presStyleCnt="6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  <dgm:pt modelId="{0A34B82F-A8F3-4D74-A65C-0B3911F08780}" type="pres">
      <dgm:prSet presAssocID="{3663FDCA-AA44-4226-8B30-FA2FA2539C6F}" presName="sibTrans" presStyleCnt="0"/>
      <dgm:spPr/>
    </dgm:pt>
    <dgm:pt modelId="{FAF6074F-C79B-4853-9FE8-702198CFB590}" type="pres">
      <dgm:prSet presAssocID="{96342EBF-C595-430B-B913-D4F20AA13F6B}" presName="compNode" presStyleCnt="0"/>
      <dgm:spPr/>
    </dgm:pt>
    <dgm:pt modelId="{89F5DE8E-2592-4228-A37C-9404A3AE4CD1}" type="pres">
      <dgm:prSet presAssocID="{96342EBF-C595-430B-B913-D4F20AA13F6B}" presName="bgRect" presStyleLbl="bgShp" presStyleIdx="5" presStyleCnt="6"/>
      <dgm:spPr/>
    </dgm:pt>
    <dgm:pt modelId="{A752B809-E14B-450A-ADD5-F29C513A7151}" type="pres">
      <dgm:prSet presAssocID="{96342EBF-C595-430B-B913-D4F20AA13F6B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9D7FC5C0-DDE1-47D4-8AB0-AA26BAD8A70F}" type="pres">
      <dgm:prSet presAssocID="{96342EBF-C595-430B-B913-D4F20AA13F6B}" presName="spaceRect" presStyleCnt="0"/>
      <dgm:spPr/>
    </dgm:pt>
    <dgm:pt modelId="{4501BCAE-72E5-444E-B60A-5A79D0188916}" type="pres">
      <dgm:prSet presAssocID="{96342EBF-C595-430B-B913-D4F20AA13F6B}" presName="parTx" presStyleLbl="revTx" presStyleIdx="5" presStyleCnt="6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</dgm:ptLst>
  <dgm:cxnLst>
    <dgm:cxn modelId="{D7EEB07F-39D7-4AE9-928C-BDC1C7E555C1}" type="presOf" srcId="{83F8241B-424F-4704-B25B-9AB56BF934D1}" destId="{392F4CF1-590E-4005-B4C7-27EAF7382984}" srcOrd="0" destOrd="0" presId="urn:microsoft.com/office/officeart/2018/2/layout/IconVerticalSolidList"/>
    <dgm:cxn modelId="{611FEF3A-88FC-4A37-9ACB-E06CDC97A0B8}" srcId="{5D809016-C745-4FCD-8F39-1AF4131EE084}" destId="{468FA2DD-0190-407E-876A-99671DD70C1B}" srcOrd="4" destOrd="0" parTransId="{32196FF7-9A97-40D4-BAD5-254DD8F47EBE}" sibTransId="{3663FDCA-AA44-4226-8B30-FA2FA2539C6F}"/>
    <dgm:cxn modelId="{92188637-AA24-43B5-8117-D116512E1B01}" type="presOf" srcId="{5D809016-C745-4FCD-8F39-1AF4131EE084}" destId="{D2E2D0AE-1446-4173-8D61-01F0B511B108}" srcOrd="0" destOrd="0" presId="urn:microsoft.com/office/officeart/2018/2/layout/IconVerticalSolidList"/>
    <dgm:cxn modelId="{8B9470B7-6742-4854-8825-94029BE8C761}" srcId="{5D809016-C745-4FCD-8F39-1AF4131EE084}" destId="{B61F72C5-D6A2-4FAA-85AB-B4269D79D87F}" srcOrd="3" destOrd="0" parTransId="{8691F195-C629-4E70-9F52-32EA1E7A2513}" sibTransId="{A45A5273-268B-48A2-8948-AB540F1F1B53}"/>
    <dgm:cxn modelId="{C4FDED88-BC33-4451-BFD1-6320FED9AE56}" srcId="{5D809016-C745-4FCD-8F39-1AF4131EE084}" destId="{83F8241B-424F-4704-B25B-9AB56BF934D1}" srcOrd="2" destOrd="0" parTransId="{03878419-19BE-4CC2-B96D-BDE339CEB693}" sibTransId="{A2E73678-62D5-43F0-BB99-FF8D1081782E}"/>
    <dgm:cxn modelId="{F0FED7A3-0D41-4902-B7B9-81515247E97C}" srcId="{5D809016-C745-4FCD-8F39-1AF4131EE084}" destId="{BB5FA2B7-93D7-4C6E-B1A3-BED98EC9F3B5}" srcOrd="1" destOrd="0" parTransId="{88B18060-771A-4188-8665-AAE8286AC70E}" sibTransId="{47829683-35C6-488F-99C6-639048B995FD}"/>
    <dgm:cxn modelId="{047F8248-FFD8-4F4E-AA91-133C4EFA940E}" type="presOf" srcId="{84E305D3-E6C4-4AAE-BAEB-194FA58E0532}" destId="{D43359BF-505F-4A67-A83A-50637A47797A}" srcOrd="0" destOrd="0" presId="urn:microsoft.com/office/officeart/2018/2/layout/IconVerticalSolidList"/>
    <dgm:cxn modelId="{13D3058E-ADBA-421C-B251-3F5AD774DA6A}" srcId="{5D809016-C745-4FCD-8F39-1AF4131EE084}" destId="{96342EBF-C595-430B-B913-D4F20AA13F6B}" srcOrd="5" destOrd="0" parTransId="{B93DF9A3-8F42-4DD0-833F-B5BF813F9C43}" sibTransId="{36B77DE3-1B35-464A-B11C-AB25B268DB50}"/>
    <dgm:cxn modelId="{CE4ABF1B-F661-4271-8DCA-2CA14F136953}" type="presOf" srcId="{BB5FA2B7-93D7-4C6E-B1A3-BED98EC9F3B5}" destId="{04D4E2C0-724E-431A-9431-45D48026AF9F}" srcOrd="0" destOrd="0" presId="urn:microsoft.com/office/officeart/2018/2/layout/IconVerticalSolidList"/>
    <dgm:cxn modelId="{CE8D9B26-0C03-4BD8-8196-6CC961E7FDE5}" type="presOf" srcId="{468FA2DD-0190-407E-876A-99671DD70C1B}" destId="{01A3E9AE-6FDB-4F76-AADF-37A2CDC30E76}" srcOrd="0" destOrd="0" presId="urn:microsoft.com/office/officeart/2018/2/layout/IconVerticalSolidList"/>
    <dgm:cxn modelId="{DA1EF5CF-DD52-4B1E-B2E7-44B2A14F0312}" srcId="{5D809016-C745-4FCD-8F39-1AF4131EE084}" destId="{84E305D3-E6C4-4AAE-BAEB-194FA58E0532}" srcOrd="0" destOrd="0" parTransId="{F6875D9C-D903-4171-93EC-2484CBC31225}" sibTransId="{36D3AB72-E147-4A9A-99DC-114851A4A1DD}"/>
    <dgm:cxn modelId="{40CCD88C-3111-4983-BF50-1FF67D2CA5BA}" type="presOf" srcId="{B61F72C5-D6A2-4FAA-85AB-B4269D79D87F}" destId="{081FD271-109B-43C8-A049-9A191C7BA9C7}" srcOrd="0" destOrd="0" presId="urn:microsoft.com/office/officeart/2018/2/layout/IconVerticalSolidList"/>
    <dgm:cxn modelId="{181CEA69-102B-40F4-A644-55F3CD4D9661}" type="presOf" srcId="{96342EBF-C595-430B-B913-D4F20AA13F6B}" destId="{4501BCAE-72E5-444E-B60A-5A79D0188916}" srcOrd="0" destOrd="0" presId="urn:microsoft.com/office/officeart/2018/2/layout/IconVerticalSolidList"/>
    <dgm:cxn modelId="{3A189F07-0272-4A92-8DF1-33A5AE77E0DD}" type="presParOf" srcId="{D2E2D0AE-1446-4173-8D61-01F0B511B108}" destId="{202E5AB1-9610-4413-8359-61FB2D3162FF}" srcOrd="0" destOrd="0" presId="urn:microsoft.com/office/officeart/2018/2/layout/IconVerticalSolidList"/>
    <dgm:cxn modelId="{5983300D-6944-4923-A00A-7831B416BD90}" type="presParOf" srcId="{202E5AB1-9610-4413-8359-61FB2D3162FF}" destId="{1AFA736D-95E5-4BB3-8543-19E1BC9DDEE2}" srcOrd="0" destOrd="0" presId="urn:microsoft.com/office/officeart/2018/2/layout/IconVerticalSolidList"/>
    <dgm:cxn modelId="{DB6A2A2F-F5B6-47B8-BCE1-D37C2A877C53}" type="presParOf" srcId="{202E5AB1-9610-4413-8359-61FB2D3162FF}" destId="{AA690356-26E0-4429-A470-56323D36E36E}" srcOrd="1" destOrd="0" presId="urn:microsoft.com/office/officeart/2018/2/layout/IconVerticalSolidList"/>
    <dgm:cxn modelId="{13384C59-3446-4878-B02D-13A4E15B2EC9}" type="presParOf" srcId="{202E5AB1-9610-4413-8359-61FB2D3162FF}" destId="{827E79C6-8383-4F06-B74C-7A360EF60466}" srcOrd="2" destOrd="0" presId="urn:microsoft.com/office/officeart/2018/2/layout/IconVerticalSolidList"/>
    <dgm:cxn modelId="{8B2539E8-40DD-4F57-8016-82DAC757C5DB}" type="presParOf" srcId="{202E5AB1-9610-4413-8359-61FB2D3162FF}" destId="{D43359BF-505F-4A67-A83A-50637A47797A}" srcOrd="3" destOrd="0" presId="urn:microsoft.com/office/officeart/2018/2/layout/IconVerticalSolidList"/>
    <dgm:cxn modelId="{948AB028-2C66-4658-82B1-DB59724067C7}" type="presParOf" srcId="{D2E2D0AE-1446-4173-8D61-01F0B511B108}" destId="{219D46E0-84A9-424A-B45D-E5D598B8F725}" srcOrd="1" destOrd="0" presId="urn:microsoft.com/office/officeart/2018/2/layout/IconVerticalSolidList"/>
    <dgm:cxn modelId="{24E18378-5E3B-44F5-8E77-59E638755E5E}" type="presParOf" srcId="{D2E2D0AE-1446-4173-8D61-01F0B511B108}" destId="{381B4376-3DA7-466F-8B1B-D160A52D696A}" srcOrd="2" destOrd="0" presId="urn:microsoft.com/office/officeart/2018/2/layout/IconVerticalSolidList"/>
    <dgm:cxn modelId="{886996CD-FC0F-46CA-9AD7-4C76940047D9}" type="presParOf" srcId="{381B4376-3DA7-466F-8B1B-D160A52D696A}" destId="{4EEC6FC6-4187-4570-9F22-5741D7E0F09A}" srcOrd="0" destOrd="0" presId="urn:microsoft.com/office/officeart/2018/2/layout/IconVerticalSolidList"/>
    <dgm:cxn modelId="{FB16E041-3273-4F29-816E-7AEFE4150D11}" type="presParOf" srcId="{381B4376-3DA7-466F-8B1B-D160A52D696A}" destId="{172913CD-1826-48ED-B44C-9A9EBFBF81DC}" srcOrd="1" destOrd="0" presId="urn:microsoft.com/office/officeart/2018/2/layout/IconVerticalSolidList"/>
    <dgm:cxn modelId="{8260A6D8-18C0-4CAA-9218-45390513CB8C}" type="presParOf" srcId="{381B4376-3DA7-466F-8B1B-D160A52D696A}" destId="{94926F19-D5DC-419A-AB5F-8A71305DFC08}" srcOrd="2" destOrd="0" presId="urn:microsoft.com/office/officeart/2018/2/layout/IconVerticalSolidList"/>
    <dgm:cxn modelId="{07192F7E-437F-4A4F-A921-44E0C5015E56}" type="presParOf" srcId="{381B4376-3DA7-466F-8B1B-D160A52D696A}" destId="{04D4E2C0-724E-431A-9431-45D48026AF9F}" srcOrd="3" destOrd="0" presId="urn:microsoft.com/office/officeart/2018/2/layout/IconVerticalSolidList"/>
    <dgm:cxn modelId="{75A1E170-0742-45D6-A5C6-B045D8BB0296}" type="presParOf" srcId="{D2E2D0AE-1446-4173-8D61-01F0B511B108}" destId="{939F94BB-6D34-4A5C-A9BB-CB7DF1A0B2EB}" srcOrd="3" destOrd="0" presId="urn:microsoft.com/office/officeart/2018/2/layout/IconVerticalSolidList"/>
    <dgm:cxn modelId="{378896C5-5472-4173-B543-F2EC834EFC27}" type="presParOf" srcId="{D2E2D0AE-1446-4173-8D61-01F0B511B108}" destId="{B56C6F6F-5CCC-433B-8196-78559550B408}" srcOrd="4" destOrd="0" presId="urn:microsoft.com/office/officeart/2018/2/layout/IconVerticalSolidList"/>
    <dgm:cxn modelId="{D53E3394-5787-47DA-8B62-8E19D282805A}" type="presParOf" srcId="{B56C6F6F-5CCC-433B-8196-78559550B408}" destId="{E0A74E84-BE0E-449B-A02D-B702950456EF}" srcOrd="0" destOrd="0" presId="urn:microsoft.com/office/officeart/2018/2/layout/IconVerticalSolidList"/>
    <dgm:cxn modelId="{8562588C-96FE-4574-8214-C66C5B98792C}" type="presParOf" srcId="{B56C6F6F-5CCC-433B-8196-78559550B408}" destId="{B76F8A02-400A-4BC1-92A8-441A16BE53C8}" srcOrd="1" destOrd="0" presId="urn:microsoft.com/office/officeart/2018/2/layout/IconVerticalSolidList"/>
    <dgm:cxn modelId="{74DAA966-034B-47EB-AC7D-96A80B5EFA71}" type="presParOf" srcId="{B56C6F6F-5CCC-433B-8196-78559550B408}" destId="{6E21EBBE-7996-4BD2-BF1D-D1F5DE6CF8A8}" srcOrd="2" destOrd="0" presId="urn:microsoft.com/office/officeart/2018/2/layout/IconVerticalSolidList"/>
    <dgm:cxn modelId="{930119FF-A35C-43B6-9738-5ED7401B7B01}" type="presParOf" srcId="{B56C6F6F-5CCC-433B-8196-78559550B408}" destId="{392F4CF1-590E-4005-B4C7-27EAF7382984}" srcOrd="3" destOrd="0" presId="urn:microsoft.com/office/officeart/2018/2/layout/IconVerticalSolidList"/>
    <dgm:cxn modelId="{8C0AE4E6-A66A-46D2-B1BC-B02F54EA5319}" type="presParOf" srcId="{D2E2D0AE-1446-4173-8D61-01F0B511B108}" destId="{7C082E00-036B-49DF-9666-5E72BB827293}" srcOrd="5" destOrd="0" presId="urn:microsoft.com/office/officeart/2018/2/layout/IconVerticalSolidList"/>
    <dgm:cxn modelId="{740F2FCE-2579-45BF-8A05-3492FA7BCA8B}" type="presParOf" srcId="{D2E2D0AE-1446-4173-8D61-01F0B511B108}" destId="{E349CD19-41E4-44A9-9CCB-9729EFBDA1FA}" srcOrd="6" destOrd="0" presId="urn:microsoft.com/office/officeart/2018/2/layout/IconVerticalSolidList"/>
    <dgm:cxn modelId="{89347608-7A15-4A14-A2CC-7BF57B5C6EB0}" type="presParOf" srcId="{E349CD19-41E4-44A9-9CCB-9729EFBDA1FA}" destId="{351D022D-FF0E-4400-BAED-DAD5FE5E83A8}" srcOrd="0" destOrd="0" presId="urn:microsoft.com/office/officeart/2018/2/layout/IconVerticalSolidList"/>
    <dgm:cxn modelId="{52D44819-A502-4378-8114-2BF8B34CFD7A}" type="presParOf" srcId="{E349CD19-41E4-44A9-9CCB-9729EFBDA1FA}" destId="{4498ED7C-7189-40DF-B43F-F75739F9239D}" srcOrd="1" destOrd="0" presId="urn:microsoft.com/office/officeart/2018/2/layout/IconVerticalSolidList"/>
    <dgm:cxn modelId="{E64E491F-8DFF-4B41-AEFC-53C8F63F3064}" type="presParOf" srcId="{E349CD19-41E4-44A9-9CCB-9729EFBDA1FA}" destId="{7C56B9CC-B027-43D6-884A-46BD5FFD44F8}" srcOrd="2" destOrd="0" presId="urn:microsoft.com/office/officeart/2018/2/layout/IconVerticalSolidList"/>
    <dgm:cxn modelId="{DBA0EAE9-786E-4CD3-8FB9-1453C9FC04B6}" type="presParOf" srcId="{E349CD19-41E4-44A9-9CCB-9729EFBDA1FA}" destId="{081FD271-109B-43C8-A049-9A191C7BA9C7}" srcOrd="3" destOrd="0" presId="urn:microsoft.com/office/officeart/2018/2/layout/IconVerticalSolidList"/>
    <dgm:cxn modelId="{79A017F3-3E40-4F6B-84C0-34F9377C6781}" type="presParOf" srcId="{D2E2D0AE-1446-4173-8D61-01F0B511B108}" destId="{807B67CD-EEC2-405E-BFB5-5D23F4818539}" srcOrd="7" destOrd="0" presId="urn:microsoft.com/office/officeart/2018/2/layout/IconVerticalSolidList"/>
    <dgm:cxn modelId="{848463D8-300D-4579-9CAF-E4BB9CC26A11}" type="presParOf" srcId="{D2E2D0AE-1446-4173-8D61-01F0B511B108}" destId="{72FAC165-88F3-4959-90A5-7E800CD29AFF}" srcOrd="8" destOrd="0" presId="urn:microsoft.com/office/officeart/2018/2/layout/IconVerticalSolidList"/>
    <dgm:cxn modelId="{08199DFF-769D-46AB-ACC7-38EA773CC66B}" type="presParOf" srcId="{72FAC165-88F3-4959-90A5-7E800CD29AFF}" destId="{50E8F0D9-7A82-46E8-B18A-06A23E809316}" srcOrd="0" destOrd="0" presId="urn:microsoft.com/office/officeart/2018/2/layout/IconVerticalSolidList"/>
    <dgm:cxn modelId="{D93A395A-8485-41A9-8C50-668C70CA5850}" type="presParOf" srcId="{72FAC165-88F3-4959-90A5-7E800CD29AFF}" destId="{0C89054A-C0DC-4A36-A3A0-F9FAEB432FA7}" srcOrd="1" destOrd="0" presId="urn:microsoft.com/office/officeart/2018/2/layout/IconVerticalSolidList"/>
    <dgm:cxn modelId="{70EC126F-5027-451C-9724-C24CF13E6FB5}" type="presParOf" srcId="{72FAC165-88F3-4959-90A5-7E800CD29AFF}" destId="{A7333B82-6523-4CD5-ACF9-99CFB11772CF}" srcOrd="2" destOrd="0" presId="urn:microsoft.com/office/officeart/2018/2/layout/IconVerticalSolidList"/>
    <dgm:cxn modelId="{984BDC19-F2B0-4423-A763-19D2027F9B8D}" type="presParOf" srcId="{72FAC165-88F3-4959-90A5-7E800CD29AFF}" destId="{01A3E9AE-6FDB-4F76-AADF-37A2CDC30E76}" srcOrd="3" destOrd="0" presId="urn:microsoft.com/office/officeart/2018/2/layout/IconVerticalSolidList"/>
    <dgm:cxn modelId="{5C0B000E-3354-4661-86AE-BE5A6A0B42D0}" type="presParOf" srcId="{D2E2D0AE-1446-4173-8D61-01F0B511B108}" destId="{0A34B82F-A8F3-4D74-A65C-0B3911F08780}" srcOrd="9" destOrd="0" presId="urn:microsoft.com/office/officeart/2018/2/layout/IconVerticalSolidList"/>
    <dgm:cxn modelId="{FF0FA7CC-2630-47D3-8A10-40977B883BB2}" type="presParOf" srcId="{D2E2D0AE-1446-4173-8D61-01F0B511B108}" destId="{FAF6074F-C79B-4853-9FE8-702198CFB590}" srcOrd="10" destOrd="0" presId="urn:microsoft.com/office/officeart/2018/2/layout/IconVerticalSolidList"/>
    <dgm:cxn modelId="{A4E3BE56-9744-438E-B190-94A851D72953}" type="presParOf" srcId="{FAF6074F-C79B-4853-9FE8-702198CFB590}" destId="{89F5DE8E-2592-4228-A37C-9404A3AE4CD1}" srcOrd="0" destOrd="0" presId="urn:microsoft.com/office/officeart/2018/2/layout/IconVerticalSolidList"/>
    <dgm:cxn modelId="{55EF8673-5A63-4E54-97E6-0896EFF18D24}" type="presParOf" srcId="{FAF6074F-C79B-4853-9FE8-702198CFB590}" destId="{A752B809-E14B-450A-ADD5-F29C513A7151}" srcOrd="1" destOrd="0" presId="urn:microsoft.com/office/officeart/2018/2/layout/IconVerticalSolidList"/>
    <dgm:cxn modelId="{8B227CD5-3BE1-4E90-A309-128BEBAC2D10}" type="presParOf" srcId="{FAF6074F-C79B-4853-9FE8-702198CFB590}" destId="{9D7FC5C0-DDE1-47D4-8AB0-AA26BAD8A70F}" srcOrd="2" destOrd="0" presId="urn:microsoft.com/office/officeart/2018/2/layout/IconVerticalSolidList"/>
    <dgm:cxn modelId="{CCCBAF4C-E239-4218-83EB-C862C7CD4DE0}" type="presParOf" srcId="{FAF6074F-C79B-4853-9FE8-702198CFB590}" destId="{4501BCAE-72E5-444E-B60A-5A79D018891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DEE6E75-F7B5-4585-A847-10DD0301B36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AD89E63A-884E-4292-A583-73475C545B24}">
      <dgm:prSet/>
      <dgm:spPr/>
      <dgm:t>
        <a:bodyPr/>
        <a:lstStyle/>
        <a:p>
          <a:r>
            <a:rPr lang="en-IN" dirty="0"/>
            <a:t>The dataset is the part of UCI ML repository. Below is the link to access it (</a:t>
          </a:r>
          <a:r>
            <a:rPr lang="en-IN" dirty="0">
              <a:solidFill>
                <a:srgbClr val="0070C0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xmlns="" val="tx"/>
                  </a:ext>
                </a:extLst>
              </a:hlinkClick>
            </a:rPr>
            <a:t>https://archive.ics.uci.edu/dataset/555/apartment+for+rent+classified</a:t>
          </a:r>
          <a:r>
            <a:rPr lang="en-IN" dirty="0"/>
            <a:t>)</a:t>
          </a:r>
          <a:endParaRPr lang="en-US" dirty="0"/>
        </a:p>
      </dgm:t>
    </dgm:pt>
    <dgm:pt modelId="{6F69891E-EAF8-41A1-AC96-FAD02A0B9838}" type="parTrans" cxnId="{B3740D37-F22E-422D-8EE0-3CACFAB275C5}">
      <dgm:prSet/>
      <dgm:spPr/>
      <dgm:t>
        <a:bodyPr/>
        <a:lstStyle/>
        <a:p>
          <a:endParaRPr lang="en-US" sz="1800"/>
        </a:p>
      </dgm:t>
    </dgm:pt>
    <dgm:pt modelId="{FF3FB07E-FD66-4AA0-9F32-819D5E6699F7}" type="sibTrans" cxnId="{B3740D37-F22E-422D-8EE0-3CACFAB275C5}">
      <dgm:prSet/>
      <dgm:spPr/>
      <dgm:t>
        <a:bodyPr/>
        <a:lstStyle/>
        <a:p>
          <a:endParaRPr lang="en-US"/>
        </a:p>
      </dgm:t>
    </dgm:pt>
    <dgm:pt modelId="{FD212139-6CDB-4367-BB48-7AFD7E5F38E9}">
      <dgm:prSet/>
      <dgm:spPr/>
      <dgm:t>
        <a:bodyPr/>
        <a:lstStyle/>
        <a:p>
          <a:r>
            <a:rPr lang="en-IN" dirty="0"/>
            <a:t>The dataset contains two files each containing 10000 and 100000 rows respectively</a:t>
          </a:r>
          <a:endParaRPr lang="en-US" dirty="0"/>
        </a:p>
      </dgm:t>
    </dgm:pt>
    <dgm:pt modelId="{61D5D4CF-43AA-45C6-AFF9-C2DD077EC7AA}" type="parTrans" cxnId="{A67BEC3E-71FE-4E41-BD41-A54512C9DC41}">
      <dgm:prSet/>
      <dgm:spPr/>
      <dgm:t>
        <a:bodyPr/>
        <a:lstStyle/>
        <a:p>
          <a:endParaRPr lang="en-US" sz="1800"/>
        </a:p>
      </dgm:t>
    </dgm:pt>
    <dgm:pt modelId="{149FA019-1D87-4FEF-B180-7F2233E82B2A}" type="sibTrans" cxnId="{A67BEC3E-71FE-4E41-BD41-A54512C9DC41}">
      <dgm:prSet/>
      <dgm:spPr/>
      <dgm:t>
        <a:bodyPr/>
        <a:lstStyle/>
        <a:p>
          <a:endParaRPr lang="en-US"/>
        </a:p>
      </dgm:t>
    </dgm:pt>
    <dgm:pt modelId="{C8F58CC4-4377-4799-B208-DFE918602685}">
      <dgm:prSet/>
      <dgm:spPr/>
      <dgm:t>
        <a:bodyPr/>
        <a:lstStyle/>
        <a:p>
          <a:r>
            <a:rPr lang="en-IN" dirty="0"/>
            <a:t>Both the files have 22 columns </a:t>
          </a:r>
          <a:endParaRPr lang="en-US" dirty="0"/>
        </a:p>
      </dgm:t>
    </dgm:pt>
    <dgm:pt modelId="{10CE211A-A78F-40DB-8098-D4A2359240EA}" type="parTrans" cxnId="{BAC52F56-4FFC-4872-AD10-3BAC19D91065}">
      <dgm:prSet/>
      <dgm:spPr/>
      <dgm:t>
        <a:bodyPr/>
        <a:lstStyle/>
        <a:p>
          <a:endParaRPr lang="en-US" sz="1800"/>
        </a:p>
      </dgm:t>
    </dgm:pt>
    <dgm:pt modelId="{AA637BCC-3D2C-4468-B2BF-FBC0FC1D2D22}" type="sibTrans" cxnId="{BAC52F56-4FFC-4872-AD10-3BAC19D91065}">
      <dgm:prSet/>
      <dgm:spPr/>
      <dgm:t>
        <a:bodyPr/>
        <a:lstStyle/>
        <a:p>
          <a:endParaRPr lang="en-US"/>
        </a:p>
      </dgm:t>
    </dgm:pt>
    <dgm:pt modelId="{FB5625E1-17C3-4B24-9AC5-ED5C1FADE28B}">
      <dgm:prSet/>
      <dgm:spPr/>
      <dgm:t>
        <a:bodyPr/>
        <a:lstStyle/>
        <a:p>
          <a:r>
            <a:rPr lang="en-IN" dirty="0"/>
            <a:t>The target column for this regression </a:t>
          </a:r>
          <a:r>
            <a:rPr lang="en-IN" dirty="0" err="1"/>
            <a:t>usecase</a:t>
          </a:r>
          <a:r>
            <a:rPr lang="en-IN" dirty="0"/>
            <a:t> is price</a:t>
          </a:r>
          <a:endParaRPr lang="en-US" dirty="0"/>
        </a:p>
      </dgm:t>
    </dgm:pt>
    <dgm:pt modelId="{3F5755CB-AE8A-459D-97B1-F299C069C17B}" type="parTrans" cxnId="{CCF801B9-FACB-4D2E-A2A3-AB159B6CF771}">
      <dgm:prSet/>
      <dgm:spPr/>
      <dgm:t>
        <a:bodyPr/>
        <a:lstStyle/>
        <a:p>
          <a:endParaRPr lang="en-US" sz="1800"/>
        </a:p>
      </dgm:t>
    </dgm:pt>
    <dgm:pt modelId="{7519FE3C-0C99-44D9-B214-63BDAC0AB445}" type="sibTrans" cxnId="{CCF801B9-FACB-4D2E-A2A3-AB159B6CF771}">
      <dgm:prSet/>
      <dgm:spPr/>
      <dgm:t>
        <a:bodyPr/>
        <a:lstStyle/>
        <a:p>
          <a:endParaRPr lang="en-US"/>
        </a:p>
      </dgm:t>
    </dgm:pt>
    <dgm:pt modelId="{5ED43784-F792-4EC3-A86D-94380D8121F4}" type="pres">
      <dgm:prSet presAssocID="{DDEE6E75-F7B5-4585-A847-10DD0301B367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9FBCE7BE-816C-4061-9DC9-B897B3BA9F5F}" type="pres">
      <dgm:prSet presAssocID="{AD89E63A-884E-4292-A583-73475C545B24}" presName="compNode" presStyleCnt="0"/>
      <dgm:spPr/>
    </dgm:pt>
    <dgm:pt modelId="{8599205F-D17C-4372-BC42-A9E4D1A771B5}" type="pres">
      <dgm:prSet presAssocID="{AD89E63A-884E-4292-A583-73475C545B24}" presName="bgRect" presStyleLbl="bgShp" presStyleIdx="0" presStyleCnt="4"/>
      <dgm:spPr/>
    </dgm:pt>
    <dgm:pt modelId="{AC5DF8BC-FD50-41A2-B5CF-3D939414225D}" type="pres">
      <dgm:prSet presAssocID="{AD89E63A-884E-4292-A583-73475C545B24}" presName="iconRect" presStyleLbl="node1" presStyleIdx="0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7AFE9522-661D-4A2F-B206-F110457DFB68}" type="pres">
      <dgm:prSet presAssocID="{AD89E63A-884E-4292-A583-73475C545B24}" presName="spaceRect" presStyleCnt="0"/>
      <dgm:spPr/>
    </dgm:pt>
    <dgm:pt modelId="{77A9A536-A821-44E6-A2BC-260F116E0582}" type="pres">
      <dgm:prSet presAssocID="{AD89E63A-884E-4292-A583-73475C545B24}" presName="parTx" presStyleLbl="revTx" presStyleIdx="0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  <dgm:pt modelId="{3B75DFB5-3882-437E-8397-8C76535D3BCB}" type="pres">
      <dgm:prSet presAssocID="{FF3FB07E-FD66-4AA0-9F32-819D5E6699F7}" presName="sibTrans" presStyleCnt="0"/>
      <dgm:spPr/>
    </dgm:pt>
    <dgm:pt modelId="{1924BAB6-6FF7-4DCB-A391-97A19F45BC62}" type="pres">
      <dgm:prSet presAssocID="{FD212139-6CDB-4367-BB48-7AFD7E5F38E9}" presName="compNode" presStyleCnt="0"/>
      <dgm:spPr/>
    </dgm:pt>
    <dgm:pt modelId="{BA9D33A4-5014-4BAC-AB41-32A939D185BD}" type="pres">
      <dgm:prSet presAssocID="{FD212139-6CDB-4367-BB48-7AFD7E5F38E9}" presName="bgRect" presStyleLbl="bgShp" presStyleIdx="1" presStyleCnt="4"/>
      <dgm:spPr/>
    </dgm:pt>
    <dgm:pt modelId="{CEE9E7DF-6069-47C2-99E8-E4A419D494F5}" type="pres">
      <dgm:prSet presAssocID="{FD212139-6CDB-4367-BB48-7AFD7E5F38E9}" presName="iconRect" presStyleLbl="node1" presStyleIdx="1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5639158-88F0-47A0-B94E-1EEFC813964D}" type="pres">
      <dgm:prSet presAssocID="{FD212139-6CDB-4367-BB48-7AFD7E5F38E9}" presName="spaceRect" presStyleCnt="0"/>
      <dgm:spPr/>
    </dgm:pt>
    <dgm:pt modelId="{F1D96C63-BF9E-4797-B3F2-DED97523DE8A}" type="pres">
      <dgm:prSet presAssocID="{FD212139-6CDB-4367-BB48-7AFD7E5F38E9}" presName="parTx" presStyleLbl="revTx" presStyleIdx="1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  <dgm:pt modelId="{E4AAF126-05F7-4254-BEF5-D29876A28FB4}" type="pres">
      <dgm:prSet presAssocID="{149FA019-1D87-4FEF-B180-7F2233E82B2A}" presName="sibTrans" presStyleCnt="0"/>
      <dgm:spPr/>
    </dgm:pt>
    <dgm:pt modelId="{8C899717-DA72-4C04-AB1A-A8D22A38969D}" type="pres">
      <dgm:prSet presAssocID="{C8F58CC4-4377-4799-B208-DFE918602685}" presName="compNode" presStyleCnt="0"/>
      <dgm:spPr/>
    </dgm:pt>
    <dgm:pt modelId="{4F5D7875-1076-459D-B917-CA2E2D1429DF}" type="pres">
      <dgm:prSet presAssocID="{C8F58CC4-4377-4799-B208-DFE918602685}" presName="bgRect" presStyleLbl="bgShp" presStyleIdx="2" presStyleCnt="4"/>
      <dgm:spPr/>
    </dgm:pt>
    <dgm:pt modelId="{0D247F90-BB11-4AD6-BD14-C5E0EFBF2792}" type="pres">
      <dgm:prSet presAssocID="{C8F58CC4-4377-4799-B208-DFE918602685}" presName="iconRect" presStyleLbl="node1" presStyleIdx="2" presStyleCnt="4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D4206AF9-99ED-4668-9ACB-D416EA3CF103}" type="pres">
      <dgm:prSet presAssocID="{C8F58CC4-4377-4799-B208-DFE918602685}" presName="spaceRect" presStyleCnt="0"/>
      <dgm:spPr/>
    </dgm:pt>
    <dgm:pt modelId="{AB310D3B-E8EF-428C-AFCA-A62015D698F3}" type="pres">
      <dgm:prSet presAssocID="{C8F58CC4-4377-4799-B208-DFE918602685}" presName="parTx" presStyleLbl="revTx" presStyleIdx="2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  <dgm:pt modelId="{A54E4A16-19E0-4D87-951F-44B67B2A8593}" type="pres">
      <dgm:prSet presAssocID="{AA637BCC-3D2C-4468-B2BF-FBC0FC1D2D22}" presName="sibTrans" presStyleCnt="0"/>
      <dgm:spPr/>
    </dgm:pt>
    <dgm:pt modelId="{FC50847C-D3EB-4CCF-8739-5BFECE3EA332}" type="pres">
      <dgm:prSet presAssocID="{FB5625E1-17C3-4B24-9AC5-ED5C1FADE28B}" presName="compNode" presStyleCnt="0"/>
      <dgm:spPr/>
    </dgm:pt>
    <dgm:pt modelId="{A7894251-C876-4449-80DC-1DEE51882BB2}" type="pres">
      <dgm:prSet presAssocID="{FB5625E1-17C3-4B24-9AC5-ED5C1FADE28B}" presName="bgRect" presStyleLbl="bgShp" presStyleIdx="3" presStyleCnt="4"/>
      <dgm:spPr/>
    </dgm:pt>
    <dgm:pt modelId="{2AC3E292-C985-4980-977A-178DFB64C505}" type="pres">
      <dgm:prSet presAssocID="{FB5625E1-17C3-4B24-9AC5-ED5C1FADE28B}" presName="iconRect" presStyleLbl="node1" presStyleIdx="3" presStyleCnt="4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ce"/>
        </a:ext>
      </dgm:extLst>
    </dgm:pt>
    <dgm:pt modelId="{11D23836-486C-43A8-B592-DF8A0E414740}" type="pres">
      <dgm:prSet presAssocID="{FB5625E1-17C3-4B24-9AC5-ED5C1FADE28B}" presName="spaceRect" presStyleCnt="0"/>
      <dgm:spPr/>
    </dgm:pt>
    <dgm:pt modelId="{E1E98B13-14E9-40D7-8FC6-CEF10FBECB8F}" type="pres">
      <dgm:prSet presAssocID="{FB5625E1-17C3-4B24-9AC5-ED5C1FADE28B}" presName="parTx" presStyleLbl="revTx" presStyleIdx="3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</dgm:ptLst>
  <dgm:cxnLst>
    <dgm:cxn modelId="{A67BEC3E-71FE-4E41-BD41-A54512C9DC41}" srcId="{DDEE6E75-F7B5-4585-A847-10DD0301B367}" destId="{FD212139-6CDB-4367-BB48-7AFD7E5F38E9}" srcOrd="1" destOrd="0" parTransId="{61D5D4CF-43AA-45C6-AFF9-C2DD077EC7AA}" sibTransId="{149FA019-1D87-4FEF-B180-7F2233E82B2A}"/>
    <dgm:cxn modelId="{72345D21-A8F2-4C2D-8321-4DDE1F023AF1}" type="presOf" srcId="{DDEE6E75-F7B5-4585-A847-10DD0301B367}" destId="{5ED43784-F792-4EC3-A86D-94380D8121F4}" srcOrd="0" destOrd="0" presId="urn:microsoft.com/office/officeart/2018/2/layout/IconVerticalSolidList"/>
    <dgm:cxn modelId="{B3740D37-F22E-422D-8EE0-3CACFAB275C5}" srcId="{DDEE6E75-F7B5-4585-A847-10DD0301B367}" destId="{AD89E63A-884E-4292-A583-73475C545B24}" srcOrd="0" destOrd="0" parTransId="{6F69891E-EAF8-41A1-AC96-FAD02A0B9838}" sibTransId="{FF3FB07E-FD66-4AA0-9F32-819D5E6699F7}"/>
    <dgm:cxn modelId="{B55EA8D3-553B-4C2F-A8BC-50AA7B82277D}" type="presOf" srcId="{AD89E63A-884E-4292-A583-73475C545B24}" destId="{77A9A536-A821-44E6-A2BC-260F116E0582}" srcOrd="0" destOrd="0" presId="urn:microsoft.com/office/officeart/2018/2/layout/IconVerticalSolidList"/>
    <dgm:cxn modelId="{FA9E5B10-27FF-4987-BFD4-B2E355D74D97}" type="presOf" srcId="{C8F58CC4-4377-4799-B208-DFE918602685}" destId="{AB310D3B-E8EF-428C-AFCA-A62015D698F3}" srcOrd="0" destOrd="0" presId="urn:microsoft.com/office/officeart/2018/2/layout/IconVerticalSolidList"/>
    <dgm:cxn modelId="{CCF801B9-FACB-4D2E-A2A3-AB159B6CF771}" srcId="{DDEE6E75-F7B5-4585-A847-10DD0301B367}" destId="{FB5625E1-17C3-4B24-9AC5-ED5C1FADE28B}" srcOrd="3" destOrd="0" parTransId="{3F5755CB-AE8A-459D-97B1-F299C069C17B}" sibTransId="{7519FE3C-0C99-44D9-B214-63BDAC0AB445}"/>
    <dgm:cxn modelId="{C85A364A-791E-49F3-BAAD-FCA3F41E7AB8}" type="presOf" srcId="{FB5625E1-17C3-4B24-9AC5-ED5C1FADE28B}" destId="{E1E98B13-14E9-40D7-8FC6-CEF10FBECB8F}" srcOrd="0" destOrd="0" presId="urn:microsoft.com/office/officeart/2018/2/layout/IconVerticalSolidList"/>
    <dgm:cxn modelId="{BAC52F56-4FFC-4872-AD10-3BAC19D91065}" srcId="{DDEE6E75-F7B5-4585-A847-10DD0301B367}" destId="{C8F58CC4-4377-4799-B208-DFE918602685}" srcOrd="2" destOrd="0" parTransId="{10CE211A-A78F-40DB-8098-D4A2359240EA}" sibTransId="{AA637BCC-3D2C-4468-B2BF-FBC0FC1D2D22}"/>
    <dgm:cxn modelId="{983C86FC-DFC2-40F4-B66F-BC938ED5E479}" type="presOf" srcId="{FD212139-6CDB-4367-BB48-7AFD7E5F38E9}" destId="{F1D96C63-BF9E-4797-B3F2-DED97523DE8A}" srcOrd="0" destOrd="0" presId="urn:microsoft.com/office/officeart/2018/2/layout/IconVerticalSolidList"/>
    <dgm:cxn modelId="{45774D5B-4A16-463A-A5AD-957F78F5598F}" type="presParOf" srcId="{5ED43784-F792-4EC3-A86D-94380D8121F4}" destId="{9FBCE7BE-816C-4061-9DC9-B897B3BA9F5F}" srcOrd="0" destOrd="0" presId="urn:microsoft.com/office/officeart/2018/2/layout/IconVerticalSolidList"/>
    <dgm:cxn modelId="{9C744EF2-36F4-426F-9DA1-28977F44E353}" type="presParOf" srcId="{9FBCE7BE-816C-4061-9DC9-B897B3BA9F5F}" destId="{8599205F-D17C-4372-BC42-A9E4D1A771B5}" srcOrd="0" destOrd="0" presId="urn:microsoft.com/office/officeart/2018/2/layout/IconVerticalSolidList"/>
    <dgm:cxn modelId="{C0C75FE2-32E2-4C30-A2AF-322FFEEA660D}" type="presParOf" srcId="{9FBCE7BE-816C-4061-9DC9-B897B3BA9F5F}" destId="{AC5DF8BC-FD50-41A2-B5CF-3D939414225D}" srcOrd="1" destOrd="0" presId="urn:microsoft.com/office/officeart/2018/2/layout/IconVerticalSolidList"/>
    <dgm:cxn modelId="{337C7622-C703-4828-A5AB-530C46C4CEB1}" type="presParOf" srcId="{9FBCE7BE-816C-4061-9DC9-B897B3BA9F5F}" destId="{7AFE9522-661D-4A2F-B206-F110457DFB68}" srcOrd="2" destOrd="0" presId="urn:microsoft.com/office/officeart/2018/2/layout/IconVerticalSolidList"/>
    <dgm:cxn modelId="{A55A9719-772B-495B-9E1F-CABC200CE4CB}" type="presParOf" srcId="{9FBCE7BE-816C-4061-9DC9-B897B3BA9F5F}" destId="{77A9A536-A821-44E6-A2BC-260F116E0582}" srcOrd="3" destOrd="0" presId="urn:microsoft.com/office/officeart/2018/2/layout/IconVerticalSolidList"/>
    <dgm:cxn modelId="{F1F6F5EF-2F44-417E-A4A0-A20B06A47842}" type="presParOf" srcId="{5ED43784-F792-4EC3-A86D-94380D8121F4}" destId="{3B75DFB5-3882-437E-8397-8C76535D3BCB}" srcOrd="1" destOrd="0" presId="urn:microsoft.com/office/officeart/2018/2/layout/IconVerticalSolidList"/>
    <dgm:cxn modelId="{A2FB2D71-05C3-4A9E-B44F-5CF2B93646E0}" type="presParOf" srcId="{5ED43784-F792-4EC3-A86D-94380D8121F4}" destId="{1924BAB6-6FF7-4DCB-A391-97A19F45BC62}" srcOrd="2" destOrd="0" presId="urn:microsoft.com/office/officeart/2018/2/layout/IconVerticalSolidList"/>
    <dgm:cxn modelId="{D78D4F1F-EFFA-4E55-8C6F-FC5AAE8DDE5E}" type="presParOf" srcId="{1924BAB6-6FF7-4DCB-A391-97A19F45BC62}" destId="{BA9D33A4-5014-4BAC-AB41-32A939D185BD}" srcOrd="0" destOrd="0" presId="urn:microsoft.com/office/officeart/2018/2/layout/IconVerticalSolidList"/>
    <dgm:cxn modelId="{D39DE64A-47A8-40C4-BAB9-79291A96CE6D}" type="presParOf" srcId="{1924BAB6-6FF7-4DCB-A391-97A19F45BC62}" destId="{CEE9E7DF-6069-47C2-99E8-E4A419D494F5}" srcOrd="1" destOrd="0" presId="urn:microsoft.com/office/officeart/2018/2/layout/IconVerticalSolidList"/>
    <dgm:cxn modelId="{2E2504E5-B27E-45F4-98AB-55C9F005F632}" type="presParOf" srcId="{1924BAB6-6FF7-4DCB-A391-97A19F45BC62}" destId="{B5639158-88F0-47A0-B94E-1EEFC813964D}" srcOrd="2" destOrd="0" presId="urn:microsoft.com/office/officeart/2018/2/layout/IconVerticalSolidList"/>
    <dgm:cxn modelId="{CCB4E3B8-053D-4139-BEB8-0F8D9D6C3992}" type="presParOf" srcId="{1924BAB6-6FF7-4DCB-A391-97A19F45BC62}" destId="{F1D96C63-BF9E-4797-B3F2-DED97523DE8A}" srcOrd="3" destOrd="0" presId="urn:microsoft.com/office/officeart/2018/2/layout/IconVerticalSolidList"/>
    <dgm:cxn modelId="{8ABC8DF0-ACA0-481D-903C-7826FFA98C80}" type="presParOf" srcId="{5ED43784-F792-4EC3-A86D-94380D8121F4}" destId="{E4AAF126-05F7-4254-BEF5-D29876A28FB4}" srcOrd="3" destOrd="0" presId="urn:microsoft.com/office/officeart/2018/2/layout/IconVerticalSolidList"/>
    <dgm:cxn modelId="{77DD4A1E-B721-4FED-ABF1-0C8DFFA1F21A}" type="presParOf" srcId="{5ED43784-F792-4EC3-A86D-94380D8121F4}" destId="{8C899717-DA72-4C04-AB1A-A8D22A38969D}" srcOrd="4" destOrd="0" presId="urn:microsoft.com/office/officeart/2018/2/layout/IconVerticalSolidList"/>
    <dgm:cxn modelId="{E8EF5310-DF34-4956-BDF3-F17AE92384D9}" type="presParOf" srcId="{8C899717-DA72-4C04-AB1A-A8D22A38969D}" destId="{4F5D7875-1076-459D-B917-CA2E2D1429DF}" srcOrd="0" destOrd="0" presId="urn:microsoft.com/office/officeart/2018/2/layout/IconVerticalSolidList"/>
    <dgm:cxn modelId="{4B9FCD0C-87EF-48CA-BE10-4215622FE181}" type="presParOf" srcId="{8C899717-DA72-4C04-AB1A-A8D22A38969D}" destId="{0D247F90-BB11-4AD6-BD14-C5E0EFBF2792}" srcOrd="1" destOrd="0" presId="urn:microsoft.com/office/officeart/2018/2/layout/IconVerticalSolidList"/>
    <dgm:cxn modelId="{EEB43224-5F51-469E-A5C6-FCE05779259A}" type="presParOf" srcId="{8C899717-DA72-4C04-AB1A-A8D22A38969D}" destId="{D4206AF9-99ED-4668-9ACB-D416EA3CF103}" srcOrd="2" destOrd="0" presId="urn:microsoft.com/office/officeart/2018/2/layout/IconVerticalSolidList"/>
    <dgm:cxn modelId="{15F6ACF9-3AF2-48DA-81EB-39AFB54DD975}" type="presParOf" srcId="{8C899717-DA72-4C04-AB1A-A8D22A38969D}" destId="{AB310D3B-E8EF-428C-AFCA-A62015D698F3}" srcOrd="3" destOrd="0" presId="urn:microsoft.com/office/officeart/2018/2/layout/IconVerticalSolidList"/>
    <dgm:cxn modelId="{CFEEC7F1-128C-4797-97DA-3B6E428F9436}" type="presParOf" srcId="{5ED43784-F792-4EC3-A86D-94380D8121F4}" destId="{A54E4A16-19E0-4D87-951F-44B67B2A8593}" srcOrd="5" destOrd="0" presId="urn:microsoft.com/office/officeart/2018/2/layout/IconVerticalSolidList"/>
    <dgm:cxn modelId="{DD648ABF-D89E-46A3-8429-125EDC614780}" type="presParOf" srcId="{5ED43784-F792-4EC3-A86D-94380D8121F4}" destId="{FC50847C-D3EB-4CCF-8739-5BFECE3EA332}" srcOrd="6" destOrd="0" presId="urn:microsoft.com/office/officeart/2018/2/layout/IconVerticalSolidList"/>
    <dgm:cxn modelId="{0183A93B-7608-47B8-8723-31653D4E9609}" type="presParOf" srcId="{FC50847C-D3EB-4CCF-8739-5BFECE3EA332}" destId="{A7894251-C876-4449-80DC-1DEE51882BB2}" srcOrd="0" destOrd="0" presId="urn:microsoft.com/office/officeart/2018/2/layout/IconVerticalSolidList"/>
    <dgm:cxn modelId="{0AE4199D-AAFA-40C2-BDDF-7702B84E7211}" type="presParOf" srcId="{FC50847C-D3EB-4CCF-8739-5BFECE3EA332}" destId="{2AC3E292-C985-4980-977A-178DFB64C505}" srcOrd="1" destOrd="0" presId="urn:microsoft.com/office/officeart/2018/2/layout/IconVerticalSolidList"/>
    <dgm:cxn modelId="{FC359A3A-7DF0-4BBB-B84A-C03B1664D83A}" type="presParOf" srcId="{FC50847C-D3EB-4CCF-8739-5BFECE3EA332}" destId="{11D23836-486C-43A8-B592-DF8A0E414740}" srcOrd="2" destOrd="0" presId="urn:microsoft.com/office/officeart/2018/2/layout/IconVerticalSolidList"/>
    <dgm:cxn modelId="{CA320827-0426-4B5D-82F3-A1882EC3337B}" type="presParOf" srcId="{FC50847C-D3EB-4CCF-8739-5BFECE3EA332}" destId="{E1E98B13-14E9-40D7-8FC6-CEF10FBECB8F}" srcOrd="3" destOrd="0" presId="urn:microsoft.com/office/officeart/2018/2/layout/IconVerticalSolid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38E158F-C38E-436A-BFFE-240610B8DAED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F8918F14-F922-466D-A6EE-412A7DBB1B76}">
      <dgm:prSet/>
      <dgm:spPr/>
      <dgm:t>
        <a:bodyPr/>
        <a:lstStyle/>
        <a:p>
          <a:r>
            <a:rPr lang="en-IN" dirty="0"/>
            <a:t>There are 14 categorical and 8 numerical columns in the dataset files</a:t>
          </a:r>
          <a:endParaRPr lang="en-US" dirty="0"/>
        </a:p>
      </dgm:t>
    </dgm:pt>
    <dgm:pt modelId="{18D0C0B3-99D8-4367-8E70-0380D71CF8CD}" type="parTrans" cxnId="{54A76332-E636-456C-9AA4-6BB384DAF813}">
      <dgm:prSet/>
      <dgm:spPr/>
      <dgm:t>
        <a:bodyPr/>
        <a:lstStyle/>
        <a:p>
          <a:endParaRPr lang="en-US"/>
        </a:p>
      </dgm:t>
    </dgm:pt>
    <dgm:pt modelId="{FE3E08E0-75FC-4EC1-95F3-858AB2D65DA7}" type="sibTrans" cxnId="{54A76332-E636-456C-9AA4-6BB384DAF813}">
      <dgm:prSet/>
      <dgm:spPr/>
      <dgm:t>
        <a:bodyPr/>
        <a:lstStyle/>
        <a:p>
          <a:endParaRPr lang="en-US"/>
        </a:p>
      </dgm:t>
    </dgm:pt>
    <dgm:pt modelId="{8A3AE32C-B2F3-46F3-AB78-C09D22637656}">
      <dgm:prSet/>
      <dgm:spPr/>
      <dgm:t>
        <a:bodyPr/>
        <a:lstStyle/>
        <a:p>
          <a:r>
            <a:rPr lang="en-IN" dirty="0"/>
            <a:t>After comparing both the larger and smaller file , we found that both the datasets are different</a:t>
          </a:r>
          <a:endParaRPr lang="en-US" dirty="0"/>
        </a:p>
      </dgm:t>
    </dgm:pt>
    <dgm:pt modelId="{268B8231-0FA5-4369-9344-786169691207}" type="parTrans" cxnId="{710727EB-3A94-46A8-81E5-78F8DA48BD12}">
      <dgm:prSet/>
      <dgm:spPr/>
      <dgm:t>
        <a:bodyPr/>
        <a:lstStyle/>
        <a:p>
          <a:endParaRPr lang="en-US"/>
        </a:p>
      </dgm:t>
    </dgm:pt>
    <dgm:pt modelId="{BA0AC471-C150-418B-A822-CE9F785B09CF}" type="sibTrans" cxnId="{710727EB-3A94-46A8-81E5-78F8DA48BD12}">
      <dgm:prSet/>
      <dgm:spPr/>
      <dgm:t>
        <a:bodyPr/>
        <a:lstStyle/>
        <a:p>
          <a:endParaRPr lang="en-US"/>
        </a:p>
      </dgm:t>
    </dgm:pt>
    <dgm:pt modelId="{EE172B37-666A-4087-8250-523C190DC69C}">
      <dgm:prSet/>
      <dgm:spPr/>
      <dgm:t>
        <a:bodyPr/>
        <a:lstStyle/>
        <a:p>
          <a:r>
            <a:rPr lang="en-IN" dirty="0"/>
            <a:t>Combined both the datasets to get sufficient data for analysis and training purpose</a:t>
          </a:r>
          <a:endParaRPr lang="en-US" dirty="0"/>
        </a:p>
      </dgm:t>
    </dgm:pt>
    <dgm:pt modelId="{9C39D1AB-9DE5-426F-A84D-C17FB8D8F329}" type="parTrans" cxnId="{A788BC22-8A50-41F0-AA87-3FB0012789AB}">
      <dgm:prSet/>
      <dgm:spPr/>
      <dgm:t>
        <a:bodyPr/>
        <a:lstStyle/>
        <a:p>
          <a:endParaRPr lang="en-US"/>
        </a:p>
      </dgm:t>
    </dgm:pt>
    <dgm:pt modelId="{696C201E-5561-4F35-9F84-E1D4F2C6923A}" type="sibTrans" cxnId="{A788BC22-8A50-41F0-AA87-3FB0012789AB}">
      <dgm:prSet/>
      <dgm:spPr/>
      <dgm:t>
        <a:bodyPr/>
        <a:lstStyle/>
        <a:p>
          <a:endParaRPr lang="en-US"/>
        </a:p>
      </dgm:t>
    </dgm:pt>
    <dgm:pt modelId="{838E999C-B9E9-43D0-BF0C-639E989F8F29}">
      <dgm:prSet/>
      <dgm:spPr/>
      <dgm:t>
        <a:bodyPr/>
        <a:lstStyle/>
        <a:p>
          <a:r>
            <a:rPr lang="en-IN" dirty="0"/>
            <a:t>The text columns in the dataset are “body” and “title”. Both contains mostly the information </a:t>
          </a:r>
          <a:r>
            <a:rPr lang="en-US" dirty="0"/>
            <a:t>related to the location, no of bedrooms , price range which details are already present in the other columns respectively. They are removed from the dataset along with the “id ”column </a:t>
          </a:r>
        </a:p>
      </dgm:t>
    </dgm:pt>
    <dgm:pt modelId="{B1367F73-4CBE-439F-82ED-CF345A64B401}" type="parTrans" cxnId="{8A871C3C-A20A-4945-AAD7-748DF38B2BAB}">
      <dgm:prSet/>
      <dgm:spPr/>
      <dgm:t>
        <a:bodyPr/>
        <a:lstStyle/>
        <a:p>
          <a:endParaRPr lang="en-US"/>
        </a:p>
      </dgm:t>
    </dgm:pt>
    <dgm:pt modelId="{1A6BC861-36BA-4BC7-8212-FA6B52A8E43A}" type="sibTrans" cxnId="{8A871C3C-A20A-4945-AAD7-748DF38B2BAB}">
      <dgm:prSet/>
      <dgm:spPr/>
      <dgm:t>
        <a:bodyPr/>
        <a:lstStyle/>
        <a:p>
          <a:endParaRPr lang="en-US"/>
        </a:p>
      </dgm:t>
    </dgm:pt>
    <dgm:pt modelId="{44FE81E4-8574-4768-8C04-381CC59FF442}" type="pres">
      <dgm:prSet presAssocID="{738E158F-C38E-436A-BFFE-240610B8DAED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IN"/>
        </a:p>
      </dgm:t>
    </dgm:pt>
    <dgm:pt modelId="{CEB97E46-F40D-4510-8B6F-454D5AA242AB}" type="pres">
      <dgm:prSet presAssocID="{F8918F14-F922-466D-A6EE-412A7DBB1B76}" presName="thickLine" presStyleLbl="alignNode1" presStyleIdx="0" presStyleCnt="4"/>
      <dgm:spPr/>
    </dgm:pt>
    <dgm:pt modelId="{91FC048B-497B-43ED-BB78-26ADF0BC01F9}" type="pres">
      <dgm:prSet presAssocID="{F8918F14-F922-466D-A6EE-412A7DBB1B76}" presName="horz1" presStyleCnt="0"/>
      <dgm:spPr/>
    </dgm:pt>
    <dgm:pt modelId="{E1A4238A-93E1-4569-95BA-0B786B1AFE15}" type="pres">
      <dgm:prSet presAssocID="{F8918F14-F922-466D-A6EE-412A7DBB1B76}" presName="tx1" presStyleLbl="revTx" presStyleIdx="0" presStyleCnt="4"/>
      <dgm:spPr/>
      <dgm:t>
        <a:bodyPr/>
        <a:lstStyle/>
        <a:p>
          <a:endParaRPr lang="en-IN"/>
        </a:p>
      </dgm:t>
    </dgm:pt>
    <dgm:pt modelId="{A2613D2E-C1AD-46BB-99D6-F2882F84A52A}" type="pres">
      <dgm:prSet presAssocID="{F8918F14-F922-466D-A6EE-412A7DBB1B76}" presName="vert1" presStyleCnt="0"/>
      <dgm:spPr/>
    </dgm:pt>
    <dgm:pt modelId="{F3BDC96A-0FB4-4878-A7DB-08DF3A643F0E}" type="pres">
      <dgm:prSet presAssocID="{8A3AE32C-B2F3-46F3-AB78-C09D22637656}" presName="thickLine" presStyleLbl="alignNode1" presStyleIdx="1" presStyleCnt="4"/>
      <dgm:spPr/>
    </dgm:pt>
    <dgm:pt modelId="{12C0D3FA-56C9-4664-9140-06A86BF8F8E9}" type="pres">
      <dgm:prSet presAssocID="{8A3AE32C-B2F3-46F3-AB78-C09D22637656}" presName="horz1" presStyleCnt="0"/>
      <dgm:spPr/>
    </dgm:pt>
    <dgm:pt modelId="{9CEFFCD2-2A4E-457A-99BF-A29CA1EEBD0E}" type="pres">
      <dgm:prSet presAssocID="{8A3AE32C-B2F3-46F3-AB78-C09D22637656}" presName="tx1" presStyleLbl="revTx" presStyleIdx="1" presStyleCnt="4"/>
      <dgm:spPr/>
      <dgm:t>
        <a:bodyPr/>
        <a:lstStyle/>
        <a:p>
          <a:endParaRPr lang="en-IN"/>
        </a:p>
      </dgm:t>
    </dgm:pt>
    <dgm:pt modelId="{7940D1FB-C8E6-49EF-A220-ACCF3AAB1868}" type="pres">
      <dgm:prSet presAssocID="{8A3AE32C-B2F3-46F3-AB78-C09D22637656}" presName="vert1" presStyleCnt="0"/>
      <dgm:spPr/>
    </dgm:pt>
    <dgm:pt modelId="{FE0D6CA3-61E7-41A1-BA24-3CC0ADCDA524}" type="pres">
      <dgm:prSet presAssocID="{EE172B37-666A-4087-8250-523C190DC69C}" presName="thickLine" presStyleLbl="alignNode1" presStyleIdx="2" presStyleCnt="4"/>
      <dgm:spPr/>
    </dgm:pt>
    <dgm:pt modelId="{53734C1C-6215-4D30-8407-4EC23135CA9E}" type="pres">
      <dgm:prSet presAssocID="{EE172B37-666A-4087-8250-523C190DC69C}" presName="horz1" presStyleCnt="0"/>
      <dgm:spPr/>
    </dgm:pt>
    <dgm:pt modelId="{A75FAA76-14C6-49D5-8DF2-D1919CB893FD}" type="pres">
      <dgm:prSet presAssocID="{EE172B37-666A-4087-8250-523C190DC69C}" presName="tx1" presStyleLbl="revTx" presStyleIdx="2" presStyleCnt="4"/>
      <dgm:spPr/>
      <dgm:t>
        <a:bodyPr/>
        <a:lstStyle/>
        <a:p>
          <a:endParaRPr lang="en-IN"/>
        </a:p>
      </dgm:t>
    </dgm:pt>
    <dgm:pt modelId="{159C8A91-63D7-4A27-A406-F08B231F8963}" type="pres">
      <dgm:prSet presAssocID="{EE172B37-666A-4087-8250-523C190DC69C}" presName="vert1" presStyleCnt="0"/>
      <dgm:spPr/>
    </dgm:pt>
    <dgm:pt modelId="{5250E692-400D-410A-8189-94E6B3340DA4}" type="pres">
      <dgm:prSet presAssocID="{838E999C-B9E9-43D0-BF0C-639E989F8F29}" presName="thickLine" presStyleLbl="alignNode1" presStyleIdx="3" presStyleCnt="4"/>
      <dgm:spPr/>
    </dgm:pt>
    <dgm:pt modelId="{2B96FCE4-768B-4786-AFEF-6AB7DDB3D711}" type="pres">
      <dgm:prSet presAssocID="{838E999C-B9E9-43D0-BF0C-639E989F8F29}" presName="horz1" presStyleCnt="0"/>
      <dgm:spPr/>
    </dgm:pt>
    <dgm:pt modelId="{9940DAEB-455B-4F21-9E41-3BED4DAC7A1D}" type="pres">
      <dgm:prSet presAssocID="{838E999C-B9E9-43D0-BF0C-639E989F8F29}" presName="tx1" presStyleLbl="revTx" presStyleIdx="3" presStyleCnt="4"/>
      <dgm:spPr/>
      <dgm:t>
        <a:bodyPr/>
        <a:lstStyle/>
        <a:p>
          <a:endParaRPr lang="en-IN"/>
        </a:p>
      </dgm:t>
    </dgm:pt>
    <dgm:pt modelId="{85F52E86-34F1-42AE-82DF-65FD9CF32BC8}" type="pres">
      <dgm:prSet presAssocID="{838E999C-B9E9-43D0-BF0C-639E989F8F29}" presName="vert1" presStyleCnt="0"/>
      <dgm:spPr/>
    </dgm:pt>
  </dgm:ptLst>
  <dgm:cxnLst>
    <dgm:cxn modelId="{31F77DD6-9907-4F80-A54E-EAAEA77F1E03}" type="presOf" srcId="{F8918F14-F922-466D-A6EE-412A7DBB1B76}" destId="{E1A4238A-93E1-4569-95BA-0B786B1AFE15}" srcOrd="0" destOrd="0" presId="urn:microsoft.com/office/officeart/2008/layout/LinedList"/>
    <dgm:cxn modelId="{AD19AF5C-920C-4548-B7B3-D75FFDA98EE1}" type="presOf" srcId="{738E158F-C38E-436A-BFFE-240610B8DAED}" destId="{44FE81E4-8574-4768-8C04-381CC59FF442}" srcOrd="0" destOrd="0" presId="urn:microsoft.com/office/officeart/2008/layout/LinedList"/>
    <dgm:cxn modelId="{710727EB-3A94-46A8-81E5-78F8DA48BD12}" srcId="{738E158F-C38E-436A-BFFE-240610B8DAED}" destId="{8A3AE32C-B2F3-46F3-AB78-C09D22637656}" srcOrd="1" destOrd="0" parTransId="{268B8231-0FA5-4369-9344-786169691207}" sibTransId="{BA0AC471-C150-418B-A822-CE9F785B09CF}"/>
    <dgm:cxn modelId="{9E68FB78-49D5-47E9-B77B-45ED845A4694}" type="presOf" srcId="{EE172B37-666A-4087-8250-523C190DC69C}" destId="{A75FAA76-14C6-49D5-8DF2-D1919CB893FD}" srcOrd="0" destOrd="0" presId="urn:microsoft.com/office/officeart/2008/layout/LinedList"/>
    <dgm:cxn modelId="{9CF4C3A6-9285-40F4-8441-5B81A5642BD2}" type="presOf" srcId="{8A3AE32C-B2F3-46F3-AB78-C09D22637656}" destId="{9CEFFCD2-2A4E-457A-99BF-A29CA1EEBD0E}" srcOrd="0" destOrd="0" presId="urn:microsoft.com/office/officeart/2008/layout/LinedList"/>
    <dgm:cxn modelId="{54A76332-E636-456C-9AA4-6BB384DAF813}" srcId="{738E158F-C38E-436A-BFFE-240610B8DAED}" destId="{F8918F14-F922-466D-A6EE-412A7DBB1B76}" srcOrd="0" destOrd="0" parTransId="{18D0C0B3-99D8-4367-8E70-0380D71CF8CD}" sibTransId="{FE3E08E0-75FC-4EC1-95F3-858AB2D65DA7}"/>
    <dgm:cxn modelId="{A788BC22-8A50-41F0-AA87-3FB0012789AB}" srcId="{738E158F-C38E-436A-BFFE-240610B8DAED}" destId="{EE172B37-666A-4087-8250-523C190DC69C}" srcOrd="2" destOrd="0" parTransId="{9C39D1AB-9DE5-426F-A84D-C17FB8D8F329}" sibTransId="{696C201E-5561-4F35-9F84-E1D4F2C6923A}"/>
    <dgm:cxn modelId="{12EE8389-DF94-4E44-BB73-A53AEA82BB84}" type="presOf" srcId="{838E999C-B9E9-43D0-BF0C-639E989F8F29}" destId="{9940DAEB-455B-4F21-9E41-3BED4DAC7A1D}" srcOrd="0" destOrd="0" presId="urn:microsoft.com/office/officeart/2008/layout/LinedList"/>
    <dgm:cxn modelId="{8A871C3C-A20A-4945-AAD7-748DF38B2BAB}" srcId="{738E158F-C38E-436A-BFFE-240610B8DAED}" destId="{838E999C-B9E9-43D0-BF0C-639E989F8F29}" srcOrd="3" destOrd="0" parTransId="{B1367F73-4CBE-439F-82ED-CF345A64B401}" sibTransId="{1A6BC861-36BA-4BC7-8212-FA6B52A8E43A}"/>
    <dgm:cxn modelId="{DA1B562D-1907-4086-90E7-B8DBEBF07A81}" type="presParOf" srcId="{44FE81E4-8574-4768-8C04-381CC59FF442}" destId="{CEB97E46-F40D-4510-8B6F-454D5AA242AB}" srcOrd="0" destOrd="0" presId="urn:microsoft.com/office/officeart/2008/layout/LinedList"/>
    <dgm:cxn modelId="{C3DD238B-0E54-4A63-8EC5-B205596F25EE}" type="presParOf" srcId="{44FE81E4-8574-4768-8C04-381CC59FF442}" destId="{91FC048B-497B-43ED-BB78-26ADF0BC01F9}" srcOrd="1" destOrd="0" presId="urn:microsoft.com/office/officeart/2008/layout/LinedList"/>
    <dgm:cxn modelId="{35A64DF3-87DA-429E-87F7-7088965F3665}" type="presParOf" srcId="{91FC048B-497B-43ED-BB78-26ADF0BC01F9}" destId="{E1A4238A-93E1-4569-95BA-0B786B1AFE15}" srcOrd="0" destOrd="0" presId="urn:microsoft.com/office/officeart/2008/layout/LinedList"/>
    <dgm:cxn modelId="{4EBC832D-8707-4F77-AB2E-89951CDBE78C}" type="presParOf" srcId="{91FC048B-497B-43ED-BB78-26ADF0BC01F9}" destId="{A2613D2E-C1AD-46BB-99D6-F2882F84A52A}" srcOrd="1" destOrd="0" presId="urn:microsoft.com/office/officeart/2008/layout/LinedList"/>
    <dgm:cxn modelId="{3328D906-C216-475D-BF06-EF06F56CFA25}" type="presParOf" srcId="{44FE81E4-8574-4768-8C04-381CC59FF442}" destId="{F3BDC96A-0FB4-4878-A7DB-08DF3A643F0E}" srcOrd="2" destOrd="0" presId="urn:microsoft.com/office/officeart/2008/layout/LinedList"/>
    <dgm:cxn modelId="{F03E930C-855A-4670-BAC4-B3D5E6BB3E04}" type="presParOf" srcId="{44FE81E4-8574-4768-8C04-381CC59FF442}" destId="{12C0D3FA-56C9-4664-9140-06A86BF8F8E9}" srcOrd="3" destOrd="0" presId="urn:microsoft.com/office/officeart/2008/layout/LinedList"/>
    <dgm:cxn modelId="{11643A56-D650-45F4-9937-EDA7B6FA4DC3}" type="presParOf" srcId="{12C0D3FA-56C9-4664-9140-06A86BF8F8E9}" destId="{9CEFFCD2-2A4E-457A-99BF-A29CA1EEBD0E}" srcOrd="0" destOrd="0" presId="urn:microsoft.com/office/officeart/2008/layout/LinedList"/>
    <dgm:cxn modelId="{505EA323-9957-4251-921E-16B8AF343CA6}" type="presParOf" srcId="{12C0D3FA-56C9-4664-9140-06A86BF8F8E9}" destId="{7940D1FB-C8E6-49EF-A220-ACCF3AAB1868}" srcOrd="1" destOrd="0" presId="urn:microsoft.com/office/officeart/2008/layout/LinedList"/>
    <dgm:cxn modelId="{3D6FE41E-3C7A-44B2-80AE-87313CFCF301}" type="presParOf" srcId="{44FE81E4-8574-4768-8C04-381CC59FF442}" destId="{FE0D6CA3-61E7-41A1-BA24-3CC0ADCDA524}" srcOrd="4" destOrd="0" presId="urn:microsoft.com/office/officeart/2008/layout/LinedList"/>
    <dgm:cxn modelId="{24A838F3-FD0F-4069-8F22-C2DDF5286847}" type="presParOf" srcId="{44FE81E4-8574-4768-8C04-381CC59FF442}" destId="{53734C1C-6215-4D30-8407-4EC23135CA9E}" srcOrd="5" destOrd="0" presId="urn:microsoft.com/office/officeart/2008/layout/LinedList"/>
    <dgm:cxn modelId="{66DAC810-2BC0-45E3-9DED-B549E49D6148}" type="presParOf" srcId="{53734C1C-6215-4D30-8407-4EC23135CA9E}" destId="{A75FAA76-14C6-49D5-8DF2-D1919CB893FD}" srcOrd="0" destOrd="0" presId="urn:microsoft.com/office/officeart/2008/layout/LinedList"/>
    <dgm:cxn modelId="{B3A91090-DC02-494B-811A-21C0E1EBFEC8}" type="presParOf" srcId="{53734C1C-6215-4D30-8407-4EC23135CA9E}" destId="{159C8A91-63D7-4A27-A406-F08B231F8963}" srcOrd="1" destOrd="0" presId="urn:microsoft.com/office/officeart/2008/layout/LinedList"/>
    <dgm:cxn modelId="{968CDF33-E784-45F3-9E67-C98C9365FF73}" type="presParOf" srcId="{44FE81E4-8574-4768-8C04-381CC59FF442}" destId="{5250E692-400D-410A-8189-94E6B3340DA4}" srcOrd="6" destOrd="0" presId="urn:microsoft.com/office/officeart/2008/layout/LinedList"/>
    <dgm:cxn modelId="{2C10FCB3-6A46-4F9B-AF7D-112413EF4E34}" type="presParOf" srcId="{44FE81E4-8574-4768-8C04-381CC59FF442}" destId="{2B96FCE4-768B-4786-AFEF-6AB7DDB3D711}" srcOrd="7" destOrd="0" presId="urn:microsoft.com/office/officeart/2008/layout/LinedList"/>
    <dgm:cxn modelId="{9341E7B0-F8A1-41FC-B8D0-2CD33D3303C5}" type="presParOf" srcId="{2B96FCE4-768B-4786-AFEF-6AB7DDB3D711}" destId="{9940DAEB-455B-4F21-9E41-3BED4DAC7A1D}" srcOrd="0" destOrd="0" presId="urn:microsoft.com/office/officeart/2008/layout/LinedList"/>
    <dgm:cxn modelId="{798F808A-51CC-4E4F-873C-57DD53CCB63F}" type="presParOf" srcId="{2B96FCE4-768B-4786-AFEF-6AB7DDB3D711}" destId="{85F52E86-34F1-42AE-82DF-65FD9CF32BC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70730E6-335D-4C70-986B-A3709B9665D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F281482-455E-4380-B98F-629D611847B0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 </a:t>
          </a:r>
          <a:r>
            <a:rPr lang="en-US" dirty="0"/>
            <a:t>There are columns like address, amenities, </a:t>
          </a:r>
          <a:r>
            <a:rPr lang="en-US" dirty="0" err="1"/>
            <a:t>cityname</a:t>
          </a:r>
          <a:r>
            <a:rPr lang="en-US" dirty="0"/>
            <a:t> , state and source which has higher no of unique values greater than 20</a:t>
          </a:r>
        </a:p>
      </dgm:t>
    </dgm:pt>
    <dgm:pt modelId="{24AD08E5-9B55-430F-895D-3C8CE99326A3}" type="parTrans" cxnId="{5A778CB3-C7BA-42DD-897C-103BE75F6A70}">
      <dgm:prSet/>
      <dgm:spPr/>
      <dgm:t>
        <a:bodyPr/>
        <a:lstStyle/>
        <a:p>
          <a:endParaRPr lang="en-US"/>
        </a:p>
      </dgm:t>
    </dgm:pt>
    <dgm:pt modelId="{E62AC268-4B34-4567-B695-A6CBD3126018}" type="sibTrans" cxnId="{5A778CB3-C7BA-42DD-897C-103BE75F6A70}">
      <dgm:prSet/>
      <dgm:spPr/>
      <dgm:t>
        <a:bodyPr/>
        <a:lstStyle/>
        <a:p>
          <a:endParaRPr lang="en-US"/>
        </a:p>
      </dgm:t>
    </dgm:pt>
    <dgm:pt modelId="{6D3FB5C3-D22E-4DF9-B153-2781C6F1136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 The currency column has one value only which is USD</a:t>
          </a:r>
        </a:p>
      </dgm:t>
    </dgm:pt>
    <dgm:pt modelId="{CBEBA985-84A9-4507-8170-4A4EBD56D157}" type="parTrans" cxnId="{DF436C36-1BEE-46E1-96C4-199F6D7D3E0E}">
      <dgm:prSet/>
      <dgm:spPr/>
      <dgm:t>
        <a:bodyPr/>
        <a:lstStyle/>
        <a:p>
          <a:endParaRPr lang="en-US"/>
        </a:p>
      </dgm:t>
    </dgm:pt>
    <dgm:pt modelId="{094BAE92-DF51-4AC5-9137-2B198EEB51BF}" type="sibTrans" cxnId="{DF436C36-1BEE-46E1-96C4-199F6D7D3E0E}">
      <dgm:prSet/>
      <dgm:spPr/>
      <dgm:t>
        <a:bodyPr/>
        <a:lstStyle/>
        <a:p>
          <a:endParaRPr lang="en-US"/>
        </a:p>
      </dgm:t>
    </dgm:pt>
    <dgm:pt modelId="{9540D106-FD5B-44E5-B6D5-1AF2048F4E9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 </a:t>
          </a:r>
          <a:r>
            <a:rPr lang="en-US" dirty="0" err="1"/>
            <a:t>price_display</a:t>
          </a:r>
          <a:r>
            <a:rPr lang="en-US" dirty="0"/>
            <a:t> is under </a:t>
          </a:r>
          <a:r>
            <a:rPr lang="en-US" dirty="0" err="1"/>
            <a:t>catgorical</a:t>
          </a:r>
          <a:r>
            <a:rPr lang="en-US" dirty="0"/>
            <a:t> column but it should be a numerical column</a:t>
          </a:r>
        </a:p>
      </dgm:t>
    </dgm:pt>
    <dgm:pt modelId="{B28B2E67-7620-4994-85AD-5EA612D0DE2F}" type="parTrans" cxnId="{5243F108-0793-4D4D-A2BD-341EC22D710D}">
      <dgm:prSet/>
      <dgm:spPr/>
      <dgm:t>
        <a:bodyPr/>
        <a:lstStyle/>
        <a:p>
          <a:endParaRPr lang="en-US"/>
        </a:p>
      </dgm:t>
    </dgm:pt>
    <dgm:pt modelId="{5327EF70-2EBA-4B80-A5CC-FDED9DA01DA0}" type="sibTrans" cxnId="{5243F108-0793-4D4D-A2BD-341EC22D710D}">
      <dgm:prSet/>
      <dgm:spPr/>
      <dgm:t>
        <a:bodyPr/>
        <a:lstStyle/>
        <a:p>
          <a:endParaRPr lang="en-US"/>
        </a:p>
      </dgm:t>
    </dgm:pt>
    <dgm:pt modelId="{C3529F06-EA2C-4121-ACA3-82D0FA3DEBA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 Time Field is in the Unix Timestamp, needs to be converted to the datetime format </a:t>
          </a:r>
        </a:p>
      </dgm:t>
    </dgm:pt>
    <dgm:pt modelId="{D0D8A965-9E0F-4DA4-8F6F-9183104C7AB8}" type="parTrans" cxnId="{429CFEFB-19A7-4192-9C60-968507667882}">
      <dgm:prSet/>
      <dgm:spPr/>
      <dgm:t>
        <a:bodyPr/>
        <a:lstStyle/>
        <a:p>
          <a:endParaRPr lang="en-US"/>
        </a:p>
      </dgm:t>
    </dgm:pt>
    <dgm:pt modelId="{5A6F77B4-D716-4D38-A179-43A09698B200}" type="sibTrans" cxnId="{429CFEFB-19A7-4192-9C60-968507667882}">
      <dgm:prSet/>
      <dgm:spPr/>
      <dgm:t>
        <a:bodyPr/>
        <a:lstStyle/>
        <a:p>
          <a:endParaRPr lang="en-US"/>
        </a:p>
      </dgm:t>
    </dgm:pt>
    <dgm:pt modelId="{AFA575CE-2F5B-47CC-9E0D-0DC8B0AB6DE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Note :- The above issues are handled during the experiment </a:t>
          </a:r>
        </a:p>
      </dgm:t>
    </dgm:pt>
    <dgm:pt modelId="{A91012C8-0CB1-4D5C-8533-9BD3D187DAB1}" type="parTrans" cxnId="{A1084598-38F3-4BC0-9B6F-600DF8EDE931}">
      <dgm:prSet/>
      <dgm:spPr/>
      <dgm:t>
        <a:bodyPr/>
        <a:lstStyle/>
        <a:p>
          <a:endParaRPr lang="en-US"/>
        </a:p>
      </dgm:t>
    </dgm:pt>
    <dgm:pt modelId="{E59BC9E7-0522-4BA2-8E48-CF3EB99D27E3}" type="sibTrans" cxnId="{A1084598-38F3-4BC0-9B6F-600DF8EDE931}">
      <dgm:prSet/>
      <dgm:spPr/>
      <dgm:t>
        <a:bodyPr/>
        <a:lstStyle/>
        <a:p>
          <a:endParaRPr lang="en-US"/>
        </a:p>
      </dgm:t>
    </dgm:pt>
    <dgm:pt modelId="{9B105AA4-280A-4394-B56D-21C9272862F3}" type="pres">
      <dgm:prSet presAssocID="{170730E6-335D-4C70-986B-A3709B9665D4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A71B525C-DD7D-4918-9BDA-525E3FAA2A39}" type="pres">
      <dgm:prSet presAssocID="{3F281482-455E-4380-B98F-629D611847B0}" presName="compNode" presStyleCnt="0"/>
      <dgm:spPr/>
    </dgm:pt>
    <dgm:pt modelId="{CE8472C6-72DE-474C-A171-6BCEC0123CDB}" type="pres">
      <dgm:prSet presAssocID="{3F281482-455E-4380-B98F-629D611847B0}" presName="bgRect" presStyleLbl="bgShp" presStyleIdx="0" presStyleCnt="5"/>
      <dgm:spPr/>
    </dgm:pt>
    <dgm:pt modelId="{6F3EDDB7-0DB3-4EF8-A449-5945E56BF833}" type="pres">
      <dgm:prSet presAssocID="{3F281482-455E-4380-B98F-629D611847B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C8593D86-6113-4853-A984-D73866232862}" type="pres">
      <dgm:prSet presAssocID="{3F281482-455E-4380-B98F-629D611847B0}" presName="spaceRect" presStyleCnt="0"/>
      <dgm:spPr/>
    </dgm:pt>
    <dgm:pt modelId="{42E81CB7-34CA-49A0-98EF-A140C4274539}" type="pres">
      <dgm:prSet presAssocID="{3F281482-455E-4380-B98F-629D611847B0}" presName="parTx" presStyleLbl="revTx" presStyleIdx="0" presStyleCnt="5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  <dgm:pt modelId="{5BCD0A9D-EF09-43B8-8C19-0C1CAE0F0D7F}" type="pres">
      <dgm:prSet presAssocID="{E62AC268-4B34-4567-B695-A6CBD3126018}" presName="sibTrans" presStyleCnt="0"/>
      <dgm:spPr/>
    </dgm:pt>
    <dgm:pt modelId="{0536852A-2966-4EBC-8DA2-166AA110D8C6}" type="pres">
      <dgm:prSet presAssocID="{6D3FB5C3-D22E-4DF9-B153-2781C6F1136A}" presName="compNode" presStyleCnt="0"/>
      <dgm:spPr/>
    </dgm:pt>
    <dgm:pt modelId="{894418A7-DC66-49D5-BB48-7588B3A38208}" type="pres">
      <dgm:prSet presAssocID="{6D3FB5C3-D22E-4DF9-B153-2781C6F1136A}" presName="bgRect" presStyleLbl="bgShp" presStyleIdx="1" presStyleCnt="5"/>
      <dgm:spPr/>
    </dgm:pt>
    <dgm:pt modelId="{A4CF738D-36E8-424E-A30A-3C4AC16C3E15}" type="pres">
      <dgm:prSet presAssocID="{6D3FB5C3-D22E-4DF9-B153-2781C6F1136A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5EBA0E1A-F7D1-4801-8A26-91593C009042}" type="pres">
      <dgm:prSet presAssocID="{6D3FB5C3-D22E-4DF9-B153-2781C6F1136A}" presName="spaceRect" presStyleCnt="0"/>
      <dgm:spPr/>
    </dgm:pt>
    <dgm:pt modelId="{AB5D62E9-A381-49B4-AEDA-56F5E3FFF913}" type="pres">
      <dgm:prSet presAssocID="{6D3FB5C3-D22E-4DF9-B153-2781C6F1136A}" presName="parTx" presStyleLbl="revTx" presStyleIdx="1" presStyleCnt="5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  <dgm:pt modelId="{AEE7BB3F-CE74-4C49-8CF7-E5CDAB2B7466}" type="pres">
      <dgm:prSet presAssocID="{094BAE92-DF51-4AC5-9137-2B198EEB51BF}" presName="sibTrans" presStyleCnt="0"/>
      <dgm:spPr/>
    </dgm:pt>
    <dgm:pt modelId="{AFC3FE39-2B41-49BC-A8C8-F5F60CE0323A}" type="pres">
      <dgm:prSet presAssocID="{9540D106-FD5B-44E5-B6D5-1AF2048F4E95}" presName="compNode" presStyleCnt="0"/>
      <dgm:spPr/>
    </dgm:pt>
    <dgm:pt modelId="{833A40A2-3408-4567-8E9D-A75343888E7A}" type="pres">
      <dgm:prSet presAssocID="{9540D106-FD5B-44E5-B6D5-1AF2048F4E95}" presName="bgRect" presStyleLbl="bgShp" presStyleIdx="2" presStyleCnt="5"/>
      <dgm:spPr/>
    </dgm:pt>
    <dgm:pt modelId="{A1356E2A-1BEB-45BF-8947-B14C1CCFED34}" type="pres">
      <dgm:prSet presAssocID="{9540D106-FD5B-44E5-B6D5-1AF2048F4E95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45A2F99B-6B3F-410A-AC31-AB16892D6510}" type="pres">
      <dgm:prSet presAssocID="{9540D106-FD5B-44E5-B6D5-1AF2048F4E95}" presName="spaceRect" presStyleCnt="0"/>
      <dgm:spPr/>
    </dgm:pt>
    <dgm:pt modelId="{407AF870-1D25-43BB-A36D-15EC7123270A}" type="pres">
      <dgm:prSet presAssocID="{9540D106-FD5B-44E5-B6D5-1AF2048F4E95}" presName="parTx" presStyleLbl="revTx" presStyleIdx="2" presStyleCnt="5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  <dgm:pt modelId="{0861949F-629D-4A1A-B5C2-50811C5EE58D}" type="pres">
      <dgm:prSet presAssocID="{5327EF70-2EBA-4B80-A5CC-FDED9DA01DA0}" presName="sibTrans" presStyleCnt="0"/>
      <dgm:spPr/>
    </dgm:pt>
    <dgm:pt modelId="{C573CD7C-04F7-42CC-AFB2-7993F5E41B24}" type="pres">
      <dgm:prSet presAssocID="{C3529F06-EA2C-4121-ACA3-82D0FA3DEBA1}" presName="compNode" presStyleCnt="0"/>
      <dgm:spPr/>
    </dgm:pt>
    <dgm:pt modelId="{A5CB39BD-5B2F-44A2-B132-7ED56702CB48}" type="pres">
      <dgm:prSet presAssocID="{C3529F06-EA2C-4121-ACA3-82D0FA3DEBA1}" presName="bgRect" presStyleLbl="bgShp" presStyleIdx="3" presStyleCnt="5"/>
      <dgm:spPr/>
    </dgm:pt>
    <dgm:pt modelId="{6777B64C-D203-4B35-8237-75728C17C8FD}" type="pres">
      <dgm:prSet presAssocID="{C3529F06-EA2C-4121-ACA3-82D0FA3DEBA1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E6D687DF-B5EF-4997-B82A-F0B6471F09B3}" type="pres">
      <dgm:prSet presAssocID="{C3529F06-EA2C-4121-ACA3-82D0FA3DEBA1}" presName="spaceRect" presStyleCnt="0"/>
      <dgm:spPr/>
    </dgm:pt>
    <dgm:pt modelId="{2CE64D33-3736-4AAA-96EB-260898FBB7D8}" type="pres">
      <dgm:prSet presAssocID="{C3529F06-EA2C-4121-ACA3-82D0FA3DEBA1}" presName="parTx" presStyleLbl="revTx" presStyleIdx="3" presStyleCnt="5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  <dgm:pt modelId="{5AC58264-3C4B-460F-8015-3625368BC6CF}" type="pres">
      <dgm:prSet presAssocID="{5A6F77B4-D716-4D38-A179-43A09698B200}" presName="sibTrans" presStyleCnt="0"/>
      <dgm:spPr/>
    </dgm:pt>
    <dgm:pt modelId="{51E7FB17-3250-4519-9231-0F0B33B4A8DD}" type="pres">
      <dgm:prSet presAssocID="{AFA575CE-2F5B-47CC-9E0D-0DC8B0AB6DEC}" presName="compNode" presStyleCnt="0"/>
      <dgm:spPr/>
    </dgm:pt>
    <dgm:pt modelId="{1A21D1A0-FB69-4A0E-B980-EF58214F2FD5}" type="pres">
      <dgm:prSet presAssocID="{AFA575CE-2F5B-47CC-9E0D-0DC8B0AB6DEC}" presName="bgRect" presStyleLbl="bgShp" presStyleIdx="4" presStyleCnt="5"/>
      <dgm:spPr/>
    </dgm:pt>
    <dgm:pt modelId="{7608603C-A1CB-47D3-ACCF-8A2D42F4C203}" type="pres">
      <dgm:prSet presAssocID="{AFA575CE-2F5B-47CC-9E0D-0DC8B0AB6DEC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aker"/>
        </a:ext>
      </dgm:extLst>
    </dgm:pt>
    <dgm:pt modelId="{20E83CE9-5E39-43B4-9172-EF182241DBD7}" type="pres">
      <dgm:prSet presAssocID="{AFA575CE-2F5B-47CC-9E0D-0DC8B0AB6DEC}" presName="spaceRect" presStyleCnt="0"/>
      <dgm:spPr/>
    </dgm:pt>
    <dgm:pt modelId="{5F8ABE27-0212-4BC2-9A8A-5EA96DC73DF1}" type="pres">
      <dgm:prSet presAssocID="{AFA575CE-2F5B-47CC-9E0D-0DC8B0AB6DEC}" presName="parTx" presStyleLbl="revTx" presStyleIdx="4" presStyleCnt="5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</dgm:ptLst>
  <dgm:cxnLst>
    <dgm:cxn modelId="{F19C7B4D-FE2E-4D04-ABBC-5D9E6175A378}" type="presOf" srcId="{9540D106-FD5B-44E5-B6D5-1AF2048F4E95}" destId="{407AF870-1D25-43BB-A36D-15EC7123270A}" srcOrd="0" destOrd="0" presId="urn:microsoft.com/office/officeart/2018/2/layout/IconVerticalSolidList"/>
    <dgm:cxn modelId="{DF436C36-1BEE-46E1-96C4-199F6D7D3E0E}" srcId="{170730E6-335D-4C70-986B-A3709B9665D4}" destId="{6D3FB5C3-D22E-4DF9-B153-2781C6F1136A}" srcOrd="1" destOrd="0" parTransId="{CBEBA985-84A9-4507-8170-4A4EBD56D157}" sibTransId="{094BAE92-DF51-4AC5-9137-2B198EEB51BF}"/>
    <dgm:cxn modelId="{EC721EAA-D74C-4B3D-815B-B27FB7F86790}" type="presOf" srcId="{6D3FB5C3-D22E-4DF9-B153-2781C6F1136A}" destId="{AB5D62E9-A381-49B4-AEDA-56F5E3FFF913}" srcOrd="0" destOrd="0" presId="urn:microsoft.com/office/officeart/2018/2/layout/IconVerticalSolidList"/>
    <dgm:cxn modelId="{FC788EA9-C7D4-4C35-8481-0087E9B352F1}" type="presOf" srcId="{3F281482-455E-4380-B98F-629D611847B0}" destId="{42E81CB7-34CA-49A0-98EF-A140C4274539}" srcOrd="0" destOrd="0" presId="urn:microsoft.com/office/officeart/2018/2/layout/IconVerticalSolidList"/>
    <dgm:cxn modelId="{480B7EC2-843D-4C51-9890-3CD3E7D2D41E}" type="presOf" srcId="{170730E6-335D-4C70-986B-A3709B9665D4}" destId="{9B105AA4-280A-4394-B56D-21C9272862F3}" srcOrd="0" destOrd="0" presId="urn:microsoft.com/office/officeart/2018/2/layout/IconVerticalSolidList"/>
    <dgm:cxn modelId="{99C5E79B-4A3C-4474-B81F-5C645797EE2D}" type="presOf" srcId="{C3529F06-EA2C-4121-ACA3-82D0FA3DEBA1}" destId="{2CE64D33-3736-4AAA-96EB-260898FBB7D8}" srcOrd="0" destOrd="0" presId="urn:microsoft.com/office/officeart/2018/2/layout/IconVerticalSolidList"/>
    <dgm:cxn modelId="{033CB5CD-C35F-4D64-86DA-11005FBD62A4}" type="presOf" srcId="{AFA575CE-2F5B-47CC-9E0D-0DC8B0AB6DEC}" destId="{5F8ABE27-0212-4BC2-9A8A-5EA96DC73DF1}" srcOrd="0" destOrd="0" presId="urn:microsoft.com/office/officeart/2018/2/layout/IconVerticalSolidList"/>
    <dgm:cxn modelId="{A1084598-38F3-4BC0-9B6F-600DF8EDE931}" srcId="{170730E6-335D-4C70-986B-A3709B9665D4}" destId="{AFA575CE-2F5B-47CC-9E0D-0DC8B0AB6DEC}" srcOrd="4" destOrd="0" parTransId="{A91012C8-0CB1-4D5C-8533-9BD3D187DAB1}" sibTransId="{E59BC9E7-0522-4BA2-8E48-CF3EB99D27E3}"/>
    <dgm:cxn modelId="{5A778CB3-C7BA-42DD-897C-103BE75F6A70}" srcId="{170730E6-335D-4C70-986B-A3709B9665D4}" destId="{3F281482-455E-4380-B98F-629D611847B0}" srcOrd="0" destOrd="0" parTransId="{24AD08E5-9B55-430F-895D-3C8CE99326A3}" sibTransId="{E62AC268-4B34-4567-B695-A6CBD3126018}"/>
    <dgm:cxn modelId="{429CFEFB-19A7-4192-9C60-968507667882}" srcId="{170730E6-335D-4C70-986B-A3709B9665D4}" destId="{C3529F06-EA2C-4121-ACA3-82D0FA3DEBA1}" srcOrd="3" destOrd="0" parTransId="{D0D8A965-9E0F-4DA4-8F6F-9183104C7AB8}" sibTransId="{5A6F77B4-D716-4D38-A179-43A09698B200}"/>
    <dgm:cxn modelId="{5243F108-0793-4D4D-A2BD-341EC22D710D}" srcId="{170730E6-335D-4C70-986B-A3709B9665D4}" destId="{9540D106-FD5B-44E5-B6D5-1AF2048F4E95}" srcOrd="2" destOrd="0" parTransId="{B28B2E67-7620-4994-85AD-5EA612D0DE2F}" sibTransId="{5327EF70-2EBA-4B80-A5CC-FDED9DA01DA0}"/>
    <dgm:cxn modelId="{704C6B77-E5A4-42AA-84E3-1AB5D2C921CE}" type="presParOf" srcId="{9B105AA4-280A-4394-B56D-21C9272862F3}" destId="{A71B525C-DD7D-4918-9BDA-525E3FAA2A39}" srcOrd="0" destOrd="0" presId="urn:microsoft.com/office/officeart/2018/2/layout/IconVerticalSolidList"/>
    <dgm:cxn modelId="{27435EC6-96FD-4272-AD47-99BBED84116A}" type="presParOf" srcId="{A71B525C-DD7D-4918-9BDA-525E3FAA2A39}" destId="{CE8472C6-72DE-474C-A171-6BCEC0123CDB}" srcOrd="0" destOrd="0" presId="urn:microsoft.com/office/officeart/2018/2/layout/IconVerticalSolidList"/>
    <dgm:cxn modelId="{D7D71677-AC99-4011-B95F-ABEB98596D45}" type="presParOf" srcId="{A71B525C-DD7D-4918-9BDA-525E3FAA2A39}" destId="{6F3EDDB7-0DB3-4EF8-A449-5945E56BF833}" srcOrd="1" destOrd="0" presId="urn:microsoft.com/office/officeart/2018/2/layout/IconVerticalSolidList"/>
    <dgm:cxn modelId="{0DAF652F-DE5E-476E-B501-E4E5EB45EC19}" type="presParOf" srcId="{A71B525C-DD7D-4918-9BDA-525E3FAA2A39}" destId="{C8593D86-6113-4853-A984-D73866232862}" srcOrd="2" destOrd="0" presId="urn:microsoft.com/office/officeart/2018/2/layout/IconVerticalSolidList"/>
    <dgm:cxn modelId="{02671DC7-A7BF-451B-8C7C-17CF608E3123}" type="presParOf" srcId="{A71B525C-DD7D-4918-9BDA-525E3FAA2A39}" destId="{42E81CB7-34CA-49A0-98EF-A140C4274539}" srcOrd="3" destOrd="0" presId="urn:microsoft.com/office/officeart/2018/2/layout/IconVerticalSolidList"/>
    <dgm:cxn modelId="{005E6131-EB61-4188-BCD9-207D59497899}" type="presParOf" srcId="{9B105AA4-280A-4394-B56D-21C9272862F3}" destId="{5BCD0A9D-EF09-43B8-8C19-0C1CAE0F0D7F}" srcOrd="1" destOrd="0" presId="urn:microsoft.com/office/officeart/2018/2/layout/IconVerticalSolidList"/>
    <dgm:cxn modelId="{9A6CE424-1CF2-4BD4-9811-DA35588576F4}" type="presParOf" srcId="{9B105AA4-280A-4394-B56D-21C9272862F3}" destId="{0536852A-2966-4EBC-8DA2-166AA110D8C6}" srcOrd="2" destOrd="0" presId="urn:microsoft.com/office/officeart/2018/2/layout/IconVerticalSolidList"/>
    <dgm:cxn modelId="{20F55820-2E56-4D5D-BA16-C42DD9695F9B}" type="presParOf" srcId="{0536852A-2966-4EBC-8DA2-166AA110D8C6}" destId="{894418A7-DC66-49D5-BB48-7588B3A38208}" srcOrd="0" destOrd="0" presId="urn:microsoft.com/office/officeart/2018/2/layout/IconVerticalSolidList"/>
    <dgm:cxn modelId="{82AD1B45-CD60-403C-B15B-F3F889CC065B}" type="presParOf" srcId="{0536852A-2966-4EBC-8DA2-166AA110D8C6}" destId="{A4CF738D-36E8-424E-A30A-3C4AC16C3E15}" srcOrd="1" destOrd="0" presId="urn:microsoft.com/office/officeart/2018/2/layout/IconVerticalSolidList"/>
    <dgm:cxn modelId="{2E46B06D-D192-423F-9DD5-07528016ADCB}" type="presParOf" srcId="{0536852A-2966-4EBC-8DA2-166AA110D8C6}" destId="{5EBA0E1A-F7D1-4801-8A26-91593C009042}" srcOrd="2" destOrd="0" presId="urn:microsoft.com/office/officeart/2018/2/layout/IconVerticalSolidList"/>
    <dgm:cxn modelId="{E19C869B-A8F5-4A38-9603-54A4000E0D1E}" type="presParOf" srcId="{0536852A-2966-4EBC-8DA2-166AA110D8C6}" destId="{AB5D62E9-A381-49B4-AEDA-56F5E3FFF913}" srcOrd="3" destOrd="0" presId="urn:microsoft.com/office/officeart/2018/2/layout/IconVerticalSolidList"/>
    <dgm:cxn modelId="{4534B9B1-CB4D-460F-8CEE-6798D2A21273}" type="presParOf" srcId="{9B105AA4-280A-4394-B56D-21C9272862F3}" destId="{AEE7BB3F-CE74-4C49-8CF7-E5CDAB2B7466}" srcOrd="3" destOrd="0" presId="urn:microsoft.com/office/officeart/2018/2/layout/IconVerticalSolidList"/>
    <dgm:cxn modelId="{E834EF85-3DDD-4E19-8652-FD2F5B6F7AAA}" type="presParOf" srcId="{9B105AA4-280A-4394-B56D-21C9272862F3}" destId="{AFC3FE39-2B41-49BC-A8C8-F5F60CE0323A}" srcOrd="4" destOrd="0" presId="urn:microsoft.com/office/officeart/2018/2/layout/IconVerticalSolidList"/>
    <dgm:cxn modelId="{9091546D-71B2-4F9E-9F7E-38EFC6863A29}" type="presParOf" srcId="{AFC3FE39-2B41-49BC-A8C8-F5F60CE0323A}" destId="{833A40A2-3408-4567-8E9D-A75343888E7A}" srcOrd="0" destOrd="0" presId="urn:microsoft.com/office/officeart/2018/2/layout/IconVerticalSolidList"/>
    <dgm:cxn modelId="{EEDE4B0B-3915-4337-B2B4-D41864084F11}" type="presParOf" srcId="{AFC3FE39-2B41-49BC-A8C8-F5F60CE0323A}" destId="{A1356E2A-1BEB-45BF-8947-B14C1CCFED34}" srcOrd="1" destOrd="0" presId="urn:microsoft.com/office/officeart/2018/2/layout/IconVerticalSolidList"/>
    <dgm:cxn modelId="{DEB92F99-B0ED-444C-B2B5-DED448D5513F}" type="presParOf" srcId="{AFC3FE39-2B41-49BC-A8C8-F5F60CE0323A}" destId="{45A2F99B-6B3F-410A-AC31-AB16892D6510}" srcOrd="2" destOrd="0" presId="urn:microsoft.com/office/officeart/2018/2/layout/IconVerticalSolidList"/>
    <dgm:cxn modelId="{FB081286-C115-454E-963F-58C7AC1C99D5}" type="presParOf" srcId="{AFC3FE39-2B41-49BC-A8C8-F5F60CE0323A}" destId="{407AF870-1D25-43BB-A36D-15EC7123270A}" srcOrd="3" destOrd="0" presId="urn:microsoft.com/office/officeart/2018/2/layout/IconVerticalSolidList"/>
    <dgm:cxn modelId="{2F992451-2459-47A5-93D6-19EE3895EF5E}" type="presParOf" srcId="{9B105AA4-280A-4394-B56D-21C9272862F3}" destId="{0861949F-629D-4A1A-B5C2-50811C5EE58D}" srcOrd="5" destOrd="0" presId="urn:microsoft.com/office/officeart/2018/2/layout/IconVerticalSolidList"/>
    <dgm:cxn modelId="{1DB1D16D-D224-4B77-BE4F-11A250A79573}" type="presParOf" srcId="{9B105AA4-280A-4394-B56D-21C9272862F3}" destId="{C573CD7C-04F7-42CC-AFB2-7993F5E41B24}" srcOrd="6" destOrd="0" presId="urn:microsoft.com/office/officeart/2018/2/layout/IconVerticalSolidList"/>
    <dgm:cxn modelId="{07739A1A-8C54-4A23-88AF-66646114AFCC}" type="presParOf" srcId="{C573CD7C-04F7-42CC-AFB2-7993F5E41B24}" destId="{A5CB39BD-5B2F-44A2-B132-7ED56702CB48}" srcOrd="0" destOrd="0" presId="urn:microsoft.com/office/officeart/2018/2/layout/IconVerticalSolidList"/>
    <dgm:cxn modelId="{CC02EEF1-9EAC-408C-93DB-8CA3E601ED7C}" type="presParOf" srcId="{C573CD7C-04F7-42CC-AFB2-7993F5E41B24}" destId="{6777B64C-D203-4B35-8237-75728C17C8FD}" srcOrd="1" destOrd="0" presId="urn:microsoft.com/office/officeart/2018/2/layout/IconVerticalSolidList"/>
    <dgm:cxn modelId="{855AB3A4-1727-4A5A-A58D-5947DE503863}" type="presParOf" srcId="{C573CD7C-04F7-42CC-AFB2-7993F5E41B24}" destId="{E6D687DF-B5EF-4997-B82A-F0B6471F09B3}" srcOrd="2" destOrd="0" presId="urn:microsoft.com/office/officeart/2018/2/layout/IconVerticalSolidList"/>
    <dgm:cxn modelId="{3EA02D92-CD8F-423D-BB51-7135A69ADBBF}" type="presParOf" srcId="{C573CD7C-04F7-42CC-AFB2-7993F5E41B24}" destId="{2CE64D33-3736-4AAA-96EB-260898FBB7D8}" srcOrd="3" destOrd="0" presId="urn:microsoft.com/office/officeart/2018/2/layout/IconVerticalSolidList"/>
    <dgm:cxn modelId="{495A62D6-56E6-4FD5-AA3D-5932D9A81343}" type="presParOf" srcId="{9B105AA4-280A-4394-B56D-21C9272862F3}" destId="{5AC58264-3C4B-460F-8015-3625368BC6CF}" srcOrd="7" destOrd="0" presId="urn:microsoft.com/office/officeart/2018/2/layout/IconVerticalSolidList"/>
    <dgm:cxn modelId="{4571615A-F2D2-46C5-87F7-60AFFB49AED2}" type="presParOf" srcId="{9B105AA4-280A-4394-B56D-21C9272862F3}" destId="{51E7FB17-3250-4519-9231-0F0B33B4A8DD}" srcOrd="8" destOrd="0" presId="urn:microsoft.com/office/officeart/2018/2/layout/IconVerticalSolidList"/>
    <dgm:cxn modelId="{45C6B33C-4732-47AC-A61D-C2C62706932C}" type="presParOf" srcId="{51E7FB17-3250-4519-9231-0F0B33B4A8DD}" destId="{1A21D1A0-FB69-4A0E-B980-EF58214F2FD5}" srcOrd="0" destOrd="0" presId="urn:microsoft.com/office/officeart/2018/2/layout/IconVerticalSolidList"/>
    <dgm:cxn modelId="{A585705E-4E65-4D00-A122-46CB5C6141EE}" type="presParOf" srcId="{51E7FB17-3250-4519-9231-0F0B33B4A8DD}" destId="{7608603C-A1CB-47D3-ACCF-8A2D42F4C203}" srcOrd="1" destOrd="0" presId="urn:microsoft.com/office/officeart/2018/2/layout/IconVerticalSolidList"/>
    <dgm:cxn modelId="{06423EF6-B1EA-49F8-A20D-97EF8462E13C}" type="presParOf" srcId="{51E7FB17-3250-4519-9231-0F0B33B4A8DD}" destId="{20E83CE9-5E39-43B4-9172-EF182241DBD7}" srcOrd="2" destOrd="0" presId="urn:microsoft.com/office/officeart/2018/2/layout/IconVerticalSolidList"/>
    <dgm:cxn modelId="{77C0E554-2515-494C-A4F2-8B2C1DA08B5C}" type="presParOf" srcId="{51E7FB17-3250-4519-9231-0F0B33B4A8DD}" destId="{5F8ABE27-0212-4BC2-9A8A-5EA96DC73DF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0DD3E02-CB18-40B4-BE29-7993A166EDED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FF758EF-FE9C-4124-B45D-F9F5DED38C21}">
      <dgm:prSet custT="1"/>
      <dgm:spPr/>
      <dgm:t>
        <a:bodyPr/>
        <a:lstStyle/>
        <a:p>
          <a:r>
            <a:rPr lang="en-IN" sz="1800" dirty="0"/>
            <a:t>There are duplicates in the data (10100 rows).The duplicates are removed from the datasets</a:t>
          </a:r>
          <a:endParaRPr lang="en-US" sz="1800" dirty="0"/>
        </a:p>
      </dgm:t>
    </dgm:pt>
    <dgm:pt modelId="{500E58A2-AE6A-41FD-92D6-5664954AC1ED}" type="parTrans" cxnId="{1FD5ABF6-B69A-45F7-8429-8688288669EB}">
      <dgm:prSet/>
      <dgm:spPr/>
      <dgm:t>
        <a:bodyPr/>
        <a:lstStyle/>
        <a:p>
          <a:endParaRPr lang="en-US" sz="1800"/>
        </a:p>
      </dgm:t>
    </dgm:pt>
    <dgm:pt modelId="{045821BE-ED4F-43D9-988D-26EDF0E4EA67}" type="sibTrans" cxnId="{1FD5ABF6-B69A-45F7-8429-8688288669EB}">
      <dgm:prSet/>
      <dgm:spPr/>
      <dgm:t>
        <a:bodyPr/>
        <a:lstStyle/>
        <a:p>
          <a:endParaRPr lang="en-US" sz="1800"/>
        </a:p>
      </dgm:t>
    </dgm:pt>
    <dgm:pt modelId="{6C4EEDF6-E88F-4479-A5E3-65283AD5DDEF}">
      <dgm:prSet custT="1"/>
      <dgm:spPr/>
      <dgm:t>
        <a:bodyPr/>
        <a:lstStyle/>
        <a:p>
          <a:r>
            <a:rPr lang="en-US" sz="1800" dirty="0"/>
            <a:t>The features “bathrooms”, “bedrooms”, “latitude” and “longitude” have very small percentage of missing values. They are being replaced by median</a:t>
          </a:r>
        </a:p>
      </dgm:t>
    </dgm:pt>
    <dgm:pt modelId="{F9AE65E6-F3F7-4479-992C-2DC4F53EF46F}" type="parTrans" cxnId="{CA77A5CB-3598-408D-8C69-1D9C2DB91C1C}">
      <dgm:prSet/>
      <dgm:spPr/>
      <dgm:t>
        <a:bodyPr/>
        <a:lstStyle/>
        <a:p>
          <a:endParaRPr lang="en-US" sz="1800"/>
        </a:p>
      </dgm:t>
    </dgm:pt>
    <dgm:pt modelId="{66DCD735-D278-42FD-BE61-4A478F8398F6}" type="sibTrans" cxnId="{CA77A5CB-3598-408D-8C69-1D9C2DB91C1C}">
      <dgm:prSet/>
      <dgm:spPr/>
      <dgm:t>
        <a:bodyPr/>
        <a:lstStyle/>
        <a:p>
          <a:endParaRPr lang="en-US" sz="1800"/>
        </a:p>
      </dgm:t>
    </dgm:pt>
    <dgm:pt modelId="{BFF672C4-0A8C-4A1F-BD77-9E9598B1F3F5}">
      <dgm:prSet custT="1"/>
      <dgm:spPr/>
      <dgm:t>
        <a:bodyPr/>
        <a:lstStyle/>
        <a:p>
          <a:r>
            <a:rPr lang="en-US" sz="1800" dirty="0"/>
            <a:t>The feature “</a:t>
          </a:r>
          <a:r>
            <a:rPr lang="en-US" sz="1800" dirty="0" err="1"/>
            <a:t>pets_allowed</a:t>
          </a:r>
          <a:r>
            <a:rPr lang="en-US" sz="1800" dirty="0"/>
            <a:t>” has a lot of missing values ,imputing with a new category (Unknown)</a:t>
          </a:r>
        </a:p>
      </dgm:t>
    </dgm:pt>
    <dgm:pt modelId="{2A86114F-DA0F-46D8-BC7C-57B9061341B7}" type="parTrans" cxnId="{62F33C06-815F-4938-9823-E16D3525246F}">
      <dgm:prSet/>
      <dgm:spPr/>
      <dgm:t>
        <a:bodyPr/>
        <a:lstStyle/>
        <a:p>
          <a:endParaRPr lang="en-US" sz="1800"/>
        </a:p>
      </dgm:t>
    </dgm:pt>
    <dgm:pt modelId="{61DAC0E9-9DB8-4F62-8A44-38C5618BCB44}" type="sibTrans" cxnId="{62F33C06-815F-4938-9823-E16D3525246F}">
      <dgm:prSet/>
      <dgm:spPr/>
      <dgm:t>
        <a:bodyPr/>
        <a:lstStyle/>
        <a:p>
          <a:endParaRPr lang="en-US" sz="1800"/>
        </a:p>
      </dgm:t>
    </dgm:pt>
    <dgm:pt modelId="{DC05EC7F-12E6-429A-83DA-7D9CB0620072}">
      <dgm:prSet custT="1"/>
      <dgm:spPr/>
      <dgm:t>
        <a:bodyPr/>
        <a:lstStyle/>
        <a:p>
          <a:r>
            <a:rPr lang="en-US" sz="1800" dirty="0"/>
            <a:t>The price column has only one value missing , so it is dropped </a:t>
          </a:r>
        </a:p>
      </dgm:t>
    </dgm:pt>
    <dgm:pt modelId="{6452E986-3663-4C4B-B65D-ED2A4603D0C6}" type="parTrans" cxnId="{F500AD1C-2BF2-4F29-B5DB-B4B56C61D267}">
      <dgm:prSet/>
      <dgm:spPr/>
      <dgm:t>
        <a:bodyPr/>
        <a:lstStyle/>
        <a:p>
          <a:endParaRPr lang="en-US" sz="1800"/>
        </a:p>
      </dgm:t>
    </dgm:pt>
    <dgm:pt modelId="{3E388313-569D-4EF1-B6AA-2B7923BDAFC6}" type="sibTrans" cxnId="{F500AD1C-2BF2-4F29-B5DB-B4B56C61D267}">
      <dgm:prSet/>
      <dgm:spPr/>
      <dgm:t>
        <a:bodyPr/>
        <a:lstStyle/>
        <a:p>
          <a:endParaRPr lang="en-US" sz="1800"/>
        </a:p>
      </dgm:t>
    </dgm:pt>
    <dgm:pt modelId="{90A7D4D2-68A3-4A0C-88EB-E00E4B358F9D}">
      <dgm:prSet custT="1"/>
      <dgm:spPr/>
      <dgm:t>
        <a:bodyPr/>
        <a:lstStyle/>
        <a:p>
          <a:r>
            <a:rPr lang="en-US" sz="1800" dirty="0"/>
            <a:t>The missing values in columns like amenities, address, </a:t>
          </a:r>
          <a:r>
            <a:rPr lang="en-US" sz="1800" dirty="0" err="1"/>
            <a:t>cityname</a:t>
          </a:r>
          <a:r>
            <a:rPr lang="en-US" sz="1800" dirty="0"/>
            <a:t> and state will be handled afterwards, as these columns have high cardinality</a:t>
          </a:r>
        </a:p>
      </dgm:t>
    </dgm:pt>
    <dgm:pt modelId="{34E8FEB1-C003-4A6A-A5E9-964DD31A73B4}" type="parTrans" cxnId="{9AFB8A46-C76C-4F69-A7DF-D41C7E509EBF}">
      <dgm:prSet/>
      <dgm:spPr/>
      <dgm:t>
        <a:bodyPr/>
        <a:lstStyle/>
        <a:p>
          <a:endParaRPr lang="en-US" sz="1800"/>
        </a:p>
      </dgm:t>
    </dgm:pt>
    <dgm:pt modelId="{F0CADCF8-D4D8-4A16-BD80-105E499FDDF6}" type="sibTrans" cxnId="{9AFB8A46-C76C-4F69-A7DF-D41C7E509EBF}">
      <dgm:prSet/>
      <dgm:spPr/>
      <dgm:t>
        <a:bodyPr/>
        <a:lstStyle/>
        <a:p>
          <a:endParaRPr lang="en-US" sz="1800"/>
        </a:p>
      </dgm:t>
    </dgm:pt>
    <dgm:pt modelId="{D69DBB02-7043-4D1D-A2FB-7058E4810CBE}" type="pres">
      <dgm:prSet presAssocID="{70DD3E02-CB18-40B4-BE29-7993A166EDED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IN"/>
        </a:p>
      </dgm:t>
    </dgm:pt>
    <dgm:pt modelId="{AE23AE0E-F43F-4399-BE8E-0C2887CC9E3A}" type="pres">
      <dgm:prSet presAssocID="{4FF758EF-FE9C-4124-B45D-F9F5DED38C21}" presName="thickLine" presStyleLbl="alignNode1" presStyleIdx="0" presStyleCnt="5"/>
      <dgm:spPr/>
    </dgm:pt>
    <dgm:pt modelId="{D13680C3-268B-497B-A34E-F217933E0A55}" type="pres">
      <dgm:prSet presAssocID="{4FF758EF-FE9C-4124-B45D-F9F5DED38C21}" presName="horz1" presStyleCnt="0"/>
      <dgm:spPr/>
    </dgm:pt>
    <dgm:pt modelId="{3DCE5CC0-CE78-4CA4-B40F-5779A770A556}" type="pres">
      <dgm:prSet presAssocID="{4FF758EF-FE9C-4124-B45D-F9F5DED38C21}" presName="tx1" presStyleLbl="revTx" presStyleIdx="0" presStyleCnt="5"/>
      <dgm:spPr/>
      <dgm:t>
        <a:bodyPr/>
        <a:lstStyle/>
        <a:p>
          <a:endParaRPr lang="en-IN"/>
        </a:p>
      </dgm:t>
    </dgm:pt>
    <dgm:pt modelId="{978CB7E1-FA64-40AC-B6C6-AC09080EBB82}" type="pres">
      <dgm:prSet presAssocID="{4FF758EF-FE9C-4124-B45D-F9F5DED38C21}" presName="vert1" presStyleCnt="0"/>
      <dgm:spPr/>
    </dgm:pt>
    <dgm:pt modelId="{8C7579CC-DF49-4B76-AB57-3AE6B665B043}" type="pres">
      <dgm:prSet presAssocID="{6C4EEDF6-E88F-4479-A5E3-65283AD5DDEF}" presName="thickLine" presStyleLbl="alignNode1" presStyleIdx="1" presStyleCnt="5"/>
      <dgm:spPr/>
    </dgm:pt>
    <dgm:pt modelId="{07A5CAAA-7281-4A0F-B558-FC91EA878CFA}" type="pres">
      <dgm:prSet presAssocID="{6C4EEDF6-E88F-4479-A5E3-65283AD5DDEF}" presName="horz1" presStyleCnt="0"/>
      <dgm:spPr/>
    </dgm:pt>
    <dgm:pt modelId="{112B5F52-20FE-4091-9F33-22FA45D35407}" type="pres">
      <dgm:prSet presAssocID="{6C4EEDF6-E88F-4479-A5E3-65283AD5DDEF}" presName="tx1" presStyleLbl="revTx" presStyleIdx="1" presStyleCnt="5"/>
      <dgm:spPr/>
      <dgm:t>
        <a:bodyPr/>
        <a:lstStyle/>
        <a:p>
          <a:endParaRPr lang="en-IN"/>
        </a:p>
      </dgm:t>
    </dgm:pt>
    <dgm:pt modelId="{4B8DAA9A-7EF0-46E2-897B-925700CF2030}" type="pres">
      <dgm:prSet presAssocID="{6C4EEDF6-E88F-4479-A5E3-65283AD5DDEF}" presName="vert1" presStyleCnt="0"/>
      <dgm:spPr/>
    </dgm:pt>
    <dgm:pt modelId="{58205C28-52B8-4847-ADA6-C68B3E13D3C8}" type="pres">
      <dgm:prSet presAssocID="{BFF672C4-0A8C-4A1F-BD77-9E9598B1F3F5}" presName="thickLine" presStyleLbl="alignNode1" presStyleIdx="2" presStyleCnt="5"/>
      <dgm:spPr/>
    </dgm:pt>
    <dgm:pt modelId="{287E201C-8100-4E0D-B4EA-4A3A3051C25C}" type="pres">
      <dgm:prSet presAssocID="{BFF672C4-0A8C-4A1F-BD77-9E9598B1F3F5}" presName="horz1" presStyleCnt="0"/>
      <dgm:spPr/>
    </dgm:pt>
    <dgm:pt modelId="{DB9A3A6D-6467-40D0-99F6-8038279DD3DE}" type="pres">
      <dgm:prSet presAssocID="{BFF672C4-0A8C-4A1F-BD77-9E9598B1F3F5}" presName="tx1" presStyleLbl="revTx" presStyleIdx="2" presStyleCnt="5"/>
      <dgm:spPr/>
      <dgm:t>
        <a:bodyPr/>
        <a:lstStyle/>
        <a:p>
          <a:endParaRPr lang="en-IN"/>
        </a:p>
      </dgm:t>
    </dgm:pt>
    <dgm:pt modelId="{05A9CEC7-23C9-40B1-B39D-C20DB1ACA250}" type="pres">
      <dgm:prSet presAssocID="{BFF672C4-0A8C-4A1F-BD77-9E9598B1F3F5}" presName="vert1" presStyleCnt="0"/>
      <dgm:spPr/>
    </dgm:pt>
    <dgm:pt modelId="{9665C396-20A4-4D9C-9A4B-4A372A84058D}" type="pres">
      <dgm:prSet presAssocID="{DC05EC7F-12E6-429A-83DA-7D9CB0620072}" presName="thickLine" presStyleLbl="alignNode1" presStyleIdx="3" presStyleCnt="5"/>
      <dgm:spPr/>
    </dgm:pt>
    <dgm:pt modelId="{250F4CC5-CEB4-436A-9AEE-B5E97B4334D1}" type="pres">
      <dgm:prSet presAssocID="{DC05EC7F-12E6-429A-83DA-7D9CB0620072}" presName="horz1" presStyleCnt="0"/>
      <dgm:spPr/>
    </dgm:pt>
    <dgm:pt modelId="{0D7DEA5F-3A48-4615-AC1B-F155384AA7D0}" type="pres">
      <dgm:prSet presAssocID="{DC05EC7F-12E6-429A-83DA-7D9CB0620072}" presName="tx1" presStyleLbl="revTx" presStyleIdx="3" presStyleCnt="5"/>
      <dgm:spPr/>
      <dgm:t>
        <a:bodyPr/>
        <a:lstStyle/>
        <a:p>
          <a:endParaRPr lang="en-IN"/>
        </a:p>
      </dgm:t>
    </dgm:pt>
    <dgm:pt modelId="{2CF29627-E992-41FF-A997-2F76237F63EB}" type="pres">
      <dgm:prSet presAssocID="{DC05EC7F-12E6-429A-83DA-7D9CB0620072}" presName="vert1" presStyleCnt="0"/>
      <dgm:spPr/>
    </dgm:pt>
    <dgm:pt modelId="{8D33F6B9-0052-423D-89F1-3EDFF9AADC9A}" type="pres">
      <dgm:prSet presAssocID="{90A7D4D2-68A3-4A0C-88EB-E00E4B358F9D}" presName="thickLine" presStyleLbl="alignNode1" presStyleIdx="4" presStyleCnt="5"/>
      <dgm:spPr/>
    </dgm:pt>
    <dgm:pt modelId="{E6F87DC9-865B-4312-879C-DAE6A065BC65}" type="pres">
      <dgm:prSet presAssocID="{90A7D4D2-68A3-4A0C-88EB-E00E4B358F9D}" presName="horz1" presStyleCnt="0"/>
      <dgm:spPr/>
    </dgm:pt>
    <dgm:pt modelId="{E6DD18E7-04F6-48A7-9C6A-499B5A0C95DC}" type="pres">
      <dgm:prSet presAssocID="{90A7D4D2-68A3-4A0C-88EB-E00E4B358F9D}" presName="tx1" presStyleLbl="revTx" presStyleIdx="4" presStyleCnt="5"/>
      <dgm:spPr/>
      <dgm:t>
        <a:bodyPr/>
        <a:lstStyle/>
        <a:p>
          <a:endParaRPr lang="en-IN"/>
        </a:p>
      </dgm:t>
    </dgm:pt>
    <dgm:pt modelId="{9E64A392-7EDD-4DF2-8EA9-99659B1EFF38}" type="pres">
      <dgm:prSet presAssocID="{90A7D4D2-68A3-4A0C-88EB-E00E4B358F9D}" presName="vert1" presStyleCnt="0"/>
      <dgm:spPr/>
    </dgm:pt>
  </dgm:ptLst>
  <dgm:cxnLst>
    <dgm:cxn modelId="{F500AD1C-2BF2-4F29-B5DB-B4B56C61D267}" srcId="{70DD3E02-CB18-40B4-BE29-7993A166EDED}" destId="{DC05EC7F-12E6-429A-83DA-7D9CB0620072}" srcOrd="3" destOrd="0" parTransId="{6452E986-3663-4C4B-B65D-ED2A4603D0C6}" sibTransId="{3E388313-569D-4EF1-B6AA-2B7923BDAFC6}"/>
    <dgm:cxn modelId="{29DD83BA-F06D-41CA-8A11-975CADDFA946}" type="presOf" srcId="{DC05EC7F-12E6-429A-83DA-7D9CB0620072}" destId="{0D7DEA5F-3A48-4615-AC1B-F155384AA7D0}" srcOrd="0" destOrd="0" presId="urn:microsoft.com/office/officeart/2008/layout/LinedList"/>
    <dgm:cxn modelId="{336C273F-8BE6-4320-BDE2-5D5B5C00DE26}" type="presOf" srcId="{BFF672C4-0A8C-4A1F-BD77-9E9598B1F3F5}" destId="{DB9A3A6D-6467-40D0-99F6-8038279DD3DE}" srcOrd="0" destOrd="0" presId="urn:microsoft.com/office/officeart/2008/layout/LinedList"/>
    <dgm:cxn modelId="{2D037BAF-4791-4D9B-B275-F55ABF39C071}" type="presOf" srcId="{6C4EEDF6-E88F-4479-A5E3-65283AD5DDEF}" destId="{112B5F52-20FE-4091-9F33-22FA45D35407}" srcOrd="0" destOrd="0" presId="urn:microsoft.com/office/officeart/2008/layout/LinedList"/>
    <dgm:cxn modelId="{CA77A5CB-3598-408D-8C69-1D9C2DB91C1C}" srcId="{70DD3E02-CB18-40B4-BE29-7993A166EDED}" destId="{6C4EEDF6-E88F-4479-A5E3-65283AD5DDEF}" srcOrd="1" destOrd="0" parTransId="{F9AE65E6-F3F7-4479-992C-2DC4F53EF46F}" sibTransId="{66DCD735-D278-42FD-BE61-4A478F8398F6}"/>
    <dgm:cxn modelId="{DF24D5F3-1DF6-4813-869F-67ABB5FE5C11}" type="presOf" srcId="{4FF758EF-FE9C-4124-B45D-F9F5DED38C21}" destId="{3DCE5CC0-CE78-4CA4-B40F-5779A770A556}" srcOrd="0" destOrd="0" presId="urn:microsoft.com/office/officeart/2008/layout/LinedList"/>
    <dgm:cxn modelId="{97DC6FBF-7E69-441D-BD3F-BDF2D21930E7}" type="presOf" srcId="{90A7D4D2-68A3-4A0C-88EB-E00E4B358F9D}" destId="{E6DD18E7-04F6-48A7-9C6A-499B5A0C95DC}" srcOrd="0" destOrd="0" presId="urn:microsoft.com/office/officeart/2008/layout/LinedList"/>
    <dgm:cxn modelId="{05DF977B-EDBC-4B4F-99B0-7D0324E3559F}" type="presOf" srcId="{70DD3E02-CB18-40B4-BE29-7993A166EDED}" destId="{D69DBB02-7043-4D1D-A2FB-7058E4810CBE}" srcOrd="0" destOrd="0" presId="urn:microsoft.com/office/officeart/2008/layout/LinedList"/>
    <dgm:cxn modelId="{62F33C06-815F-4938-9823-E16D3525246F}" srcId="{70DD3E02-CB18-40B4-BE29-7993A166EDED}" destId="{BFF672C4-0A8C-4A1F-BD77-9E9598B1F3F5}" srcOrd="2" destOrd="0" parTransId="{2A86114F-DA0F-46D8-BC7C-57B9061341B7}" sibTransId="{61DAC0E9-9DB8-4F62-8A44-38C5618BCB44}"/>
    <dgm:cxn modelId="{1FD5ABF6-B69A-45F7-8429-8688288669EB}" srcId="{70DD3E02-CB18-40B4-BE29-7993A166EDED}" destId="{4FF758EF-FE9C-4124-B45D-F9F5DED38C21}" srcOrd="0" destOrd="0" parTransId="{500E58A2-AE6A-41FD-92D6-5664954AC1ED}" sibTransId="{045821BE-ED4F-43D9-988D-26EDF0E4EA67}"/>
    <dgm:cxn modelId="{9AFB8A46-C76C-4F69-A7DF-D41C7E509EBF}" srcId="{70DD3E02-CB18-40B4-BE29-7993A166EDED}" destId="{90A7D4D2-68A3-4A0C-88EB-E00E4B358F9D}" srcOrd="4" destOrd="0" parTransId="{34E8FEB1-C003-4A6A-A5E9-964DD31A73B4}" sibTransId="{F0CADCF8-D4D8-4A16-BD80-105E499FDDF6}"/>
    <dgm:cxn modelId="{F1678A8A-1057-4CF2-B37F-5490013092BF}" type="presParOf" srcId="{D69DBB02-7043-4D1D-A2FB-7058E4810CBE}" destId="{AE23AE0E-F43F-4399-BE8E-0C2887CC9E3A}" srcOrd="0" destOrd="0" presId="urn:microsoft.com/office/officeart/2008/layout/LinedList"/>
    <dgm:cxn modelId="{921C70F0-3BD5-49C7-8B03-A3FABDE64A82}" type="presParOf" srcId="{D69DBB02-7043-4D1D-A2FB-7058E4810CBE}" destId="{D13680C3-268B-497B-A34E-F217933E0A55}" srcOrd="1" destOrd="0" presId="urn:microsoft.com/office/officeart/2008/layout/LinedList"/>
    <dgm:cxn modelId="{528B0DF3-D7DA-4167-998E-D92B8CD54A54}" type="presParOf" srcId="{D13680C3-268B-497B-A34E-F217933E0A55}" destId="{3DCE5CC0-CE78-4CA4-B40F-5779A770A556}" srcOrd="0" destOrd="0" presId="urn:microsoft.com/office/officeart/2008/layout/LinedList"/>
    <dgm:cxn modelId="{A6E7FE38-724A-443C-B4E0-075160A5D110}" type="presParOf" srcId="{D13680C3-268B-497B-A34E-F217933E0A55}" destId="{978CB7E1-FA64-40AC-B6C6-AC09080EBB82}" srcOrd="1" destOrd="0" presId="urn:microsoft.com/office/officeart/2008/layout/LinedList"/>
    <dgm:cxn modelId="{76170DFC-02C3-4F78-86BD-B83CA519D611}" type="presParOf" srcId="{D69DBB02-7043-4D1D-A2FB-7058E4810CBE}" destId="{8C7579CC-DF49-4B76-AB57-3AE6B665B043}" srcOrd="2" destOrd="0" presId="urn:microsoft.com/office/officeart/2008/layout/LinedList"/>
    <dgm:cxn modelId="{4EE9D228-2445-437E-BAB8-F117F04491F9}" type="presParOf" srcId="{D69DBB02-7043-4D1D-A2FB-7058E4810CBE}" destId="{07A5CAAA-7281-4A0F-B558-FC91EA878CFA}" srcOrd="3" destOrd="0" presId="urn:microsoft.com/office/officeart/2008/layout/LinedList"/>
    <dgm:cxn modelId="{8DE279DD-81CC-4175-BC40-67377DE106B3}" type="presParOf" srcId="{07A5CAAA-7281-4A0F-B558-FC91EA878CFA}" destId="{112B5F52-20FE-4091-9F33-22FA45D35407}" srcOrd="0" destOrd="0" presId="urn:microsoft.com/office/officeart/2008/layout/LinedList"/>
    <dgm:cxn modelId="{A2F3236E-FEB0-4C72-836F-5E4886327A5F}" type="presParOf" srcId="{07A5CAAA-7281-4A0F-B558-FC91EA878CFA}" destId="{4B8DAA9A-7EF0-46E2-897B-925700CF2030}" srcOrd="1" destOrd="0" presId="urn:microsoft.com/office/officeart/2008/layout/LinedList"/>
    <dgm:cxn modelId="{A6334F32-1472-4A20-BDFC-D19529998B54}" type="presParOf" srcId="{D69DBB02-7043-4D1D-A2FB-7058E4810CBE}" destId="{58205C28-52B8-4847-ADA6-C68B3E13D3C8}" srcOrd="4" destOrd="0" presId="urn:microsoft.com/office/officeart/2008/layout/LinedList"/>
    <dgm:cxn modelId="{8B48C36B-63AC-4E9C-AA8B-6B50516F8257}" type="presParOf" srcId="{D69DBB02-7043-4D1D-A2FB-7058E4810CBE}" destId="{287E201C-8100-4E0D-B4EA-4A3A3051C25C}" srcOrd="5" destOrd="0" presId="urn:microsoft.com/office/officeart/2008/layout/LinedList"/>
    <dgm:cxn modelId="{B1E377A7-EA90-47BD-972E-D1C8B3E4A302}" type="presParOf" srcId="{287E201C-8100-4E0D-B4EA-4A3A3051C25C}" destId="{DB9A3A6D-6467-40D0-99F6-8038279DD3DE}" srcOrd="0" destOrd="0" presId="urn:microsoft.com/office/officeart/2008/layout/LinedList"/>
    <dgm:cxn modelId="{6A96EC0C-DEA9-4835-BF49-08346F500549}" type="presParOf" srcId="{287E201C-8100-4E0D-B4EA-4A3A3051C25C}" destId="{05A9CEC7-23C9-40B1-B39D-C20DB1ACA250}" srcOrd="1" destOrd="0" presId="urn:microsoft.com/office/officeart/2008/layout/LinedList"/>
    <dgm:cxn modelId="{669B4BCA-EC54-4090-89A1-9076C6810A98}" type="presParOf" srcId="{D69DBB02-7043-4D1D-A2FB-7058E4810CBE}" destId="{9665C396-20A4-4D9C-9A4B-4A372A84058D}" srcOrd="6" destOrd="0" presId="urn:microsoft.com/office/officeart/2008/layout/LinedList"/>
    <dgm:cxn modelId="{914CB340-05D5-44C4-BE97-D428E88E51F5}" type="presParOf" srcId="{D69DBB02-7043-4D1D-A2FB-7058E4810CBE}" destId="{250F4CC5-CEB4-436A-9AEE-B5E97B4334D1}" srcOrd="7" destOrd="0" presId="urn:microsoft.com/office/officeart/2008/layout/LinedList"/>
    <dgm:cxn modelId="{D4ABD0C4-420F-405A-87E7-F1DECFCA47EA}" type="presParOf" srcId="{250F4CC5-CEB4-436A-9AEE-B5E97B4334D1}" destId="{0D7DEA5F-3A48-4615-AC1B-F155384AA7D0}" srcOrd="0" destOrd="0" presId="urn:microsoft.com/office/officeart/2008/layout/LinedList"/>
    <dgm:cxn modelId="{B7C3D384-C92D-4413-945C-5AD1FDC4FA82}" type="presParOf" srcId="{250F4CC5-CEB4-436A-9AEE-B5E97B4334D1}" destId="{2CF29627-E992-41FF-A997-2F76237F63EB}" srcOrd="1" destOrd="0" presId="urn:microsoft.com/office/officeart/2008/layout/LinedList"/>
    <dgm:cxn modelId="{B87E1DBA-C5E1-47A0-A077-91AD03775CD0}" type="presParOf" srcId="{D69DBB02-7043-4D1D-A2FB-7058E4810CBE}" destId="{8D33F6B9-0052-423D-89F1-3EDFF9AADC9A}" srcOrd="8" destOrd="0" presId="urn:microsoft.com/office/officeart/2008/layout/LinedList"/>
    <dgm:cxn modelId="{B71DEC54-B423-408B-BEFF-5F970CB4F01F}" type="presParOf" srcId="{D69DBB02-7043-4D1D-A2FB-7058E4810CBE}" destId="{E6F87DC9-865B-4312-879C-DAE6A065BC65}" srcOrd="9" destOrd="0" presId="urn:microsoft.com/office/officeart/2008/layout/LinedList"/>
    <dgm:cxn modelId="{3F2A4DF3-E104-43FF-90BA-09D088DC3928}" type="presParOf" srcId="{E6F87DC9-865B-4312-879C-DAE6A065BC65}" destId="{E6DD18E7-04F6-48A7-9C6A-499B5A0C95DC}" srcOrd="0" destOrd="0" presId="urn:microsoft.com/office/officeart/2008/layout/LinedList"/>
    <dgm:cxn modelId="{CE5A9AC3-887F-46E6-9013-CD174CE31133}" type="presParOf" srcId="{E6F87DC9-865B-4312-879C-DAE6A065BC65}" destId="{9E64A392-7EDD-4DF2-8EA9-99659B1EFF3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A21E14F-2DF1-491C-99CD-3C7639B9A084}" type="doc">
      <dgm:prSet loTypeId="urn:microsoft.com/office/officeart/2018/2/layout/IconVerticalSolidList" loCatId="icon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B3C1D12-BC7B-43CB-BE2B-7C16588B417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 errors (residuals) follow an approximately normal distribution suggests that the model is capturing the variability in the data well.</a:t>
          </a:r>
        </a:p>
      </dgm:t>
    </dgm:pt>
    <dgm:pt modelId="{A92C65BE-A0C2-4029-943A-5AB7D7CBAF7E}" type="parTrans" cxnId="{88FF36FD-0419-4150-9FD5-33AC13D19EC1}">
      <dgm:prSet/>
      <dgm:spPr/>
      <dgm:t>
        <a:bodyPr/>
        <a:lstStyle/>
        <a:p>
          <a:endParaRPr lang="en-US"/>
        </a:p>
      </dgm:t>
    </dgm:pt>
    <dgm:pt modelId="{2DFFDED7-1799-4139-A014-5AE8726B0D1F}" type="sibTrans" cxnId="{88FF36FD-0419-4150-9FD5-33AC13D19EC1}">
      <dgm:prSet/>
      <dgm:spPr/>
      <dgm:t>
        <a:bodyPr/>
        <a:lstStyle/>
        <a:p>
          <a:endParaRPr lang="en-US"/>
        </a:p>
      </dgm:t>
    </dgm:pt>
    <dgm:pt modelId="{C136C7FD-19ED-4D83-95C6-1BEFC68D639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An R-squared of 0.82 indicates that ourmodel explains 82% of the variance in the dependent variable (rent prices in our case). This is a relatively high R-squared value, suggesting that our model is doing a good job of explaining the variability in the data.</a:t>
          </a:r>
        </a:p>
      </dgm:t>
    </dgm:pt>
    <dgm:pt modelId="{2B7A336B-2847-4BF2-AD1F-D2298C5DA652}" type="parTrans" cxnId="{89C651F7-0F1B-4D9C-BDF2-40C0A7E47CF9}">
      <dgm:prSet/>
      <dgm:spPr/>
      <dgm:t>
        <a:bodyPr/>
        <a:lstStyle/>
        <a:p>
          <a:endParaRPr lang="en-US"/>
        </a:p>
      </dgm:t>
    </dgm:pt>
    <dgm:pt modelId="{CF279404-B041-4745-BEEC-BFA3AD6ACB98}" type="sibTrans" cxnId="{89C651F7-0F1B-4D9C-BDF2-40C0A7E47CF9}">
      <dgm:prSet/>
      <dgm:spPr/>
      <dgm:t>
        <a:bodyPr/>
        <a:lstStyle/>
        <a:p>
          <a:endParaRPr lang="en-US"/>
        </a:p>
      </dgm:t>
    </dgm:pt>
    <dgm:pt modelId="{9779F8C2-DB9C-481D-B671-204E3A58F16A}" type="pres">
      <dgm:prSet presAssocID="{3A21E14F-2DF1-491C-99CD-3C7639B9A084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C2087BAE-02DB-4E32-B3BD-EB8C8CF90A12}" type="pres">
      <dgm:prSet presAssocID="{2B3C1D12-BC7B-43CB-BE2B-7C16588B4172}" presName="compNode" presStyleCnt="0"/>
      <dgm:spPr/>
    </dgm:pt>
    <dgm:pt modelId="{F991D0BD-6AB9-4756-B9D9-A7586BB612D2}" type="pres">
      <dgm:prSet presAssocID="{2B3C1D12-BC7B-43CB-BE2B-7C16588B4172}" presName="bgRect" presStyleLbl="bgShp" presStyleIdx="0" presStyleCnt="2"/>
      <dgm:spPr/>
    </dgm:pt>
    <dgm:pt modelId="{D246033F-9CFB-4F8B-86DC-A3F24B754422}" type="pres">
      <dgm:prSet presAssocID="{2B3C1D12-BC7B-43CB-BE2B-7C16588B417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peed Bump"/>
        </a:ext>
      </dgm:extLst>
    </dgm:pt>
    <dgm:pt modelId="{392E2A68-52DE-42FB-BBF2-704B40B05CF6}" type="pres">
      <dgm:prSet presAssocID="{2B3C1D12-BC7B-43CB-BE2B-7C16588B4172}" presName="spaceRect" presStyleCnt="0"/>
      <dgm:spPr/>
    </dgm:pt>
    <dgm:pt modelId="{E7C8AAB8-3018-432D-B9BB-AB993A9F9CD8}" type="pres">
      <dgm:prSet presAssocID="{2B3C1D12-BC7B-43CB-BE2B-7C16588B4172}" presName="parTx" presStyleLbl="revTx" presStyleIdx="0" presStyleCnt="2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  <dgm:pt modelId="{6E552ABD-4DC0-41E9-B693-C9C870504F53}" type="pres">
      <dgm:prSet presAssocID="{2DFFDED7-1799-4139-A014-5AE8726B0D1F}" presName="sibTrans" presStyleCnt="0"/>
      <dgm:spPr/>
    </dgm:pt>
    <dgm:pt modelId="{D48B8C99-72C9-44C1-BFC9-9811884151BD}" type="pres">
      <dgm:prSet presAssocID="{C136C7FD-19ED-4D83-95C6-1BEFC68D639D}" presName="compNode" presStyleCnt="0"/>
      <dgm:spPr/>
    </dgm:pt>
    <dgm:pt modelId="{7ED3246C-DF36-489A-B607-975CC1991563}" type="pres">
      <dgm:prSet presAssocID="{C136C7FD-19ED-4D83-95C6-1BEFC68D639D}" presName="bgRect" presStyleLbl="bgShp" presStyleIdx="1" presStyleCnt="2"/>
      <dgm:spPr/>
    </dgm:pt>
    <dgm:pt modelId="{0AA19171-93C7-421D-B5A5-3682B5FC1A15}" type="pres">
      <dgm:prSet presAssocID="{C136C7FD-19ED-4D83-95C6-1BEFC68D639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Yuan"/>
        </a:ext>
      </dgm:extLst>
    </dgm:pt>
    <dgm:pt modelId="{BC85A7B8-932C-4326-BF89-97BC3D2D3B9A}" type="pres">
      <dgm:prSet presAssocID="{C136C7FD-19ED-4D83-95C6-1BEFC68D639D}" presName="spaceRect" presStyleCnt="0"/>
      <dgm:spPr/>
    </dgm:pt>
    <dgm:pt modelId="{5B6DDE31-8C7F-485A-803A-FF9B14010FAA}" type="pres">
      <dgm:prSet presAssocID="{C136C7FD-19ED-4D83-95C6-1BEFC68D639D}" presName="parTx" presStyleLbl="revTx" presStyleIdx="1" presStyleCnt="2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</dgm:ptLst>
  <dgm:cxnLst>
    <dgm:cxn modelId="{A4D4B4BC-02CE-4C8C-897A-440E4C46ECAD}" type="presOf" srcId="{2B3C1D12-BC7B-43CB-BE2B-7C16588B4172}" destId="{E7C8AAB8-3018-432D-B9BB-AB993A9F9CD8}" srcOrd="0" destOrd="0" presId="urn:microsoft.com/office/officeart/2018/2/layout/IconVerticalSolidList"/>
    <dgm:cxn modelId="{D71EBA59-3A39-4DAD-8AE7-8788B6359A3D}" type="presOf" srcId="{3A21E14F-2DF1-491C-99CD-3C7639B9A084}" destId="{9779F8C2-DB9C-481D-B671-204E3A58F16A}" srcOrd="0" destOrd="0" presId="urn:microsoft.com/office/officeart/2018/2/layout/IconVerticalSolidList"/>
    <dgm:cxn modelId="{19EFD194-EC6D-4FE6-BF13-F50FD104EC2E}" type="presOf" srcId="{C136C7FD-19ED-4D83-95C6-1BEFC68D639D}" destId="{5B6DDE31-8C7F-485A-803A-FF9B14010FAA}" srcOrd="0" destOrd="0" presId="urn:microsoft.com/office/officeart/2018/2/layout/IconVerticalSolidList"/>
    <dgm:cxn modelId="{88FF36FD-0419-4150-9FD5-33AC13D19EC1}" srcId="{3A21E14F-2DF1-491C-99CD-3C7639B9A084}" destId="{2B3C1D12-BC7B-43CB-BE2B-7C16588B4172}" srcOrd="0" destOrd="0" parTransId="{A92C65BE-A0C2-4029-943A-5AB7D7CBAF7E}" sibTransId="{2DFFDED7-1799-4139-A014-5AE8726B0D1F}"/>
    <dgm:cxn modelId="{89C651F7-0F1B-4D9C-BDF2-40C0A7E47CF9}" srcId="{3A21E14F-2DF1-491C-99CD-3C7639B9A084}" destId="{C136C7FD-19ED-4D83-95C6-1BEFC68D639D}" srcOrd="1" destOrd="0" parTransId="{2B7A336B-2847-4BF2-AD1F-D2298C5DA652}" sibTransId="{CF279404-B041-4745-BEEC-BFA3AD6ACB98}"/>
    <dgm:cxn modelId="{4D051AA7-113F-4137-A758-324FA594DBE7}" type="presParOf" srcId="{9779F8C2-DB9C-481D-B671-204E3A58F16A}" destId="{C2087BAE-02DB-4E32-B3BD-EB8C8CF90A12}" srcOrd="0" destOrd="0" presId="urn:microsoft.com/office/officeart/2018/2/layout/IconVerticalSolidList"/>
    <dgm:cxn modelId="{596EF3A5-917B-4068-88E0-CB89210DBB5A}" type="presParOf" srcId="{C2087BAE-02DB-4E32-B3BD-EB8C8CF90A12}" destId="{F991D0BD-6AB9-4756-B9D9-A7586BB612D2}" srcOrd="0" destOrd="0" presId="urn:microsoft.com/office/officeart/2018/2/layout/IconVerticalSolidList"/>
    <dgm:cxn modelId="{DB174433-5513-4F4A-BDF3-6F20F613B040}" type="presParOf" srcId="{C2087BAE-02DB-4E32-B3BD-EB8C8CF90A12}" destId="{D246033F-9CFB-4F8B-86DC-A3F24B754422}" srcOrd="1" destOrd="0" presId="urn:microsoft.com/office/officeart/2018/2/layout/IconVerticalSolidList"/>
    <dgm:cxn modelId="{03CE13EB-675D-4BDF-8527-E5CE254DD682}" type="presParOf" srcId="{C2087BAE-02DB-4E32-B3BD-EB8C8CF90A12}" destId="{392E2A68-52DE-42FB-BBF2-704B40B05CF6}" srcOrd="2" destOrd="0" presId="urn:microsoft.com/office/officeart/2018/2/layout/IconVerticalSolidList"/>
    <dgm:cxn modelId="{82AB3C2B-C2B6-4E8E-AB44-97D971C3F38D}" type="presParOf" srcId="{C2087BAE-02DB-4E32-B3BD-EB8C8CF90A12}" destId="{E7C8AAB8-3018-432D-B9BB-AB993A9F9CD8}" srcOrd="3" destOrd="0" presId="urn:microsoft.com/office/officeart/2018/2/layout/IconVerticalSolidList"/>
    <dgm:cxn modelId="{DF8E52F1-0263-4E8B-86CC-812A77E16361}" type="presParOf" srcId="{9779F8C2-DB9C-481D-B671-204E3A58F16A}" destId="{6E552ABD-4DC0-41E9-B693-C9C870504F53}" srcOrd="1" destOrd="0" presId="urn:microsoft.com/office/officeart/2018/2/layout/IconVerticalSolidList"/>
    <dgm:cxn modelId="{1E68D119-AD97-4C5A-AC20-F0C7BDC12090}" type="presParOf" srcId="{9779F8C2-DB9C-481D-B671-204E3A58F16A}" destId="{D48B8C99-72C9-44C1-BFC9-9811884151BD}" srcOrd="2" destOrd="0" presId="urn:microsoft.com/office/officeart/2018/2/layout/IconVerticalSolidList"/>
    <dgm:cxn modelId="{B6C9B4A1-7BE1-4B02-86C9-AA424BC20ABC}" type="presParOf" srcId="{D48B8C99-72C9-44C1-BFC9-9811884151BD}" destId="{7ED3246C-DF36-489A-B607-975CC1991563}" srcOrd="0" destOrd="0" presId="urn:microsoft.com/office/officeart/2018/2/layout/IconVerticalSolidList"/>
    <dgm:cxn modelId="{ACEDBCD0-70F8-413A-9E5C-FC65E3BC18E1}" type="presParOf" srcId="{D48B8C99-72C9-44C1-BFC9-9811884151BD}" destId="{0AA19171-93C7-421D-B5A5-3682B5FC1A15}" srcOrd="1" destOrd="0" presId="urn:microsoft.com/office/officeart/2018/2/layout/IconVerticalSolidList"/>
    <dgm:cxn modelId="{80D057E2-3EB6-4628-9393-2F1E32F6AD0A}" type="presParOf" srcId="{D48B8C99-72C9-44C1-BFC9-9811884151BD}" destId="{BC85A7B8-932C-4326-BF89-97BC3D2D3B9A}" srcOrd="2" destOrd="0" presId="urn:microsoft.com/office/officeart/2018/2/layout/IconVerticalSolidList"/>
    <dgm:cxn modelId="{794A68FD-9737-4B39-B938-0556CFBE8DA6}" type="presParOf" srcId="{D48B8C99-72C9-44C1-BFC9-9811884151BD}" destId="{5B6DDE31-8C7F-485A-803A-FF9B14010FA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F63F82A-F144-4597-ACED-065D28DB9F05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5A76AAAB-A119-4720-BFBC-6B7CDE7C1E35}">
      <dgm:prSet/>
      <dgm:spPr/>
      <dgm:t>
        <a:bodyPr/>
        <a:lstStyle/>
        <a:p>
          <a:r>
            <a:rPr lang="en-IN"/>
            <a:t>More in-depth analysis of data to improve the quality related to missing values</a:t>
          </a:r>
          <a:endParaRPr lang="en-US"/>
        </a:p>
      </dgm:t>
    </dgm:pt>
    <dgm:pt modelId="{CEDE19ED-ECD0-410C-8519-23E74E8554AE}" type="parTrans" cxnId="{80D160A9-B097-46BD-ABFE-8E940A2FC2EC}">
      <dgm:prSet/>
      <dgm:spPr/>
      <dgm:t>
        <a:bodyPr/>
        <a:lstStyle/>
        <a:p>
          <a:endParaRPr lang="en-US"/>
        </a:p>
      </dgm:t>
    </dgm:pt>
    <dgm:pt modelId="{F515E9FE-F3E6-4CC1-AA8B-315ED7724D9A}" type="sibTrans" cxnId="{80D160A9-B097-46BD-ABFE-8E940A2FC2EC}">
      <dgm:prSet/>
      <dgm:spPr/>
      <dgm:t>
        <a:bodyPr/>
        <a:lstStyle/>
        <a:p>
          <a:endParaRPr lang="en-US"/>
        </a:p>
      </dgm:t>
    </dgm:pt>
    <dgm:pt modelId="{398AB460-EB82-4F00-A66D-777E1D71E3DB}">
      <dgm:prSet/>
      <dgm:spPr/>
      <dgm:t>
        <a:bodyPr/>
        <a:lstStyle/>
        <a:p>
          <a:r>
            <a:rPr lang="en-IN" dirty="0"/>
            <a:t>Additional external </a:t>
          </a:r>
          <a:r>
            <a:rPr lang="en-IN"/>
            <a:t>data </a:t>
          </a:r>
          <a:r>
            <a:rPr lang="en-IN" smtClean="0"/>
            <a:t>with </a:t>
          </a:r>
          <a:r>
            <a:rPr lang="en-IN" dirty="0" smtClean="0"/>
            <a:t>relevant features.</a:t>
          </a:r>
          <a:endParaRPr lang="en-US" dirty="0"/>
        </a:p>
      </dgm:t>
    </dgm:pt>
    <dgm:pt modelId="{76BAF61D-72EE-4CC9-A44F-A78BD8F0F939}" type="parTrans" cxnId="{F24CAA8E-B641-46C1-AEBE-FC24B5264C77}">
      <dgm:prSet/>
      <dgm:spPr/>
      <dgm:t>
        <a:bodyPr/>
        <a:lstStyle/>
        <a:p>
          <a:endParaRPr lang="en-US"/>
        </a:p>
      </dgm:t>
    </dgm:pt>
    <dgm:pt modelId="{6A10F2F2-28C3-4BA9-A2C9-84CD99A929D5}" type="sibTrans" cxnId="{F24CAA8E-B641-46C1-AEBE-FC24B5264C77}">
      <dgm:prSet/>
      <dgm:spPr/>
      <dgm:t>
        <a:bodyPr/>
        <a:lstStyle/>
        <a:p>
          <a:endParaRPr lang="en-US"/>
        </a:p>
      </dgm:t>
    </dgm:pt>
    <dgm:pt modelId="{E2DC0291-EB28-4531-97F6-17B5F529F6D7}">
      <dgm:prSet/>
      <dgm:spPr/>
      <dgm:t>
        <a:bodyPr/>
        <a:lstStyle/>
        <a:p>
          <a:r>
            <a:rPr lang="en-IN"/>
            <a:t>More detailed tuning of hyperparameters of alogirthms using Optuna, GridSearch or RandomSearch. </a:t>
          </a:r>
          <a:endParaRPr lang="en-US"/>
        </a:p>
      </dgm:t>
    </dgm:pt>
    <dgm:pt modelId="{094B6C2E-7A2A-4FAD-A448-3F7ACCB6FDC1}" type="parTrans" cxnId="{B65F22B2-FAB2-443E-8B29-066723740478}">
      <dgm:prSet/>
      <dgm:spPr/>
      <dgm:t>
        <a:bodyPr/>
        <a:lstStyle/>
        <a:p>
          <a:endParaRPr lang="en-US"/>
        </a:p>
      </dgm:t>
    </dgm:pt>
    <dgm:pt modelId="{6BC688C9-70A8-49B8-8071-76EEF6C6155D}" type="sibTrans" cxnId="{B65F22B2-FAB2-443E-8B29-066723740478}">
      <dgm:prSet/>
      <dgm:spPr/>
      <dgm:t>
        <a:bodyPr/>
        <a:lstStyle/>
        <a:p>
          <a:endParaRPr lang="en-US"/>
        </a:p>
      </dgm:t>
    </dgm:pt>
    <dgm:pt modelId="{08C01034-E6A9-4995-AEDF-EDBB44DB745B}">
      <dgm:prSet/>
      <dgm:spPr/>
      <dgm:t>
        <a:bodyPr/>
        <a:lstStyle/>
        <a:p>
          <a:r>
            <a:rPr lang="en-IN"/>
            <a:t>Blending the detailed tuned model together. </a:t>
          </a:r>
          <a:endParaRPr lang="en-US"/>
        </a:p>
      </dgm:t>
    </dgm:pt>
    <dgm:pt modelId="{BEECD436-7BCB-4658-9E4C-C192478A98D4}" type="parTrans" cxnId="{B85D9F80-4EC4-4A70-8FEA-EECF3B4C33BF}">
      <dgm:prSet/>
      <dgm:spPr/>
      <dgm:t>
        <a:bodyPr/>
        <a:lstStyle/>
        <a:p>
          <a:endParaRPr lang="en-US"/>
        </a:p>
      </dgm:t>
    </dgm:pt>
    <dgm:pt modelId="{C54B1EE5-2D9A-482F-A657-831DE12AEA58}" type="sibTrans" cxnId="{B85D9F80-4EC4-4A70-8FEA-EECF3B4C33BF}">
      <dgm:prSet/>
      <dgm:spPr/>
      <dgm:t>
        <a:bodyPr/>
        <a:lstStyle/>
        <a:p>
          <a:endParaRPr lang="en-US"/>
        </a:p>
      </dgm:t>
    </dgm:pt>
    <dgm:pt modelId="{B78FFCA9-7C4C-4F59-A931-A80A05A1C958}">
      <dgm:prSet/>
      <dgm:spPr/>
      <dgm:t>
        <a:bodyPr/>
        <a:lstStyle/>
        <a:p>
          <a:r>
            <a:rPr lang="en-IN"/>
            <a:t>Continuous model monitoring and retraining it when required.</a:t>
          </a:r>
          <a:endParaRPr lang="en-US"/>
        </a:p>
      </dgm:t>
    </dgm:pt>
    <dgm:pt modelId="{400798CF-7399-4CD1-907B-220761EDFFD9}" type="parTrans" cxnId="{A5568DDA-FEAE-49FF-A834-8012EB04FC9D}">
      <dgm:prSet/>
      <dgm:spPr/>
      <dgm:t>
        <a:bodyPr/>
        <a:lstStyle/>
        <a:p>
          <a:endParaRPr lang="en-US"/>
        </a:p>
      </dgm:t>
    </dgm:pt>
    <dgm:pt modelId="{7425973E-048C-4310-8855-9F2D17D8B3B4}" type="sibTrans" cxnId="{A5568DDA-FEAE-49FF-A834-8012EB04FC9D}">
      <dgm:prSet/>
      <dgm:spPr/>
      <dgm:t>
        <a:bodyPr/>
        <a:lstStyle/>
        <a:p>
          <a:endParaRPr lang="en-US"/>
        </a:p>
      </dgm:t>
    </dgm:pt>
    <dgm:pt modelId="{A1E76272-0776-4FB6-837C-F81D679BFDB2}" type="pres">
      <dgm:prSet presAssocID="{FF63F82A-F144-4597-ACED-065D28DB9F05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8A2066F4-19B2-405D-917D-86887642AFCE}" type="pres">
      <dgm:prSet presAssocID="{FF63F82A-F144-4597-ACED-065D28DB9F05}" presName="container" presStyleCnt="0">
        <dgm:presLayoutVars>
          <dgm:dir/>
          <dgm:resizeHandles val="exact"/>
        </dgm:presLayoutVars>
      </dgm:prSet>
      <dgm:spPr/>
    </dgm:pt>
    <dgm:pt modelId="{E9817D2B-C03C-47A6-AEA9-F67435F56466}" type="pres">
      <dgm:prSet presAssocID="{5A76AAAB-A119-4720-BFBC-6B7CDE7C1E35}" presName="compNode" presStyleCnt="0"/>
      <dgm:spPr/>
    </dgm:pt>
    <dgm:pt modelId="{8F4CBF49-0244-4E54-906E-6E78F591D67B}" type="pres">
      <dgm:prSet presAssocID="{5A76AAAB-A119-4720-BFBC-6B7CDE7C1E35}" presName="iconBgRect" presStyleLbl="bgShp" presStyleIdx="0" presStyleCnt="5"/>
      <dgm:spPr/>
    </dgm:pt>
    <dgm:pt modelId="{2815DA59-521B-4B06-AB87-BE14486BEBFA}" type="pres">
      <dgm:prSet presAssocID="{5A76AAAB-A119-4720-BFBC-6B7CDE7C1E35}" presName="iconRect" presStyleLbl="node1" presStyleIdx="0" presStyleCnt="5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904859E2-4BD1-4C20-A400-C3C1738E1480}" type="pres">
      <dgm:prSet presAssocID="{5A76AAAB-A119-4720-BFBC-6B7CDE7C1E35}" presName="spaceRect" presStyleCnt="0"/>
      <dgm:spPr/>
    </dgm:pt>
    <dgm:pt modelId="{E08961E4-16F7-4CB0-9DCF-FA9F6E77DA1B}" type="pres">
      <dgm:prSet presAssocID="{5A76AAAB-A119-4720-BFBC-6B7CDE7C1E35}" presName="textRect" presStyleLbl="revTx" presStyleIdx="0" presStyleCnt="5">
        <dgm:presLayoutVars>
          <dgm:chMax val="1"/>
          <dgm:chPref val="1"/>
        </dgm:presLayoutVars>
      </dgm:prSet>
      <dgm:spPr/>
      <dgm:t>
        <a:bodyPr/>
        <a:lstStyle/>
        <a:p>
          <a:endParaRPr lang="en-IN"/>
        </a:p>
      </dgm:t>
    </dgm:pt>
    <dgm:pt modelId="{9890975E-CBD2-489F-99A1-58BEB5E304EF}" type="pres">
      <dgm:prSet presAssocID="{F515E9FE-F3E6-4CC1-AA8B-315ED7724D9A}" presName="sibTrans" presStyleLbl="sibTrans2D1" presStyleIdx="0" presStyleCnt="0"/>
      <dgm:spPr/>
      <dgm:t>
        <a:bodyPr/>
        <a:lstStyle/>
        <a:p>
          <a:endParaRPr lang="en-IN"/>
        </a:p>
      </dgm:t>
    </dgm:pt>
    <dgm:pt modelId="{5D728CD9-B0DA-402C-9A89-78C7080A8C08}" type="pres">
      <dgm:prSet presAssocID="{398AB460-EB82-4F00-A66D-777E1D71E3DB}" presName="compNode" presStyleCnt="0"/>
      <dgm:spPr/>
    </dgm:pt>
    <dgm:pt modelId="{DB578792-6D71-4A5B-AE75-F5A46899D0CB}" type="pres">
      <dgm:prSet presAssocID="{398AB460-EB82-4F00-A66D-777E1D71E3DB}" presName="iconBgRect" presStyleLbl="bgShp" presStyleIdx="1" presStyleCnt="5"/>
      <dgm:spPr/>
    </dgm:pt>
    <dgm:pt modelId="{634ACFAB-3667-4827-AC9D-5806FFFDD64E}" type="pres">
      <dgm:prSet presAssocID="{398AB460-EB82-4F00-A66D-777E1D71E3DB}" presName="iconRect" presStyleLbl="node1" presStyleIdx="1" presStyleCnt="5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758DCB59-CA3F-4D6E-A1C1-83CC6878A86B}" type="pres">
      <dgm:prSet presAssocID="{398AB460-EB82-4F00-A66D-777E1D71E3DB}" presName="spaceRect" presStyleCnt="0"/>
      <dgm:spPr/>
    </dgm:pt>
    <dgm:pt modelId="{76ED4439-B9A1-4299-AAF2-F0E66069E4D8}" type="pres">
      <dgm:prSet presAssocID="{398AB460-EB82-4F00-A66D-777E1D71E3DB}" presName="textRect" presStyleLbl="revTx" presStyleIdx="1" presStyleCnt="5">
        <dgm:presLayoutVars>
          <dgm:chMax val="1"/>
          <dgm:chPref val="1"/>
        </dgm:presLayoutVars>
      </dgm:prSet>
      <dgm:spPr/>
      <dgm:t>
        <a:bodyPr/>
        <a:lstStyle/>
        <a:p>
          <a:endParaRPr lang="en-IN"/>
        </a:p>
      </dgm:t>
    </dgm:pt>
    <dgm:pt modelId="{AFF980D6-A198-45B1-BC8E-B2E06BCE42FC}" type="pres">
      <dgm:prSet presAssocID="{6A10F2F2-28C3-4BA9-A2C9-84CD99A929D5}" presName="sibTrans" presStyleLbl="sibTrans2D1" presStyleIdx="0" presStyleCnt="0"/>
      <dgm:spPr/>
      <dgm:t>
        <a:bodyPr/>
        <a:lstStyle/>
        <a:p>
          <a:endParaRPr lang="en-IN"/>
        </a:p>
      </dgm:t>
    </dgm:pt>
    <dgm:pt modelId="{4F247E73-5F2F-4C89-8899-032900BE445E}" type="pres">
      <dgm:prSet presAssocID="{E2DC0291-EB28-4531-97F6-17B5F529F6D7}" presName="compNode" presStyleCnt="0"/>
      <dgm:spPr/>
    </dgm:pt>
    <dgm:pt modelId="{200813B4-069E-4A0A-8FE7-A90DD76639B0}" type="pres">
      <dgm:prSet presAssocID="{E2DC0291-EB28-4531-97F6-17B5F529F6D7}" presName="iconBgRect" presStyleLbl="bgShp" presStyleIdx="2" presStyleCnt="5"/>
      <dgm:spPr/>
    </dgm:pt>
    <dgm:pt modelId="{095DA876-3090-46A3-893A-B41C305FE7D7}" type="pres">
      <dgm:prSet presAssocID="{E2DC0291-EB28-4531-97F6-17B5F529F6D7}" presName="iconRect" presStyleLbl="node1" presStyleIdx="2" presStyleCnt="5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Treble clef"/>
        </a:ext>
      </dgm:extLst>
    </dgm:pt>
    <dgm:pt modelId="{CBACCB08-9551-4454-85C3-653D0BA5685D}" type="pres">
      <dgm:prSet presAssocID="{E2DC0291-EB28-4531-97F6-17B5F529F6D7}" presName="spaceRect" presStyleCnt="0"/>
      <dgm:spPr/>
    </dgm:pt>
    <dgm:pt modelId="{0FFFA5A9-77C1-4E6B-AC9E-CB0D5A571182}" type="pres">
      <dgm:prSet presAssocID="{E2DC0291-EB28-4531-97F6-17B5F529F6D7}" presName="textRect" presStyleLbl="revTx" presStyleIdx="2" presStyleCnt="5">
        <dgm:presLayoutVars>
          <dgm:chMax val="1"/>
          <dgm:chPref val="1"/>
        </dgm:presLayoutVars>
      </dgm:prSet>
      <dgm:spPr/>
      <dgm:t>
        <a:bodyPr/>
        <a:lstStyle/>
        <a:p>
          <a:endParaRPr lang="en-IN"/>
        </a:p>
      </dgm:t>
    </dgm:pt>
    <dgm:pt modelId="{55B9B58D-6250-4D9E-8634-2F3160E1A0BD}" type="pres">
      <dgm:prSet presAssocID="{6BC688C9-70A8-49B8-8071-76EEF6C6155D}" presName="sibTrans" presStyleLbl="sibTrans2D1" presStyleIdx="0" presStyleCnt="0"/>
      <dgm:spPr/>
      <dgm:t>
        <a:bodyPr/>
        <a:lstStyle/>
        <a:p>
          <a:endParaRPr lang="en-IN"/>
        </a:p>
      </dgm:t>
    </dgm:pt>
    <dgm:pt modelId="{F6CF03A7-3379-4536-A581-A2F8708DBD11}" type="pres">
      <dgm:prSet presAssocID="{08C01034-E6A9-4995-AEDF-EDBB44DB745B}" presName="compNode" presStyleCnt="0"/>
      <dgm:spPr/>
    </dgm:pt>
    <dgm:pt modelId="{5C634D90-B9B7-4407-AA83-12562FF49A17}" type="pres">
      <dgm:prSet presAssocID="{08C01034-E6A9-4995-AEDF-EDBB44DB745B}" presName="iconBgRect" presStyleLbl="bgShp" presStyleIdx="3" presStyleCnt="5"/>
      <dgm:spPr/>
    </dgm:pt>
    <dgm:pt modelId="{97A6457A-3458-40E9-AA9A-DBCACB4A7A85}" type="pres">
      <dgm:prSet presAssocID="{08C01034-E6A9-4995-AEDF-EDBB44DB745B}" presName="iconRect" presStyleLbl="node1" presStyleIdx="3" presStyleCnt="5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B0E8E9A9-DC16-46A7-843C-D34A0534EB79}" type="pres">
      <dgm:prSet presAssocID="{08C01034-E6A9-4995-AEDF-EDBB44DB745B}" presName="spaceRect" presStyleCnt="0"/>
      <dgm:spPr/>
    </dgm:pt>
    <dgm:pt modelId="{BE07E38F-7E16-4049-BF94-148871C997A8}" type="pres">
      <dgm:prSet presAssocID="{08C01034-E6A9-4995-AEDF-EDBB44DB745B}" presName="textRect" presStyleLbl="revTx" presStyleIdx="3" presStyleCnt="5">
        <dgm:presLayoutVars>
          <dgm:chMax val="1"/>
          <dgm:chPref val="1"/>
        </dgm:presLayoutVars>
      </dgm:prSet>
      <dgm:spPr/>
      <dgm:t>
        <a:bodyPr/>
        <a:lstStyle/>
        <a:p>
          <a:endParaRPr lang="en-IN"/>
        </a:p>
      </dgm:t>
    </dgm:pt>
    <dgm:pt modelId="{6D346407-5198-4AD5-88FC-C98D790B8CFC}" type="pres">
      <dgm:prSet presAssocID="{C54B1EE5-2D9A-482F-A657-831DE12AEA58}" presName="sibTrans" presStyleLbl="sibTrans2D1" presStyleIdx="0" presStyleCnt="0"/>
      <dgm:spPr/>
      <dgm:t>
        <a:bodyPr/>
        <a:lstStyle/>
        <a:p>
          <a:endParaRPr lang="en-IN"/>
        </a:p>
      </dgm:t>
    </dgm:pt>
    <dgm:pt modelId="{5A0E76D4-DCB9-4499-8862-28928BC072DA}" type="pres">
      <dgm:prSet presAssocID="{B78FFCA9-7C4C-4F59-A931-A80A05A1C958}" presName="compNode" presStyleCnt="0"/>
      <dgm:spPr/>
    </dgm:pt>
    <dgm:pt modelId="{8BF3D57B-5A35-4F17-B11A-AFCDECB20048}" type="pres">
      <dgm:prSet presAssocID="{B78FFCA9-7C4C-4F59-A931-A80A05A1C958}" presName="iconBgRect" presStyleLbl="bgShp" presStyleIdx="4" presStyleCnt="5"/>
      <dgm:spPr/>
    </dgm:pt>
    <dgm:pt modelId="{9E75C776-B468-4EA2-A7BF-3B693B4CB01E}" type="pres">
      <dgm:prSet presAssocID="{B78FFCA9-7C4C-4F59-A931-A80A05A1C958}" presName="iconRect" presStyleLbl="node1" presStyleIdx="4" presStyleCnt="5"/>
      <dgm:spPr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96C76D59-9FAA-4A7B-B704-AD0AAC5BEA2E}" type="pres">
      <dgm:prSet presAssocID="{B78FFCA9-7C4C-4F59-A931-A80A05A1C958}" presName="spaceRect" presStyleCnt="0"/>
      <dgm:spPr/>
    </dgm:pt>
    <dgm:pt modelId="{3DF45E5F-9EF8-4FCD-AE10-1B91B2F8EDD6}" type="pres">
      <dgm:prSet presAssocID="{B78FFCA9-7C4C-4F59-A931-A80A05A1C958}" presName="textRect" presStyleLbl="revTx" presStyleIdx="4" presStyleCnt="5">
        <dgm:presLayoutVars>
          <dgm:chMax val="1"/>
          <dgm:chPref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26D4C653-FB07-41F2-841A-A9AFF88383F0}" type="presOf" srcId="{C54B1EE5-2D9A-482F-A657-831DE12AEA58}" destId="{6D346407-5198-4AD5-88FC-C98D790B8CFC}" srcOrd="0" destOrd="0" presId="urn:microsoft.com/office/officeart/2018/2/layout/IconCircleList"/>
    <dgm:cxn modelId="{B85D9F80-4EC4-4A70-8FEA-EECF3B4C33BF}" srcId="{FF63F82A-F144-4597-ACED-065D28DB9F05}" destId="{08C01034-E6A9-4995-AEDF-EDBB44DB745B}" srcOrd="3" destOrd="0" parTransId="{BEECD436-7BCB-4658-9E4C-C192478A98D4}" sibTransId="{C54B1EE5-2D9A-482F-A657-831DE12AEA58}"/>
    <dgm:cxn modelId="{6462F053-9BCD-48E6-BF34-D716912395B6}" type="presOf" srcId="{08C01034-E6A9-4995-AEDF-EDBB44DB745B}" destId="{BE07E38F-7E16-4049-BF94-148871C997A8}" srcOrd="0" destOrd="0" presId="urn:microsoft.com/office/officeart/2018/2/layout/IconCircleList"/>
    <dgm:cxn modelId="{AD46AF0E-F75C-4510-A040-E34004BBCECB}" type="presOf" srcId="{6BC688C9-70A8-49B8-8071-76EEF6C6155D}" destId="{55B9B58D-6250-4D9E-8634-2F3160E1A0BD}" srcOrd="0" destOrd="0" presId="urn:microsoft.com/office/officeart/2018/2/layout/IconCircleList"/>
    <dgm:cxn modelId="{7E35916F-2D1C-4EED-904E-00ADC42C09C7}" type="presOf" srcId="{E2DC0291-EB28-4531-97F6-17B5F529F6D7}" destId="{0FFFA5A9-77C1-4E6B-AC9E-CB0D5A571182}" srcOrd="0" destOrd="0" presId="urn:microsoft.com/office/officeart/2018/2/layout/IconCircleList"/>
    <dgm:cxn modelId="{1351632E-C8C3-4390-A454-184FC9B2F71E}" type="presOf" srcId="{B78FFCA9-7C4C-4F59-A931-A80A05A1C958}" destId="{3DF45E5F-9EF8-4FCD-AE10-1B91B2F8EDD6}" srcOrd="0" destOrd="0" presId="urn:microsoft.com/office/officeart/2018/2/layout/IconCircleList"/>
    <dgm:cxn modelId="{1A74C6BA-0FC9-4F86-985B-D858D61AAD86}" type="presOf" srcId="{FF63F82A-F144-4597-ACED-065D28DB9F05}" destId="{A1E76272-0776-4FB6-837C-F81D679BFDB2}" srcOrd="0" destOrd="0" presId="urn:microsoft.com/office/officeart/2018/2/layout/IconCircleList"/>
    <dgm:cxn modelId="{B65F22B2-FAB2-443E-8B29-066723740478}" srcId="{FF63F82A-F144-4597-ACED-065D28DB9F05}" destId="{E2DC0291-EB28-4531-97F6-17B5F529F6D7}" srcOrd="2" destOrd="0" parTransId="{094B6C2E-7A2A-4FAD-A448-3F7ACCB6FDC1}" sibTransId="{6BC688C9-70A8-49B8-8071-76EEF6C6155D}"/>
    <dgm:cxn modelId="{9B91358D-4860-4872-B290-A42A70C2E040}" type="presOf" srcId="{5A76AAAB-A119-4720-BFBC-6B7CDE7C1E35}" destId="{E08961E4-16F7-4CB0-9DCF-FA9F6E77DA1B}" srcOrd="0" destOrd="0" presId="urn:microsoft.com/office/officeart/2018/2/layout/IconCircleList"/>
    <dgm:cxn modelId="{F24CAA8E-B641-46C1-AEBE-FC24B5264C77}" srcId="{FF63F82A-F144-4597-ACED-065D28DB9F05}" destId="{398AB460-EB82-4F00-A66D-777E1D71E3DB}" srcOrd="1" destOrd="0" parTransId="{76BAF61D-72EE-4CC9-A44F-A78BD8F0F939}" sibTransId="{6A10F2F2-28C3-4BA9-A2C9-84CD99A929D5}"/>
    <dgm:cxn modelId="{B057FD9D-77D3-4CCF-A635-AF65822B9683}" type="presOf" srcId="{F515E9FE-F3E6-4CC1-AA8B-315ED7724D9A}" destId="{9890975E-CBD2-489F-99A1-58BEB5E304EF}" srcOrd="0" destOrd="0" presId="urn:microsoft.com/office/officeart/2018/2/layout/IconCircleList"/>
    <dgm:cxn modelId="{A5568DDA-FEAE-49FF-A834-8012EB04FC9D}" srcId="{FF63F82A-F144-4597-ACED-065D28DB9F05}" destId="{B78FFCA9-7C4C-4F59-A931-A80A05A1C958}" srcOrd="4" destOrd="0" parTransId="{400798CF-7399-4CD1-907B-220761EDFFD9}" sibTransId="{7425973E-048C-4310-8855-9F2D17D8B3B4}"/>
    <dgm:cxn modelId="{4AEE4102-6A2E-48F4-9014-0F604B25F51E}" type="presOf" srcId="{398AB460-EB82-4F00-A66D-777E1D71E3DB}" destId="{76ED4439-B9A1-4299-AAF2-F0E66069E4D8}" srcOrd="0" destOrd="0" presId="urn:microsoft.com/office/officeart/2018/2/layout/IconCircleList"/>
    <dgm:cxn modelId="{80D160A9-B097-46BD-ABFE-8E940A2FC2EC}" srcId="{FF63F82A-F144-4597-ACED-065D28DB9F05}" destId="{5A76AAAB-A119-4720-BFBC-6B7CDE7C1E35}" srcOrd="0" destOrd="0" parTransId="{CEDE19ED-ECD0-410C-8519-23E74E8554AE}" sibTransId="{F515E9FE-F3E6-4CC1-AA8B-315ED7724D9A}"/>
    <dgm:cxn modelId="{D0C1886E-68EE-4380-919E-1D819CDF2EC0}" type="presOf" srcId="{6A10F2F2-28C3-4BA9-A2C9-84CD99A929D5}" destId="{AFF980D6-A198-45B1-BC8E-B2E06BCE42FC}" srcOrd="0" destOrd="0" presId="urn:microsoft.com/office/officeart/2018/2/layout/IconCircleList"/>
    <dgm:cxn modelId="{475FF1C0-E776-45B9-9F7C-70A33A5A7123}" type="presParOf" srcId="{A1E76272-0776-4FB6-837C-F81D679BFDB2}" destId="{8A2066F4-19B2-405D-917D-86887642AFCE}" srcOrd="0" destOrd="0" presId="urn:microsoft.com/office/officeart/2018/2/layout/IconCircleList"/>
    <dgm:cxn modelId="{B562FA8F-BA25-45EC-ADD9-7164B8750DD5}" type="presParOf" srcId="{8A2066F4-19B2-405D-917D-86887642AFCE}" destId="{E9817D2B-C03C-47A6-AEA9-F67435F56466}" srcOrd="0" destOrd="0" presId="urn:microsoft.com/office/officeart/2018/2/layout/IconCircleList"/>
    <dgm:cxn modelId="{A6BCFC9D-543F-407F-9A7D-146FC1969DB6}" type="presParOf" srcId="{E9817D2B-C03C-47A6-AEA9-F67435F56466}" destId="{8F4CBF49-0244-4E54-906E-6E78F591D67B}" srcOrd="0" destOrd="0" presId="urn:microsoft.com/office/officeart/2018/2/layout/IconCircleList"/>
    <dgm:cxn modelId="{869E2C82-208F-4914-AB31-1D763920AAE4}" type="presParOf" srcId="{E9817D2B-C03C-47A6-AEA9-F67435F56466}" destId="{2815DA59-521B-4B06-AB87-BE14486BEBFA}" srcOrd="1" destOrd="0" presId="urn:microsoft.com/office/officeart/2018/2/layout/IconCircleList"/>
    <dgm:cxn modelId="{E40E8D9E-D34D-4BE7-AADE-E0B0FFC30462}" type="presParOf" srcId="{E9817D2B-C03C-47A6-AEA9-F67435F56466}" destId="{904859E2-4BD1-4C20-A400-C3C1738E1480}" srcOrd="2" destOrd="0" presId="urn:microsoft.com/office/officeart/2018/2/layout/IconCircleList"/>
    <dgm:cxn modelId="{8F162E2C-E9FA-4A74-B1B1-0AF02684EF7D}" type="presParOf" srcId="{E9817D2B-C03C-47A6-AEA9-F67435F56466}" destId="{E08961E4-16F7-4CB0-9DCF-FA9F6E77DA1B}" srcOrd="3" destOrd="0" presId="urn:microsoft.com/office/officeart/2018/2/layout/IconCircleList"/>
    <dgm:cxn modelId="{CC2CDA30-9EA4-46E6-BF45-4E4789190B1C}" type="presParOf" srcId="{8A2066F4-19B2-405D-917D-86887642AFCE}" destId="{9890975E-CBD2-489F-99A1-58BEB5E304EF}" srcOrd="1" destOrd="0" presId="urn:microsoft.com/office/officeart/2018/2/layout/IconCircleList"/>
    <dgm:cxn modelId="{E3B9B80E-A22B-4A8E-98EB-A527FA8ADD7E}" type="presParOf" srcId="{8A2066F4-19B2-405D-917D-86887642AFCE}" destId="{5D728CD9-B0DA-402C-9A89-78C7080A8C08}" srcOrd="2" destOrd="0" presId="urn:microsoft.com/office/officeart/2018/2/layout/IconCircleList"/>
    <dgm:cxn modelId="{27FA86C3-B1CB-4D8C-A5DE-53A4C66D6365}" type="presParOf" srcId="{5D728CD9-B0DA-402C-9A89-78C7080A8C08}" destId="{DB578792-6D71-4A5B-AE75-F5A46899D0CB}" srcOrd="0" destOrd="0" presId="urn:microsoft.com/office/officeart/2018/2/layout/IconCircleList"/>
    <dgm:cxn modelId="{3F544C0C-8A01-459F-96FB-D4D1083D7331}" type="presParOf" srcId="{5D728CD9-B0DA-402C-9A89-78C7080A8C08}" destId="{634ACFAB-3667-4827-AC9D-5806FFFDD64E}" srcOrd="1" destOrd="0" presId="urn:microsoft.com/office/officeart/2018/2/layout/IconCircleList"/>
    <dgm:cxn modelId="{A5298A07-C16B-4EA9-B206-1D593359BC21}" type="presParOf" srcId="{5D728CD9-B0DA-402C-9A89-78C7080A8C08}" destId="{758DCB59-CA3F-4D6E-A1C1-83CC6878A86B}" srcOrd="2" destOrd="0" presId="urn:microsoft.com/office/officeart/2018/2/layout/IconCircleList"/>
    <dgm:cxn modelId="{EBEC144E-61EC-40FF-99FD-20FF5B1AB565}" type="presParOf" srcId="{5D728CD9-B0DA-402C-9A89-78C7080A8C08}" destId="{76ED4439-B9A1-4299-AAF2-F0E66069E4D8}" srcOrd="3" destOrd="0" presId="urn:microsoft.com/office/officeart/2018/2/layout/IconCircleList"/>
    <dgm:cxn modelId="{90B3FC25-09AB-4303-A531-B4772841F4EB}" type="presParOf" srcId="{8A2066F4-19B2-405D-917D-86887642AFCE}" destId="{AFF980D6-A198-45B1-BC8E-B2E06BCE42FC}" srcOrd="3" destOrd="0" presId="urn:microsoft.com/office/officeart/2018/2/layout/IconCircleList"/>
    <dgm:cxn modelId="{B3CF24E9-2517-4D5D-AD86-E9D783E51658}" type="presParOf" srcId="{8A2066F4-19B2-405D-917D-86887642AFCE}" destId="{4F247E73-5F2F-4C89-8899-032900BE445E}" srcOrd="4" destOrd="0" presId="urn:microsoft.com/office/officeart/2018/2/layout/IconCircleList"/>
    <dgm:cxn modelId="{00D49EA5-AA4E-466B-97AB-6A2AF0797C7F}" type="presParOf" srcId="{4F247E73-5F2F-4C89-8899-032900BE445E}" destId="{200813B4-069E-4A0A-8FE7-A90DD76639B0}" srcOrd="0" destOrd="0" presId="urn:microsoft.com/office/officeart/2018/2/layout/IconCircleList"/>
    <dgm:cxn modelId="{2A9FC02C-86D5-4AD2-9D3F-A49A18EA90A3}" type="presParOf" srcId="{4F247E73-5F2F-4C89-8899-032900BE445E}" destId="{095DA876-3090-46A3-893A-B41C305FE7D7}" srcOrd="1" destOrd="0" presId="urn:microsoft.com/office/officeart/2018/2/layout/IconCircleList"/>
    <dgm:cxn modelId="{DE7A3682-0184-404B-98D8-DDBF11FB025A}" type="presParOf" srcId="{4F247E73-5F2F-4C89-8899-032900BE445E}" destId="{CBACCB08-9551-4454-85C3-653D0BA5685D}" srcOrd="2" destOrd="0" presId="urn:microsoft.com/office/officeart/2018/2/layout/IconCircleList"/>
    <dgm:cxn modelId="{9242AD2D-2198-4673-98E0-18DC9C08666A}" type="presParOf" srcId="{4F247E73-5F2F-4C89-8899-032900BE445E}" destId="{0FFFA5A9-77C1-4E6B-AC9E-CB0D5A571182}" srcOrd="3" destOrd="0" presId="urn:microsoft.com/office/officeart/2018/2/layout/IconCircleList"/>
    <dgm:cxn modelId="{236E6E83-47BE-4DF3-860D-8383D89A7122}" type="presParOf" srcId="{8A2066F4-19B2-405D-917D-86887642AFCE}" destId="{55B9B58D-6250-4D9E-8634-2F3160E1A0BD}" srcOrd="5" destOrd="0" presId="urn:microsoft.com/office/officeart/2018/2/layout/IconCircleList"/>
    <dgm:cxn modelId="{F8D22CA2-40AA-43CA-B425-DA6D025AC476}" type="presParOf" srcId="{8A2066F4-19B2-405D-917D-86887642AFCE}" destId="{F6CF03A7-3379-4536-A581-A2F8708DBD11}" srcOrd="6" destOrd="0" presId="urn:microsoft.com/office/officeart/2018/2/layout/IconCircleList"/>
    <dgm:cxn modelId="{481DAE30-2033-47A5-9BEE-04A1A91DAA78}" type="presParOf" srcId="{F6CF03A7-3379-4536-A581-A2F8708DBD11}" destId="{5C634D90-B9B7-4407-AA83-12562FF49A17}" srcOrd="0" destOrd="0" presId="urn:microsoft.com/office/officeart/2018/2/layout/IconCircleList"/>
    <dgm:cxn modelId="{D933D5BF-84BA-4E76-84C1-41BAC910F13A}" type="presParOf" srcId="{F6CF03A7-3379-4536-A581-A2F8708DBD11}" destId="{97A6457A-3458-40E9-AA9A-DBCACB4A7A85}" srcOrd="1" destOrd="0" presId="urn:microsoft.com/office/officeart/2018/2/layout/IconCircleList"/>
    <dgm:cxn modelId="{FF4FA63E-BC0C-4057-877B-4D9365A1AA24}" type="presParOf" srcId="{F6CF03A7-3379-4536-A581-A2F8708DBD11}" destId="{B0E8E9A9-DC16-46A7-843C-D34A0534EB79}" srcOrd="2" destOrd="0" presId="urn:microsoft.com/office/officeart/2018/2/layout/IconCircleList"/>
    <dgm:cxn modelId="{1EFA2EC7-B63A-4D1C-9064-B236B9426076}" type="presParOf" srcId="{F6CF03A7-3379-4536-A581-A2F8708DBD11}" destId="{BE07E38F-7E16-4049-BF94-148871C997A8}" srcOrd="3" destOrd="0" presId="urn:microsoft.com/office/officeart/2018/2/layout/IconCircleList"/>
    <dgm:cxn modelId="{D3E72107-A368-41E7-9AB4-C42DB43D6C9D}" type="presParOf" srcId="{8A2066F4-19B2-405D-917D-86887642AFCE}" destId="{6D346407-5198-4AD5-88FC-C98D790B8CFC}" srcOrd="7" destOrd="0" presId="urn:microsoft.com/office/officeart/2018/2/layout/IconCircleList"/>
    <dgm:cxn modelId="{00A7ADEC-B06B-4105-86DC-A735474F9CC5}" type="presParOf" srcId="{8A2066F4-19B2-405D-917D-86887642AFCE}" destId="{5A0E76D4-DCB9-4499-8862-28928BC072DA}" srcOrd="8" destOrd="0" presId="urn:microsoft.com/office/officeart/2018/2/layout/IconCircleList"/>
    <dgm:cxn modelId="{CD5CBF8F-6FDC-4EC8-9067-439E17573811}" type="presParOf" srcId="{5A0E76D4-DCB9-4499-8862-28928BC072DA}" destId="{8BF3D57B-5A35-4F17-B11A-AFCDECB20048}" srcOrd="0" destOrd="0" presId="urn:microsoft.com/office/officeart/2018/2/layout/IconCircleList"/>
    <dgm:cxn modelId="{8DE6B316-D445-40B0-8BA8-4C8EB80E42A8}" type="presParOf" srcId="{5A0E76D4-DCB9-4499-8862-28928BC072DA}" destId="{9E75C776-B468-4EA2-A7BF-3B693B4CB01E}" srcOrd="1" destOrd="0" presId="urn:microsoft.com/office/officeart/2018/2/layout/IconCircleList"/>
    <dgm:cxn modelId="{0DE4C6CA-1106-4ED7-AD82-5CF5A2775651}" type="presParOf" srcId="{5A0E76D4-DCB9-4499-8862-28928BC072DA}" destId="{96C76D59-9FAA-4A7B-B704-AD0AAC5BEA2E}" srcOrd="2" destOrd="0" presId="urn:microsoft.com/office/officeart/2018/2/layout/IconCircleList"/>
    <dgm:cxn modelId="{A1EB00DF-2D9D-48ED-9620-6567BCD10364}" type="presParOf" srcId="{5A0E76D4-DCB9-4499-8862-28928BC072DA}" destId="{3DF45E5F-9EF8-4FCD-AE10-1B91B2F8EDD6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0DE36ED-E19B-4751-BB8C-0829B0A47B00}" type="doc">
      <dgm:prSet loTypeId="urn:microsoft.com/office/officeart/2005/8/layout/hierarchy1" loCatId="hierarchy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466CC3D7-DD52-463A-89E6-3AD27EA0A609}">
      <dgm:prSet/>
      <dgm:spPr/>
      <dgm:t>
        <a:bodyPr/>
        <a:lstStyle/>
        <a:p>
          <a:r>
            <a:rPr lang="en-IN"/>
            <a:t>Continuous feedback from users.(surveys, feedback buttons) </a:t>
          </a:r>
          <a:endParaRPr lang="en-US"/>
        </a:p>
      </dgm:t>
    </dgm:pt>
    <dgm:pt modelId="{838A869C-5E73-4CEF-B425-D49664A4B3EC}" type="parTrans" cxnId="{88F7E478-3792-4306-B5D3-1803B52152FC}">
      <dgm:prSet/>
      <dgm:spPr/>
      <dgm:t>
        <a:bodyPr/>
        <a:lstStyle/>
        <a:p>
          <a:endParaRPr lang="en-US"/>
        </a:p>
      </dgm:t>
    </dgm:pt>
    <dgm:pt modelId="{81EDF791-9334-4E5A-B807-FF684F4C2BF7}" type="sibTrans" cxnId="{88F7E478-3792-4306-B5D3-1803B52152FC}">
      <dgm:prSet/>
      <dgm:spPr/>
      <dgm:t>
        <a:bodyPr/>
        <a:lstStyle/>
        <a:p>
          <a:endParaRPr lang="en-US"/>
        </a:p>
      </dgm:t>
    </dgm:pt>
    <dgm:pt modelId="{69A668C0-88F2-4064-861A-310050AF1783}">
      <dgm:prSet/>
      <dgm:spPr/>
      <dgm:t>
        <a:bodyPr/>
        <a:lstStyle/>
        <a:p>
          <a:r>
            <a:rPr lang="en-IN"/>
            <a:t>AB testing on User interface  to validate the changes. </a:t>
          </a:r>
          <a:endParaRPr lang="en-US"/>
        </a:p>
      </dgm:t>
    </dgm:pt>
    <dgm:pt modelId="{C34B9279-2FD9-4DAF-AD81-F4786095223C}" type="parTrans" cxnId="{9A3F20A2-EA4E-42FE-ACA9-F19AAF5D2A29}">
      <dgm:prSet/>
      <dgm:spPr/>
      <dgm:t>
        <a:bodyPr/>
        <a:lstStyle/>
        <a:p>
          <a:endParaRPr lang="en-US"/>
        </a:p>
      </dgm:t>
    </dgm:pt>
    <dgm:pt modelId="{AA27D7CB-B340-41F7-9C45-E864674A77A4}" type="sibTrans" cxnId="{9A3F20A2-EA4E-42FE-ACA9-F19AAF5D2A29}">
      <dgm:prSet/>
      <dgm:spPr/>
      <dgm:t>
        <a:bodyPr/>
        <a:lstStyle/>
        <a:p>
          <a:endParaRPr lang="en-US"/>
        </a:p>
      </dgm:t>
    </dgm:pt>
    <dgm:pt modelId="{5CC692F5-9C36-40D2-BFB7-B5AAB123F8B2}">
      <dgm:prSet/>
      <dgm:spPr/>
      <dgm:t>
        <a:bodyPr/>
        <a:lstStyle/>
        <a:p>
          <a:r>
            <a:rPr lang="en-IN"/>
            <a:t>Monitoring the market data, eye on the competitors' pricing strategies.</a:t>
          </a:r>
          <a:endParaRPr lang="en-US"/>
        </a:p>
      </dgm:t>
    </dgm:pt>
    <dgm:pt modelId="{6D19F907-FD35-4D76-89CF-9A72125CA98A}" type="parTrans" cxnId="{C1D2D130-C7E7-4F06-BC33-D63C2D2E83F1}">
      <dgm:prSet/>
      <dgm:spPr/>
      <dgm:t>
        <a:bodyPr/>
        <a:lstStyle/>
        <a:p>
          <a:endParaRPr lang="en-US"/>
        </a:p>
      </dgm:t>
    </dgm:pt>
    <dgm:pt modelId="{A0991369-1995-440B-AB88-CFFA060E1797}" type="sibTrans" cxnId="{C1D2D130-C7E7-4F06-BC33-D63C2D2E83F1}">
      <dgm:prSet/>
      <dgm:spPr/>
      <dgm:t>
        <a:bodyPr/>
        <a:lstStyle/>
        <a:p>
          <a:endParaRPr lang="en-US"/>
        </a:p>
      </dgm:t>
    </dgm:pt>
    <dgm:pt modelId="{42D7CBE3-7808-4C11-8D74-6BA73FDD61B1}">
      <dgm:prSet/>
      <dgm:spPr/>
      <dgm:t>
        <a:bodyPr/>
        <a:lstStyle/>
        <a:p>
          <a:r>
            <a:rPr lang="en-IN"/>
            <a:t>Integrate the business rules from the product owners and analysts.</a:t>
          </a:r>
          <a:endParaRPr lang="en-US"/>
        </a:p>
      </dgm:t>
    </dgm:pt>
    <dgm:pt modelId="{F7CD28D1-6F77-488F-8A30-0443C718DA99}" type="parTrans" cxnId="{A63068EE-CA59-4A73-AD7D-2F7079A9AD67}">
      <dgm:prSet/>
      <dgm:spPr/>
      <dgm:t>
        <a:bodyPr/>
        <a:lstStyle/>
        <a:p>
          <a:endParaRPr lang="en-US"/>
        </a:p>
      </dgm:t>
    </dgm:pt>
    <dgm:pt modelId="{CEFFAFC7-3016-4F8F-B687-6CE1ADB63D61}" type="sibTrans" cxnId="{A63068EE-CA59-4A73-AD7D-2F7079A9AD67}">
      <dgm:prSet/>
      <dgm:spPr/>
      <dgm:t>
        <a:bodyPr/>
        <a:lstStyle/>
        <a:p>
          <a:endParaRPr lang="en-US"/>
        </a:p>
      </dgm:t>
    </dgm:pt>
    <dgm:pt modelId="{3B91759F-4153-481E-8840-4BE79B9BE030}" type="pres">
      <dgm:prSet presAssocID="{50DE36ED-E19B-4751-BB8C-0829B0A47B0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579D6AB4-55B5-42CF-891E-3C6394894F23}" type="pres">
      <dgm:prSet presAssocID="{466CC3D7-DD52-463A-89E6-3AD27EA0A609}" presName="hierRoot1" presStyleCnt="0"/>
      <dgm:spPr/>
    </dgm:pt>
    <dgm:pt modelId="{C50ACDFE-21B2-4483-8D23-CC5A7B8F03D1}" type="pres">
      <dgm:prSet presAssocID="{466CC3D7-DD52-463A-89E6-3AD27EA0A609}" presName="composite" presStyleCnt="0"/>
      <dgm:spPr/>
    </dgm:pt>
    <dgm:pt modelId="{56A30828-1B41-4B98-8BAC-8DD6F1B740E1}" type="pres">
      <dgm:prSet presAssocID="{466CC3D7-DD52-463A-89E6-3AD27EA0A609}" presName="background" presStyleLbl="node0" presStyleIdx="0" presStyleCnt="4"/>
      <dgm:spPr/>
    </dgm:pt>
    <dgm:pt modelId="{2B07F3A7-B7D8-4D1B-AC12-5B771D62C76C}" type="pres">
      <dgm:prSet presAssocID="{466CC3D7-DD52-463A-89E6-3AD27EA0A609}" presName="text" presStyleLbl="fgAcc0" presStyleIdx="0" presStyleCnt="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BE42C129-DAE6-4CDF-AAE8-EF489DD670E5}" type="pres">
      <dgm:prSet presAssocID="{466CC3D7-DD52-463A-89E6-3AD27EA0A609}" presName="hierChild2" presStyleCnt="0"/>
      <dgm:spPr/>
    </dgm:pt>
    <dgm:pt modelId="{0765CFAC-D637-472C-84F7-AB229F742C82}" type="pres">
      <dgm:prSet presAssocID="{69A668C0-88F2-4064-861A-310050AF1783}" presName="hierRoot1" presStyleCnt="0"/>
      <dgm:spPr/>
    </dgm:pt>
    <dgm:pt modelId="{CE9D7CDB-30EA-4A3F-B09E-F50D205DE903}" type="pres">
      <dgm:prSet presAssocID="{69A668C0-88F2-4064-861A-310050AF1783}" presName="composite" presStyleCnt="0"/>
      <dgm:spPr/>
    </dgm:pt>
    <dgm:pt modelId="{655078DE-F407-4BE3-8BCD-DAA8F227FCF3}" type="pres">
      <dgm:prSet presAssocID="{69A668C0-88F2-4064-861A-310050AF1783}" presName="background" presStyleLbl="node0" presStyleIdx="1" presStyleCnt="4"/>
      <dgm:spPr/>
    </dgm:pt>
    <dgm:pt modelId="{C558470D-CB79-4D01-A90F-1022B1DB7825}" type="pres">
      <dgm:prSet presAssocID="{69A668C0-88F2-4064-861A-310050AF1783}" presName="text" presStyleLbl="fgAcc0" presStyleIdx="1" presStyleCnt="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8BF58DBE-F253-48FE-BB0C-82CC629790AE}" type="pres">
      <dgm:prSet presAssocID="{69A668C0-88F2-4064-861A-310050AF1783}" presName="hierChild2" presStyleCnt="0"/>
      <dgm:spPr/>
    </dgm:pt>
    <dgm:pt modelId="{8D9AA3F3-BD01-4567-B359-3A78971EAB62}" type="pres">
      <dgm:prSet presAssocID="{5CC692F5-9C36-40D2-BFB7-B5AAB123F8B2}" presName="hierRoot1" presStyleCnt="0"/>
      <dgm:spPr/>
    </dgm:pt>
    <dgm:pt modelId="{B2B98AD7-1036-4BC8-ADF8-04F0906CBA0C}" type="pres">
      <dgm:prSet presAssocID="{5CC692F5-9C36-40D2-BFB7-B5AAB123F8B2}" presName="composite" presStyleCnt="0"/>
      <dgm:spPr/>
    </dgm:pt>
    <dgm:pt modelId="{7B66A267-CABA-4649-B408-CD090CEBDB7E}" type="pres">
      <dgm:prSet presAssocID="{5CC692F5-9C36-40D2-BFB7-B5AAB123F8B2}" presName="background" presStyleLbl="node0" presStyleIdx="2" presStyleCnt="4"/>
      <dgm:spPr/>
    </dgm:pt>
    <dgm:pt modelId="{9AB13063-0A11-4A0A-A625-80A14A88FC86}" type="pres">
      <dgm:prSet presAssocID="{5CC692F5-9C36-40D2-BFB7-B5AAB123F8B2}" presName="text" presStyleLbl="fgAcc0" presStyleIdx="2" presStyleCnt="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71D61528-1ABA-4460-B0B4-294C410380C1}" type="pres">
      <dgm:prSet presAssocID="{5CC692F5-9C36-40D2-BFB7-B5AAB123F8B2}" presName="hierChild2" presStyleCnt="0"/>
      <dgm:spPr/>
    </dgm:pt>
    <dgm:pt modelId="{53A316DC-BF2A-49F4-BA0F-443C9DE39A70}" type="pres">
      <dgm:prSet presAssocID="{42D7CBE3-7808-4C11-8D74-6BA73FDD61B1}" presName="hierRoot1" presStyleCnt="0"/>
      <dgm:spPr/>
    </dgm:pt>
    <dgm:pt modelId="{51F50DA0-141C-4DFB-BD7A-9471D98A25F8}" type="pres">
      <dgm:prSet presAssocID="{42D7CBE3-7808-4C11-8D74-6BA73FDD61B1}" presName="composite" presStyleCnt="0"/>
      <dgm:spPr/>
    </dgm:pt>
    <dgm:pt modelId="{785C8794-F1A2-4090-A809-C500604D382A}" type="pres">
      <dgm:prSet presAssocID="{42D7CBE3-7808-4C11-8D74-6BA73FDD61B1}" presName="background" presStyleLbl="node0" presStyleIdx="3" presStyleCnt="4"/>
      <dgm:spPr/>
    </dgm:pt>
    <dgm:pt modelId="{DA1C60F8-A9D5-405A-9682-896EB59872EC}" type="pres">
      <dgm:prSet presAssocID="{42D7CBE3-7808-4C11-8D74-6BA73FDD61B1}" presName="text" presStyleLbl="fgAcc0" presStyleIdx="3" presStyleCnt="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C48B4D4B-768F-47DF-AF44-F1745D052B64}" type="pres">
      <dgm:prSet presAssocID="{42D7CBE3-7808-4C11-8D74-6BA73FDD61B1}" presName="hierChild2" presStyleCnt="0"/>
      <dgm:spPr/>
    </dgm:pt>
  </dgm:ptLst>
  <dgm:cxnLst>
    <dgm:cxn modelId="{C1D2D130-C7E7-4F06-BC33-D63C2D2E83F1}" srcId="{50DE36ED-E19B-4751-BB8C-0829B0A47B00}" destId="{5CC692F5-9C36-40D2-BFB7-B5AAB123F8B2}" srcOrd="2" destOrd="0" parTransId="{6D19F907-FD35-4D76-89CF-9A72125CA98A}" sibTransId="{A0991369-1995-440B-AB88-CFFA060E1797}"/>
    <dgm:cxn modelId="{6970D736-CFF9-4401-9EAC-DB98F0D5AFB2}" type="presOf" srcId="{50DE36ED-E19B-4751-BB8C-0829B0A47B00}" destId="{3B91759F-4153-481E-8840-4BE79B9BE030}" srcOrd="0" destOrd="0" presId="urn:microsoft.com/office/officeart/2005/8/layout/hierarchy1"/>
    <dgm:cxn modelId="{B6EE065E-5439-4C40-99D0-90D5B2F5D0EF}" type="presOf" srcId="{5CC692F5-9C36-40D2-BFB7-B5AAB123F8B2}" destId="{9AB13063-0A11-4A0A-A625-80A14A88FC86}" srcOrd="0" destOrd="0" presId="urn:microsoft.com/office/officeart/2005/8/layout/hierarchy1"/>
    <dgm:cxn modelId="{61FCDDDC-198D-40A9-8F12-050BDE5DA7E9}" type="presOf" srcId="{42D7CBE3-7808-4C11-8D74-6BA73FDD61B1}" destId="{DA1C60F8-A9D5-405A-9682-896EB59872EC}" srcOrd="0" destOrd="0" presId="urn:microsoft.com/office/officeart/2005/8/layout/hierarchy1"/>
    <dgm:cxn modelId="{A63068EE-CA59-4A73-AD7D-2F7079A9AD67}" srcId="{50DE36ED-E19B-4751-BB8C-0829B0A47B00}" destId="{42D7CBE3-7808-4C11-8D74-6BA73FDD61B1}" srcOrd="3" destOrd="0" parTransId="{F7CD28D1-6F77-488F-8A30-0443C718DA99}" sibTransId="{CEFFAFC7-3016-4F8F-B687-6CE1ADB63D61}"/>
    <dgm:cxn modelId="{9A3F20A2-EA4E-42FE-ACA9-F19AAF5D2A29}" srcId="{50DE36ED-E19B-4751-BB8C-0829B0A47B00}" destId="{69A668C0-88F2-4064-861A-310050AF1783}" srcOrd="1" destOrd="0" parTransId="{C34B9279-2FD9-4DAF-AD81-F4786095223C}" sibTransId="{AA27D7CB-B340-41F7-9C45-E864674A77A4}"/>
    <dgm:cxn modelId="{5CEE8E5A-22A1-46AE-803E-688B8DC531D7}" type="presOf" srcId="{466CC3D7-DD52-463A-89E6-3AD27EA0A609}" destId="{2B07F3A7-B7D8-4D1B-AC12-5B771D62C76C}" srcOrd="0" destOrd="0" presId="urn:microsoft.com/office/officeart/2005/8/layout/hierarchy1"/>
    <dgm:cxn modelId="{1A143F1E-7868-41F5-A6C5-FC81BA18D5A2}" type="presOf" srcId="{69A668C0-88F2-4064-861A-310050AF1783}" destId="{C558470D-CB79-4D01-A90F-1022B1DB7825}" srcOrd="0" destOrd="0" presId="urn:microsoft.com/office/officeart/2005/8/layout/hierarchy1"/>
    <dgm:cxn modelId="{88F7E478-3792-4306-B5D3-1803B52152FC}" srcId="{50DE36ED-E19B-4751-BB8C-0829B0A47B00}" destId="{466CC3D7-DD52-463A-89E6-3AD27EA0A609}" srcOrd="0" destOrd="0" parTransId="{838A869C-5E73-4CEF-B425-D49664A4B3EC}" sibTransId="{81EDF791-9334-4E5A-B807-FF684F4C2BF7}"/>
    <dgm:cxn modelId="{011E8CA1-DC8E-4E5D-9C9D-D40E0599B6BD}" type="presParOf" srcId="{3B91759F-4153-481E-8840-4BE79B9BE030}" destId="{579D6AB4-55B5-42CF-891E-3C6394894F23}" srcOrd="0" destOrd="0" presId="urn:microsoft.com/office/officeart/2005/8/layout/hierarchy1"/>
    <dgm:cxn modelId="{4E63797C-DA0B-4703-BCA6-1D9CE5E28DA5}" type="presParOf" srcId="{579D6AB4-55B5-42CF-891E-3C6394894F23}" destId="{C50ACDFE-21B2-4483-8D23-CC5A7B8F03D1}" srcOrd="0" destOrd="0" presId="urn:microsoft.com/office/officeart/2005/8/layout/hierarchy1"/>
    <dgm:cxn modelId="{01F2D051-D67F-4783-843A-0DF11387D013}" type="presParOf" srcId="{C50ACDFE-21B2-4483-8D23-CC5A7B8F03D1}" destId="{56A30828-1B41-4B98-8BAC-8DD6F1B740E1}" srcOrd="0" destOrd="0" presId="urn:microsoft.com/office/officeart/2005/8/layout/hierarchy1"/>
    <dgm:cxn modelId="{C0533BBC-7132-4F0F-B364-1AE7184FD9C0}" type="presParOf" srcId="{C50ACDFE-21B2-4483-8D23-CC5A7B8F03D1}" destId="{2B07F3A7-B7D8-4D1B-AC12-5B771D62C76C}" srcOrd="1" destOrd="0" presId="urn:microsoft.com/office/officeart/2005/8/layout/hierarchy1"/>
    <dgm:cxn modelId="{EF895361-5D09-43EB-A755-C1AA3258CDB4}" type="presParOf" srcId="{579D6AB4-55B5-42CF-891E-3C6394894F23}" destId="{BE42C129-DAE6-4CDF-AAE8-EF489DD670E5}" srcOrd="1" destOrd="0" presId="urn:microsoft.com/office/officeart/2005/8/layout/hierarchy1"/>
    <dgm:cxn modelId="{5304CA58-6E7F-4225-89C9-346E42A9CA54}" type="presParOf" srcId="{3B91759F-4153-481E-8840-4BE79B9BE030}" destId="{0765CFAC-D637-472C-84F7-AB229F742C82}" srcOrd="1" destOrd="0" presId="urn:microsoft.com/office/officeart/2005/8/layout/hierarchy1"/>
    <dgm:cxn modelId="{CB0D92DE-423F-4BA5-828D-6DCE6CF64967}" type="presParOf" srcId="{0765CFAC-D637-472C-84F7-AB229F742C82}" destId="{CE9D7CDB-30EA-4A3F-B09E-F50D205DE903}" srcOrd="0" destOrd="0" presId="urn:microsoft.com/office/officeart/2005/8/layout/hierarchy1"/>
    <dgm:cxn modelId="{CFC3809D-5677-49C1-B592-C0F702CD1F95}" type="presParOf" srcId="{CE9D7CDB-30EA-4A3F-B09E-F50D205DE903}" destId="{655078DE-F407-4BE3-8BCD-DAA8F227FCF3}" srcOrd="0" destOrd="0" presId="urn:microsoft.com/office/officeart/2005/8/layout/hierarchy1"/>
    <dgm:cxn modelId="{25BA705B-121C-4B85-ADD4-7971B4E0DDCE}" type="presParOf" srcId="{CE9D7CDB-30EA-4A3F-B09E-F50D205DE903}" destId="{C558470D-CB79-4D01-A90F-1022B1DB7825}" srcOrd="1" destOrd="0" presId="urn:microsoft.com/office/officeart/2005/8/layout/hierarchy1"/>
    <dgm:cxn modelId="{6A0D0ED1-7281-407A-8152-5B07989401C7}" type="presParOf" srcId="{0765CFAC-D637-472C-84F7-AB229F742C82}" destId="{8BF58DBE-F253-48FE-BB0C-82CC629790AE}" srcOrd="1" destOrd="0" presId="urn:microsoft.com/office/officeart/2005/8/layout/hierarchy1"/>
    <dgm:cxn modelId="{09BB8CE0-DF91-48CD-9BC5-F9EFD79CD4CA}" type="presParOf" srcId="{3B91759F-4153-481E-8840-4BE79B9BE030}" destId="{8D9AA3F3-BD01-4567-B359-3A78971EAB62}" srcOrd="2" destOrd="0" presId="urn:microsoft.com/office/officeart/2005/8/layout/hierarchy1"/>
    <dgm:cxn modelId="{A91FEA3A-EC26-45DF-9784-CC0C2449D088}" type="presParOf" srcId="{8D9AA3F3-BD01-4567-B359-3A78971EAB62}" destId="{B2B98AD7-1036-4BC8-ADF8-04F0906CBA0C}" srcOrd="0" destOrd="0" presId="urn:microsoft.com/office/officeart/2005/8/layout/hierarchy1"/>
    <dgm:cxn modelId="{1FD30081-0725-4248-B1AF-3B357B0DC856}" type="presParOf" srcId="{B2B98AD7-1036-4BC8-ADF8-04F0906CBA0C}" destId="{7B66A267-CABA-4649-B408-CD090CEBDB7E}" srcOrd="0" destOrd="0" presId="urn:microsoft.com/office/officeart/2005/8/layout/hierarchy1"/>
    <dgm:cxn modelId="{D1BECEB1-3E7B-42C1-B615-CB92B5CE6F8A}" type="presParOf" srcId="{B2B98AD7-1036-4BC8-ADF8-04F0906CBA0C}" destId="{9AB13063-0A11-4A0A-A625-80A14A88FC86}" srcOrd="1" destOrd="0" presId="urn:microsoft.com/office/officeart/2005/8/layout/hierarchy1"/>
    <dgm:cxn modelId="{DF690737-83F4-4011-A1AA-84438F1B2AA0}" type="presParOf" srcId="{8D9AA3F3-BD01-4567-B359-3A78971EAB62}" destId="{71D61528-1ABA-4460-B0B4-294C410380C1}" srcOrd="1" destOrd="0" presId="urn:microsoft.com/office/officeart/2005/8/layout/hierarchy1"/>
    <dgm:cxn modelId="{31DB57F3-3BF1-4888-9E59-2BDB4BC531EA}" type="presParOf" srcId="{3B91759F-4153-481E-8840-4BE79B9BE030}" destId="{53A316DC-BF2A-49F4-BA0F-443C9DE39A70}" srcOrd="3" destOrd="0" presId="urn:microsoft.com/office/officeart/2005/8/layout/hierarchy1"/>
    <dgm:cxn modelId="{AEB1AB06-7321-40A8-83B1-6BE0DBED732A}" type="presParOf" srcId="{53A316DC-BF2A-49F4-BA0F-443C9DE39A70}" destId="{51F50DA0-141C-4DFB-BD7A-9471D98A25F8}" srcOrd="0" destOrd="0" presId="urn:microsoft.com/office/officeart/2005/8/layout/hierarchy1"/>
    <dgm:cxn modelId="{B391083F-C1DB-442F-9EDD-F16546D25988}" type="presParOf" srcId="{51F50DA0-141C-4DFB-BD7A-9471D98A25F8}" destId="{785C8794-F1A2-4090-A809-C500604D382A}" srcOrd="0" destOrd="0" presId="urn:microsoft.com/office/officeart/2005/8/layout/hierarchy1"/>
    <dgm:cxn modelId="{C59A5D0C-EE49-468B-ABD5-99F60A52104F}" type="presParOf" srcId="{51F50DA0-141C-4DFB-BD7A-9471D98A25F8}" destId="{DA1C60F8-A9D5-405A-9682-896EB59872EC}" srcOrd="1" destOrd="0" presId="urn:microsoft.com/office/officeart/2005/8/layout/hierarchy1"/>
    <dgm:cxn modelId="{298F5AA4-7425-4233-9CD1-2C23F90664FC}" type="presParOf" srcId="{53A316DC-BF2A-49F4-BA0F-443C9DE39A70}" destId="{C48B4D4B-768F-47DF-AF44-F1745D052B6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4CBF49-0244-4E54-906E-6E78F591D67B}">
      <dsp:nvSpPr>
        <dsp:cNvPr id="0" name=""/>
        <dsp:cNvSpPr/>
      </dsp:nvSpPr>
      <dsp:spPr>
        <a:xfrm>
          <a:off x="1171607" y="38939"/>
          <a:ext cx="1018197" cy="101819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15DA59-521B-4B06-AB87-BE14486BEBFA}">
      <dsp:nvSpPr>
        <dsp:cNvPr id="0" name=""/>
        <dsp:cNvSpPr/>
      </dsp:nvSpPr>
      <dsp:spPr>
        <a:xfrm>
          <a:off x="1385429" y="252761"/>
          <a:ext cx="590554" cy="590554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8961E4-16F7-4CB0-9DCF-FA9F6E77DA1B}">
      <dsp:nvSpPr>
        <dsp:cNvPr id="0" name=""/>
        <dsp:cNvSpPr/>
      </dsp:nvSpPr>
      <dsp:spPr>
        <a:xfrm>
          <a:off x="2407990" y="38939"/>
          <a:ext cx="2400037" cy="1018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/>
            <a:t>More in-depth analysis of data to improve the quality related to missing values</a:t>
          </a:r>
          <a:endParaRPr lang="en-US" sz="1500" kern="1200"/>
        </a:p>
      </dsp:txBody>
      <dsp:txXfrm>
        <a:off x="2407990" y="38939"/>
        <a:ext cx="2400037" cy="1018197"/>
      </dsp:txXfrm>
    </dsp:sp>
    <dsp:sp modelId="{DB578792-6D71-4A5B-AE75-F5A46899D0CB}">
      <dsp:nvSpPr>
        <dsp:cNvPr id="0" name=""/>
        <dsp:cNvSpPr/>
      </dsp:nvSpPr>
      <dsp:spPr>
        <a:xfrm>
          <a:off x="5226217" y="38939"/>
          <a:ext cx="1018197" cy="101819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4ACFAB-3667-4827-AC9D-5806FFFDD64E}">
      <dsp:nvSpPr>
        <dsp:cNvPr id="0" name=""/>
        <dsp:cNvSpPr/>
      </dsp:nvSpPr>
      <dsp:spPr>
        <a:xfrm>
          <a:off x="5440038" y="252761"/>
          <a:ext cx="590554" cy="590554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ED4439-B9A1-4299-AAF2-F0E66069E4D8}">
      <dsp:nvSpPr>
        <dsp:cNvPr id="0" name=""/>
        <dsp:cNvSpPr/>
      </dsp:nvSpPr>
      <dsp:spPr>
        <a:xfrm>
          <a:off x="6462600" y="38939"/>
          <a:ext cx="2400037" cy="1018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dirty="0"/>
            <a:t>Additional external </a:t>
          </a:r>
          <a:r>
            <a:rPr lang="en-IN" sz="1500" kern="1200"/>
            <a:t>data </a:t>
          </a:r>
          <a:r>
            <a:rPr lang="en-IN" sz="1500" kern="1200" smtClean="0"/>
            <a:t>with </a:t>
          </a:r>
          <a:r>
            <a:rPr lang="en-IN" sz="1500" kern="1200" dirty="0" smtClean="0"/>
            <a:t>relevant features.</a:t>
          </a:r>
          <a:endParaRPr lang="en-US" sz="1500" kern="1200" dirty="0"/>
        </a:p>
      </dsp:txBody>
      <dsp:txXfrm>
        <a:off x="6462600" y="38939"/>
        <a:ext cx="2400037" cy="1018197"/>
      </dsp:txXfrm>
    </dsp:sp>
    <dsp:sp modelId="{200813B4-069E-4A0A-8FE7-A90DD76639B0}">
      <dsp:nvSpPr>
        <dsp:cNvPr id="0" name=""/>
        <dsp:cNvSpPr/>
      </dsp:nvSpPr>
      <dsp:spPr>
        <a:xfrm>
          <a:off x="1171607" y="1863986"/>
          <a:ext cx="1018197" cy="101819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5DA876-3090-46A3-893A-B41C305FE7D7}">
      <dsp:nvSpPr>
        <dsp:cNvPr id="0" name=""/>
        <dsp:cNvSpPr/>
      </dsp:nvSpPr>
      <dsp:spPr>
        <a:xfrm>
          <a:off x="1385429" y="2077808"/>
          <a:ext cx="590554" cy="590554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FFA5A9-77C1-4E6B-AC9E-CB0D5A571182}">
      <dsp:nvSpPr>
        <dsp:cNvPr id="0" name=""/>
        <dsp:cNvSpPr/>
      </dsp:nvSpPr>
      <dsp:spPr>
        <a:xfrm>
          <a:off x="2407990" y="1863986"/>
          <a:ext cx="2400037" cy="1018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/>
            <a:t>More detailed tuning of hyperparameters of alogirthms using Optuna, GridSearch or RandomSearch. </a:t>
          </a:r>
          <a:endParaRPr lang="en-US" sz="1500" kern="1200"/>
        </a:p>
      </dsp:txBody>
      <dsp:txXfrm>
        <a:off x="2407990" y="1863986"/>
        <a:ext cx="2400037" cy="1018197"/>
      </dsp:txXfrm>
    </dsp:sp>
    <dsp:sp modelId="{5C634D90-B9B7-4407-AA83-12562FF49A17}">
      <dsp:nvSpPr>
        <dsp:cNvPr id="0" name=""/>
        <dsp:cNvSpPr/>
      </dsp:nvSpPr>
      <dsp:spPr>
        <a:xfrm>
          <a:off x="5226217" y="1863986"/>
          <a:ext cx="1018197" cy="101819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A6457A-3458-40E9-AA9A-DBCACB4A7A85}">
      <dsp:nvSpPr>
        <dsp:cNvPr id="0" name=""/>
        <dsp:cNvSpPr/>
      </dsp:nvSpPr>
      <dsp:spPr>
        <a:xfrm>
          <a:off x="5440038" y="2077808"/>
          <a:ext cx="590554" cy="590554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07E38F-7E16-4049-BF94-148871C997A8}">
      <dsp:nvSpPr>
        <dsp:cNvPr id="0" name=""/>
        <dsp:cNvSpPr/>
      </dsp:nvSpPr>
      <dsp:spPr>
        <a:xfrm>
          <a:off x="6462600" y="1863986"/>
          <a:ext cx="2400037" cy="1018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/>
            <a:t>Blending the detailed tuned model together. </a:t>
          </a:r>
          <a:endParaRPr lang="en-US" sz="1500" kern="1200"/>
        </a:p>
      </dsp:txBody>
      <dsp:txXfrm>
        <a:off x="6462600" y="1863986"/>
        <a:ext cx="2400037" cy="1018197"/>
      </dsp:txXfrm>
    </dsp:sp>
    <dsp:sp modelId="{8BF3D57B-5A35-4F17-B11A-AFCDECB20048}">
      <dsp:nvSpPr>
        <dsp:cNvPr id="0" name=""/>
        <dsp:cNvSpPr/>
      </dsp:nvSpPr>
      <dsp:spPr>
        <a:xfrm>
          <a:off x="1171607" y="3689033"/>
          <a:ext cx="1018197" cy="1018197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75C776-B468-4EA2-A7BF-3B693B4CB01E}">
      <dsp:nvSpPr>
        <dsp:cNvPr id="0" name=""/>
        <dsp:cNvSpPr/>
      </dsp:nvSpPr>
      <dsp:spPr>
        <a:xfrm>
          <a:off x="1385429" y="3902855"/>
          <a:ext cx="590554" cy="590554"/>
        </a:xfrm>
        <a:prstGeom prst="rect">
          <a:avLst/>
        </a:prstGeom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F45E5F-9EF8-4FCD-AE10-1B91B2F8EDD6}">
      <dsp:nvSpPr>
        <dsp:cNvPr id="0" name=""/>
        <dsp:cNvSpPr/>
      </dsp:nvSpPr>
      <dsp:spPr>
        <a:xfrm>
          <a:off x="2407990" y="3689033"/>
          <a:ext cx="2400037" cy="1018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/>
            <a:t>Continuous model monitoring and retraining it when required.</a:t>
          </a:r>
          <a:endParaRPr lang="en-US" sz="1500" kern="1200"/>
        </a:p>
      </dsp:txBody>
      <dsp:txXfrm>
        <a:off x="2407990" y="3689033"/>
        <a:ext cx="2400037" cy="101819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1E3FD-FFE9-438C-A495-1667D436A772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C4BB7A5-155E-4B3A-9A16-5717115F9F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8165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1E3FD-FFE9-438C-A495-1667D436A772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C4BB7A5-155E-4B3A-9A16-5717115F9F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3749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1E3FD-FFE9-438C-A495-1667D436A772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C4BB7A5-155E-4B3A-9A16-5717115F9F87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13070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1E3FD-FFE9-438C-A495-1667D436A772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C4BB7A5-155E-4B3A-9A16-5717115F9F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7703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1E3FD-FFE9-438C-A495-1667D436A772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C4BB7A5-155E-4B3A-9A16-5717115F9F87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02028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1E3FD-FFE9-438C-A495-1667D436A772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C4BB7A5-155E-4B3A-9A16-5717115F9F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85767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1E3FD-FFE9-438C-A495-1667D436A772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B7A5-155E-4B3A-9A16-5717115F9F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29639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1E3FD-FFE9-438C-A495-1667D436A772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B7A5-155E-4B3A-9A16-5717115F9F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0757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1E3FD-FFE9-438C-A495-1667D436A772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B7A5-155E-4B3A-9A16-5717115F9F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0929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1E3FD-FFE9-438C-A495-1667D436A772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C4BB7A5-155E-4B3A-9A16-5717115F9F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4989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1E3FD-FFE9-438C-A495-1667D436A772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C4BB7A5-155E-4B3A-9A16-5717115F9F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223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1E3FD-FFE9-438C-A495-1667D436A772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C4BB7A5-155E-4B3A-9A16-5717115F9F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7877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1E3FD-FFE9-438C-A495-1667D436A772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B7A5-155E-4B3A-9A16-5717115F9F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4702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1E3FD-FFE9-438C-A495-1667D436A772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B7A5-155E-4B3A-9A16-5717115F9F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365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1E3FD-FFE9-438C-A495-1667D436A772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B7A5-155E-4B3A-9A16-5717115F9F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2923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1E3FD-FFE9-438C-A495-1667D436A772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C4BB7A5-155E-4B3A-9A16-5717115F9F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8906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61E3FD-FFE9-438C-A495-1667D436A772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C4BB7A5-155E-4B3A-9A16-5717115F9F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7745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  <p:sldLayoutId id="2147483778" r:id="rId13"/>
    <p:sldLayoutId id="2147483779" r:id="rId14"/>
    <p:sldLayoutId id="2147483780" r:id="rId15"/>
    <p:sldLayoutId id="214748378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35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33.sv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013C2CBB-FBA9-4601-A756-927997BF9E0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9" name="Freeform 11">
              <a:extLst>
                <a:ext uri="{FF2B5EF4-FFF2-40B4-BE49-F238E27FC236}">
                  <a16:creationId xmlns:a16="http://schemas.microsoft.com/office/drawing/2014/main" xmlns="" id="{471AD1B6-2D6A-41A3-AAFA-548C3C82B71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10" name="Freeform 12">
              <a:extLst>
                <a:ext uri="{FF2B5EF4-FFF2-40B4-BE49-F238E27FC236}">
                  <a16:creationId xmlns:a16="http://schemas.microsoft.com/office/drawing/2014/main" xmlns="" id="{008B2D67-18BC-46CD-B558-71B0C027A00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11" name="Freeform 13">
              <a:extLst>
                <a:ext uri="{FF2B5EF4-FFF2-40B4-BE49-F238E27FC236}">
                  <a16:creationId xmlns:a16="http://schemas.microsoft.com/office/drawing/2014/main" xmlns="" id="{02349D49-844A-4732-B74F-A633E4F9098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12" name="Freeform 14">
              <a:extLst>
                <a:ext uri="{FF2B5EF4-FFF2-40B4-BE49-F238E27FC236}">
                  <a16:creationId xmlns:a16="http://schemas.microsoft.com/office/drawing/2014/main" xmlns="" id="{C6B70679-34C8-45DA-A982-7C94DB2A8A6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13" name="Freeform 15">
              <a:extLst>
                <a:ext uri="{FF2B5EF4-FFF2-40B4-BE49-F238E27FC236}">
                  <a16:creationId xmlns:a16="http://schemas.microsoft.com/office/drawing/2014/main" xmlns="" id="{058DE69F-ECB5-46CD-B0CD-526CB7A7D6B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14" name="Freeform 16">
              <a:extLst>
                <a:ext uri="{FF2B5EF4-FFF2-40B4-BE49-F238E27FC236}">
                  <a16:creationId xmlns:a16="http://schemas.microsoft.com/office/drawing/2014/main" xmlns="" id="{5A106322-670F-4CE5-96C6-5779E42C3B5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15" name="Freeform 17">
              <a:extLst>
                <a:ext uri="{FF2B5EF4-FFF2-40B4-BE49-F238E27FC236}">
                  <a16:creationId xmlns:a16="http://schemas.microsoft.com/office/drawing/2014/main" xmlns="" id="{841566A8-C662-4164-8DAC-4ECE012DD27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16" name="Freeform 18">
              <a:extLst>
                <a:ext uri="{FF2B5EF4-FFF2-40B4-BE49-F238E27FC236}">
                  <a16:creationId xmlns:a16="http://schemas.microsoft.com/office/drawing/2014/main" xmlns="" id="{8AA41139-9478-4631-83AC-CACF510E22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17" name="Freeform 19">
              <a:extLst>
                <a:ext uri="{FF2B5EF4-FFF2-40B4-BE49-F238E27FC236}">
                  <a16:creationId xmlns:a16="http://schemas.microsoft.com/office/drawing/2014/main" xmlns="" id="{2757AEA2-47D3-4F15-8965-CF5ACB9FBB8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18" name="Freeform 20">
              <a:extLst>
                <a:ext uri="{FF2B5EF4-FFF2-40B4-BE49-F238E27FC236}">
                  <a16:creationId xmlns:a16="http://schemas.microsoft.com/office/drawing/2014/main" xmlns="" id="{9A724763-FC28-428A-8C6C-22C1D04F2C2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19" name="Freeform 21">
              <a:extLst>
                <a:ext uri="{FF2B5EF4-FFF2-40B4-BE49-F238E27FC236}">
                  <a16:creationId xmlns:a16="http://schemas.microsoft.com/office/drawing/2014/main" xmlns="" id="{5A6B8103-BF34-4758-A663-1060D0D05A4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20" name="Freeform 22">
              <a:extLst>
                <a:ext uri="{FF2B5EF4-FFF2-40B4-BE49-F238E27FC236}">
                  <a16:creationId xmlns:a16="http://schemas.microsoft.com/office/drawing/2014/main" xmlns="" id="{BCE9E2B0-1FB5-4D63-ABD1-0C645BFDDE5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nl-NL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1A54B10D-23ED-48C3-B878-DB4D22D70CC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27224" y="-32"/>
            <a:ext cx="2356675" cy="6853285"/>
            <a:chOff x="6627813" y="195454"/>
            <a:chExt cx="1952625" cy="5678297"/>
          </a:xfrm>
        </p:grpSpPr>
        <p:sp>
          <p:nvSpPr>
            <p:cNvPr id="23" name="Freeform 27">
              <a:extLst>
                <a:ext uri="{FF2B5EF4-FFF2-40B4-BE49-F238E27FC236}">
                  <a16:creationId xmlns:a16="http://schemas.microsoft.com/office/drawing/2014/main" xmlns="" id="{427FE77E-63C3-43BF-91DD-60C1C11D9EF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24" name="Freeform 28">
              <a:extLst>
                <a:ext uri="{FF2B5EF4-FFF2-40B4-BE49-F238E27FC236}">
                  <a16:creationId xmlns:a16="http://schemas.microsoft.com/office/drawing/2014/main" xmlns="" id="{904C998C-3D2D-42D6-B78F-9ABE6D4AA4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25" name="Freeform 29">
              <a:extLst>
                <a:ext uri="{FF2B5EF4-FFF2-40B4-BE49-F238E27FC236}">
                  <a16:creationId xmlns:a16="http://schemas.microsoft.com/office/drawing/2014/main" xmlns="" id="{23E5FB0C-0803-42A2-8F72-7BADB103F2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26" name="Freeform 30">
              <a:extLst>
                <a:ext uri="{FF2B5EF4-FFF2-40B4-BE49-F238E27FC236}">
                  <a16:creationId xmlns:a16="http://schemas.microsoft.com/office/drawing/2014/main" xmlns="" id="{62E2BC20-5586-4EAB-B00A-9D8A4C1DCC2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27" name="Freeform 31">
              <a:extLst>
                <a:ext uri="{FF2B5EF4-FFF2-40B4-BE49-F238E27FC236}">
                  <a16:creationId xmlns:a16="http://schemas.microsoft.com/office/drawing/2014/main" xmlns="" id="{8D072118-6DC0-4325-84D1-9A091A947D4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28" name="Freeform 32">
              <a:extLst>
                <a:ext uri="{FF2B5EF4-FFF2-40B4-BE49-F238E27FC236}">
                  <a16:creationId xmlns:a16="http://schemas.microsoft.com/office/drawing/2014/main" xmlns="" id="{B301CE86-EB1F-4CCB-A241-E55CEC25E34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29" name="Freeform 33">
              <a:extLst>
                <a:ext uri="{FF2B5EF4-FFF2-40B4-BE49-F238E27FC236}">
                  <a16:creationId xmlns:a16="http://schemas.microsoft.com/office/drawing/2014/main" xmlns="" id="{BC6F83ED-79B1-4B8A-859B-688CBBD3626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30" name="Freeform 34">
              <a:extLst>
                <a:ext uri="{FF2B5EF4-FFF2-40B4-BE49-F238E27FC236}">
                  <a16:creationId xmlns:a16="http://schemas.microsoft.com/office/drawing/2014/main" xmlns="" id="{25AF9289-F5D5-458E-9690-F41146DE0E2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31" name="Freeform 35">
              <a:extLst>
                <a:ext uri="{FF2B5EF4-FFF2-40B4-BE49-F238E27FC236}">
                  <a16:creationId xmlns:a16="http://schemas.microsoft.com/office/drawing/2014/main" xmlns="" id="{A36A93EA-AE44-4149-90F1-741509CC29E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32" name="Freeform 36">
              <a:extLst>
                <a:ext uri="{FF2B5EF4-FFF2-40B4-BE49-F238E27FC236}">
                  <a16:creationId xmlns:a16="http://schemas.microsoft.com/office/drawing/2014/main" xmlns="" id="{99944D26-7135-409D-9254-8A82B14BD36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33" name="Freeform 37">
              <a:extLst>
                <a:ext uri="{FF2B5EF4-FFF2-40B4-BE49-F238E27FC236}">
                  <a16:creationId xmlns:a16="http://schemas.microsoft.com/office/drawing/2014/main" xmlns="" id="{98086B18-EF68-4DCB-94D7-3E3928D408E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34" name="Freeform 38">
              <a:extLst>
                <a:ext uri="{FF2B5EF4-FFF2-40B4-BE49-F238E27FC236}">
                  <a16:creationId xmlns:a16="http://schemas.microsoft.com/office/drawing/2014/main" xmlns="" id="{B8EF7AB5-060E-4C7D-BB79-E2A671C52E8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nl-NL"/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72EA7E7A-2786-4974-974E-596DF241233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l-NL"/>
          </a:p>
        </p:txBody>
      </p:sp>
      <p:sp>
        <p:nvSpPr>
          <p:cNvPr id="38" name="Freeform 6">
            <a:extLst>
              <a:ext uri="{FF2B5EF4-FFF2-40B4-BE49-F238E27FC236}">
                <a16:creationId xmlns:a16="http://schemas.microsoft.com/office/drawing/2014/main" xmlns="" id="{1C84F1F1-4602-447E-9A65-91C7D6D2E5D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nl-NL"/>
          </a:p>
        </p:txBody>
      </p: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xmlns="" id="{F81819F9-8CAC-4A6C-8F06-0482027F973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3538224" y="3920858"/>
            <a:ext cx="8131550" cy="112628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800" dirty="0"/>
              <a:t>Prediction model project using UCI Data. </a:t>
            </a:r>
          </a:p>
          <a:p>
            <a:pPr>
              <a:lnSpc>
                <a:spcPct val="90000"/>
              </a:lnSpc>
            </a:pPr>
            <a:r>
              <a:rPr lang="en-US" sz="1800" b="1" dirty="0"/>
              <a:t>									</a:t>
            </a:r>
          </a:p>
          <a:p>
            <a:pPr>
              <a:lnSpc>
                <a:spcPct val="90000"/>
              </a:lnSpc>
            </a:pPr>
            <a:r>
              <a:rPr lang="en-US" sz="1800" b="1" dirty="0"/>
              <a:t>											-Saurav Anand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3062" y="1392180"/>
            <a:ext cx="8131550" cy="226278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000" b="1" dirty="0"/>
              <a:t/>
            </a:r>
            <a:br>
              <a:rPr lang="en-US" sz="5000" b="1" dirty="0"/>
            </a:br>
            <a:r>
              <a:rPr lang="en-US" sz="5000" b="1" dirty="0"/>
              <a:t> Rent price recommender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4A98CC08-AEC2-4E8F-8F52-0F5C6372DB4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285151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xmlns="" id="{5D1545E6-EB3C-4478-A661-A2CA963F12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0" y="234737"/>
            <a:ext cx="2851523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45" name="Freeform 11">
              <a:extLst>
                <a:ext uri="{FF2B5EF4-FFF2-40B4-BE49-F238E27FC236}">
                  <a16:creationId xmlns:a16="http://schemas.microsoft.com/office/drawing/2014/main" xmlns="" id="{B2E5B960-0C5D-4F77-8E9F-9F3D883D83C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46" name="Freeform 12">
              <a:extLst>
                <a:ext uri="{FF2B5EF4-FFF2-40B4-BE49-F238E27FC236}">
                  <a16:creationId xmlns:a16="http://schemas.microsoft.com/office/drawing/2014/main" xmlns="" id="{258E44FC-92AD-43A0-BB05-DB268C82D8B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47" name="Freeform 13">
              <a:extLst>
                <a:ext uri="{FF2B5EF4-FFF2-40B4-BE49-F238E27FC236}">
                  <a16:creationId xmlns:a16="http://schemas.microsoft.com/office/drawing/2014/main" xmlns="" id="{C63D3083-A56C-4199-8DE0-63C8BE9EDFE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48" name="Freeform 14">
              <a:extLst>
                <a:ext uri="{FF2B5EF4-FFF2-40B4-BE49-F238E27FC236}">
                  <a16:creationId xmlns:a16="http://schemas.microsoft.com/office/drawing/2014/main" xmlns="" id="{C7CD3581-635D-438F-A64F-68404E7AE0B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49" name="Freeform 15">
              <a:extLst>
                <a:ext uri="{FF2B5EF4-FFF2-40B4-BE49-F238E27FC236}">
                  <a16:creationId xmlns:a16="http://schemas.microsoft.com/office/drawing/2014/main" xmlns="" id="{AD6904C0-211C-41A2-BDB8-3B07C90BBB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50" name="Freeform 16">
              <a:extLst>
                <a:ext uri="{FF2B5EF4-FFF2-40B4-BE49-F238E27FC236}">
                  <a16:creationId xmlns:a16="http://schemas.microsoft.com/office/drawing/2014/main" xmlns="" id="{B0837DA6-CAF9-4E78-A39E-6358EDE2B10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51" name="Freeform 17">
              <a:extLst>
                <a:ext uri="{FF2B5EF4-FFF2-40B4-BE49-F238E27FC236}">
                  <a16:creationId xmlns:a16="http://schemas.microsoft.com/office/drawing/2014/main" xmlns="" id="{0A99DD7D-3AB3-471E-842F-8AFEA09D07E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52" name="Freeform 18">
              <a:extLst>
                <a:ext uri="{FF2B5EF4-FFF2-40B4-BE49-F238E27FC236}">
                  <a16:creationId xmlns:a16="http://schemas.microsoft.com/office/drawing/2014/main" xmlns="" id="{9C70B0D4-92FE-478F-86BD-93BA2C4DFC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53" name="Freeform 19">
              <a:extLst>
                <a:ext uri="{FF2B5EF4-FFF2-40B4-BE49-F238E27FC236}">
                  <a16:creationId xmlns:a16="http://schemas.microsoft.com/office/drawing/2014/main" xmlns="" id="{C9156BE6-11D4-4696-9E3F-C325BFAC819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54" name="Freeform 20">
              <a:extLst>
                <a:ext uri="{FF2B5EF4-FFF2-40B4-BE49-F238E27FC236}">
                  <a16:creationId xmlns:a16="http://schemas.microsoft.com/office/drawing/2014/main" xmlns="" id="{4E667226-1D20-4A9D-BBE3-AC17EA436F0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55" name="Freeform 21">
              <a:extLst>
                <a:ext uri="{FF2B5EF4-FFF2-40B4-BE49-F238E27FC236}">
                  <a16:creationId xmlns:a16="http://schemas.microsoft.com/office/drawing/2014/main" xmlns="" id="{2F87E3B6-5202-4434-9B26-42B46774F32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56" name="Freeform 22">
              <a:extLst>
                <a:ext uri="{FF2B5EF4-FFF2-40B4-BE49-F238E27FC236}">
                  <a16:creationId xmlns:a16="http://schemas.microsoft.com/office/drawing/2014/main" xmlns="" id="{AEA5E85F-F1F4-40E4-A62C-95324F67492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nl-NL"/>
            </a:p>
          </p:txBody>
        </p:sp>
      </p:grpSp>
      <p:sp>
        <p:nvSpPr>
          <p:cNvPr id="58" name="Freeform 11">
            <a:extLst>
              <a:ext uri="{FF2B5EF4-FFF2-40B4-BE49-F238E27FC236}">
                <a16:creationId xmlns:a16="http://schemas.microsoft.com/office/drawing/2014/main" xmlns="" id="{1310EFE2-B91D-47E7-B117-C2A802800A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 flipV="1">
            <a:off x="-159" y="3411452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86969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C8C9F670-D457-4F9E-BDA1-B6468C7782E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240E2333-C7BB-42CB-A674-0BE0C8ED7B2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l-NL"/>
          </a:p>
        </p:txBody>
      </p:sp>
      <p:sp>
        <p:nvSpPr>
          <p:cNvPr id="33" name="Freeform 11">
            <a:extLst>
              <a:ext uri="{FF2B5EF4-FFF2-40B4-BE49-F238E27FC236}">
                <a16:creationId xmlns:a16="http://schemas.microsoft.com/office/drawing/2014/main" xmlns="" id="{6CADF7DA-72EF-4990-9F27-D443BAF7D83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nl-NL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CA9FFD39-24DC-D140-6F5F-CBC4981F436B}"/>
              </a:ext>
            </a:extLst>
          </p:cNvPr>
          <p:cNvSpPr/>
          <p:nvPr/>
        </p:nvSpPr>
        <p:spPr>
          <a:xfrm>
            <a:off x="3024410" y="4639655"/>
            <a:ext cx="1527539" cy="61101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nl-NL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0AAC847B-ED60-FA23-4204-8FC3D7855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611" y="1432193"/>
            <a:ext cx="10815150" cy="2456761"/>
          </a:xfrm>
          <a:prstGeom prst="rect">
            <a:avLst/>
          </a:prstGeom>
        </p:spPr>
      </p:pic>
      <p:pic>
        <p:nvPicPr>
          <p:cNvPr id="19" name="Content Placeholder 3">
            <a:extLst>
              <a:ext uri="{FF2B5EF4-FFF2-40B4-BE49-F238E27FC236}">
                <a16:creationId xmlns:a16="http://schemas.microsoft.com/office/drawing/2014/main" xmlns="" id="{152DFDB5-E1DD-F0ED-0106-41187DE270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610" y="3978350"/>
            <a:ext cx="10815151" cy="2609737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xmlns="" id="{42D77AAF-D7F0-74F5-DB0D-8B63B38E2C02}"/>
              </a:ext>
            </a:extLst>
          </p:cNvPr>
          <p:cNvSpPr txBox="1">
            <a:spLocks/>
          </p:cNvSpPr>
          <p:nvPr/>
        </p:nvSpPr>
        <p:spPr>
          <a:xfrm>
            <a:off x="1794978" y="714375"/>
            <a:ext cx="9805783" cy="12598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90000"/>
              </a:lnSpc>
            </a:pPr>
            <a:r>
              <a:rPr lang="en-IN" sz="3200" dirty="0"/>
              <a:t>Univariate Analysis – numerical columns</a:t>
            </a:r>
          </a:p>
        </p:txBody>
      </p:sp>
    </p:spTree>
    <p:extLst>
      <p:ext uri="{BB962C8B-B14F-4D97-AF65-F5344CB8AC3E}">
        <p14:creationId xmlns:p14="http://schemas.microsoft.com/office/powerpoint/2010/main" val="2414020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C8C9F670-D457-4F9E-BDA1-B6468C7782E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240E2333-C7BB-42CB-A674-0BE0C8ED7B2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l-NL"/>
          </a:p>
        </p:txBody>
      </p:sp>
      <p:sp>
        <p:nvSpPr>
          <p:cNvPr id="33" name="Freeform 11">
            <a:extLst>
              <a:ext uri="{FF2B5EF4-FFF2-40B4-BE49-F238E27FC236}">
                <a16:creationId xmlns:a16="http://schemas.microsoft.com/office/drawing/2014/main" xmlns="" id="{6CADF7DA-72EF-4990-9F27-D443BAF7D83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nl-NL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CA9FFD39-24DC-D140-6F5F-CBC4981F436B}"/>
              </a:ext>
            </a:extLst>
          </p:cNvPr>
          <p:cNvSpPr/>
          <p:nvPr/>
        </p:nvSpPr>
        <p:spPr>
          <a:xfrm>
            <a:off x="3024410" y="4639655"/>
            <a:ext cx="1527539" cy="61101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nl-NL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xmlns="" id="{42D77AAF-D7F0-74F5-DB0D-8B63B38E2C02}"/>
              </a:ext>
            </a:extLst>
          </p:cNvPr>
          <p:cNvSpPr txBox="1">
            <a:spLocks/>
          </p:cNvSpPr>
          <p:nvPr/>
        </p:nvSpPr>
        <p:spPr>
          <a:xfrm>
            <a:off x="1794978" y="714375"/>
            <a:ext cx="9805783" cy="12598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90000"/>
              </a:lnSpc>
            </a:pPr>
            <a:r>
              <a:rPr lang="en-IN" sz="3200" dirty="0"/>
              <a:t>Univariate Analysis –categorical columns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4337" y="1690687"/>
            <a:ext cx="10016423" cy="4897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064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C8C9F670-D457-4F9E-BDA1-B6468C7782E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240E2333-C7BB-42CB-A674-0BE0C8ED7B2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l-NL"/>
          </a:p>
        </p:txBody>
      </p:sp>
      <p:sp>
        <p:nvSpPr>
          <p:cNvPr id="33" name="Freeform 11">
            <a:extLst>
              <a:ext uri="{FF2B5EF4-FFF2-40B4-BE49-F238E27FC236}">
                <a16:creationId xmlns:a16="http://schemas.microsoft.com/office/drawing/2014/main" xmlns="" id="{6CADF7DA-72EF-4990-9F27-D443BAF7D83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nl-NL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CA9FFD39-24DC-D140-6F5F-CBC4981F436B}"/>
              </a:ext>
            </a:extLst>
          </p:cNvPr>
          <p:cNvSpPr/>
          <p:nvPr/>
        </p:nvSpPr>
        <p:spPr>
          <a:xfrm>
            <a:off x="3024410" y="4639655"/>
            <a:ext cx="1527539" cy="61101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nl-NL"/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xmlns="" id="{12C2F62C-834A-30DC-40BD-755EC31265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315" y="1690688"/>
            <a:ext cx="9805783" cy="471011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A0E97694-D079-17A1-4295-36A389378C91}"/>
              </a:ext>
            </a:extLst>
          </p:cNvPr>
          <p:cNvSpPr txBox="1">
            <a:spLocks/>
          </p:cNvSpPr>
          <p:nvPr/>
        </p:nvSpPr>
        <p:spPr>
          <a:xfrm>
            <a:off x="1820025" y="714375"/>
            <a:ext cx="10618018" cy="12598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90000"/>
              </a:lnSpc>
            </a:pPr>
            <a:r>
              <a:rPr lang="en-IN" sz="2800" dirty="0"/>
              <a:t>Univariate Analysis –categorical columns (cont..)</a:t>
            </a:r>
          </a:p>
        </p:txBody>
      </p:sp>
    </p:spTree>
    <p:extLst>
      <p:ext uri="{BB962C8B-B14F-4D97-AF65-F5344CB8AC3E}">
        <p14:creationId xmlns:p14="http://schemas.microsoft.com/office/powerpoint/2010/main" val="2334685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C8C9F670-D457-4F9E-BDA1-B6468C7782E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240E2333-C7BB-42CB-A674-0BE0C8ED7B2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l-NL"/>
          </a:p>
        </p:txBody>
      </p:sp>
      <p:sp>
        <p:nvSpPr>
          <p:cNvPr id="33" name="Freeform 11">
            <a:extLst>
              <a:ext uri="{FF2B5EF4-FFF2-40B4-BE49-F238E27FC236}">
                <a16:creationId xmlns:a16="http://schemas.microsoft.com/office/drawing/2014/main" xmlns="" id="{6CADF7DA-72EF-4990-9F27-D443BAF7D83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nl-NL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CA9FFD39-24DC-D140-6F5F-CBC4981F436B}"/>
              </a:ext>
            </a:extLst>
          </p:cNvPr>
          <p:cNvSpPr/>
          <p:nvPr/>
        </p:nvSpPr>
        <p:spPr>
          <a:xfrm>
            <a:off x="3024410" y="4639655"/>
            <a:ext cx="1527539" cy="61101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nl-NL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xmlns="" id="{42D77AAF-D7F0-74F5-DB0D-8B63B38E2C02}"/>
              </a:ext>
            </a:extLst>
          </p:cNvPr>
          <p:cNvSpPr txBox="1">
            <a:spLocks/>
          </p:cNvSpPr>
          <p:nvPr/>
        </p:nvSpPr>
        <p:spPr>
          <a:xfrm>
            <a:off x="1794979" y="714375"/>
            <a:ext cx="10136288" cy="12598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90000"/>
              </a:lnSpc>
            </a:pPr>
            <a:r>
              <a:rPr lang="en-IN" sz="2800" dirty="0"/>
              <a:t>Univariate Analysis –categorical columns (cont..)</a:t>
            </a:r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xmlns="" id="{340C6CE2-EAFC-60B5-9CAF-9B4BF2AF18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1114" y="1344322"/>
            <a:ext cx="9135074" cy="5354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780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C8C9F670-D457-4F9E-BDA1-B6468C7782E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240E2333-C7BB-42CB-A674-0BE0C8ED7B2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l-NL"/>
          </a:p>
        </p:txBody>
      </p:sp>
      <p:sp>
        <p:nvSpPr>
          <p:cNvPr id="33" name="Freeform 11">
            <a:extLst>
              <a:ext uri="{FF2B5EF4-FFF2-40B4-BE49-F238E27FC236}">
                <a16:creationId xmlns:a16="http://schemas.microsoft.com/office/drawing/2014/main" xmlns="" id="{6CADF7DA-72EF-4990-9F27-D443BAF7D83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nl-NL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CA9FFD39-24DC-D140-6F5F-CBC4981F436B}"/>
              </a:ext>
            </a:extLst>
          </p:cNvPr>
          <p:cNvSpPr/>
          <p:nvPr/>
        </p:nvSpPr>
        <p:spPr>
          <a:xfrm>
            <a:off x="3024410" y="4639655"/>
            <a:ext cx="1527539" cy="61101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nl-NL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xmlns="" id="{42D77AAF-D7F0-74F5-DB0D-8B63B38E2C02}"/>
              </a:ext>
            </a:extLst>
          </p:cNvPr>
          <p:cNvSpPr txBox="1">
            <a:spLocks/>
          </p:cNvSpPr>
          <p:nvPr/>
        </p:nvSpPr>
        <p:spPr>
          <a:xfrm>
            <a:off x="1794979" y="714375"/>
            <a:ext cx="10136288" cy="12598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90000"/>
              </a:lnSpc>
            </a:pPr>
            <a:r>
              <a:rPr lang="en-IN" sz="2800" dirty="0"/>
              <a:t>Univariate Analysis –categorical columns (cont..)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A6D96152-5748-22DE-84CA-9E8B0E77E5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979" y="1421176"/>
            <a:ext cx="9629513" cy="51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1641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C8C9F670-D457-4F9E-BDA1-B6468C7782E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240E2333-C7BB-42CB-A674-0BE0C8ED7B2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l-NL"/>
          </a:p>
        </p:txBody>
      </p:sp>
      <p:sp>
        <p:nvSpPr>
          <p:cNvPr id="33" name="Freeform 11">
            <a:extLst>
              <a:ext uri="{FF2B5EF4-FFF2-40B4-BE49-F238E27FC236}">
                <a16:creationId xmlns:a16="http://schemas.microsoft.com/office/drawing/2014/main" xmlns="" id="{6CADF7DA-72EF-4990-9F27-D443BAF7D83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nl-NL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CA9FFD39-24DC-D140-6F5F-CBC4981F436B}"/>
              </a:ext>
            </a:extLst>
          </p:cNvPr>
          <p:cNvSpPr/>
          <p:nvPr/>
        </p:nvSpPr>
        <p:spPr>
          <a:xfrm>
            <a:off x="3024410" y="4639655"/>
            <a:ext cx="1527539" cy="61101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nl-NL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xmlns="" id="{42D77AAF-D7F0-74F5-DB0D-8B63B38E2C02}"/>
              </a:ext>
            </a:extLst>
          </p:cNvPr>
          <p:cNvSpPr txBox="1">
            <a:spLocks/>
          </p:cNvSpPr>
          <p:nvPr/>
        </p:nvSpPr>
        <p:spPr>
          <a:xfrm>
            <a:off x="1794979" y="714375"/>
            <a:ext cx="10136288" cy="12598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90000"/>
              </a:lnSpc>
            </a:pPr>
            <a:r>
              <a:rPr lang="en-IN" sz="2800" dirty="0"/>
              <a:t>Univariate Analysis –categorical columns (cont..)</a:t>
            </a:r>
          </a:p>
        </p:txBody>
      </p:sp>
      <p:pic>
        <p:nvPicPr>
          <p:cNvPr id="2" name="Content Placeholder 3">
            <a:extLst>
              <a:ext uri="{FF2B5EF4-FFF2-40B4-BE49-F238E27FC236}">
                <a16:creationId xmlns:a16="http://schemas.microsoft.com/office/drawing/2014/main" xmlns="" id="{EA64F8AC-5973-BE81-9660-EB2EA20250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0706" y="1487277"/>
            <a:ext cx="10018359" cy="470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0738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C8C9F670-D457-4F9E-BDA1-B6468C7782E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240E2333-C7BB-42CB-A674-0BE0C8ED7B2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l-NL"/>
          </a:p>
        </p:txBody>
      </p:sp>
      <p:sp>
        <p:nvSpPr>
          <p:cNvPr id="33" name="Freeform 11">
            <a:extLst>
              <a:ext uri="{FF2B5EF4-FFF2-40B4-BE49-F238E27FC236}">
                <a16:creationId xmlns:a16="http://schemas.microsoft.com/office/drawing/2014/main" xmlns="" id="{6CADF7DA-72EF-4990-9F27-D443BAF7D83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nl-NL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CA9FFD39-24DC-D140-6F5F-CBC4981F436B}"/>
              </a:ext>
            </a:extLst>
          </p:cNvPr>
          <p:cNvSpPr/>
          <p:nvPr/>
        </p:nvSpPr>
        <p:spPr>
          <a:xfrm>
            <a:off x="3024410" y="4639655"/>
            <a:ext cx="1527539" cy="61101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nl-NL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xmlns="" id="{42D77AAF-D7F0-74F5-DB0D-8B63B38E2C02}"/>
              </a:ext>
            </a:extLst>
          </p:cNvPr>
          <p:cNvSpPr txBox="1">
            <a:spLocks/>
          </p:cNvSpPr>
          <p:nvPr/>
        </p:nvSpPr>
        <p:spPr>
          <a:xfrm>
            <a:off x="1794979" y="714375"/>
            <a:ext cx="10136288" cy="12598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90000"/>
              </a:lnSpc>
            </a:pPr>
            <a:r>
              <a:rPr lang="en-IN" sz="2800" dirty="0"/>
              <a:t>Univariate Analysis –categorical columns (cont..)</a:t>
            </a:r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xmlns="" id="{6FCE89C2-BDCA-6C4E-B70F-F9679A1FCB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8970" y="1607330"/>
            <a:ext cx="9639758" cy="4947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8410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C8C9F670-D457-4F9E-BDA1-B6468C7782E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240E2333-C7BB-42CB-A674-0BE0C8ED7B2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l-NL"/>
          </a:p>
        </p:txBody>
      </p:sp>
      <p:sp>
        <p:nvSpPr>
          <p:cNvPr id="33" name="Freeform 11">
            <a:extLst>
              <a:ext uri="{FF2B5EF4-FFF2-40B4-BE49-F238E27FC236}">
                <a16:creationId xmlns:a16="http://schemas.microsoft.com/office/drawing/2014/main" xmlns="" id="{6CADF7DA-72EF-4990-9F27-D443BAF7D83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nl-NL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CA9FFD39-24DC-D140-6F5F-CBC4981F436B}"/>
              </a:ext>
            </a:extLst>
          </p:cNvPr>
          <p:cNvSpPr/>
          <p:nvPr/>
        </p:nvSpPr>
        <p:spPr>
          <a:xfrm>
            <a:off x="3024410" y="4639655"/>
            <a:ext cx="1527539" cy="61101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nl-NL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xmlns="" id="{42D77AAF-D7F0-74F5-DB0D-8B63B38E2C02}"/>
              </a:ext>
            </a:extLst>
          </p:cNvPr>
          <p:cNvSpPr txBox="1">
            <a:spLocks/>
          </p:cNvSpPr>
          <p:nvPr/>
        </p:nvSpPr>
        <p:spPr>
          <a:xfrm>
            <a:off x="1794979" y="714375"/>
            <a:ext cx="10136288" cy="12598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90000"/>
              </a:lnSpc>
            </a:pPr>
            <a:r>
              <a:rPr lang="en-IN" sz="2800" dirty="0"/>
              <a:t>Univariate Analysis –categorical columns (cont..)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0134" y="1690688"/>
            <a:ext cx="9791476" cy="4886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1148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C8C9F670-D457-4F9E-BDA1-B6468C7782E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240E2333-C7BB-42CB-A674-0BE0C8ED7B2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l-NL"/>
          </a:p>
        </p:txBody>
      </p:sp>
      <p:sp>
        <p:nvSpPr>
          <p:cNvPr id="33" name="Freeform 11">
            <a:extLst>
              <a:ext uri="{FF2B5EF4-FFF2-40B4-BE49-F238E27FC236}">
                <a16:creationId xmlns:a16="http://schemas.microsoft.com/office/drawing/2014/main" xmlns="" id="{6CADF7DA-72EF-4990-9F27-D443BAF7D83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nl-NL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CA9FFD39-24DC-D140-6F5F-CBC4981F436B}"/>
              </a:ext>
            </a:extLst>
          </p:cNvPr>
          <p:cNvSpPr/>
          <p:nvPr/>
        </p:nvSpPr>
        <p:spPr>
          <a:xfrm>
            <a:off x="3024410" y="4639655"/>
            <a:ext cx="1527539" cy="61101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nl-NL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xmlns="" id="{42D77AAF-D7F0-74F5-DB0D-8B63B38E2C02}"/>
              </a:ext>
            </a:extLst>
          </p:cNvPr>
          <p:cNvSpPr txBox="1">
            <a:spLocks/>
          </p:cNvSpPr>
          <p:nvPr/>
        </p:nvSpPr>
        <p:spPr>
          <a:xfrm>
            <a:off x="1794979" y="714375"/>
            <a:ext cx="10136288" cy="12598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90000"/>
              </a:lnSpc>
            </a:pPr>
            <a:r>
              <a:rPr lang="en-IN" sz="2800" dirty="0"/>
              <a:t>Univariate Analysis –categorical columns (cont..)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0134" y="1690688"/>
            <a:ext cx="9791476" cy="4886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0732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C8C9F670-D457-4F9E-BDA1-B6468C7782E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240E2333-C7BB-42CB-A674-0BE0C8ED7B2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l-NL"/>
          </a:p>
        </p:txBody>
      </p:sp>
      <p:sp>
        <p:nvSpPr>
          <p:cNvPr id="33" name="Freeform 11">
            <a:extLst>
              <a:ext uri="{FF2B5EF4-FFF2-40B4-BE49-F238E27FC236}">
                <a16:creationId xmlns:a16="http://schemas.microsoft.com/office/drawing/2014/main" xmlns="" id="{6CADF7DA-72EF-4990-9F27-D443BAF7D83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nl-NL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CA9FFD39-24DC-D140-6F5F-CBC4981F436B}"/>
              </a:ext>
            </a:extLst>
          </p:cNvPr>
          <p:cNvSpPr/>
          <p:nvPr/>
        </p:nvSpPr>
        <p:spPr>
          <a:xfrm>
            <a:off x="3024410" y="4639655"/>
            <a:ext cx="1527539" cy="61101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nl-NL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E51FF327-44B8-B0D6-D8B7-16C42059B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5169" y="740980"/>
            <a:ext cx="7588320" cy="125989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2800" dirty="0"/>
              <a:t>Bivariate Analysis wrt Target (cont..)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F382CA74-F201-EB5A-4A02-FC4A4384619C}"/>
              </a:ext>
            </a:extLst>
          </p:cNvPr>
          <p:cNvSpPr txBox="1">
            <a:spLocks/>
          </p:cNvSpPr>
          <p:nvPr/>
        </p:nvSpPr>
        <p:spPr>
          <a:xfrm>
            <a:off x="1799438" y="1355075"/>
            <a:ext cx="6705584" cy="3759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Higher the no of bathrooms , higher the price.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Overall price of no of bathrooms 7.5 &gt; 8 &gt;9 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A45F97CE-D121-5461-701E-09AF718E9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338" y="2374993"/>
            <a:ext cx="9948366" cy="3868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547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C2ED0803-0133-49C2-9858-E132FF173A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4897" y="624110"/>
            <a:ext cx="9712998" cy="1280890"/>
          </a:xfrm>
        </p:spPr>
        <p:txBody>
          <a:bodyPr>
            <a:normAutofit/>
          </a:bodyPr>
          <a:lstStyle/>
          <a:p>
            <a:r>
              <a:rPr lang="en-IN" dirty="0"/>
              <a:t>Business Goals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C379F6D6-AB42-424F-9B81-E57F502B6AA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l-NL"/>
          </a:p>
        </p:txBody>
      </p:sp>
      <p:sp>
        <p:nvSpPr>
          <p:cNvPr id="36" name="Freeform 11">
            <a:extLst>
              <a:ext uri="{FF2B5EF4-FFF2-40B4-BE49-F238E27FC236}">
                <a16:creationId xmlns:a16="http://schemas.microsoft.com/office/drawing/2014/main" xmlns="" id="{5BAFE5D0-C0A7-4C07-B852-6F0A7CF2ADB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nl-NL"/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xmlns="" id="{DEBEE31C-352F-FF6F-C68A-0C8775A57C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4082126"/>
              </p:ext>
            </p:extLst>
          </p:nvPr>
        </p:nvGraphicFramePr>
        <p:xfrm>
          <a:off x="1794897" y="2222983"/>
          <a:ext cx="8987404" cy="36539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987258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C8C9F670-D457-4F9E-BDA1-B6468C7782E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240E2333-C7BB-42CB-A674-0BE0C8ED7B2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l-NL"/>
          </a:p>
        </p:txBody>
      </p:sp>
      <p:sp>
        <p:nvSpPr>
          <p:cNvPr id="33" name="Freeform 11">
            <a:extLst>
              <a:ext uri="{FF2B5EF4-FFF2-40B4-BE49-F238E27FC236}">
                <a16:creationId xmlns:a16="http://schemas.microsoft.com/office/drawing/2014/main" xmlns="" id="{6CADF7DA-72EF-4990-9F27-D443BAF7D83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nl-NL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CA9FFD39-24DC-D140-6F5F-CBC4981F436B}"/>
              </a:ext>
            </a:extLst>
          </p:cNvPr>
          <p:cNvSpPr/>
          <p:nvPr/>
        </p:nvSpPr>
        <p:spPr>
          <a:xfrm>
            <a:off x="3024410" y="4639655"/>
            <a:ext cx="1527539" cy="61101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nl-NL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E51FF327-44B8-B0D6-D8B7-16C42059B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5169" y="740980"/>
            <a:ext cx="7588320" cy="125989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2800" dirty="0"/>
              <a:t>Bivariate Analysis wrt Target (cont..)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F382CA74-F201-EB5A-4A02-FC4A4384619C}"/>
              </a:ext>
            </a:extLst>
          </p:cNvPr>
          <p:cNvSpPr txBox="1">
            <a:spLocks/>
          </p:cNvSpPr>
          <p:nvPr/>
        </p:nvSpPr>
        <p:spPr>
          <a:xfrm>
            <a:off x="1799437" y="1355075"/>
            <a:ext cx="8517393" cy="3759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Overall price of 7-bedroom house is highest.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Price of house with 6 bedroom is more than 8- and 9-bedroom house.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DC7920FE-D0F0-0FEE-40F5-45B79C0AD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169" y="2291509"/>
            <a:ext cx="9923896" cy="4098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5987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C8C9F670-D457-4F9E-BDA1-B6468C7782E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240E2333-C7BB-42CB-A674-0BE0C8ED7B2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l-NL"/>
          </a:p>
        </p:txBody>
      </p:sp>
      <p:sp>
        <p:nvSpPr>
          <p:cNvPr id="33" name="Freeform 11">
            <a:extLst>
              <a:ext uri="{FF2B5EF4-FFF2-40B4-BE49-F238E27FC236}">
                <a16:creationId xmlns:a16="http://schemas.microsoft.com/office/drawing/2014/main" xmlns="" id="{6CADF7DA-72EF-4990-9F27-D443BAF7D83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nl-NL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CA9FFD39-24DC-D140-6F5F-CBC4981F436B}"/>
              </a:ext>
            </a:extLst>
          </p:cNvPr>
          <p:cNvSpPr/>
          <p:nvPr/>
        </p:nvSpPr>
        <p:spPr>
          <a:xfrm>
            <a:off x="3024410" y="4639655"/>
            <a:ext cx="1527539" cy="61101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nl-NL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E51FF327-44B8-B0D6-D8B7-16C42059B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5169" y="740980"/>
            <a:ext cx="7588320" cy="125989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2800" dirty="0"/>
              <a:t>Bivariate Analysis wrt Target (cont..)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F382CA74-F201-EB5A-4A02-FC4A4384619C}"/>
              </a:ext>
            </a:extLst>
          </p:cNvPr>
          <p:cNvSpPr txBox="1">
            <a:spLocks/>
          </p:cNvSpPr>
          <p:nvPr/>
        </p:nvSpPr>
        <p:spPr>
          <a:xfrm>
            <a:off x="1799437" y="1355075"/>
            <a:ext cx="8517393" cy="3759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There are more houses with no photos with overall high price.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46C9CBC8-F0F0-C508-411F-6CEF6622A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437" y="2157512"/>
            <a:ext cx="9768273" cy="3570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2749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C8C9F670-D457-4F9E-BDA1-B6468C7782E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240E2333-C7BB-42CB-A674-0BE0C8ED7B2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l-NL"/>
          </a:p>
        </p:txBody>
      </p:sp>
      <p:sp>
        <p:nvSpPr>
          <p:cNvPr id="33" name="Freeform 11">
            <a:extLst>
              <a:ext uri="{FF2B5EF4-FFF2-40B4-BE49-F238E27FC236}">
                <a16:creationId xmlns:a16="http://schemas.microsoft.com/office/drawing/2014/main" xmlns="" id="{6CADF7DA-72EF-4990-9F27-D443BAF7D83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nl-NL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CA9FFD39-24DC-D140-6F5F-CBC4981F436B}"/>
              </a:ext>
            </a:extLst>
          </p:cNvPr>
          <p:cNvSpPr/>
          <p:nvPr/>
        </p:nvSpPr>
        <p:spPr>
          <a:xfrm>
            <a:off x="3024410" y="4639655"/>
            <a:ext cx="1527539" cy="61101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nl-NL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E51FF327-44B8-B0D6-D8B7-16C42059B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5169" y="740980"/>
            <a:ext cx="7588320" cy="125989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2800" dirty="0"/>
              <a:t>Bivariate Analysis wrt Target (cont..)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F382CA74-F201-EB5A-4A02-FC4A4384619C}"/>
              </a:ext>
            </a:extLst>
          </p:cNvPr>
          <p:cNvSpPr txBox="1">
            <a:spLocks/>
          </p:cNvSpPr>
          <p:nvPr/>
        </p:nvSpPr>
        <p:spPr>
          <a:xfrm>
            <a:off x="1799437" y="1355075"/>
            <a:ext cx="8517393" cy="3759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More Apartments with Dogs have more overall higher price.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6B1CA558-C6E3-E3D5-8C0F-D5A8CD738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614" y="2202820"/>
            <a:ext cx="9915181" cy="391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6928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C8C9F670-D457-4F9E-BDA1-B6468C7782E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240E2333-C7BB-42CB-A674-0BE0C8ED7B2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l-NL"/>
          </a:p>
        </p:txBody>
      </p:sp>
      <p:sp>
        <p:nvSpPr>
          <p:cNvPr id="33" name="Freeform 11">
            <a:extLst>
              <a:ext uri="{FF2B5EF4-FFF2-40B4-BE49-F238E27FC236}">
                <a16:creationId xmlns:a16="http://schemas.microsoft.com/office/drawing/2014/main" xmlns="" id="{6CADF7DA-72EF-4990-9F27-D443BAF7D83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nl-NL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CA9FFD39-24DC-D140-6F5F-CBC4981F436B}"/>
              </a:ext>
            </a:extLst>
          </p:cNvPr>
          <p:cNvSpPr/>
          <p:nvPr/>
        </p:nvSpPr>
        <p:spPr>
          <a:xfrm>
            <a:off x="3024410" y="4639655"/>
            <a:ext cx="1527539" cy="61101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nl-NL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F382CA74-F201-EB5A-4A02-FC4A4384619C}"/>
              </a:ext>
            </a:extLst>
          </p:cNvPr>
          <p:cNvSpPr txBox="1">
            <a:spLocks/>
          </p:cNvSpPr>
          <p:nvPr/>
        </p:nvSpPr>
        <p:spPr>
          <a:xfrm>
            <a:off x="1865539" y="1443211"/>
            <a:ext cx="8517393" cy="3759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More Apartments location are within the specific region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A9C2F5D6-C631-2897-FDD4-D4B632EF2599}"/>
              </a:ext>
            </a:extLst>
          </p:cNvPr>
          <p:cNvSpPr txBox="1">
            <a:spLocks/>
          </p:cNvSpPr>
          <p:nvPr/>
        </p:nvSpPr>
        <p:spPr>
          <a:xfrm>
            <a:off x="1874991" y="696026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dirty="0"/>
              <a:t>Location of Rental Apartments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3604FDE4-6CE5-C088-135F-F57DA0A81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206" y="2159088"/>
            <a:ext cx="10611977" cy="3790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2561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C8C9F670-D457-4F9E-BDA1-B6468C7782E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240E2333-C7BB-42CB-A674-0BE0C8ED7B2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l-NL"/>
          </a:p>
        </p:txBody>
      </p:sp>
      <p:sp>
        <p:nvSpPr>
          <p:cNvPr id="33" name="Freeform 11">
            <a:extLst>
              <a:ext uri="{FF2B5EF4-FFF2-40B4-BE49-F238E27FC236}">
                <a16:creationId xmlns:a16="http://schemas.microsoft.com/office/drawing/2014/main" xmlns="" id="{6CADF7DA-72EF-4990-9F27-D443BAF7D83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nl-NL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CA9FFD39-24DC-D140-6F5F-CBC4981F436B}"/>
              </a:ext>
            </a:extLst>
          </p:cNvPr>
          <p:cNvSpPr/>
          <p:nvPr/>
        </p:nvSpPr>
        <p:spPr>
          <a:xfrm>
            <a:off x="3024410" y="4639655"/>
            <a:ext cx="1527539" cy="61101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nl-N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DCCCFD-7538-1463-0AF4-D7AD78D9D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5539" y="591725"/>
            <a:ext cx="6853263" cy="1259894"/>
          </a:xfrm>
        </p:spPr>
        <p:txBody>
          <a:bodyPr>
            <a:normAutofit/>
          </a:bodyPr>
          <a:lstStyle/>
          <a:p>
            <a:r>
              <a:rPr lang="en-IN" dirty="0"/>
              <a:t>Multivariate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9379242-5F66-40A7-439F-43FD1D4D6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836" y="2051289"/>
            <a:ext cx="6115132" cy="375925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1700" dirty="0"/>
              <a:t>7-bedrooms apartment has no photos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700" dirty="0"/>
              <a:t>9-bedrooms apartment has photos.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700" dirty="0"/>
              <a:t> 5-bedrooms apartment with no photos </a:t>
            </a:r>
          </a:p>
          <a:p>
            <a:pPr marL="0" indent="0">
              <a:buNone/>
            </a:pPr>
            <a:r>
              <a:rPr lang="en-IN" sz="1700" dirty="0"/>
              <a:t>	have more Overall price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700" dirty="0"/>
              <a:t>Apartment with higher number of </a:t>
            </a:r>
          </a:p>
          <a:p>
            <a:pPr marL="0" indent="0">
              <a:buNone/>
            </a:pPr>
            <a:r>
              <a:rPr lang="en-IN" sz="1700" dirty="0"/>
              <a:t>	bedrooms with photo and thumbnail 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1700" dirty="0"/>
          </a:p>
          <a:p>
            <a:pPr>
              <a:buFont typeface="Wingdings" panose="05000000000000000000" pitchFamily="2" charset="2"/>
              <a:buChar char="Ø"/>
            </a:pPr>
            <a:endParaRPr lang="en-IN" sz="1700" dirty="0"/>
          </a:p>
          <a:p>
            <a:pPr>
              <a:buFont typeface="Wingdings" panose="05000000000000000000" pitchFamily="2" charset="2"/>
              <a:buChar char="Ø"/>
            </a:pPr>
            <a:endParaRPr lang="en-IN" sz="17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F95F571-06F6-2CDB-98FB-5502B9AAA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2630" y="1378407"/>
            <a:ext cx="7315199" cy="5076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6545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C8C9F670-D457-4F9E-BDA1-B6468C7782E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240E2333-C7BB-42CB-A674-0BE0C8ED7B2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l-NL"/>
          </a:p>
        </p:txBody>
      </p:sp>
      <p:sp>
        <p:nvSpPr>
          <p:cNvPr id="33" name="Freeform 11">
            <a:extLst>
              <a:ext uri="{FF2B5EF4-FFF2-40B4-BE49-F238E27FC236}">
                <a16:creationId xmlns:a16="http://schemas.microsoft.com/office/drawing/2014/main" xmlns="" id="{6CADF7DA-72EF-4990-9F27-D443BAF7D83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nl-NL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CA9FFD39-24DC-D140-6F5F-CBC4981F436B}"/>
              </a:ext>
            </a:extLst>
          </p:cNvPr>
          <p:cNvSpPr/>
          <p:nvPr/>
        </p:nvSpPr>
        <p:spPr>
          <a:xfrm>
            <a:off x="1492432" y="2546704"/>
            <a:ext cx="1527539" cy="61101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nl-N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DCCCFD-7538-1463-0AF4-D7AD78D9D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5539" y="591725"/>
            <a:ext cx="9165318" cy="1259894"/>
          </a:xfrm>
        </p:spPr>
        <p:txBody>
          <a:bodyPr>
            <a:normAutofit/>
          </a:bodyPr>
          <a:lstStyle/>
          <a:p>
            <a:r>
              <a:rPr lang="en-IN" dirty="0"/>
              <a:t>Multivariate Analysis (cont..)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F95F571-06F6-2CDB-98FB-5502B9AAA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3200" y="1378407"/>
            <a:ext cx="6734629" cy="5076111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D11CC18D-3973-AF15-2D43-1696EA275B55}"/>
              </a:ext>
            </a:extLst>
          </p:cNvPr>
          <p:cNvSpPr txBox="1">
            <a:spLocks/>
          </p:cNvSpPr>
          <p:nvPr/>
        </p:nvSpPr>
        <p:spPr>
          <a:xfrm>
            <a:off x="535440" y="1936047"/>
            <a:ext cx="8915400" cy="2273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IN" sz="1600" dirty="0"/>
              <a:t>Apartments with &gt;  7.5 bathrooms </a:t>
            </a:r>
          </a:p>
          <a:p>
            <a:pPr marL="0" indent="0">
              <a:buNone/>
            </a:pPr>
            <a:r>
              <a:rPr lang="en-IN" sz="1600" dirty="0"/>
              <a:t>	along with 5.5 doesn’t allow pets(Unknown).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dirty="0"/>
              <a:t>Apartments with bathrooms &lt;= 4 allow</a:t>
            </a:r>
          </a:p>
          <a:p>
            <a:pPr marL="0" indent="0">
              <a:buNone/>
            </a:pPr>
            <a:r>
              <a:rPr lang="en-IN" sz="1600" dirty="0"/>
              <a:t>	all types of pet conditions.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2281972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C8C9F670-D457-4F9E-BDA1-B6468C7782E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240E2333-C7BB-42CB-A674-0BE0C8ED7B2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l-NL"/>
          </a:p>
        </p:txBody>
      </p:sp>
      <p:sp>
        <p:nvSpPr>
          <p:cNvPr id="33" name="Freeform 11">
            <a:extLst>
              <a:ext uri="{FF2B5EF4-FFF2-40B4-BE49-F238E27FC236}">
                <a16:creationId xmlns:a16="http://schemas.microsoft.com/office/drawing/2014/main" xmlns="" id="{6CADF7DA-72EF-4990-9F27-D443BAF7D83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nl-NL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CA9FFD39-24DC-D140-6F5F-CBC4981F436B}"/>
              </a:ext>
            </a:extLst>
          </p:cNvPr>
          <p:cNvSpPr/>
          <p:nvPr/>
        </p:nvSpPr>
        <p:spPr>
          <a:xfrm>
            <a:off x="1492432" y="2546704"/>
            <a:ext cx="1527539" cy="61101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nl-N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DCCCFD-7538-1463-0AF4-D7AD78D9D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5539" y="591725"/>
            <a:ext cx="9165318" cy="1259894"/>
          </a:xfrm>
        </p:spPr>
        <p:txBody>
          <a:bodyPr>
            <a:normAutofit/>
          </a:bodyPr>
          <a:lstStyle/>
          <a:p>
            <a:r>
              <a:rPr lang="en-IN" dirty="0"/>
              <a:t>Multivariate Analysis (cont..)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F95F571-06F6-2CDB-98FB-5502B9AAA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3200" y="1378407"/>
            <a:ext cx="6734629" cy="507611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A1BC10C-5164-E805-AE69-2ED731DA4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081" y="1701971"/>
            <a:ext cx="4485290" cy="377762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9-bedroom apartment has only thumbnail.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8-bedroom apartment has either photos or Thumbnail.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40362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C8C9F670-D457-4F9E-BDA1-B6468C7782E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240E2333-C7BB-42CB-A674-0BE0C8ED7B2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l-NL"/>
          </a:p>
        </p:txBody>
      </p:sp>
      <p:sp>
        <p:nvSpPr>
          <p:cNvPr id="33" name="Freeform 11">
            <a:extLst>
              <a:ext uri="{FF2B5EF4-FFF2-40B4-BE49-F238E27FC236}">
                <a16:creationId xmlns:a16="http://schemas.microsoft.com/office/drawing/2014/main" xmlns="" id="{6CADF7DA-72EF-4990-9F27-D443BAF7D83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nl-NL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CA9FFD39-24DC-D140-6F5F-CBC4981F436B}"/>
              </a:ext>
            </a:extLst>
          </p:cNvPr>
          <p:cNvSpPr/>
          <p:nvPr/>
        </p:nvSpPr>
        <p:spPr>
          <a:xfrm>
            <a:off x="1492432" y="2546704"/>
            <a:ext cx="1527539" cy="61101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nl-N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DCCCFD-7538-1463-0AF4-D7AD78D9D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5539" y="591725"/>
            <a:ext cx="9165318" cy="1259894"/>
          </a:xfrm>
        </p:spPr>
        <p:txBody>
          <a:bodyPr>
            <a:normAutofit/>
          </a:bodyPr>
          <a:lstStyle/>
          <a:p>
            <a:r>
              <a:rPr lang="en-IN" dirty="0"/>
              <a:t>Multivariate Analysis (cont..)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6D54F8D3-3F37-E8E2-09A8-20F1F550D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395" y="1540189"/>
            <a:ext cx="4404633" cy="3777622"/>
          </a:xfrm>
        </p:spPr>
        <p:txBody>
          <a:bodyPr/>
          <a:lstStyle/>
          <a:p>
            <a:r>
              <a:rPr lang="en-IN" dirty="0"/>
              <a:t>Apartments with 8 or 9 bedrooms doesn’t allow Pets.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7238" y="1364343"/>
            <a:ext cx="7339619" cy="5283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179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C8C9F670-D457-4F9E-BDA1-B6468C7782E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240E2333-C7BB-42CB-A674-0BE0C8ED7B2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l-NL"/>
          </a:p>
        </p:txBody>
      </p:sp>
      <p:sp>
        <p:nvSpPr>
          <p:cNvPr id="33" name="Freeform 11">
            <a:extLst>
              <a:ext uri="{FF2B5EF4-FFF2-40B4-BE49-F238E27FC236}">
                <a16:creationId xmlns:a16="http://schemas.microsoft.com/office/drawing/2014/main" xmlns="" id="{6CADF7DA-72EF-4990-9F27-D443BAF7D83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nl-NL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CA9FFD39-24DC-D140-6F5F-CBC4981F436B}"/>
              </a:ext>
            </a:extLst>
          </p:cNvPr>
          <p:cNvSpPr/>
          <p:nvPr/>
        </p:nvSpPr>
        <p:spPr>
          <a:xfrm>
            <a:off x="1492432" y="2546704"/>
            <a:ext cx="1527539" cy="61101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nl-N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DCCCFD-7538-1463-0AF4-D7AD78D9D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5539" y="591725"/>
            <a:ext cx="9165318" cy="1259894"/>
          </a:xfrm>
        </p:spPr>
        <p:txBody>
          <a:bodyPr>
            <a:normAutofit/>
          </a:bodyPr>
          <a:lstStyle/>
          <a:p>
            <a:r>
              <a:rPr lang="en-IN" dirty="0"/>
              <a:t>Multivariate Analysis (cont..)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6D54F8D3-3F37-E8E2-09A8-20F1F550D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395" y="1540189"/>
            <a:ext cx="4404633" cy="3777622"/>
          </a:xfrm>
        </p:spPr>
        <p:txBody>
          <a:bodyPr/>
          <a:lstStyle/>
          <a:p>
            <a:r>
              <a:rPr lang="en-IN" dirty="0"/>
              <a:t>Apartments with 8 or 9 bedrooms doesn’t allow Pets.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7238" y="1364343"/>
            <a:ext cx="7339619" cy="5283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9204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C8C9F670-D457-4F9E-BDA1-B6468C7782E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240E2333-C7BB-42CB-A674-0BE0C8ED7B2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l-NL"/>
          </a:p>
        </p:txBody>
      </p:sp>
      <p:sp>
        <p:nvSpPr>
          <p:cNvPr id="33" name="Freeform 11">
            <a:extLst>
              <a:ext uri="{FF2B5EF4-FFF2-40B4-BE49-F238E27FC236}">
                <a16:creationId xmlns:a16="http://schemas.microsoft.com/office/drawing/2014/main" xmlns="" id="{6CADF7DA-72EF-4990-9F27-D443BAF7D83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nl-NL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CA9FFD39-24DC-D140-6F5F-CBC4981F436B}"/>
              </a:ext>
            </a:extLst>
          </p:cNvPr>
          <p:cNvSpPr/>
          <p:nvPr/>
        </p:nvSpPr>
        <p:spPr>
          <a:xfrm>
            <a:off x="1492432" y="2546704"/>
            <a:ext cx="1527539" cy="61101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nl-NL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6F0635C6-2A63-3897-4A6E-5F8D737B0DED}"/>
              </a:ext>
            </a:extLst>
          </p:cNvPr>
          <p:cNvSpPr txBox="1">
            <a:spLocks/>
          </p:cNvSpPr>
          <p:nvPr/>
        </p:nvSpPr>
        <p:spPr>
          <a:xfrm>
            <a:off x="1277257" y="2286000"/>
            <a:ext cx="10379755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There are no numerical columns with constant features.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There are few categorical columns with constant features.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Categorical columns with constant or quasi constant values are dropped.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Categorical column currency contains 100 % same value.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Categorical columns like category, fee and </a:t>
            </a:r>
            <a:r>
              <a:rPr lang="en-IN" dirty="0" err="1"/>
              <a:t>price_type</a:t>
            </a:r>
            <a:r>
              <a:rPr lang="en-IN" dirty="0"/>
              <a:t> have 99 % of same value in the data. 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xmlns="" id="{C1A30FDE-5D78-7B4D-C528-43EBD3291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7858" y="73930"/>
            <a:ext cx="9400811" cy="1280890"/>
          </a:xfrm>
        </p:spPr>
        <p:txBody>
          <a:bodyPr>
            <a:normAutofit fontScale="90000"/>
          </a:bodyPr>
          <a:lstStyle/>
          <a:p>
            <a:r>
              <a:rPr lang="en-IN" dirty="0">
                <a:cs typeface="Times New Roman" panose="02020603050405020304" pitchFamily="18" charset="0"/>
              </a:rPr>
              <a:t/>
            </a:r>
            <a:br>
              <a:rPr lang="en-IN" dirty="0">
                <a:cs typeface="Times New Roman" panose="02020603050405020304" pitchFamily="18" charset="0"/>
              </a:rPr>
            </a:br>
            <a:r>
              <a:rPr lang="en-IN" dirty="0">
                <a:cs typeface="Times New Roman" panose="02020603050405020304" pitchFamily="18" charset="0"/>
              </a:rPr>
              <a:t>Variance Threshold technique to remove constant features 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3528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xmlns="" id="{C8C9F670-D457-4F9E-BDA1-B6468C7782E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4897" y="624110"/>
            <a:ext cx="9712998" cy="1280890"/>
          </a:xfrm>
        </p:spPr>
        <p:txBody>
          <a:bodyPr>
            <a:normAutofit/>
          </a:bodyPr>
          <a:lstStyle/>
          <a:p>
            <a:r>
              <a:rPr lang="en-IN" dirty="0"/>
              <a:t>Dataset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240E2333-C7BB-42CB-A674-0BE0C8ED7B2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l-NL"/>
          </a:p>
        </p:txBody>
      </p:sp>
      <p:sp>
        <p:nvSpPr>
          <p:cNvPr id="33" name="Freeform 11">
            <a:extLst>
              <a:ext uri="{FF2B5EF4-FFF2-40B4-BE49-F238E27FC236}">
                <a16:creationId xmlns:a16="http://schemas.microsoft.com/office/drawing/2014/main" xmlns="" id="{6CADF7DA-72EF-4990-9F27-D443BAF7D83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nl-NL"/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xmlns="" id="{920EBDDB-C465-0A9F-6A0F-519631E111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3875636"/>
              </p:ext>
            </p:extLst>
          </p:nvPr>
        </p:nvGraphicFramePr>
        <p:xfrm>
          <a:off x="1794897" y="2222983"/>
          <a:ext cx="8987404" cy="36539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54893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C8C9F670-D457-4F9E-BDA1-B6468C7782E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240E2333-C7BB-42CB-A674-0BE0C8ED7B2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l-NL"/>
          </a:p>
        </p:txBody>
      </p:sp>
      <p:sp>
        <p:nvSpPr>
          <p:cNvPr id="33" name="Freeform 11">
            <a:extLst>
              <a:ext uri="{FF2B5EF4-FFF2-40B4-BE49-F238E27FC236}">
                <a16:creationId xmlns:a16="http://schemas.microsoft.com/office/drawing/2014/main" xmlns="" id="{6CADF7DA-72EF-4990-9F27-D443BAF7D83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nl-NL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CA9FFD39-24DC-D140-6F5F-CBC4981F436B}"/>
              </a:ext>
            </a:extLst>
          </p:cNvPr>
          <p:cNvSpPr/>
          <p:nvPr/>
        </p:nvSpPr>
        <p:spPr>
          <a:xfrm>
            <a:off x="1492432" y="2546704"/>
            <a:ext cx="1527539" cy="61101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nl-NL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xmlns="" id="{C1A30FDE-5D78-7B4D-C528-43EBD3291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2030" y="581227"/>
            <a:ext cx="9400811" cy="1280890"/>
          </a:xfrm>
        </p:spPr>
        <p:txBody>
          <a:bodyPr>
            <a:normAutofit/>
          </a:bodyPr>
          <a:lstStyle/>
          <a:p>
            <a:r>
              <a:rPr lang="en-IN" dirty="0"/>
              <a:t>Checking for Duplicate columns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3D11CDD-6E68-FD97-D085-74A687C8DD17}"/>
              </a:ext>
            </a:extLst>
          </p:cNvPr>
          <p:cNvSpPr txBox="1"/>
          <p:nvPr/>
        </p:nvSpPr>
        <p:spPr>
          <a:xfrm>
            <a:off x="2082030" y="1520014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dirty="0"/>
              <a:t>There are no duplicate columns in the datasets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80A8D12-68A8-EB81-BE77-C6DEC4464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338" y="2155724"/>
            <a:ext cx="10389947" cy="4230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6558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C8C9F670-D457-4F9E-BDA1-B6468C7782E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240E2333-C7BB-42CB-A674-0BE0C8ED7B2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l-NL"/>
          </a:p>
        </p:txBody>
      </p:sp>
      <p:sp>
        <p:nvSpPr>
          <p:cNvPr id="33" name="Freeform 11">
            <a:extLst>
              <a:ext uri="{FF2B5EF4-FFF2-40B4-BE49-F238E27FC236}">
                <a16:creationId xmlns:a16="http://schemas.microsoft.com/office/drawing/2014/main" xmlns="" id="{6CADF7DA-72EF-4990-9F27-D443BAF7D83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nl-NL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CA9FFD39-24DC-D140-6F5F-CBC4981F436B}"/>
              </a:ext>
            </a:extLst>
          </p:cNvPr>
          <p:cNvSpPr/>
          <p:nvPr/>
        </p:nvSpPr>
        <p:spPr>
          <a:xfrm>
            <a:off x="1492432" y="2546704"/>
            <a:ext cx="1527539" cy="61101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nl-NL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xmlns="" id="{C1A30FDE-5D78-7B4D-C528-43EBD3291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2030" y="581227"/>
            <a:ext cx="9400811" cy="1280890"/>
          </a:xfrm>
        </p:spPr>
        <p:txBody>
          <a:bodyPr>
            <a:normAutofit/>
          </a:bodyPr>
          <a:lstStyle/>
          <a:p>
            <a:r>
              <a:rPr lang="en-IN" dirty="0"/>
              <a:t>Removing the Features with High Cardinality 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xmlns="" id="{BE36E0BF-0593-88D9-9945-B987EB6EC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8250" y="2125362"/>
            <a:ext cx="7506084" cy="37858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This is done because of the following reasons :-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Reducing the dimensionality of data.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Avoid excessive use of memory.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Better interpretation of data due to reduce feature space.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Columns with greater than 20 unique values are selected during experiment. They are ['amenities', 'address', '</a:t>
            </a:r>
            <a:r>
              <a:rPr lang="en-US" dirty="0" err="1"/>
              <a:t>cityname</a:t>
            </a:r>
            <a:r>
              <a:rPr lang="en-US" dirty="0"/>
              <a:t>', 'state', 'source']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They are removed accordingly. </a:t>
            </a:r>
          </a:p>
        </p:txBody>
      </p:sp>
      <p:pic>
        <p:nvPicPr>
          <p:cNvPr id="5" name="Graphic 4" descr="Disk">
            <a:extLst>
              <a:ext uri="{FF2B5EF4-FFF2-40B4-BE49-F238E27FC236}">
                <a16:creationId xmlns:a16="http://schemas.microsoft.com/office/drawing/2014/main" xmlns="" id="{DF9C4956-9876-5409-3487-12BBC995A8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737600" y="2561914"/>
            <a:ext cx="2767011" cy="257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3168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C8C9F670-D457-4F9E-BDA1-B6468C7782E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240E2333-C7BB-42CB-A674-0BE0C8ED7B2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l-NL"/>
          </a:p>
        </p:txBody>
      </p:sp>
      <p:sp>
        <p:nvSpPr>
          <p:cNvPr id="33" name="Freeform 11">
            <a:extLst>
              <a:ext uri="{FF2B5EF4-FFF2-40B4-BE49-F238E27FC236}">
                <a16:creationId xmlns:a16="http://schemas.microsoft.com/office/drawing/2014/main" xmlns="" id="{6CADF7DA-72EF-4990-9F27-D443BAF7D83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nl-NL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CA9FFD39-24DC-D140-6F5F-CBC4981F436B}"/>
              </a:ext>
            </a:extLst>
          </p:cNvPr>
          <p:cNvSpPr/>
          <p:nvPr/>
        </p:nvSpPr>
        <p:spPr>
          <a:xfrm>
            <a:off x="1492432" y="2546704"/>
            <a:ext cx="1527539" cy="61101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nl-NL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xmlns="" id="{C1A30FDE-5D78-7B4D-C528-43EBD3291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2030" y="581227"/>
            <a:ext cx="9400811" cy="1280890"/>
          </a:xfrm>
        </p:spPr>
        <p:txBody>
          <a:bodyPr>
            <a:normAutofit/>
          </a:bodyPr>
          <a:lstStyle/>
          <a:p>
            <a:r>
              <a:rPr lang="en-IN" dirty="0"/>
              <a:t>Feature Relationships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394ECCA3-2E7F-B34E-0857-EF20C46D7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2432" y="1343508"/>
            <a:ext cx="10454866" cy="375925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Bathrooms and Bedrooms column have higher correlation wrt to price with 0.32 and 0.23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Price and price type column has 99.9 % similar data, so price type was dropped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EFAFD24C-BB14-7052-4AB1-979CB3428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432" y="2263234"/>
            <a:ext cx="10454866" cy="4594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1370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C8C9F670-D457-4F9E-BDA1-B6468C7782E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240E2333-C7BB-42CB-A674-0BE0C8ED7B2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l-NL"/>
          </a:p>
        </p:txBody>
      </p:sp>
      <p:sp>
        <p:nvSpPr>
          <p:cNvPr id="33" name="Freeform 11">
            <a:extLst>
              <a:ext uri="{FF2B5EF4-FFF2-40B4-BE49-F238E27FC236}">
                <a16:creationId xmlns:a16="http://schemas.microsoft.com/office/drawing/2014/main" xmlns="" id="{6CADF7DA-72EF-4990-9F27-D443BAF7D83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nl-NL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CA9FFD39-24DC-D140-6F5F-CBC4981F436B}"/>
              </a:ext>
            </a:extLst>
          </p:cNvPr>
          <p:cNvSpPr/>
          <p:nvPr/>
        </p:nvSpPr>
        <p:spPr>
          <a:xfrm>
            <a:off x="1492432" y="2546704"/>
            <a:ext cx="1527539" cy="61101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nl-NL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xmlns="" id="{C1A30FDE-5D78-7B4D-C528-43EBD3291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1745" y="581227"/>
            <a:ext cx="10226084" cy="1280890"/>
          </a:xfrm>
        </p:spPr>
        <p:txBody>
          <a:bodyPr>
            <a:normAutofit/>
          </a:bodyPr>
          <a:lstStyle/>
          <a:p>
            <a:r>
              <a:rPr lang="en-IN" sz="3200" dirty="0"/>
              <a:t>Converting categorical features to numerical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4C4FFE02-6696-F078-2EE1-4B899240A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7573" y="1707787"/>
            <a:ext cx="10283029" cy="377762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This is important as ML algos only understand the data which is numerical in nature.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err="1"/>
              <a:t>get_dummies</a:t>
            </a:r>
            <a:r>
              <a:rPr lang="en-IN" dirty="0"/>
              <a:t> method is used for this</a:t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E3235BB-517D-6413-01EF-8829DE65C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631" y="2910233"/>
            <a:ext cx="10109971" cy="3145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1340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C8C9F670-D457-4F9E-BDA1-B6468C7782E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240E2333-C7BB-42CB-A674-0BE0C8ED7B2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l-NL"/>
          </a:p>
        </p:txBody>
      </p:sp>
      <p:sp>
        <p:nvSpPr>
          <p:cNvPr id="33" name="Freeform 11">
            <a:extLst>
              <a:ext uri="{FF2B5EF4-FFF2-40B4-BE49-F238E27FC236}">
                <a16:creationId xmlns:a16="http://schemas.microsoft.com/office/drawing/2014/main" xmlns="" id="{6CADF7DA-72EF-4990-9F27-D443BAF7D83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nl-NL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CA9FFD39-24DC-D140-6F5F-CBC4981F436B}"/>
              </a:ext>
            </a:extLst>
          </p:cNvPr>
          <p:cNvSpPr/>
          <p:nvPr/>
        </p:nvSpPr>
        <p:spPr>
          <a:xfrm>
            <a:off x="1492432" y="2546704"/>
            <a:ext cx="1527539" cy="61101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nl-NL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CD6A6785-0751-071E-251C-2F0092A05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3480" y="714375"/>
            <a:ext cx="6953577" cy="1259894"/>
          </a:xfrm>
        </p:spPr>
        <p:txBody>
          <a:bodyPr>
            <a:normAutofit/>
          </a:bodyPr>
          <a:lstStyle/>
          <a:p>
            <a:r>
              <a:rPr lang="en-IN" dirty="0"/>
              <a:t>Model Training 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6E3DD746-3CED-B474-BB22-07F2D7C83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014" y="2133600"/>
            <a:ext cx="3650278" cy="375925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In the below code , the list of ML algorithms are initialised and are fitted to the training data 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2AABFC4C-DF1F-CF20-E198-AD31F9B40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9201" y="1828799"/>
            <a:ext cx="7224113" cy="4064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259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C8C9F670-D457-4F9E-BDA1-B6468C7782E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240E2333-C7BB-42CB-A674-0BE0C8ED7B2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l-NL"/>
          </a:p>
        </p:txBody>
      </p:sp>
      <p:sp>
        <p:nvSpPr>
          <p:cNvPr id="33" name="Freeform 11">
            <a:extLst>
              <a:ext uri="{FF2B5EF4-FFF2-40B4-BE49-F238E27FC236}">
                <a16:creationId xmlns:a16="http://schemas.microsoft.com/office/drawing/2014/main" xmlns="" id="{6CADF7DA-72EF-4990-9F27-D443BAF7D83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nl-NL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CA9FFD39-24DC-D140-6F5F-CBC4981F436B}"/>
              </a:ext>
            </a:extLst>
          </p:cNvPr>
          <p:cNvSpPr/>
          <p:nvPr/>
        </p:nvSpPr>
        <p:spPr>
          <a:xfrm>
            <a:off x="1492432" y="2546704"/>
            <a:ext cx="1527539" cy="61101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nl-NL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CD6A6785-0751-071E-251C-2F0092A05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3480" y="714375"/>
            <a:ext cx="6953577" cy="1259894"/>
          </a:xfrm>
        </p:spPr>
        <p:txBody>
          <a:bodyPr>
            <a:normAutofit/>
          </a:bodyPr>
          <a:lstStyle/>
          <a:p>
            <a:r>
              <a:rPr lang="en-IN" dirty="0"/>
              <a:t>Cross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97B8382-6DD3-61FF-E9AE-5AA93AD218BB}"/>
              </a:ext>
            </a:extLst>
          </p:cNvPr>
          <p:cNvSpPr>
            <a:spLocks/>
          </p:cNvSpPr>
          <p:nvPr/>
        </p:nvSpPr>
        <p:spPr>
          <a:xfrm>
            <a:off x="1794897" y="1701907"/>
            <a:ext cx="10397102" cy="3311382"/>
          </a:xfrm>
          <a:prstGeom prst="rect">
            <a:avLst/>
          </a:prstGeom>
        </p:spPr>
        <p:txBody>
          <a:bodyPr/>
          <a:lstStyle/>
          <a:p>
            <a:pPr defTabSz="393192">
              <a:spcAft>
                <a:spcPts val="600"/>
              </a:spcAft>
            </a:pPr>
            <a:r>
              <a:rPr lang="en-IN" sz="154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Cross validation is a technique to prevent overfitting . </a:t>
            </a:r>
          </a:p>
          <a:p>
            <a:pPr defTabSz="393192">
              <a:spcAft>
                <a:spcPts val="600"/>
              </a:spcAft>
            </a:pPr>
            <a:r>
              <a:rPr lang="en-IN" sz="154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Here </a:t>
            </a:r>
            <a:r>
              <a:rPr lang="en-IN" sz="1548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kFold</a:t>
            </a:r>
            <a:r>
              <a:rPr lang="en-IN" sz="154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technique is used with 10 splits and the all the ML algorithms are applied </a:t>
            </a:r>
          </a:p>
          <a:p>
            <a:pPr defTabSz="393192">
              <a:spcAft>
                <a:spcPts val="600"/>
              </a:spcAft>
            </a:pPr>
            <a:endParaRPr lang="en-IN" sz="1548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393192">
              <a:spcAft>
                <a:spcPts val="600"/>
              </a:spcAft>
            </a:pPr>
            <a:endParaRPr lang="en-IN" sz="1548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393192">
              <a:spcAft>
                <a:spcPts val="600"/>
              </a:spcAft>
            </a:pPr>
            <a:endParaRPr lang="en-IN" sz="1548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>
              <a:spcAft>
                <a:spcPts val="600"/>
              </a:spcAft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6F2EB2C-3E93-67D1-3D49-06B216F32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338" y="3008940"/>
            <a:ext cx="10458465" cy="206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9952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C8C9F670-D457-4F9E-BDA1-B6468C7782E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240E2333-C7BB-42CB-A674-0BE0C8ED7B2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l-NL"/>
          </a:p>
        </p:txBody>
      </p:sp>
      <p:sp>
        <p:nvSpPr>
          <p:cNvPr id="33" name="Freeform 11">
            <a:extLst>
              <a:ext uri="{FF2B5EF4-FFF2-40B4-BE49-F238E27FC236}">
                <a16:creationId xmlns:a16="http://schemas.microsoft.com/office/drawing/2014/main" xmlns="" id="{6CADF7DA-72EF-4990-9F27-D443BAF7D83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nl-NL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CA9FFD39-24DC-D140-6F5F-CBC4981F436B}"/>
              </a:ext>
            </a:extLst>
          </p:cNvPr>
          <p:cNvSpPr/>
          <p:nvPr/>
        </p:nvSpPr>
        <p:spPr>
          <a:xfrm>
            <a:off x="1492432" y="2546704"/>
            <a:ext cx="1527539" cy="61101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nl-NL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CD6A6785-0751-071E-251C-2F0092A05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3480" y="714375"/>
            <a:ext cx="6953577" cy="1259894"/>
          </a:xfrm>
        </p:spPr>
        <p:txBody>
          <a:bodyPr>
            <a:normAutofit/>
          </a:bodyPr>
          <a:lstStyle/>
          <a:p>
            <a:r>
              <a:rPr lang="en-IN" sz="3600" dirty="0"/>
              <a:t>Model Results Comparison</a:t>
            </a:r>
            <a:endParaRPr lang="en-IN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xmlns="" id="{C36BD6EC-FFC7-E060-07B8-FC72E4037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5139" y="1540189"/>
            <a:ext cx="10321431" cy="3777622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The statistic metric used here is RMSE ( Root Mean Square Error) 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Here is the comparison chart . Top 3 algorithms are </a:t>
            </a:r>
            <a:r>
              <a:rPr lang="en-IN" dirty="0" err="1"/>
              <a:t>catboost</a:t>
            </a:r>
            <a:r>
              <a:rPr lang="en-IN" dirty="0"/>
              <a:t>, </a:t>
            </a:r>
            <a:r>
              <a:rPr lang="en-IN" dirty="0" err="1"/>
              <a:t>xgboost</a:t>
            </a:r>
            <a:r>
              <a:rPr lang="en-IN" dirty="0"/>
              <a:t> and </a:t>
            </a:r>
            <a:r>
              <a:rPr lang="en-IN" dirty="0" err="1"/>
              <a:t>random_forest</a:t>
            </a:r>
            <a:endParaRPr lang="en-IN" dirty="0"/>
          </a:p>
          <a:p>
            <a:pPr lvl="1"/>
            <a:endParaRPr lang="en-IN" dirty="0"/>
          </a:p>
          <a:p>
            <a:pPr marL="457200" lvl="1" indent="0">
              <a:buNone/>
            </a:pPr>
            <a:r>
              <a:rPr lang="en-IN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CB48D24-0435-CA1F-66E9-9377972ED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579" y="2516327"/>
            <a:ext cx="9903991" cy="29094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18237706-E3B9-0348-6882-6E93BD6A55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2579" y="5620339"/>
            <a:ext cx="10005592" cy="849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056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C8C9F670-D457-4F9E-BDA1-B6468C7782E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240E2333-C7BB-42CB-A674-0BE0C8ED7B2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l-NL"/>
          </a:p>
        </p:txBody>
      </p:sp>
      <p:sp>
        <p:nvSpPr>
          <p:cNvPr id="33" name="Freeform 11">
            <a:extLst>
              <a:ext uri="{FF2B5EF4-FFF2-40B4-BE49-F238E27FC236}">
                <a16:creationId xmlns:a16="http://schemas.microsoft.com/office/drawing/2014/main" xmlns="" id="{6CADF7DA-72EF-4990-9F27-D443BAF7D83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nl-NL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CA9FFD39-24DC-D140-6F5F-CBC4981F436B}"/>
              </a:ext>
            </a:extLst>
          </p:cNvPr>
          <p:cNvSpPr/>
          <p:nvPr/>
        </p:nvSpPr>
        <p:spPr>
          <a:xfrm>
            <a:off x="1492432" y="2546704"/>
            <a:ext cx="1527539" cy="61101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nl-NL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CD6A6785-0751-071E-251C-2F0092A05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3480" y="714375"/>
            <a:ext cx="9048006" cy="1259894"/>
          </a:xfrm>
        </p:spPr>
        <p:txBody>
          <a:bodyPr>
            <a:normAutofit/>
          </a:bodyPr>
          <a:lstStyle/>
          <a:p>
            <a:r>
              <a:rPr lang="en-IN" dirty="0"/>
              <a:t>Ensemble the Top 3 models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944F9836-0836-62DB-7450-60F488D44EF8}"/>
              </a:ext>
            </a:extLst>
          </p:cNvPr>
          <p:cNvSpPr>
            <a:spLocks/>
          </p:cNvSpPr>
          <p:nvPr/>
        </p:nvSpPr>
        <p:spPr>
          <a:xfrm>
            <a:off x="1492432" y="1651028"/>
            <a:ext cx="9649709" cy="1996789"/>
          </a:xfrm>
          <a:prstGeom prst="rect">
            <a:avLst/>
          </a:prstGeom>
        </p:spPr>
        <p:txBody>
          <a:bodyPr/>
          <a:lstStyle/>
          <a:p>
            <a:pPr defTabSz="393192">
              <a:spcAft>
                <a:spcPts val="600"/>
              </a:spcAft>
            </a:pPr>
            <a:r>
              <a:rPr lang="en-IN" sz="154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below code ,</a:t>
            </a:r>
          </a:p>
          <a:p>
            <a:pPr marL="285750" indent="-285750" defTabSz="393192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IN" sz="154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we are considering the top 3 models with lowest RMSE  </a:t>
            </a:r>
          </a:p>
          <a:p>
            <a:pPr marL="285750" indent="-285750" defTabSz="393192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IN" sz="154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Calculating the inverse RMSE and normalizing to get the weights. </a:t>
            </a:r>
          </a:p>
          <a:p>
            <a:pPr marL="285750" indent="-285750" defTabSz="393192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IN" sz="154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Combining the predictions with weights </a:t>
            </a:r>
          </a:p>
          <a:p>
            <a:pPr marL="285750" indent="-285750" defTabSz="393192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IN" sz="154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Calculating the RMSE and R2 for the combined predictions</a:t>
            </a:r>
          </a:p>
          <a:p>
            <a:pPr marL="285750" indent="-285750" defTabSz="393192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IN" sz="154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We are getting RMSE as 355.77 and a good R-Square value of 0.82  </a:t>
            </a: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EBF886F6-9A1A-B63E-5533-541527B83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338" y="4146836"/>
            <a:ext cx="10238376" cy="1262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8901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C8C9F670-D457-4F9E-BDA1-B6468C7782E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240E2333-C7BB-42CB-A674-0BE0C8ED7B2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l-NL"/>
          </a:p>
        </p:txBody>
      </p:sp>
      <p:sp>
        <p:nvSpPr>
          <p:cNvPr id="33" name="Freeform 11">
            <a:extLst>
              <a:ext uri="{FF2B5EF4-FFF2-40B4-BE49-F238E27FC236}">
                <a16:creationId xmlns:a16="http://schemas.microsoft.com/office/drawing/2014/main" xmlns="" id="{6CADF7DA-72EF-4990-9F27-D443BAF7D83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nl-NL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CA9FFD39-24DC-D140-6F5F-CBC4981F436B}"/>
              </a:ext>
            </a:extLst>
          </p:cNvPr>
          <p:cNvSpPr/>
          <p:nvPr/>
        </p:nvSpPr>
        <p:spPr>
          <a:xfrm>
            <a:off x="1492432" y="2546704"/>
            <a:ext cx="1527539" cy="61101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nl-NL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C09FD4F0-71E0-4EC9-0AC9-7C3D158F1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7796" y="714375"/>
            <a:ext cx="7928719" cy="125989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2800"/>
              <a:t>Actual Vs Predicted values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37399F93-E82B-C873-0C54-9B5F2A9D2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360" y="1783911"/>
            <a:ext cx="3869367" cy="375925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Most of the data points are close to the diagonal which represents perfect predictions.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Tight clustering of points along the diagonal indicates high accuracy.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There are few Outliers.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There’s some bias ( points below or above the diagonal)     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BC16D1F4-205D-3DFC-735E-26E535D87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6638" y="1713010"/>
            <a:ext cx="7168452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6589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C8C9F670-D457-4F9E-BDA1-B6468C7782E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240E2333-C7BB-42CB-A674-0BE0C8ED7B2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l-NL"/>
          </a:p>
        </p:txBody>
      </p:sp>
      <p:sp>
        <p:nvSpPr>
          <p:cNvPr id="33" name="Freeform 11">
            <a:extLst>
              <a:ext uri="{FF2B5EF4-FFF2-40B4-BE49-F238E27FC236}">
                <a16:creationId xmlns:a16="http://schemas.microsoft.com/office/drawing/2014/main" xmlns="" id="{6CADF7DA-72EF-4990-9F27-D443BAF7D83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nl-NL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CA9FFD39-24DC-D140-6F5F-CBC4981F436B}"/>
              </a:ext>
            </a:extLst>
          </p:cNvPr>
          <p:cNvSpPr/>
          <p:nvPr/>
        </p:nvSpPr>
        <p:spPr>
          <a:xfrm>
            <a:off x="1492432" y="2546704"/>
            <a:ext cx="1527539" cy="61101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nl-NL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C09FD4F0-71E0-4EC9-0AC9-7C3D158F1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7796" y="714375"/>
            <a:ext cx="7928719" cy="125989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2800" dirty="0"/>
              <a:t>Distribution of Error</a:t>
            </a: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xmlns="" id="{AA799A21-F4B9-8BA2-6E4D-33F54E9CEB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7548" y="1533871"/>
            <a:ext cx="10191652" cy="501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603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xmlns="" id="{C8C9F670-D457-4F9E-BDA1-B6468C7782E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240E2333-C7BB-42CB-A674-0BE0C8ED7B2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l-NL"/>
          </a:p>
        </p:txBody>
      </p:sp>
      <p:sp>
        <p:nvSpPr>
          <p:cNvPr id="33" name="Freeform 11">
            <a:extLst>
              <a:ext uri="{FF2B5EF4-FFF2-40B4-BE49-F238E27FC236}">
                <a16:creationId xmlns:a16="http://schemas.microsoft.com/office/drawing/2014/main" xmlns="" id="{6CADF7DA-72EF-4990-9F27-D443BAF7D83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nl-NL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xmlns="" id="{DE8C3BD2-C522-D3E3-0892-EC83E2D2CC92}"/>
              </a:ext>
            </a:extLst>
          </p:cNvPr>
          <p:cNvSpPr txBox="1">
            <a:spLocks/>
          </p:cNvSpPr>
          <p:nvPr/>
        </p:nvSpPr>
        <p:spPr>
          <a:xfrm>
            <a:off x="2207697" y="604205"/>
            <a:ext cx="8161803" cy="14960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b="1" dirty="0">
                <a:latin typeface="+mn-lt"/>
              </a:rPr>
              <a:t>Data Dictionary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D236DA11-A79A-B979-9151-537D0CDBD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2258" y="1462395"/>
            <a:ext cx="4028884" cy="485135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dirty="0"/>
              <a:t>id = unique identifier of apartment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IN" dirty="0"/>
              <a:t>category = category of classified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dirty="0"/>
              <a:t>title = title text of apartment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dirty="0"/>
              <a:t>body = body text of apartment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IN" dirty="0"/>
              <a:t>amenities = like AC, </a:t>
            </a:r>
            <a:r>
              <a:rPr lang="en-IN" dirty="0" err="1"/>
              <a:t>basketball,cable</a:t>
            </a:r>
            <a:r>
              <a:rPr lang="en-IN" dirty="0"/>
              <a:t>, gym, internet access, pool, refrigerator etc.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IN" dirty="0"/>
              <a:t>bathrooms = number of bathrooms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IN" dirty="0"/>
              <a:t>bedrooms = number of bedrooms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IN" dirty="0"/>
              <a:t>currency = price in current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IN" dirty="0"/>
              <a:t>fee = fee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IN" dirty="0" err="1"/>
              <a:t>has_photo</a:t>
            </a:r>
            <a:r>
              <a:rPr lang="en-IN" dirty="0"/>
              <a:t> = photo of apartment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dirty="0" err="1"/>
              <a:t>pets_allowed</a:t>
            </a:r>
            <a:r>
              <a:rPr lang="en-US" dirty="0"/>
              <a:t> = what pets are allowed dogs/cats etc.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E46CABA3-7A8F-7190-3804-94637CDCA089}"/>
              </a:ext>
            </a:extLst>
          </p:cNvPr>
          <p:cNvSpPr txBox="1">
            <a:spLocks/>
          </p:cNvSpPr>
          <p:nvPr/>
        </p:nvSpPr>
        <p:spPr>
          <a:xfrm>
            <a:off x="7375601" y="1221672"/>
            <a:ext cx="4214144" cy="48513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dirty="0"/>
              <a:t>price = rental price of apartment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dirty="0" err="1"/>
              <a:t>price_display</a:t>
            </a:r>
            <a:r>
              <a:rPr lang="en-US" dirty="0"/>
              <a:t> = price converted into display for reader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IN" dirty="0" err="1"/>
              <a:t>price_type</a:t>
            </a:r>
            <a:r>
              <a:rPr lang="en-IN" dirty="0"/>
              <a:t> = price in USD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dirty="0" err="1"/>
              <a:t>square_feet</a:t>
            </a:r>
            <a:r>
              <a:rPr lang="en-US" dirty="0"/>
              <a:t> = size of the apartment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dirty="0"/>
              <a:t>address = where the apartment is located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dirty="0" err="1"/>
              <a:t>cityname</a:t>
            </a:r>
            <a:r>
              <a:rPr lang="en-US" dirty="0"/>
              <a:t> = where the apartment is located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dirty="0"/>
              <a:t>state = where the apartment is located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dirty="0"/>
              <a:t>latitude = where the apartment is located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dirty="0"/>
              <a:t>longitude = where the apartment is located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IN" dirty="0"/>
              <a:t>source = origin of classified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dirty="0"/>
              <a:t>Time = when classified was created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907385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xmlns="" id="{C8C9F670-D457-4F9E-BDA1-B6468C7782E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4897" y="624110"/>
            <a:ext cx="9712998" cy="1280890"/>
          </a:xfrm>
        </p:spPr>
        <p:txBody>
          <a:bodyPr>
            <a:normAutofit/>
          </a:bodyPr>
          <a:lstStyle/>
          <a:p>
            <a:r>
              <a:rPr lang="en-IN" dirty="0"/>
              <a:t>Distribution of Error (cont..)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240E2333-C7BB-42CB-A674-0BE0C8ED7B2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l-NL"/>
          </a:p>
        </p:txBody>
      </p:sp>
      <p:sp>
        <p:nvSpPr>
          <p:cNvPr id="30" name="Freeform 11">
            <a:extLst>
              <a:ext uri="{FF2B5EF4-FFF2-40B4-BE49-F238E27FC236}">
                <a16:creationId xmlns:a16="http://schemas.microsoft.com/office/drawing/2014/main" xmlns="" id="{6CADF7DA-72EF-4990-9F27-D443BAF7D83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nl-NL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91894E32-1A57-DED5-8BAC-F380DF1C38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2050511"/>
              </p:ext>
            </p:extLst>
          </p:nvPr>
        </p:nvGraphicFramePr>
        <p:xfrm>
          <a:off x="1794896" y="1770743"/>
          <a:ext cx="9712997" cy="44631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037262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C8C9F670-D457-4F9E-BDA1-B6468C7782E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4897" y="624110"/>
            <a:ext cx="9712998" cy="1280890"/>
          </a:xfrm>
        </p:spPr>
        <p:txBody>
          <a:bodyPr>
            <a:normAutofit/>
          </a:bodyPr>
          <a:lstStyle/>
          <a:p>
            <a:r>
              <a:rPr lang="en-IN" dirty="0"/>
              <a:t>Model Improvements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240E2333-C7BB-42CB-A674-0BE0C8ED7B2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l-NL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xmlns="" id="{6CADF7DA-72EF-4990-9F27-D443BAF7D83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nl-NL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37CD0281-AD12-D089-72C2-630E79E577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3177122"/>
              </p:ext>
            </p:extLst>
          </p:nvPr>
        </p:nvGraphicFramePr>
        <p:xfrm>
          <a:off x="1794897" y="1669143"/>
          <a:ext cx="10034246" cy="47461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15422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xmlns="" id="{C8C9F670-D457-4F9E-BDA1-B6468C7782E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4897" y="624110"/>
            <a:ext cx="9712998" cy="1280890"/>
          </a:xfrm>
        </p:spPr>
        <p:txBody>
          <a:bodyPr>
            <a:normAutofit/>
          </a:bodyPr>
          <a:lstStyle/>
          <a:p>
            <a:r>
              <a:rPr lang="en-IN" dirty="0"/>
              <a:t>Business Improvements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240E2333-C7BB-42CB-A674-0BE0C8ED7B2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l-NL"/>
          </a:p>
        </p:txBody>
      </p:sp>
      <p:sp>
        <p:nvSpPr>
          <p:cNvPr id="22" name="Freeform 11">
            <a:extLst>
              <a:ext uri="{FF2B5EF4-FFF2-40B4-BE49-F238E27FC236}">
                <a16:creationId xmlns:a16="http://schemas.microsoft.com/office/drawing/2014/main" xmlns="" id="{6CADF7DA-72EF-4990-9F27-D443BAF7D83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nl-NL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ACD21FC5-C3CA-2212-1A4D-4516AE0D2E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3019251"/>
              </p:ext>
            </p:extLst>
          </p:nvPr>
        </p:nvGraphicFramePr>
        <p:xfrm>
          <a:off x="810363" y="1423546"/>
          <a:ext cx="11198756" cy="45853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613212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roup 193">
            <a:extLst>
              <a:ext uri="{FF2B5EF4-FFF2-40B4-BE49-F238E27FC236}">
                <a16:creationId xmlns:a16="http://schemas.microsoft.com/office/drawing/2014/main" xmlns="" id="{027FE0C2-9C19-4FB7-81C0-06ECDD8C05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95" name="Freeform 11">
              <a:extLst>
                <a:ext uri="{FF2B5EF4-FFF2-40B4-BE49-F238E27FC236}">
                  <a16:creationId xmlns:a16="http://schemas.microsoft.com/office/drawing/2014/main" xmlns="" id="{1766EED2-C3B3-40C6-A5D8-FFF5894B96A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196" name="Freeform 12">
              <a:extLst>
                <a:ext uri="{FF2B5EF4-FFF2-40B4-BE49-F238E27FC236}">
                  <a16:creationId xmlns:a16="http://schemas.microsoft.com/office/drawing/2014/main" xmlns="" id="{9CFBF839-A629-4019-9F3D-C15269EEC58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197" name="Freeform 13">
              <a:extLst>
                <a:ext uri="{FF2B5EF4-FFF2-40B4-BE49-F238E27FC236}">
                  <a16:creationId xmlns:a16="http://schemas.microsoft.com/office/drawing/2014/main" xmlns="" id="{E13B7060-C0FD-4F48-BD18-CEC2F6CF4D4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198" name="Freeform 14">
              <a:extLst>
                <a:ext uri="{FF2B5EF4-FFF2-40B4-BE49-F238E27FC236}">
                  <a16:creationId xmlns:a16="http://schemas.microsoft.com/office/drawing/2014/main" xmlns="" id="{A344E7D3-1355-48C1-9904-2405426C49C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199" name="Freeform 15">
              <a:extLst>
                <a:ext uri="{FF2B5EF4-FFF2-40B4-BE49-F238E27FC236}">
                  <a16:creationId xmlns:a16="http://schemas.microsoft.com/office/drawing/2014/main" xmlns="" id="{7A0AFB45-BC4E-4AB7-A8FF-D61849E411C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200" name="Freeform 16">
              <a:extLst>
                <a:ext uri="{FF2B5EF4-FFF2-40B4-BE49-F238E27FC236}">
                  <a16:creationId xmlns:a16="http://schemas.microsoft.com/office/drawing/2014/main" xmlns="" id="{18BD2B14-C775-4442-B02E-E842C96F190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201" name="Freeform 17">
              <a:extLst>
                <a:ext uri="{FF2B5EF4-FFF2-40B4-BE49-F238E27FC236}">
                  <a16:creationId xmlns:a16="http://schemas.microsoft.com/office/drawing/2014/main" xmlns="" id="{D43EE30E-A569-4394-B036-B0954A88D42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202" name="Freeform 18">
              <a:extLst>
                <a:ext uri="{FF2B5EF4-FFF2-40B4-BE49-F238E27FC236}">
                  <a16:creationId xmlns:a16="http://schemas.microsoft.com/office/drawing/2014/main" xmlns="" id="{F6178D34-57BD-47F7-A56E-14FC1BB2252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203" name="Freeform 19">
              <a:extLst>
                <a:ext uri="{FF2B5EF4-FFF2-40B4-BE49-F238E27FC236}">
                  <a16:creationId xmlns:a16="http://schemas.microsoft.com/office/drawing/2014/main" xmlns="" id="{FFD3B6D6-3AE3-47BC-97D9-CDA2EFCA6F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204" name="Freeform 20">
              <a:extLst>
                <a:ext uri="{FF2B5EF4-FFF2-40B4-BE49-F238E27FC236}">
                  <a16:creationId xmlns:a16="http://schemas.microsoft.com/office/drawing/2014/main" xmlns="" id="{5C34EB72-4D8B-4039-B1FE-891F22FEBD5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205" name="Freeform 21">
              <a:extLst>
                <a:ext uri="{FF2B5EF4-FFF2-40B4-BE49-F238E27FC236}">
                  <a16:creationId xmlns:a16="http://schemas.microsoft.com/office/drawing/2014/main" xmlns="" id="{55A3A4AF-6FE1-4C4B-9286-35AF8C6E29E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206" name="Freeform 22">
              <a:extLst>
                <a:ext uri="{FF2B5EF4-FFF2-40B4-BE49-F238E27FC236}">
                  <a16:creationId xmlns:a16="http://schemas.microsoft.com/office/drawing/2014/main" xmlns="" id="{BBF339A0-40DC-4DCB-BF13-4143D7B00C0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nl-NL"/>
            </a:p>
          </p:txBody>
        </p: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xmlns="" id="{AC0D9DD5-F48B-4179-BF11-4D156DA02A0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27224" y="-32"/>
            <a:ext cx="2356675" cy="6853285"/>
            <a:chOff x="6627813" y="195454"/>
            <a:chExt cx="1952625" cy="5678297"/>
          </a:xfrm>
        </p:grpSpPr>
        <p:sp>
          <p:nvSpPr>
            <p:cNvPr id="208" name="Freeform 27">
              <a:extLst>
                <a:ext uri="{FF2B5EF4-FFF2-40B4-BE49-F238E27FC236}">
                  <a16:creationId xmlns:a16="http://schemas.microsoft.com/office/drawing/2014/main" xmlns="" id="{A9168E85-6CFA-435B-8A6B-D32486C90D5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209" name="Freeform 28">
              <a:extLst>
                <a:ext uri="{FF2B5EF4-FFF2-40B4-BE49-F238E27FC236}">
                  <a16:creationId xmlns:a16="http://schemas.microsoft.com/office/drawing/2014/main" xmlns="" id="{9293C87B-0616-4B2B-B082-B3362CA3F1C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210" name="Freeform 29">
              <a:extLst>
                <a:ext uri="{FF2B5EF4-FFF2-40B4-BE49-F238E27FC236}">
                  <a16:creationId xmlns:a16="http://schemas.microsoft.com/office/drawing/2014/main" xmlns="" id="{F2728C57-B738-4443-9FC2-3C060715FFC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211" name="Freeform 30">
              <a:extLst>
                <a:ext uri="{FF2B5EF4-FFF2-40B4-BE49-F238E27FC236}">
                  <a16:creationId xmlns:a16="http://schemas.microsoft.com/office/drawing/2014/main" xmlns="" id="{766F97F3-2B2B-4253-BEC7-BC9C7DFF015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212" name="Freeform 31">
              <a:extLst>
                <a:ext uri="{FF2B5EF4-FFF2-40B4-BE49-F238E27FC236}">
                  <a16:creationId xmlns:a16="http://schemas.microsoft.com/office/drawing/2014/main" xmlns="" id="{F2F1BCB5-62E3-482A-A671-8514CD517B8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213" name="Freeform 32">
              <a:extLst>
                <a:ext uri="{FF2B5EF4-FFF2-40B4-BE49-F238E27FC236}">
                  <a16:creationId xmlns:a16="http://schemas.microsoft.com/office/drawing/2014/main" xmlns="" id="{19B93AE6-0173-4CA9-A70C-F4D5D9B3797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214" name="Freeform 33">
              <a:extLst>
                <a:ext uri="{FF2B5EF4-FFF2-40B4-BE49-F238E27FC236}">
                  <a16:creationId xmlns:a16="http://schemas.microsoft.com/office/drawing/2014/main" xmlns="" id="{E7FEE511-B4FE-4967-9E02-B802810A912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215" name="Freeform 34">
              <a:extLst>
                <a:ext uri="{FF2B5EF4-FFF2-40B4-BE49-F238E27FC236}">
                  <a16:creationId xmlns:a16="http://schemas.microsoft.com/office/drawing/2014/main" xmlns="" id="{374E8AF9-DC1D-4FEB-A65B-1F0F82912FE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216" name="Freeform 35">
              <a:extLst>
                <a:ext uri="{FF2B5EF4-FFF2-40B4-BE49-F238E27FC236}">
                  <a16:creationId xmlns:a16="http://schemas.microsoft.com/office/drawing/2014/main" xmlns="" id="{89BB8488-306B-461B-846C-5E22664AF96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217" name="Freeform 36">
              <a:extLst>
                <a:ext uri="{FF2B5EF4-FFF2-40B4-BE49-F238E27FC236}">
                  <a16:creationId xmlns:a16="http://schemas.microsoft.com/office/drawing/2014/main" xmlns="" id="{987A2146-569C-4EF6-9CA1-D72961EBD68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218" name="Freeform 37">
              <a:extLst>
                <a:ext uri="{FF2B5EF4-FFF2-40B4-BE49-F238E27FC236}">
                  <a16:creationId xmlns:a16="http://schemas.microsoft.com/office/drawing/2014/main" xmlns="" id="{70334992-12F8-4924-B32E-420C3FDB130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219" name="Freeform 38">
              <a:extLst>
                <a:ext uri="{FF2B5EF4-FFF2-40B4-BE49-F238E27FC236}">
                  <a16:creationId xmlns:a16="http://schemas.microsoft.com/office/drawing/2014/main" xmlns="" id="{A5B2F0D2-1D46-46DD-A818-60309624D85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nl-NL"/>
            </a:p>
          </p:txBody>
        </p:sp>
      </p:grpSp>
      <p:sp>
        <p:nvSpPr>
          <p:cNvPr id="220" name="Rectangle 219">
            <a:extLst>
              <a:ext uri="{FF2B5EF4-FFF2-40B4-BE49-F238E27FC236}">
                <a16:creationId xmlns:a16="http://schemas.microsoft.com/office/drawing/2014/main" xmlns="" id="{FF1A843A-A6BC-4027-A46F-8EA29D26FEA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l-NL"/>
          </a:p>
        </p:txBody>
      </p:sp>
      <p:sp>
        <p:nvSpPr>
          <p:cNvPr id="221" name="Freeform 6">
            <a:extLst>
              <a:ext uri="{FF2B5EF4-FFF2-40B4-BE49-F238E27FC236}">
                <a16:creationId xmlns:a16="http://schemas.microsoft.com/office/drawing/2014/main" xmlns="" id="{2507F48C-66CC-4AFA-B9A7-360743221EC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nl-NL"/>
          </a:p>
        </p:txBody>
      </p:sp>
      <p:sp useBgFill="1">
        <p:nvSpPr>
          <p:cNvPr id="222" name="Rectangle 221">
            <a:extLst>
              <a:ext uri="{FF2B5EF4-FFF2-40B4-BE49-F238E27FC236}">
                <a16:creationId xmlns:a16="http://schemas.microsoft.com/office/drawing/2014/main" xmlns="" id="{C0782607-67EF-47AC-96DF-A7DE2A282CC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xmlns="" id="{65351FED-1024-4E4A-BE3B-371ABFCDF67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l-N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279" y="1795849"/>
            <a:ext cx="3778870" cy="311481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rgbClr val="FEFFFF"/>
                </a:solidFill>
              </a:rPr>
              <a:t>Questions</a:t>
            </a:r>
          </a:p>
        </p:txBody>
      </p:sp>
      <p:pic>
        <p:nvPicPr>
          <p:cNvPr id="7" name="Content Placeholder 6" descr="Close-up of hands raised in classroom">
            <a:extLst>
              <a:ext uri="{FF2B5EF4-FFF2-40B4-BE49-F238E27FC236}">
                <a16:creationId xmlns:a16="http://schemas.microsoft.com/office/drawing/2014/main" xmlns="" id="{DBA1360E-AC22-E503-2745-37272B37820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56" t="9091" r="26020"/>
          <a:stretch/>
        </p:blipFill>
        <p:spPr>
          <a:xfrm>
            <a:off x="4639732" y="10"/>
            <a:ext cx="7552267" cy="6857990"/>
          </a:xfrm>
          <a:prstGeom prst="rect">
            <a:avLst/>
          </a:prstGeom>
        </p:spPr>
      </p:pic>
      <p:sp>
        <p:nvSpPr>
          <p:cNvPr id="109" name="Freeform 5">
            <a:extLst>
              <a:ext uri="{FF2B5EF4-FFF2-40B4-BE49-F238E27FC236}">
                <a16:creationId xmlns:a16="http://schemas.microsoft.com/office/drawing/2014/main" xmlns="" id="{6692CD4C-1BDD-4687-BFFE-33F1462F855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grayWhite">
          <a:xfrm>
            <a:off x="0" y="5033007"/>
            <a:ext cx="5404022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116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xmlns="" id="{C8C9F670-D457-4F9E-BDA1-B6468C7782E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4897" y="624110"/>
            <a:ext cx="9712998" cy="1280890"/>
          </a:xfrm>
        </p:spPr>
        <p:txBody>
          <a:bodyPr>
            <a:normAutofit/>
          </a:bodyPr>
          <a:lstStyle/>
          <a:p>
            <a:r>
              <a:rPr lang="en-IN" b="1" dirty="0">
                <a:latin typeface="+mn-lt"/>
              </a:rPr>
              <a:t>Data Exploration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240E2333-C7BB-42CB-A674-0BE0C8ED7B2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l-NL"/>
          </a:p>
        </p:txBody>
      </p:sp>
      <p:sp>
        <p:nvSpPr>
          <p:cNvPr id="47" name="Freeform 11">
            <a:extLst>
              <a:ext uri="{FF2B5EF4-FFF2-40B4-BE49-F238E27FC236}">
                <a16:creationId xmlns:a16="http://schemas.microsoft.com/office/drawing/2014/main" xmlns="" id="{6CADF7DA-72EF-4990-9F27-D443BAF7D83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nl-NL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454079BE-1E79-ADCD-91C4-0D5767459B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6380559"/>
              </p:ext>
            </p:extLst>
          </p:nvPr>
        </p:nvGraphicFramePr>
        <p:xfrm>
          <a:off x="1794897" y="2222983"/>
          <a:ext cx="8987404" cy="36539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968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C8C9F670-D457-4F9E-BDA1-B6468C7782E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4897" y="624110"/>
            <a:ext cx="9712998" cy="1280890"/>
          </a:xfrm>
        </p:spPr>
        <p:txBody>
          <a:bodyPr>
            <a:normAutofit/>
          </a:bodyPr>
          <a:lstStyle/>
          <a:p>
            <a:r>
              <a:rPr lang="en-IN" dirty="0"/>
              <a:t>Data Quality Issues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240E2333-C7BB-42CB-A674-0BE0C8ED7B2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l-NL"/>
          </a:p>
        </p:txBody>
      </p:sp>
      <p:sp>
        <p:nvSpPr>
          <p:cNvPr id="33" name="Freeform 11">
            <a:extLst>
              <a:ext uri="{FF2B5EF4-FFF2-40B4-BE49-F238E27FC236}">
                <a16:creationId xmlns:a16="http://schemas.microsoft.com/office/drawing/2014/main" xmlns="" id="{6CADF7DA-72EF-4990-9F27-D443BAF7D83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nl-NL"/>
          </a:p>
        </p:txBody>
      </p:sp>
      <p:graphicFrame>
        <p:nvGraphicFramePr>
          <p:cNvPr id="38" name="Content Placeholder 2">
            <a:extLst>
              <a:ext uri="{FF2B5EF4-FFF2-40B4-BE49-F238E27FC236}">
                <a16:creationId xmlns:a16="http://schemas.microsoft.com/office/drawing/2014/main" xmlns="" id="{2066614A-BF9A-9C12-A2A7-5A8FC8FF7B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466471"/>
              </p:ext>
            </p:extLst>
          </p:nvPr>
        </p:nvGraphicFramePr>
        <p:xfrm>
          <a:off x="1308931" y="1437333"/>
          <a:ext cx="10435049" cy="4886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13922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C8C9F670-D457-4F9E-BDA1-B6468C7782E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4897" y="624110"/>
            <a:ext cx="9712998" cy="1280890"/>
          </a:xfrm>
        </p:spPr>
        <p:txBody>
          <a:bodyPr>
            <a:normAutofit/>
          </a:bodyPr>
          <a:lstStyle/>
          <a:p>
            <a:r>
              <a:rPr lang="en-IN"/>
              <a:t>Data Quality Issues (cont..)</a:t>
            </a: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240E2333-C7BB-42CB-A674-0BE0C8ED7B2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l-NL"/>
          </a:p>
        </p:txBody>
      </p:sp>
      <p:sp>
        <p:nvSpPr>
          <p:cNvPr id="33" name="Freeform 11">
            <a:extLst>
              <a:ext uri="{FF2B5EF4-FFF2-40B4-BE49-F238E27FC236}">
                <a16:creationId xmlns:a16="http://schemas.microsoft.com/office/drawing/2014/main" xmlns="" id="{6CADF7DA-72EF-4990-9F27-D443BAF7D83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nl-NL"/>
          </a:p>
        </p:txBody>
      </p:sp>
      <p:graphicFrame>
        <p:nvGraphicFramePr>
          <p:cNvPr id="35" name="Content Placeholder 2">
            <a:extLst>
              <a:ext uri="{FF2B5EF4-FFF2-40B4-BE49-F238E27FC236}">
                <a16:creationId xmlns:a16="http://schemas.microsoft.com/office/drawing/2014/main" xmlns="" id="{F5D1575A-7963-6423-10BB-B1FBDE7EFD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0749618"/>
              </p:ext>
            </p:extLst>
          </p:nvPr>
        </p:nvGraphicFramePr>
        <p:xfrm>
          <a:off x="1481702" y="1748009"/>
          <a:ext cx="9876687" cy="37776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34164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C2ED0803-0133-49C2-9858-E132FF173A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4897" y="624110"/>
            <a:ext cx="9712998" cy="1280890"/>
          </a:xfrm>
        </p:spPr>
        <p:txBody>
          <a:bodyPr>
            <a:normAutofit/>
          </a:bodyPr>
          <a:lstStyle/>
          <a:p>
            <a:r>
              <a:rPr lang="en-IN" dirty="0"/>
              <a:t>Descriptive Statistics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C379F6D6-AB42-424F-9B81-E57F502B6AA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l-NL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xmlns="" id="{5BAFE5D0-C0A7-4C07-B852-6F0A7CF2ADB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nl-NL"/>
          </a:p>
        </p:txBody>
      </p:sp>
      <p:sp>
        <p:nvSpPr>
          <p:cNvPr id="3" name="Content Placeholder 2"/>
          <p:cNvSpPr>
            <a:spLocks/>
          </p:cNvSpPr>
          <p:nvPr/>
        </p:nvSpPr>
        <p:spPr>
          <a:xfrm>
            <a:off x="1584338" y="1936047"/>
            <a:ext cx="9487094" cy="3262273"/>
          </a:xfrm>
          <a:prstGeom prst="rect">
            <a:avLst/>
          </a:prstGeom>
        </p:spPr>
        <p:txBody>
          <a:bodyPr/>
          <a:lstStyle/>
          <a:p>
            <a:pPr defTabSz="393192">
              <a:spcAft>
                <a:spcPts val="600"/>
              </a:spcAft>
            </a:pPr>
            <a:r>
              <a:rPr lang="en-IN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After the calculation of the five  point summary , we got the idea about the distribution of the  data.</a:t>
            </a:r>
          </a:p>
          <a:p>
            <a:pPr defTabSz="393192">
              <a:spcAft>
                <a:spcPts val="600"/>
              </a:spcAft>
            </a:pPr>
            <a:r>
              <a:rPr lang="en-IN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Most of the features are right skewed . Time features are normal distributed except year.</a:t>
            </a:r>
          </a:p>
          <a:p>
            <a:pPr>
              <a:spcAft>
                <a:spcPts val="600"/>
              </a:spcAft>
            </a:pP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338" y="3249976"/>
            <a:ext cx="10148625" cy="1498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853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C8C9F670-D457-4F9E-BDA1-B6468C7782E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4897" y="624110"/>
            <a:ext cx="9712998" cy="1280890"/>
          </a:xfrm>
        </p:spPr>
        <p:txBody>
          <a:bodyPr>
            <a:normAutofit/>
          </a:bodyPr>
          <a:lstStyle/>
          <a:p>
            <a:r>
              <a:rPr lang="en-IN" dirty="0"/>
              <a:t>Univariate Analysis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240E2333-C7BB-42CB-A674-0BE0C8ED7B2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l-NL"/>
          </a:p>
        </p:txBody>
      </p:sp>
      <p:sp>
        <p:nvSpPr>
          <p:cNvPr id="33" name="Freeform 11">
            <a:extLst>
              <a:ext uri="{FF2B5EF4-FFF2-40B4-BE49-F238E27FC236}">
                <a16:creationId xmlns:a16="http://schemas.microsoft.com/office/drawing/2014/main" xmlns="" id="{6CADF7DA-72EF-4990-9F27-D443BAF7D83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nl-NL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887FF7F3-4248-6594-2D36-9416D62DD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193" y="1462459"/>
            <a:ext cx="5122652" cy="43615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/>
              <a:t>Target Analysis</a:t>
            </a:r>
          </a:p>
          <a:p>
            <a:pPr marL="0" indent="0">
              <a:buNone/>
            </a:pPr>
            <a:endParaRPr lang="en-IN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7A761E7E-A9A9-7498-EDF8-4E45D50AF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1568" y="1160566"/>
            <a:ext cx="6526943" cy="28777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E0A1D02-380A-9109-E747-3997F31F78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3392" y="3953766"/>
            <a:ext cx="6877532" cy="2491746"/>
          </a:xfrm>
          <a:prstGeom prst="rect">
            <a:avLst/>
          </a:prstGeom>
        </p:spPr>
      </p:pic>
      <p:sp>
        <p:nvSpPr>
          <p:cNvPr id="8" name="Rectangle 7" descr="Venn Diagram">
            <a:extLst>
              <a:ext uri="{FF2B5EF4-FFF2-40B4-BE49-F238E27FC236}">
                <a16:creationId xmlns:a16="http://schemas.microsoft.com/office/drawing/2014/main" xmlns="" id="{2E3575C2-79D2-ED15-B172-CC6FD198A586}"/>
              </a:ext>
            </a:extLst>
          </p:cNvPr>
          <p:cNvSpPr/>
          <p:nvPr/>
        </p:nvSpPr>
        <p:spPr>
          <a:xfrm>
            <a:off x="374580" y="2057459"/>
            <a:ext cx="687392" cy="687392"/>
          </a:xfrm>
          <a:prstGeom prst="rect">
            <a:avLst/>
          </a:prstGeom>
          <a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nl-NL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8A0DE120-B456-7AA0-941A-BB4ADF4DF3A6}"/>
              </a:ext>
            </a:extLst>
          </p:cNvPr>
          <p:cNvGrpSpPr/>
          <p:nvPr/>
        </p:nvGrpSpPr>
        <p:grpSpPr>
          <a:xfrm>
            <a:off x="374580" y="2042834"/>
            <a:ext cx="9217876" cy="1546271"/>
            <a:chOff x="1797556" y="1097208"/>
            <a:chExt cx="9217876" cy="154627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CBED1E1D-DBFE-FAC3-3683-0F185502C056}"/>
                </a:ext>
              </a:extLst>
            </p:cNvPr>
            <p:cNvSpPr/>
            <p:nvPr/>
          </p:nvSpPr>
          <p:spPr>
            <a:xfrm>
              <a:off x="1797556" y="2032464"/>
              <a:ext cx="1527539" cy="611015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nl-NL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F333080D-973C-4284-6C9B-6D0C1A66F019}"/>
                </a:ext>
              </a:extLst>
            </p:cNvPr>
            <p:cNvSpPr txBox="1"/>
            <p:nvPr/>
          </p:nvSpPr>
          <p:spPr>
            <a:xfrm>
              <a:off x="2829901" y="1097208"/>
              <a:ext cx="8185531" cy="6110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defTabSz="4889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There are Outliers in our Target</a:t>
              </a:r>
            </a:p>
            <a:p>
              <a:pPr marL="0" lvl="0" indent="0" defTabSz="4889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variable ( outside the </a:t>
              </a:r>
              <a:r>
                <a:rPr lang="en-US" sz="1600" kern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InterQuartile</a:t>
              </a:r>
              <a:r>
                <a:rPr lang="en-US" sz="16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range).- 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FD14C13C-5E80-E1F8-8144-2186069B5470}"/>
              </a:ext>
            </a:extLst>
          </p:cNvPr>
          <p:cNvGrpSpPr/>
          <p:nvPr/>
        </p:nvGrpSpPr>
        <p:grpSpPr>
          <a:xfrm>
            <a:off x="423955" y="3192763"/>
            <a:ext cx="4593072" cy="2057907"/>
            <a:chOff x="991959" y="-341711"/>
            <a:chExt cx="4593072" cy="2057907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CA9FFD39-24DC-D140-6F5F-CBC4981F436B}"/>
                </a:ext>
              </a:extLst>
            </p:cNvPr>
            <p:cNvSpPr/>
            <p:nvPr/>
          </p:nvSpPr>
          <p:spPr>
            <a:xfrm>
              <a:off x="3592414" y="1105181"/>
              <a:ext cx="1527539" cy="611015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nl-NL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FB0D6D72-0CC5-0432-645D-B2741B9D2318}"/>
                </a:ext>
              </a:extLst>
            </p:cNvPr>
            <p:cNvSpPr txBox="1"/>
            <p:nvPr/>
          </p:nvSpPr>
          <p:spPr>
            <a:xfrm>
              <a:off x="991959" y="-341711"/>
              <a:ext cx="4593072" cy="6110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4889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We need to handle the Outliers. </a:t>
              </a:r>
            </a:p>
          </p:txBody>
        </p:sp>
      </p:grpSp>
      <p:sp>
        <p:nvSpPr>
          <p:cNvPr id="17" name="Rectangle 16" descr="Statistics">
            <a:extLst>
              <a:ext uri="{FF2B5EF4-FFF2-40B4-BE49-F238E27FC236}">
                <a16:creationId xmlns:a16="http://schemas.microsoft.com/office/drawing/2014/main" xmlns="" id="{352EB6BA-E550-EEDE-A58A-53D3D2B1FC8A}"/>
              </a:ext>
            </a:extLst>
          </p:cNvPr>
          <p:cNvSpPr/>
          <p:nvPr/>
        </p:nvSpPr>
        <p:spPr>
          <a:xfrm>
            <a:off x="438021" y="2955950"/>
            <a:ext cx="687392" cy="687392"/>
          </a:xfrm>
          <a:prstGeom prst="rect">
            <a:avLst/>
          </a:prstGeom>
          <a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8355217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Custom 10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643E24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1417</Words>
  <Application>Microsoft Office PowerPoint</Application>
  <PresentationFormat>Widescreen</PresentationFormat>
  <Paragraphs>166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Arial Black</vt:lpstr>
      <vt:lpstr>Times New Roman</vt:lpstr>
      <vt:lpstr>Wingdings</vt:lpstr>
      <vt:lpstr>Wingdings 3</vt:lpstr>
      <vt:lpstr>Wisp</vt:lpstr>
      <vt:lpstr>  Rent price recommender</vt:lpstr>
      <vt:lpstr>Business Goals</vt:lpstr>
      <vt:lpstr>Dataset</vt:lpstr>
      <vt:lpstr>PowerPoint Presentation</vt:lpstr>
      <vt:lpstr>Data Exploration</vt:lpstr>
      <vt:lpstr>Data Quality Issues </vt:lpstr>
      <vt:lpstr>Data Quality Issues (cont..)</vt:lpstr>
      <vt:lpstr>Descriptive Statistics</vt:lpstr>
      <vt:lpstr>Univariate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Bivariate Analysis wrt Target (cont..)</vt:lpstr>
      <vt:lpstr>Bivariate Analysis wrt Target (cont..)</vt:lpstr>
      <vt:lpstr>Bivariate Analysis wrt Target (cont..)</vt:lpstr>
      <vt:lpstr>Bivariate Analysis wrt Target (cont..)</vt:lpstr>
      <vt:lpstr>PowerPoint Presentation</vt:lpstr>
      <vt:lpstr>Multivariate Analysis</vt:lpstr>
      <vt:lpstr>Multivariate Analysis (cont..)</vt:lpstr>
      <vt:lpstr>Multivariate Analysis (cont..)</vt:lpstr>
      <vt:lpstr>Multivariate Analysis (cont..)</vt:lpstr>
      <vt:lpstr>Multivariate Analysis (cont..)</vt:lpstr>
      <vt:lpstr> Variance Threshold technique to remove constant features  </vt:lpstr>
      <vt:lpstr>Checking for Duplicate columns </vt:lpstr>
      <vt:lpstr>Removing the Features with High Cardinality </vt:lpstr>
      <vt:lpstr>Feature Relationships </vt:lpstr>
      <vt:lpstr>Converting categorical features to numerical </vt:lpstr>
      <vt:lpstr>Model Training </vt:lpstr>
      <vt:lpstr>Cross Validation</vt:lpstr>
      <vt:lpstr>Model Results Comparison</vt:lpstr>
      <vt:lpstr>Ensemble the Top 3 models</vt:lpstr>
      <vt:lpstr>Actual Vs Predicted values </vt:lpstr>
      <vt:lpstr>Distribution of Error</vt:lpstr>
      <vt:lpstr>Distribution of Error (cont..) </vt:lpstr>
      <vt:lpstr>Model Improvements</vt:lpstr>
      <vt:lpstr>Business Improvements</vt:lpstr>
      <vt:lpstr>Questions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Rent price recommender</dc:title>
  <dc:creator>Microsoft account</dc:creator>
  <cp:lastModifiedBy>Microsoft account</cp:lastModifiedBy>
  <cp:revision>85</cp:revision>
  <dcterms:created xsi:type="dcterms:W3CDTF">2024-07-14T15:45:08Z</dcterms:created>
  <dcterms:modified xsi:type="dcterms:W3CDTF">2024-07-15T07:38:56Z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bce33f7-04c0-4596-9b71-ba8617e88451_Enabled">
    <vt:lpwstr>true</vt:lpwstr>
  </property>
  <property fmtid="{D5CDD505-2E9C-101B-9397-08002B2CF9AE}" pid="3" name="MSIP_Label_0bce33f7-04c0-4596-9b71-ba8617e88451_SetDate">
    <vt:lpwstr>2024-07-15T02:02:38Z</vt:lpwstr>
  </property>
  <property fmtid="{D5CDD505-2E9C-101B-9397-08002B2CF9AE}" pid="4" name="MSIP_Label_0bce33f7-04c0-4596-9b71-ba8617e88451_Method">
    <vt:lpwstr>Privileged</vt:lpwstr>
  </property>
  <property fmtid="{D5CDD505-2E9C-101B-9397-08002B2CF9AE}" pid="5" name="MSIP_Label_0bce33f7-04c0-4596-9b71-ba8617e88451_Name">
    <vt:lpwstr>0bce33f7-04c0-4596-9b71-ba8617e88451</vt:lpwstr>
  </property>
  <property fmtid="{D5CDD505-2E9C-101B-9397-08002B2CF9AE}" pid="6" name="MSIP_Label_0bce33f7-04c0-4596-9b71-ba8617e88451_SiteId">
    <vt:lpwstr>3a15904d-3fd9-4256-a753-beb05cdf0c6d</vt:lpwstr>
  </property>
  <property fmtid="{D5CDD505-2E9C-101B-9397-08002B2CF9AE}" pid="7" name="MSIP_Label_0bce33f7-04c0-4596-9b71-ba8617e88451_ActionId">
    <vt:lpwstr>edb6d35f-e235-4207-b481-abd8e8280b33</vt:lpwstr>
  </property>
  <property fmtid="{D5CDD505-2E9C-101B-9397-08002B2CF9AE}" pid="8" name="MSIP_Label_0bce33f7-04c0-4596-9b71-ba8617e88451_ContentBits">
    <vt:lpwstr>0</vt:lpwstr>
  </property>
</Properties>
</file>