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FFB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C2A1B-6970-4ADC-8BB9-8947C7D6C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2FFFB0"/>
                </a:solidFill>
              </a:rPr>
              <a:t>Parking Management </a:t>
            </a:r>
            <a:r>
              <a:rPr lang="en-IN" b="1" dirty="0">
                <a:solidFill>
                  <a:srgbClr val="2FFFB0"/>
                </a:solidFill>
              </a:rPr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BD6B52-A3C2-41A5-8CE5-856DBCE397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140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462881-FB32-47C5-BDE5-E07211FE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89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2FFFB0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5BB00C-141F-47CA-9D3F-BD546ECB0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3" y="7397220"/>
            <a:ext cx="9905999" cy="354171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1899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8594AD-71E9-418E-B7BB-2ED5AD58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rgbClr val="2FFFB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CCFEB7-4865-4EB4-A957-905E4F214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4106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800" dirty="0"/>
              <a:t>A smart vehicle parking system not only helps to look for parking but also saves time.</a:t>
            </a:r>
          </a:p>
          <a:p>
            <a:r>
              <a:rPr lang="en-IN" sz="2800" dirty="0"/>
              <a:t>It is an integrated form of parking system which can help with organization of vehicle in a more efficient way.</a:t>
            </a:r>
          </a:p>
          <a:p>
            <a:r>
              <a:rPr lang="en-IN" sz="2800" dirty="0"/>
              <a:t>The main problem with the existing parking system is that it cant tell how many slots are available for the parking in a parking space.</a:t>
            </a:r>
          </a:p>
          <a:p>
            <a:r>
              <a:rPr lang="en-IN" sz="2800" dirty="0"/>
              <a:t>The Increasing population, leads to a greater number of private vehicles which drastically increases the number of parking space needed. So, a proper parking management system is needed.</a:t>
            </a:r>
          </a:p>
        </p:txBody>
      </p:sp>
    </p:spTree>
    <p:extLst>
      <p:ext uri="{BB962C8B-B14F-4D97-AF65-F5344CB8AC3E}">
        <p14:creationId xmlns="" xmlns:p14="http://schemas.microsoft.com/office/powerpoint/2010/main" val="366991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586416-D2A6-47E5-B101-18B4B4BE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smtClean="0">
                <a:solidFill>
                  <a:srgbClr val="2FFFB0"/>
                </a:solidFill>
              </a:rPr>
              <a:t>Home</a:t>
            </a:r>
            <a:endParaRPr lang="en-IN" sz="4800" b="1" dirty="0">
              <a:solidFill>
                <a:srgbClr val="2FFFB0"/>
              </a:solidFill>
            </a:endParaRPr>
          </a:p>
        </p:txBody>
      </p:sp>
      <p:pic>
        <p:nvPicPr>
          <p:cNvPr id="7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664" y="1858190"/>
            <a:ext cx="8431851" cy="4529547"/>
          </a:xfrm>
        </p:spPr>
      </p:pic>
    </p:spTree>
    <p:extLst>
      <p:ext uri="{BB962C8B-B14F-4D97-AF65-F5344CB8AC3E}">
        <p14:creationId xmlns="" xmlns:p14="http://schemas.microsoft.com/office/powerpoint/2010/main" val="169825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10C280-C8EE-441B-B04C-2E937D42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rgbClr val="2FFFB0"/>
                </a:solidFill>
              </a:rPr>
              <a:t>About</a:t>
            </a:r>
            <a:endParaRPr lang="en-IN" sz="4800" b="1" dirty="0">
              <a:solidFill>
                <a:srgbClr val="2FFFB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134C11-47EA-440E-BFFE-9CBF259D7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4132"/>
            <a:ext cx="9905999" cy="4495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.</a:t>
            </a:r>
            <a:endParaRPr lang="en-IN" sz="2800" dirty="0"/>
          </a:p>
        </p:txBody>
      </p:sp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6" y="1854926"/>
            <a:ext cx="8203474" cy="45551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931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10C280-C8EE-441B-B04C-2E937D42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rgbClr val="2FFFB0"/>
                </a:solidFill>
              </a:rPr>
              <a:t>Contact us</a:t>
            </a:r>
            <a:endParaRPr lang="en-IN" sz="4800" b="1" dirty="0">
              <a:solidFill>
                <a:srgbClr val="2FFFB0"/>
              </a:solidFill>
            </a:endParaRPr>
          </a:p>
        </p:txBody>
      </p:sp>
      <p:pic>
        <p:nvPicPr>
          <p:cNvPr id="8" name="Picture 7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1698171"/>
            <a:ext cx="8020595" cy="47118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346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10C280-C8EE-441B-B04C-2E937D42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rgbClr val="2FFFB0"/>
                </a:solidFill>
              </a:rPr>
              <a:t>Login</a:t>
            </a:r>
            <a:endParaRPr lang="en-IN" sz="4800" b="1" dirty="0">
              <a:solidFill>
                <a:srgbClr val="2FFFB0"/>
              </a:solidFill>
            </a:endParaRPr>
          </a:p>
        </p:txBody>
      </p:sp>
      <p:pic>
        <p:nvPicPr>
          <p:cNvPr id="6" name="Content Placeholder 5" descr="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893" y="1737088"/>
            <a:ext cx="7900234" cy="4514850"/>
          </a:xfrm>
        </p:spPr>
      </p:pic>
    </p:spTree>
    <p:extLst>
      <p:ext uri="{BB962C8B-B14F-4D97-AF65-F5344CB8AC3E}">
        <p14:creationId xmlns="" xmlns:p14="http://schemas.microsoft.com/office/powerpoint/2010/main" val="172691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10C280-C8EE-441B-B04C-2E937D42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rgbClr val="2FFFB0"/>
                </a:solidFill>
              </a:rPr>
              <a:t>Sign up</a:t>
            </a:r>
            <a:endParaRPr lang="en-IN" sz="4800" b="1" dirty="0">
              <a:solidFill>
                <a:srgbClr val="2FFFB0"/>
              </a:solidFill>
            </a:endParaRPr>
          </a:p>
        </p:txBody>
      </p:sp>
      <p:pic>
        <p:nvPicPr>
          <p:cNvPr id="5" name="Content Placeholder 4" descr="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034" y="1744663"/>
            <a:ext cx="7824652" cy="4494212"/>
          </a:xfrm>
        </p:spPr>
      </p:pic>
    </p:spTree>
    <p:extLst>
      <p:ext uri="{BB962C8B-B14F-4D97-AF65-F5344CB8AC3E}">
        <p14:creationId xmlns="" xmlns:p14="http://schemas.microsoft.com/office/powerpoint/2010/main" val="365764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10C280-C8EE-441B-B04C-2E937D42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rgbClr val="2FFFB0"/>
                </a:solidFill>
              </a:rPr>
              <a:t>Book Parking</a:t>
            </a:r>
            <a:endParaRPr lang="en-IN" sz="4800" b="1" dirty="0">
              <a:solidFill>
                <a:srgbClr val="2FFFB0"/>
              </a:solidFill>
            </a:endParaRPr>
          </a:p>
        </p:txBody>
      </p:sp>
      <p:pic>
        <p:nvPicPr>
          <p:cNvPr id="6" name="Content Placeholder 5" descr="park  my vehic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958" y="1705475"/>
            <a:ext cx="7729288" cy="4494212"/>
          </a:xfrm>
        </p:spPr>
      </p:pic>
    </p:spTree>
    <p:extLst>
      <p:ext uri="{BB962C8B-B14F-4D97-AF65-F5344CB8AC3E}">
        <p14:creationId xmlns="" xmlns:p14="http://schemas.microsoft.com/office/powerpoint/2010/main" val="34857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10C280-C8EE-441B-B04C-2E937D42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rgbClr val="2FFFB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134C11-47EA-440E-BFFE-9CBF259D7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4132"/>
            <a:ext cx="9905999" cy="4495349"/>
          </a:xfrm>
        </p:spPr>
        <p:txBody>
          <a:bodyPr>
            <a:normAutofit/>
          </a:bodyPr>
          <a:lstStyle/>
          <a:p>
            <a:r>
              <a:rPr lang="en-IN" sz="2800" dirty="0"/>
              <a:t>This parking system can save time and you can book the parking earlier.</a:t>
            </a:r>
          </a:p>
          <a:p>
            <a:r>
              <a:rPr lang="en-IN" sz="2800" dirty="0"/>
              <a:t>This can be used by every person who has a car or bike, and where there are a huge number of in and out of vehicles like Malls, Companies, Tourist Places you can book your parking earlier.</a:t>
            </a:r>
          </a:p>
          <a:p>
            <a:r>
              <a:rPr lang="en-IN" sz="2800" dirty="0"/>
              <a:t>This new Parking system adds value to the modern day parking system.</a:t>
            </a:r>
          </a:p>
        </p:txBody>
      </p:sp>
    </p:spTree>
    <p:extLst>
      <p:ext uri="{BB962C8B-B14F-4D97-AF65-F5344CB8AC3E}">
        <p14:creationId xmlns="" xmlns:p14="http://schemas.microsoft.com/office/powerpoint/2010/main" val="1270574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</TotalTime>
  <Words>181</Words>
  <Application>Microsoft Office PowerPoint</Application>
  <PresentationFormat>Custom</PresentationFormat>
  <Paragraphs>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Parking Management system</vt:lpstr>
      <vt:lpstr>introduction</vt:lpstr>
      <vt:lpstr>Home</vt:lpstr>
      <vt:lpstr>About</vt:lpstr>
      <vt:lpstr>Contact us</vt:lpstr>
      <vt:lpstr>Login</vt:lpstr>
      <vt:lpstr>Sign up</vt:lpstr>
      <vt:lpstr>Book Parking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parking system</dc:title>
  <dc:creator>Sachin</dc:creator>
  <cp:lastModifiedBy>Admin</cp:lastModifiedBy>
  <cp:revision>10</cp:revision>
  <dcterms:created xsi:type="dcterms:W3CDTF">2021-05-15T16:13:37Z</dcterms:created>
  <dcterms:modified xsi:type="dcterms:W3CDTF">2022-09-23T13:12:16Z</dcterms:modified>
</cp:coreProperties>
</file>