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2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30-09-2025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2895601" y="119060"/>
            <a:ext cx="627017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Sales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972C6F2B-0BE1-CEC3-14C2-356A65B2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3243943" y="1190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Sales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E1347EE7-FE29-0E29-BF15-30E6447A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3038473" y="1190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Sales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477DCD06-8CCD-19DF-C8D4-3B05B23C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9835</TotalTime>
  <Words>352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Saurav Kumar jha</cp:lastModifiedBy>
  <cp:revision>16</cp:revision>
  <dcterms:created xsi:type="dcterms:W3CDTF">2024-06-24T12:27:37Z</dcterms:created>
  <dcterms:modified xsi:type="dcterms:W3CDTF">2025-09-30T01:30:11Z</dcterms:modified>
</cp:coreProperties>
</file>