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21.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702"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Lst>
  <p:sldSz cy="5143500" cx="9144000"/>
  <p:notesSz cx="6858000" cy="9144000"/>
  <p:embeddedFontLst>
    <p:embeddedFont>
      <p:font typeface="IBM Plex Sans"/>
      <p:regular r:id="rId26"/>
      <p:bold r:id="rId27"/>
      <p:italic r:id="rId28"/>
      <p:boldItalic r:id="rId29"/>
    </p:embeddedFont>
    <p:embeddedFont>
      <p:font typeface="Roboto"/>
      <p:regular r:id="rId30"/>
      <p:bold r:id="rId31"/>
      <p:italic r:id="rId32"/>
      <p:boldItalic r:id="rId33"/>
    </p:embeddedFont>
    <p:embeddedFont>
      <p:font typeface="IBM Plex Sans Medium"/>
      <p:regular r:id="rId34"/>
      <p:bold r:id="rId35"/>
      <p:italic r:id="rId36"/>
      <p:boldItalic r:id="rId37"/>
    </p:embeddedFont>
    <p:embeddedFont>
      <p:font typeface="PT Sans"/>
      <p:regular r:id="rId38"/>
      <p:bold r:id="rId39"/>
      <p:italic r:id="rId40"/>
      <p:boldItalic r:id="rId4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PTSans-italic.fntdata"/><Relationship Id="rId41" Type="http://schemas.openxmlformats.org/officeDocument/2006/relationships/font" Target="fonts/PTSans-bold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Roboto-bold.fntdata"/><Relationship Id="rId30" Type="http://schemas.openxmlformats.org/officeDocument/2006/relationships/font" Target="fonts/Roboto-regular.fntdata"/><Relationship Id="rId33" Type="http://schemas.openxmlformats.org/officeDocument/2006/relationships/font" Target="fonts/Roboto-boldItalic.fntdata"/><Relationship Id="rId32" Type="http://schemas.openxmlformats.org/officeDocument/2006/relationships/font" Target="fonts/Roboto-italic.fntdata"/><Relationship Id="rId35" Type="http://schemas.openxmlformats.org/officeDocument/2006/relationships/font" Target="fonts/IBMPlexSansMedium-bold.fntdata"/><Relationship Id="rId34" Type="http://schemas.openxmlformats.org/officeDocument/2006/relationships/font" Target="fonts/IBMPlexSansMedium-regular.fntdata"/><Relationship Id="rId37" Type="http://schemas.openxmlformats.org/officeDocument/2006/relationships/font" Target="fonts/IBMPlexSansMedium-boldItalic.fntdata"/><Relationship Id="rId36" Type="http://schemas.openxmlformats.org/officeDocument/2006/relationships/font" Target="fonts/IBMPlexSansMedium-italic.fntdata"/><Relationship Id="rId39" Type="http://schemas.openxmlformats.org/officeDocument/2006/relationships/font" Target="fonts/PTSans-bold.fntdata"/><Relationship Id="rId38" Type="http://schemas.openxmlformats.org/officeDocument/2006/relationships/font" Target="fonts/PTSans-regular.fntdata"/><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26" Type="http://schemas.openxmlformats.org/officeDocument/2006/relationships/font" Target="fonts/IBMPlexSans-regular.fntdata"/><Relationship Id="rId25" Type="http://schemas.openxmlformats.org/officeDocument/2006/relationships/slide" Target="slides/slide21.xml"/><Relationship Id="rId28" Type="http://schemas.openxmlformats.org/officeDocument/2006/relationships/font" Target="fonts/IBMPlexSans-italic.fntdata"/><Relationship Id="rId27" Type="http://schemas.openxmlformats.org/officeDocument/2006/relationships/font" Target="fonts/IBMPlexSans-bold.fntdata"/><Relationship Id="rId29" Type="http://schemas.openxmlformats.org/officeDocument/2006/relationships/font" Target="fonts/IBMPlexSans-boldItalic.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6" name="Shape 576"/>
        <p:cNvGrpSpPr/>
        <p:nvPr/>
      </p:nvGrpSpPr>
      <p:grpSpPr>
        <a:xfrm>
          <a:off x="0" y="0"/>
          <a:ext cx="0" cy="0"/>
          <a:chOff x="0" y="0"/>
          <a:chExt cx="0" cy="0"/>
        </a:xfrm>
      </p:grpSpPr>
      <p:sp>
        <p:nvSpPr>
          <p:cNvPr id="577" name="Google Shape;577;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8" name="Google Shape;578;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9" name="Shape 649"/>
        <p:cNvGrpSpPr/>
        <p:nvPr/>
      </p:nvGrpSpPr>
      <p:grpSpPr>
        <a:xfrm>
          <a:off x="0" y="0"/>
          <a:ext cx="0" cy="0"/>
          <a:chOff x="0" y="0"/>
          <a:chExt cx="0" cy="0"/>
        </a:xfrm>
      </p:grpSpPr>
      <p:sp>
        <p:nvSpPr>
          <p:cNvPr id="650" name="Google Shape;650;g26f6b8efc39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1" name="Google Shape;651;g26f6b8efc39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4" name="Shape 654"/>
        <p:cNvGrpSpPr/>
        <p:nvPr/>
      </p:nvGrpSpPr>
      <p:grpSpPr>
        <a:xfrm>
          <a:off x="0" y="0"/>
          <a:ext cx="0" cy="0"/>
          <a:chOff x="0" y="0"/>
          <a:chExt cx="0" cy="0"/>
        </a:xfrm>
      </p:grpSpPr>
      <p:sp>
        <p:nvSpPr>
          <p:cNvPr id="655" name="Google Shape;655;g26f6b8efc39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6" name="Google Shape;656;g26f6b8efc39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0" name="Shape 660"/>
        <p:cNvGrpSpPr/>
        <p:nvPr/>
      </p:nvGrpSpPr>
      <p:grpSpPr>
        <a:xfrm>
          <a:off x="0" y="0"/>
          <a:ext cx="0" cy="0"/>
          <a:chOff x="0" y="0"/>
          <a:chExt cx="0" cy="0"/>
        </a:xfrm>
      </p:grpSpPr>
      <p:sp>
        <p:nvSpPr>
          <p:cNvPr id="661" name="Google Shape;661;g26f6b8efc39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2" name="Google Shape;662;g26f6b8efc39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6" name="Shape 666"/>
        <p:cNvGrpSpPr/>
        <p:nvPr/>
      </p:nvGrpSpPr>
      <p:grpSpPr>
        <a:xfrm>
          <a:off x="0" y="0"/>
          <a:ext cx="0" cy="0"/>
          <a:chOff x="0" y="0"/>
          <a:chExt cx="0" cy="0"/>
        </a:xfrm>
      </p:grpSpPr>
      <p:sp>
        <p:nvSpPr>
          <p:cNvPr id="667" name="Google Shape;667;g26f6b8efc39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8" name="Google Shape;668;g26f6b8efc39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2" name="Shape 672"/>
        <p:cNvGrpSpPr/>
        <p:nvPr/>
      </p:nvGrpSpPr>
      <p:grpSpPr>
        <a:xfrm>
          <a:off x="0" y="0"/>
          <a:ext cx="0" cy="0"/>
          <a:chOff x="0" y="0"/>
          <a:chExt cx="0" cy="0"/>
        </a:xfrm>
      </p:grpSpPr>
      <p:sp>
        <p:nvSpPr>
          <p:cNvPr id="673" name="Google Shape;673;g26f6b8efc39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4" name="Google Shape;674;g26f6b8efc39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8" name="Shape 678"/>
        <p:cNvGrpSpPr/>
        <p:nvPr/>
      </p:nvGrpSpPr>
      <p:grpSpPr>
        <a:xfrm>
          <a:off x="0" y="0"/>
          <a:ext cx="0" cy="0"/>
          <a:chOff x="0" y="0"/>
          <a:chExt cx="0" cy="0"/>
        </a:xfrm>
      </p:grpSpPr>
      <p:sp>
        <p:nvSpPr>
          <p:cNvPr id="679" name="Google Shape;679;g26f6b8efc39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0" name="Google Shape;680;g26f6b8efc39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4" name="Shape 684"/>
        <p:cNvGrpSpPr/>
        <p:nvPr/>
      </p:nvGrpSpPr>
      <p:grpSpPr>
        <a:xfrm>
          <a:off x="0" y="0"/>
          <a:ext cx="0" cy="0"/>
          <a:chOff x="0" y="0"/>
          <a:chExt cx="0" cy="0"/>
        </a:xfrm>
      </p:grpSpPr>
      <p:sp>
        <p:nvSpPr>
          <p:cNvPr id="685" name="Google Shape;685;g26f6b8efc39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6" name="Google Shape;686;g26f6b8efc39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4" name="Shape 694"/>
        <p:cNvGrpSpPr/>
        <p:nvPr/>
      </p:nvGrpSpPr>
      <p:grpSpPr>
        <a:xfrm>
          <a:off x="0" y="0"/>
          <a:ext cx="0" cy="0"/>
          <a:chOff x="0" y="0"/>
          <a:chExt cx="0" cy="0"/>
        </a:xfrm>
      </p:grpSpPr>
      <p:sp>
        <p:nvSpPr>
          <p:cNvPr id="695" name="Google Shape;695;g26f6b8efc39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6" name="Google Shape;696;g26f6b8efc39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9" name="Shape 699"/>
        <p:cNvGrpSpPr/>
        <p:nvPr/>
      </p:nvGrpSpPr>
      <p:grpSpPr>
        <a:xfrm>
          <a:off x="0" y="0"/>
          <a:ext cx="0" cy="0"/>
          <a:chOff x="0" y="0"/>
          <a:chExt cx="0" cy="0"/>
        </a:xfrm>
      </p:grpSpPr>
      <p:sp>
        <p:nvSpPr>
          <p:cNvPr id="700" name="Google Shape;700;g26f6b8efc39_0_1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1" name="Google Shape;701;g26f6b8efc39_0_1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6" name="Shape 706"/>
        <p:cNvGrpSpPr/>
        <p:nvPr/>
      </p:nvGrpSpPr>
      <p:grpSpPr>
        <a:xfrm>
          <a:off x="0" y="0"/>
          <a:ext cx="0" cy="0"/>
          <a:chOff x="0" y="0"/>
          <a:chExt cx="0" cy="0"/>
        </a:xfrm>
      </p:grpSpPr>
      <p:sp>
        <p:nvSpPr>
          <p:cNvPr id="707" name="Google Shape;707;g2cf93784a5a_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8" name="Google Shape;708;g2cf93784a5a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3" name="Shape 593"/>
        <p:cNvGrpSpPr/>
        <p:nvPr/>
      </p:nvGrpSpPr>
      <p:grpSpPr>
        <a:xfrm>
          <a:off x="0" y="0"/>
          <a:ext cx="0" cy="0"/>
          <a:chOff x="0" y="0"/>
          <a:chExt cx="0" cy="0"/>
        </a:xfrm>
      </p:grpSpPr>
      <p:sp>
        <p:nvSpPr>
          <p:cNvPr id="594" name="Google Shape;594;g99f2f57a7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5" name="Google Shape;595;g99f2f57a7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1" name="Shape 711"/>
        <p:cNvGrpSpPr/>
        <p:nvPr/>
      </p:nvGrpSpPr>
      <p:grpSpPr>
        <a:xfrm>
          <a:off x="0" y="0"/>
          <a:ext cx="0" cy="0"/>
          <a:chOff x="0" y="0"/>
          <a:chExt cx="0" cy="0"/>
        </a:xfrm>
      </p:grpSpPr>
      <p:sp>
        <p:nvSpPr>
          <p:cNvPr id="712" name="Google Shape;712;g26f6b8efc39_0_1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3" name="Google Shape;713;g26f6b8efc39_0_1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6" name="Shape 716"/>
        <p:cNvGrpSpPr/>
        <p:nvPr/>
      </p:nvGrpSpPr>
      <p:grpSpPr>
        <a:xfrm>
          <a:off x="0" y="0"/>
          <a:ext cx="0" cy="0"/>
          <a:chOff x="0" y="0"/>
          <a:chExt cx="0" cy="0"/>
        </a:xfrm>
      </p:grpSpPr>
      <p:sp>
        <p:nvSpPr>
          <p:cNvPr id="717" name="Google Shape;717;g2cf93784a5a_5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8" name="Google Shape;718;g2cf93784a5a_5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0" name="Shape 600"/>
        <p:cNvGrpSpPr/>
        <p:nvPr/>
      </p:nvGrpSpPr>
      <p:grpSpPr>
        <a:xfrm>
          <a:off x="0" y="0"/>
          <a:ext cx="0" cy="0"/>
          <a:chOff x="0" y="0"/>
          <a:chExt cx="0" cy="0"/>
        </a:xfrm>
      </p:grpSpPr>
      <p:sp>
        <p:nvSpPr>
          <p:cNvPr id="601" name="Google Shape;601;g26f6b8efc39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2" name="Google Shape;602;g26f6b8efc39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8" name="Shape 608"/>
        <p:cNvGrpSpPr/>
        <p:nvPr/>
      </p:nvGrpSpPr>
      <p:grpSpPr>
        <a:xfrm>
          <a:off x="0" y="0"/>
          <a:ext cx="0" cy="0"/>
          <a:chOff x="0" y="0"/>
          <a:chExt cx="0" cy="0"/>
        </a:xfrm>
      </p:grpSpPr>
      <p:sp>
        <p:nvSpPr>
          <p:cNvPr id="609" name="Google Shape;609;g26f6b8efc39_0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0" name="Google Shape;610;g26f6b8efc39_0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3" name="Shape 613"/>
        <p:cNvGrpSpPr/>
        <p:nvPr/>
      </p:nvGrpSpPr>
      <p:grpSpPr>
        <a:xfrm>
          <a:off x="0" y="0"/>
          <a:ext cx="0" cy="0"/>
          <a:chOff x="0" y="0"/>
          <a:chExt cx="0" cy="0"/>
        </a:xfrm>
      </p:grpSpPr>
      <p:sp>
        <p:nvSpPr>
          <p:cNvPr id="614" name="Google Shape;614;gf38a009883_0_2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5" name="Google Shape;615;gf38a009883_0_2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6" name="Shape 626"/>
        <p:cNvGrpSpPr/>
        <p:nvPr/>
      </p:nvGrpSpPr>
      <p:grpSpPr>
        <a:xfrm>
          <a:off x="0" y="0"/>
          <a:ext cx="0" cy="0"/>
          <a:chOff x="0" y="0"/>
          <a:chExt cx="0" cy="0"/>
        </a:xfrm>
      </p:grpSpPr>
      <p:sp>
        <p:nvSpPr>
          <p:cNvPr id="627" name="Google Shape;627;g26f6b8efc39_0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8" name="Google Shape;628;g26f6b8efc39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2" name="Shape 632"/>
        <p:cNvGrpSpPr/>
        <p:nvPr/>
      </p:nvGrpSpPr>
      <p:grpSpPr>
        <a:xfrm>
          <a:off x="0" y="0"/>
          <a:ext cx="0" cy="0"/>
          <a:chOff x="0" y="0"/>
          <a:chExt cx="0" cy="0"/>
        </a:xfrm>
      </p:grpSpPr>
      <p:sp>
        <p:nvSpPr>
          <p:cNvPr id="633" name="Google Shape;633;g26f6b8efc39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4" name="Google Shape;634;g26f6b8efc39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8" name="Shape 638"/>
        <p:cNvGrpSpPr/>
        <p:nvPr/>
      </p:nvGrpSpPr>
      <p:grpSpPr>
        <a:xfrm>
          <a:off x="0" y="0"/>
          <a:ext cx="0" cy="0"/>
          <a:chOff x="0" y="0"/>
          <a:chExt cx="0" cy="0"/>
        </a:xfrm>
      </p:grpSpPr>
      <p:sp>
        <p:nvSpPr>
          <p:cNvPr id="639" name="Google Shape;639;g26f6b8efc39_0_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0" name="Google Shape;640;g26f6b8efc39_0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4" name="Shape 644"/>
        <p:cNvGrpSpPr/>
        <p:nvPr/>
      </p:nvGrpSpPr>
      <p:grpSpPr>
        <a:xfrm>
          <a:off x="0" y="0"/>
          <a:ext cx="0" cy="0"/>
          <a:chOff x="0" y="0"/>
          <a:chExt cx="0" cy="0"/>
        </a:xfrm>
      </p:grpSpPr>
      <p:sp>
        <p:nvSpPr>
          <p:cNvPr id="645" name="Google Shape;645;g26f6b8efc39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6" name="Google Shape;646;g26f6b8efc39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 Id="rId3" Type="http://schemas.openxmlformats.org/officeDocument/2006/relationships/image" Target="../media/image5.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 Id="rId3" Type="http://schemas.openxmlformats.org/officeDocument/2006/relationships/image" Target="../media/image5.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 Id="rId3" Type="http://schemas.openxmlformats.org/officeDocument/2006/relationships/image" Target="../media/image5.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 Id="rId3" Type="http://schemas.openxmlformats.org/officeDocument/2006/relationships/image" Target="../media/image5.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 Id="rId3"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 Id="rId3"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 Id="rId3" Type="http://schemas.openxmlformats.org/officeDocument/2006/relationships/image" Target="../media/image5.pn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 Id="rId3" Type="http://schemas.openxmlformats.org/officeDocument/2006/relationships/image" Target="../media/image5.pn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 Id="rId3" Type="http://schemas.openxmlformats.org/officeDocument/2006/relationships/image" Target="../media/image5.pn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 Id="rId3" Type="http://schemas.openxmlformats.org/officeDocument/2006/relationships/image" Target="../media/image5.png"/></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 Id="rId3" Type="http://schemas.openxmlformats.org/officeDocument/2006/relationships/image" Target="../media/image5.png"/></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 Id="rId3" Type="http://schemas.openxmlformats.org/officeDocument/2006/relationships/image" Target="../media/image5.png"/></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 Id="rId3" Type="http://schemas.openxmlformats.org/officeDocument/2006/relationships/image" Target="../media/image5.png"/></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 Id="rId3" Type="http://schemas.openxmlformats.org/officeDocument/2006/relationships/image" Target="../media/image5.png"/></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 Id="rId3" Type="http://schemas.openxmlformats.org/officeDocument/2006/relationships/image" Target="../media/image5.png"/></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 Id="rId3" Type="http://schemas.openxmlformats.org/officeDocument/2006/relationships/image" Target="../media/image5.png"/></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 Id="rId3" Type="http://schemas.openxmlformats.org/officeDocument/2006/relationships/image" Target="../media/image5.png"/></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 Id="rId3" Type="http://schemas.openxmlformats.org/officeDocument/2006/relationships/image" Target="../media/image5.png"/></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 Id="rId3" Type="http://schemas.openxmlformats.org/officeDocument/2006/relationships/image" Target="../media/image5.png"/></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 Id="rId3" Type="http://schemas.openxmlformats.org/officeDocument/2006/relationships/image" Target="../media/image5.png"/></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 Id="rId3" Type="http://schemas.openxmlformats.org/officeDocument/2006/relationships/image" Target="../media/image5.png"/></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 Id="rId3" Type="http://schemas.openxmlformats.org/officeDocument/2006/relationships/image" Target="../media/image5.png"/></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 Id="rId3" Type="http://schemas.openxmlformats.org/officeDocument/2006/relationships/hyperlink" Target="http://bit.ly/2Tynxth" TargetMode="External"/><Relationship Id="rId4" Type="http://schemas.openxmlformats.org/officeDocument/2006/relationships/hyperlink" Target="http://bit.ly/2TyoMsr" TargetMode="External"/><Relationship Id="rId5" Type="http://schemas.openxmlformats.org/officeDocument/2006/relationships/hyperlink" Target="http://bit.ly/2TtBDfr" TargetMode="Externa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 Id="rId3" Type="http://schemas.openxmlformats.org/officeDocument/2006/relationships/image" Target="../media/image5.png"/></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 Id="rId3" Type="http://schemas.openxmlformats.org/officeDocument/2006/relationships/image" Target="../media/image5.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 Id="rId3" Type="http://schemas.openxmlformats.org/officeDocument/2006/relationships/image" Target="../media/image5.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 Id="rId3" Type="http://schemas.openxmlformats.org/officeDocument/2006/relationships/image" Target="../media/image5.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blipFill>
          <a:blip r:embed="rId2">
            <a:alphaModFix/>
          </a:blip>
          <a:stretch>
            <a:fillRect/>
          </a:stretch>
        </a:blipFill>
      </p:bgPr>
    </p:bg>
    <p:spTree>
      <p:nvGrpSpPr>
        <p:cNvPr id="8" name="Shape 8"/>
        <p:cNvGrpSpPr/>
        <p:nvPr/>
      </p:nvGrpSpPr>
      <p:grpSpPr>
        <a:xfrm>
          <a:off x="0" y="0"/>
          <a:ext cx="0" cy="0"/>
          <a:chOff x="0" y="0"/>
          <a:chExt cx="0" cy="0"/>
        </a:xfrm>
      </p:grpSpPr>
      <p:sp>
        <p:nvSpPr>
          <p:cNvPr id="9" name="Google Shape;9;p2"/>
          <p:cNvSpPr txBox="1"/>
          <p:nvPr>
            <p:ph type="ctrTitle"/>
          </p:nvPr>
        </p:nvSpPr>
        <p:spPr>
          <a:xfrm>
            <a:off x="4954800" y="1094250"/>
            <a:ext cx="3090300" cy="2277900"/>
          </a:xfrm>
          <a:prstGeom prst="rect">
            <a:avLst/>
          </a:prstGeom>
        </p:spPr>
        <p:txBody>
          <a:bodyPr anchorCtr="0" anchor="b" bIns="91425" lIns="91425" spcFirstLastPara="1" rIns="91425" wrap="square" tIns="91425">
            <a:noAutofit/>
          </a:bodyPr>
          <a:lstStyle>
            <a:lvl1pPr lvl="0">
              <a:spcBef>
                <a:spcPts val="0"/>
              </a:spcBef>
              <a:spcAft>
                <a:spcPts val="0"/>
              </a:spcAft>
              <a:buClr>
                <a:srgbClr val="191919"/>
              </a:buClr>
              <a:buSzPts val="5200"/>
              <a:buNone/>
              <a:defRPr sz="60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p:txBody>
      </p:sp>
      <p:sp>
        <p:nvSpPr>
          <p:cNvPr id="10" name="Google Shape;10;p2"/>
          <p:cNvSpPr txBox="1"/>
          <p:nvPr>
            <p:ph idx="1" type="subTitle"/>
          </p:nvPr>
        </p:nvSpPr>
        <p:spPr>
          <a:xfrm>
            <a:off x="4954800" y="3372150"/>
            <a:ext cx="3090300" cy="677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4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blipFill>
          <a:blip r:embed="rId2">
            <a:alphaModFix/>
          </a:blip>
          <a:stretch>
            <a:fillRect/>
          </a:stretch>
        </a:blipFill>
      </p:bgPr>
    </p:bg>
    <p:spTree>
      <p:nvGrpSpPr>
        <p:cNvPr id="107" name="Shape 107"/>
        <p:cNvGrpSpPr/>
        <p:nvPr/>
      </p:nvGrpSpPr>
      <p:grpSpPr>
        <a:xfrm>
          <a:off x="0" y="0"/>
          <a:ext cx="0" cy="0"/>
          <a:chOff x="0" y="0"/>
          <a:chExt cx="0" cy="0"/>
        </a:xfrm>
      </p:grpSpPr>
      <p:sp>
        <p:nvSpPr>
          <p:cNvPr id="108" name="Google Shape;108;p11"/>
          <p:cNvSpPr/>
          <p:nvPr/>
        </p:nvSpPr>
        <p:spPr>
          <a:xfrm>
            <a:off x="5271600" y="1216925"/>
            <a:ext cx="4685100" cy="4685100"/>
          </a:xfrm>
          <a:prstGeom prst="ellipse">
            <a:avLst/>
          </a:prstGeom>
          <a:gradFill>
            <a:gsLst>
              <a:gs pos="0">
                <a:srgbClr val="FFFFFF">
                  <a:alpha val="15294"/>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a:off x="-717550" y="-358650"/>
            <a:ext cx="3158700" cy="3158700"/>
          </a:xfrm>
          <a:prstGeom prst="ellipse">
            <a:avLst/>
          </a:prstGeom>
          <a:gradFill>
            <a:gsLst>
              <a:gs pos="0">
                <a:srgbClr val="FFFFFF">
                  <a:alpha val="15294"/>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10" name="Google Shape;110;p11"/>
          <p:cNvPicPr preferRelativeResize="0"/>
          <p:nvPr/>
        </p:nvPicPr>
        <p:blipFill>
          <a:blip r:embed="rId3">
            <a:alphaModFix/>
          </a:blip>
          <a:stretch>
            <a:fillRect/>
          </a:stretch>
        </p:blipFill>
        <p:spPr>
          <a:xfrm>
            <a:off x="139428" y="3028425"/>
            <a:ext cx="3268650" cy="1980800"/>
          </a:xfrm>
          <a:prstGeom prst="rect">
            <a:avLst/>
          </a:prstGeom>
          <a:noFill/>
          <a:ln>
            <a:noFill/>
          </a:ln>
        </p:spPr>
      </p:pic>
      <p:sp>
        <p:nvSpPr>
          <p:cNvPr id="111" name="Google Shape;111;p11"/>
          <p:cNvSpPr txBox="1"/>
          <p:nvPr>
            <p:ph hasCustomPrompt="1" type="title"/>
          </p:nvPr>
        </p:nvSpPr>
        <p:spPr>
          <a:xfrm>
            <a:off x="1684413" y="1548725"/>
            <a:ext cx="5775300" cy="1723800"/>
          </a:xfrm>
          <a:prstGeom prst="rect">
            <a:avLst/>
          </a:prstGeom>
        </p:spPr>
        <p:txBody>
          <a:bodyPr anchorCtr="0" anchor="b" bIns="91425" lIns="91425" spcFirstLastPara="1" rIns="91425" wrap="square" tIns="91425">
            <a:noAutofit/>
          </a:bodyPr>
          <a:lstStyle>
            <a:lvl1pPr lvl="0" algn="ctr">
              <a:spcBef>
                <a:spcPts val="0"/>
              </a:spcBef>
              <a:spcAft>
                <a:spcPts val="0"/>
              </a:spcAft>
              <a:buSzPts val="9600"/>
              <a:buNone/>
              <a:defRPr sz="100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112" name="Google Shape;112;p11"/>
          <p:cNvSpPr txBox="1"/>
          <p:nvPr>
            <p:ph idx="1" type="subTitle"/>
          </p:nvPr>
        </p:nvSpPr>
        <p:spPr>
          <a:xfrm>
            <a:off x="1927800" y="3310925"/>
            <a:ext cx="5288400" cy="497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8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rgbClr val="FFFFFF"/>
        </a:solidFill>
      </p:bgPr>
    </p:bg>
    <p:spTree>
      <p:nvGrpSpPr>
        <p:cNvPr id="113" name="Shape 113"/>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_1_1_1_1_1">
    <p:bg>
      <p:bgPr>
        <a:blipFill>
          <a:blip r:embed="rId2">
            <a:alphaModFix/>
          </a:blip>
          <a:stretch>
            <a:fillRect/>
          </a:stretch>
        </a:blipFill>
      </p:bgPr>
    </p:bg>
    <p:spTree>
      <p:nvGrpSpPr>
        <p:cNvPr id="114" name="Shape 114"/>
        <p:cNvGrpSpPr/>
        <p:nvPr/>
      </p:nvGrpSpPr>
      <p:grpSpPr>
        <a:xfrm>
          <a:off x="0" y="0"/>
          <a:ext cx="0" cy="0"/>
          <a:chOff x="0" y="0"/>
          <a:chExt cx="0" cy="0"/>
        </a:xfrm>
      </p:grpSpPr>
      <p:sp>
        <p:nvSpPr>
          <p:cNvPr id="115" name="Google Shape;115;p13"/>
          <p:cNvSpPr txBox="1"/>
          <p:nvPr>
            <p:ph type="title"/>
          </p:nvPr>
        </p:nvSpPr>
        <p:spPr>
          <a:xfrm>
            <a:off x="2115300" y="1852463"/>
            <a:ext cx="21792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16" name="Google Shape;116;p13"/>
          <p:cNvSpPr txBox="1"/>
          <p:nvPr>
            <p:ph idx="1" type="subTitle"/>
          </p:nvPr>
        </p:nvSpPr>
        <p:spPr>
          <a:xfrm>
            <a:off x="2115300" y="2340710"/>
            <a:ext cx="21792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17" name="Google Shape;117;p13"/>
          <p:cNvSpPr txBox="1"/>
          <p:nvPr>
            <p:ph idx="2" type="title"/>
          </p:nvPr>
        </p:nvSpPr>
        <p:spPr>
          <a:xfrm>
            <a:off x="2115300" y="3155643"/>
            <a:ext cx="21792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18" name="Google Shape;118;p13"/>
          <p:cNvSpPr txBox="1"/>
          <p:nvPr>
            <p:ph idx="3" type="subTitle"/>
          </p:nvPr>
        </p:nvSpPr>
        <p:spPr>
          <a:xfrm>
            <a:off x="2115300" y="3643890"/>
            <a:ext cx="21792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19" name="Google Shape;119;p13"/>
          <p:cNvSpPr txBox="1"/>
          <p:nvPr>
            <p:ph idx="4" type="title"/>
          </p:nvPr>
        </p:nvSpPr>
        <p:spPr>
          <a:xfrm>
            <a:off x="5752775" y="1852463"/>
            <a:ext cx="21792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20" name="Google Shape;120;p13"/>
          <p:cNvSpPr txBox="1"/>
          <p:nvPr>
            <p:ph idx="5" type="subTitle"/>
          </p:nvPr>
        </p:nvSpPr>
        <p:spPr>
          <a:xfrm>
            <a:off x="5752775" y="2340710"/>
            <a:ext cx="21792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21" name="Google Shape;121;p13"/>
          <p:cNvSpPr txBox="1"/>
          <p:nvPr>
            <p:ph idx="6" type="title"/>
          </p:nvPr>
        </p:nvSpPr>
        <p:spPr>
          <a:xfrm>
            <a:off x="5752779" y="3155643"/>
            <a:ext cx="21792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22" name="Google Shape;122;p13"/>
          <p:cNvSpPr txBox="1"/>
          <p:nvPr>
            <p:ph idx="7" type="subTitle"/>
          </p:nvPr>
        </p:nvSpPr>
        <p:spPr>
          <a:xfrm>
            <a:off x="5752775" y="3643890"/>
            <a:ext cx="21792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23" name="Google Shape;123;p13"/>
          <p:cNvSpPr txBox="1"/>
          <p:nvPr>
            <p:ph hasCustomPrompt="1" idx="8" type="title"/>
          </p:nvPr>
        </p:nvSpPr>
        <p:spPr>
          <a:xfrm>
            <a:off x="1212025" y="2135238"/>
            <a:ext cx="818100" cy="484800"/>
          </a:xfrm>
          <a:prstGeom prst="rect">
            <a:avLst/>
          </a:prstGeom>
          <a:effectLst>
            <a:outerShdw blurRad="114300" rotWithShape="0" algn="bl" dir="2760000" dist="19050">
              <a:schemeClr val="lt1">
                <a:alpha val="50000"/>
              </a:schemeClr>
            </a:outerShdw>
          </a:effectLst>
        </p:spPr>
        <p:txBody>
          <a:bodyPr anchorCtr="0" anchor="ctr" bIns="91425" lIns="91425" spcFirstLastPara="1" rIns="91425" wrap="square" tIns="91425">
            <a:noAutofit/>
          </a:bodyPr>
          <a:lstStyle>
            <a:lvl1pPr lvl="0" rtl="0" algn="ctr">
              <a:spcBef>
                <a:spcPts val="0"/>
              </a:spcBef>
              <a:spcAft>
                <a:spcPts val="0"/>
              </a:spcAft>
              <a:buClr>
                <a:schemeClr val="dk2"/>
              </a:buClr>
              <a:buSzPts val="2500"/>
              <a:buNone/>
              <a:defRPr sz="2500"/>
            </a:lvl1pPr>
            <a:lvl2pPr lvl="1" rtl="0" algn="ctr">
              <a:spcBef>
                <a:spcPts val="0"/>
              </a:spcBef>
              <a:spcAft>
                <a:spcPts val="0"/>
              </a:spcAft>
              <a:buClr>
                <a:schemeClr val="dk2"/>
              </a:buClr>
              <a:buSzPts val="2500"/>
              <a:buNone/>
              <a:defRPr sz="2500">
                <a:solidFill>
                  <a:schemeClr val="dk2"/>
                </a:solidFill>
              </a:defRPr>
            </a:lvl2pPr>
            <a:lvl3pPr lvl="2" rtl="0" algn="ctr">
              <a:spcBef>
                <a:spcPts val="0"/>
              </a:spcBef>
              <a:spcAft>
                <a:spcPts val="0"/>
              </a:spcAft>
              <a:buClr>
                <a:schemeClr val="dk2"/>
              </a:buClr>
              <a:buSzPts val="2500"/>
              <a:buNone/>
              <a:defRPr sz="2500">
                <a:solidFill>
                  <a:schemeClr val="dk2"/>
                </a:solidFill>
              </a:defRPr>
            </a:lvl3pPr>
            <a:lvl4pPr lvl="3" rtl="0" algn="ctr">
              <a:spcBef>
                <a:spcPts val="0"/>
              </a:spcBef>
              <a:spcAft>
                <a:spcPts val="0"/>
              </a:spcAft>
              <a:buClr>
                <a:schemeClr val="dk2"/>
              </a:buClr>
              <a:buSzPts val="2500"/>
              <a:buNone/>
              <a:defRPr sz="2500">
                <a:solidFill>
                  <a:schemeClr val="dk2"/>
                </a:solidFill>
              </a:defRPr>
            </a:lvl4pPr>
            <a:lvl5pPr lvl="4" rtl="0" algn="ctr">
              <a:spcBef>
                <a:spcPts val="0"/>
              </a:spcBef>
              <a:spcAft>
                <a:spcPts val="0"/>
              </a:spcAft>
              <a:buClr>
                <a:schemeClr val="dk2"/>
              </a:buClr>
              <a:buSzPts val="2500"/>
              <a:buNone/>
              <a:defRPr sz="2500">
                <a:solidFill>
                  <a:schemeClr val="dk2"/>
                </a:solidFill>
              </a:defRPr>
            </a:lvl5pPr>
            <a:lvl6pPr lvl="5" rtl="0" algn="ctr">
              <a:spcBef>
                <a:spcPts val="0"/>
              </a:spcBef>
              <a:spcAft>
                <a:spcPts val="0"/>
              </a:spcAft>
              <a:buClr>
                <a:schemeClr val="dk2"/>
              </a:buClr>
              <a:buSzPts val="2500"/>
              <a:buNone/>
              <a:defRPr sz="2500">
                <a:solidFill>
                  <a:schemeClr val="dk2"/>
                </a:solidFill>
              </a:defRPr>
            </a:lvl6pPr>
            <a:lvl7pPr lvl="6" rtl="0" algn="ctr">
              <a:spcBef>
                <a:spcPts val="0"/>
              </a:spcBef>
              <a:spcAft>
                <a:spcPts val="0"/>
              </a:spcAft>
              <a:buClr>
                <a:schemeClr val="dk2"/>
              </a:buClr>
              <a:buSzPts val="2500"/>
              <a:buNone/>
              <a:defRPr sz="2500">
                <a:solidFill>
                  <a:schemeClr val="dk2"/>
                </a:solidFill>
              </a:defRPr>
            </a:lvl7pPr>
            <a:lvl8pPr lvl="7" rtl="0" algn="ctr">
              <a:spcBef>
                <a:spcPts val="0"/>
              </a:spcBef>
              <a:spcAft>
                <a:spcPts val="0"/>
              </a:spcAft>
              <a:buClr>
                <a:schemeClr val="dk2"/>
              </a:buClr>
              <a:buSzPts val="2500"/>
              <a:buNone/>
              <a:defRPr sz="2500">
                <a:solidFill>
                  <a:schemeClr val="dk2"/>
                </a:solidFill>
              </a:defRPr>
            </a:lvl8pPr>
            <a:lvl9pPr lvl="8" rtl="0" algn="ctr">
              <a:spcBef>
                <a:spcPts val="0"/>
              </a:spcBef>
              <a:spcAft>
                <a:spcPts val="0"/>
              </a:spcAft>
              <a:buClr>
                <a:schemeClr val="dk2"/>
              </a:buClr>
              <a:buSzPts val="2500"/>
              <a:buNone/>
              <a:defRPr sz="2500">
                <a:solidFill>
                  <a:schemeClr val="dk2"/>
                </a:solidFill>
              </a:defRPr>
            </a:lvl9pPr>
          </a:lstStyle>
          <a:p>
            <a:r>
              <a:t>xx%</a:t>
            </a:r>
          </a:p>
        </p:txBody>
      </p:sp>
      <p:sp>
        <p:nvSpPr>
          <p:cNvPr id="124" name="Google Shape;124;p13"/>
          <p:cNvSpPr txBox="1"/>
          <p:nvPr>
            <p:ph hasCustomPrompt="1" idx="9" type="title"/>
          </p:nvPr>
        </p:nvSpPr>
        <p:spPr>
          <a:xfrm>
            <a:off x="1212025" y="3456313"/>
            <a:ext cx="818100" cy="484800"/>
          </a:xfrm>
          <a:prstGeom prst="rect">
            <a:avLst/>
          </a:prstGeom>
          <a:effectLst>
            <a:outerShdw blurRad="114300" rotWithShape="0" algn="bl" dir="2760000" dist="19050">
              <a:schemeClr val="lt1">
                <a:alpha val="50000"/>
              </a:schemeClr>
            </a:outerShdw>
          </a:effectLst>
        </p:spPr>
        <p:txBody>
          <a:bodyPr anchorCtr="0" anchor="ctr" bIns="91425" lIns="91425" spcFirstLastPara="1" rIns="91425" wrap="square" tIns="91425">
            <a:noAutofit/>
          </a:bodyPr>
          <a:lstStyle>
            <a:lvl1pPr lvl="0" rtl="0" algn="ctr">
              <a:spcBef>
                <a:spcPts val="0"/>
              </a:spcBef>
              <a:spcAft>
                <a:spcPts val="0"/>
              </a:spcAft>
              <a:buClr>
                <a:schemeClr val="dk2"/>
              </a:buClr>
              <a:buSzPts val="2500"/>
              <a:buNone/>
              <a:defRPr sz="2500"/>
            </a:lvl1pPr>
            <a:lvl2pPr lvl="1" rtl="0" algn="ctr">
              <a:spcBef>
                <a:spcPts val="0"/>
              </a:spcBef>
              <a:spcAft>
                <a:spcPts val="0"/>
              </a:spcAft>
              <a:buClr>
                <a:schemeClr val="dk2"/>
              </a:buClr>
              <a:buSzPts val="2500"/>
              <a:buNone/>
              <a:defRPr sz="2500">
                <a:solidFill>
                  <a:schemeClr val="dk2"/>
                </a:solidFill>
              </a:defRPr>
            </a:lvl2pPr>
            <a:lvl3pPr lvl="2" rtl="0" algn="ctr">
              <a:spcBef>
                <a:spcPts val="0"/>
              </a:spcBef>
              <a:spcAft>
                <a:spcPts val="0"/>
              </a:spcAft>
              <a:buClr>
                <a:schemeClr val="dk2"/>
              </a:buClr>
              <a:buSzPts val="2500"/>
              <a:buNone/>
              <a:defRPr sz="2500">
                <a:solidFill>
                  <a:schemeClr val="dk2"/>
                </a:solidFill>
              </a:defRPr>
            </a:lvl3pPr>
            <a:lvl4pPr lvl="3" rtl="0" algn="ctr">
              <a:spcBef>
                <a:spcPts val="0"/>
              </a:spcBef>
              <a:spcAft>
                <a:spcPts val="0"/>
              </a:spcAft>
              <a:buClr>
                <a:schemeClr val="dk2"/>
              </a:buClr>
              <a:buSzPts val="2500"/>
              <a:buNone/>
              <a:defRPr sz="2500">
                <a:solidFill>
                  <a:schemeClr val="dk2"/>
                </a:solidFill>
              </a:defRPr>
            </a:lvl4pPr>
            <a:lvl5pPr lvl="4" rtl="0" algn="ctr">
              <a:spcBef>
                <a:spcPts val="0"/>
              </a:spcBef>
              <a:spcAft>
                <a:spcPts val="0"/>
              </a:spcAft>
              <a:buClr>
                <a:schemeClr val="dk2"/>
              </a:buClr>
              <a:buSzPts val="2500"/>
              <a:buNone/>
              <a:defRPr sz="2500">
                <a:solidFill>
                  <a:schemeClr val="dk2"/>
                </a:solidFill>
              </a:defRPr>
            </a:lvl5pPr>
            <a:lvl6pPr lvl="5" rtl="0" algn="ctr">
              <a:spcBef>
                <a:spcPts val="0"/>
              </a:spcBef>
              <a:spcAft>
                <a:spcPts val="0"/>
              </a:spcAft>
              <a:buClr>
                <a:schemeClr val="dk2"/>
              </a:buClr>
              <a:buSzPts val="2500"/>
              <a:buNone/>
              <a:defRPr sz="2500">
                <a:solidFill>
                  <a:schemeClr val="dk2"/>
                </a:solidFill>
              </a:defRPr>
            </a:lvl6pPr>
            <a:lvl7pPr lvl="6" rtl="0" algn="ctr">
              <a:spcBef>
                <a:spcPts val="0"/>
              </a:spcBef>
              <a:spcAft>
                <a:spcPts val="0"/>
              </a:spcAft>
              <a:buClr>
                <a:schemeClr val="dk2"/>
              </a:buClr>
              <a:buSzPts val="2500"/>
              <a:buNone/>
              <a:defRPr sz="2500">
                <a:solidFill>
                  <a:schemeClr val="dk2"/>
                </a:solidFill>
              </a:defRPr>
            </a:lvl7pPr>
            <a:lvl8pPr lvl="7" rtl="0" algn="ctr">
              <a:spcBef>
                <a:spcPts val="0"/>
              </a:spcBef>
              <a:spcAft>
                <a:spcPts val="0"/>
              </a:spcAft>
              <a:buClr>
                <a:schemeClr val="dk2"/>
              </a:buClr>
              <a:buSzPts val="2500"/>
              <a:buNone/>
              <a:defRPr sz="2500">
                <a:solidFill>
                  <a:schemeClr val="dk2"/>
                </a:solidFill>
              </a:defRPr>
            </a:lvl8pPr>
            <a:lvl9pPr lvl="8" rtl="0" algn="ctr">
              <a:spcBef>
                <a:spcPts val="0"/>
              </a:spcBef>
              <a:spcAft>
                <a:spcPts val="0"/>
              </a:spcAft>
              <a:buClr>
                <a:schemeClr val="dk2"/>
              </a:buClr>
              <a:buSzPts val="2500"/>
              <a:buNone/>
              <a:defRPr sz="2500">
                <a:solidFill>
                  <a:schemeClr val="dk2"/>
                </a:solidFill>
              </a:defRPr>
            </a:lvl9pPr>
          </a:lstStyle>
          <a:p>
            <a:r>
              <a:t>xx%</a:t>
            </a:r>
          </a:p>
        </p:txBody>
      </p:sp>
      <p:sp>
        <p:nvSpPr>
          <p:cNvPr id="125" name="Google Shape;125;p13"/>
          <p:cNvSpPr txBox="1"/>
          <p:nvPr>
            <p:ph hasCustomPrompt="1" idx="13" type="title"/>
          </p:nvPr>
        </p:nvSpPr>
        <p:spPr>
          <a:xfrm>
            <a:off x="4849500" y="2135238"/>
            <a:ext cx="818100" cy="484800"/>
          </a:xfrm>
          <a:prstGeom prst="rect">
            <a:avLst/>
          </a:prstGeom>
          <a:effectLst>
            <a:outerShdw blurRad="114300" rotWithShape="0" algn="bl" dir="2760000" dist="19050">
              <a:schemeClr val="lt1">
                <a:alpha val="50000"/>
              </a:schemeClr>
            </a:outerShdw>
          </a:effectLst>
        </p:spPr>
        <p:txBody>
          <a:bodyPr anchorCtr="0" anchor="ctr" bIns="91425" lIns="91425" spcFirstLastPara="1" rIns="91425" wrap="square" tIns="91425">
            <a:noAutofit/>
          </a:bodyPr>
          <a:lstStyle>
            <a:lvl1pPr lvl="0" rtl="0" algn="ctr">
              <a:spcBef>
                <a:spcPts val="0"/>
              </a:spcBef>
              <a:spcAft>
                <a:spcPts val="0"/>
              </a:spcAft>
              <a:buClr>
                <a:schemeClr val="dk2"/>
              </a:buClr>
              <a:buSzPts val="2500"/>
              <a:buNone/>
              <a:defRPr sz="2500"/>
            </a:lvl1pPr>
            <a:lvl2pPr lvl="1" rtl="0" algn="ctr">
              <a:spcBef>
                <a:spcPts val="0"/>
              </a:spcBef>
              <a:spcAft>
                <a:spcPts val="0"/>
              </a:spcAft>
              <a:buClr>
                <a:schemeClr val="dk2"/>
              </a:buClr>
              <a:buSzPts val="2500"/>
              <a:buNone/>
              <a:defRPr sz="2500">
                <a:solidFill>
                  <a:schemeClr val="dk2"/>
                </a:solidFill>
              </a:defRPr>
            </a:lvl2pPr>
            <a:lvl3pPr lvl="2" rtl="0" algn="ctr">
              <a:spcBef>
                <a:spcPts val="0"/>
              </a:spcBef>
              <a:spcAft>
                <a:spcPts val="0"/>
              </a:spcAft>
              <a:buClr>
                <a:schemeClr val="dk2"/>
              </a:buClr>
              <a:buSzPts val="2500"/>
              <a:buNone/>
              <a:defRPr sz="2500">
                <a:solidFill>
                  <a:schemeClr val="dk2"/>
                </a:solidFill>
              </a:defRPr>
            </a:lvl3pPr>
            <a:lvl4pPr lvl="3" rtl="0" algn="ctr">
              <a:spcBef>
                <a:spcPts val="0"/>
              </a:spcBef>
              <a:spcAft>
                <a:spcPts val="0"/>
              </a:spcAft>
              <a:buClr>
                <a:schemeClr val="dk2"/>
              </a:buClr>
              <a:buSzPts val="2500"/>
              <a:buNone/>
              <a:defRPr sz="2500">
                <a:solidFill>
                  <a:schemeClr val="dk2"/>
                </a:solidFill>
              </a:defRPr>
            </a:lvl4pPr>
            <a:lvl5pPr lvl="4" rtl="0" algn="ctr">
              <a:spcBef>
                <a:spcPts val="0"/>
              </a:spcBef>
              <a:spcAft>
                <a:spcPts val="0"/>
              </a:spcAft>
              <a:buClr>
                <a:schemeClr val="dk2"/>
              </a:buClr>
              <a:buSzPts val="2500"/>
              <a:buNone/>
              <a:defRPr sz="2500">
                <a:solidFill>
                  <a:schemeClr val="dk2"/>
                </a:solidFill>
              </a:defRPr>
            </a:lvl5pPr>
            <a:lvl6pPr lvl="5" rtl="0" algn="ctr">
              <a:spcBef>
                <a:spcPts val="0"/>
              </a:spcBef>
              <a:spcAft>
                <a:spcPts val="0"/>
              </a:spcAft>
              <a:buClr>
                <a:schemeClr val="dk2"/>
              </a:buClr>
              <a:buSzPts val="2500"/>
              <a:buNone/>
              <a:defRPr sz="2500">
                <a:solidFill>
                  <a:schemeClr val="dk2"/>
                </a:solidFill>
              </a:defRPr>
            </a:lvl6pPr>
            <a:lvl7pPr lvl="6" rtl="0" algn="ctr">
              <a:spcBef>
                <a:spcPts val="0"/>
              </a:spcBef>
              <a:spcAft>
                <a:spcPts val="0"/>
              </a:spcAft>
              <a:buClr>
                <a:schemeClr val="dk2"/>
              </a:buClr>
              <a:buSzPts val="2500"/>
              <a:buNone/>
              <a:defRPr sz="2500">
                <a:solidFill>
                  <a:schemeClr val="dk2"/>
                </a:solidFill>
              </a:defRPr>
            </a:lvl7pPr>
            <a:lvl8pPr lvl="7" rtl="0" algn="ctr">
              <a:spcBef>
                <a:spcPts val="0"/>
              </a:spcBef>
              <a:spcAft>
                <a:spcPts val="0"/>
              </a:spcAft>
              <a:buClr>
                <a:schemeClr val="dk2"/>
              </a:buClr>
              <a:buSzPts val="2500"/>
              <a:buNone/>
              <a:defRPr sz="2500">
                <a:solidFill>
                  <a:schemeClr val="dk2"/>
                </a:solidFill>
              </a:defRPr>
            </a:lvl8pPr>
            <a:lvl9pPr lvl="8" rtl="0" algn="ctr">
              <a:spcBef>
                <a:spcPts val="0"/>
              </a:spcBef>
              <a:spcAft>
                <a:spcPts val="0"/>
              </a:spcAft>
              <a:buClr>
                <a:schemeClr val="dk2"/>
              </a:buClr>
              <a:buSzPts val="2500"/>
              <a:buNone/>
              <a:defRPr sz="2500">
                <a:solidFill>
                  <a:schemeClr val="dk2"/>
                </a:solidFill>
              </a:defRPr>
            </a:lvl9pPr>
          </a:lstStyle>
          <a:p>
            <a:r>
              <a:t>xx%</a:t>
            </a:r>
          </a:p>
        </p:txBody>
      </p:sp>
      <p:sp>
        <p:nvSpPr>
          <p:cNvPr id="126" name="Google Shape;126;p13"/>
          <p:cNvSpPr txBox="1"/>
          <p:nvPr>
            <p:ph hasCustomPrompt="1" idx="14" type="title"/>
          </p:nvPr>
        </p:nvSpPr>
        <p:spPr>
          <a:xfrm>
            <a:off x="4849500" y="3456313"/>
            <a:ext cx="818100" cy="484800"/>
          </a:xfrm>
          <a:prstGeom prst="rect">
            <a:avLst/>
          </a:prstGeom>
          <a:effectLst>
            <a:outerShdw blurRad="114300" rotWithShape="0" algn="bl" dir="2760000" dist="19050">
              <a:schemeClr val="lt1">
                <a:alpha val="50000"/>
              </a:schemeClr>
            </a:outerShdw>
          </a:effectLst>
        </p:spPr>
        <p:txBody>
          <a:bodyPr anchorCtr="0" anchor="ctr" bIns="91425" lIns="91425" spcFirstLastPara="1" rIns="91425" wrap="square" tIns="91425">
            <a:noAutofit/>
          </a:bodyPr>
          <a:lstStyle>
            <a:lvl1pPr lvl="0" rtl="0" algn="ctr">
              <a:spcBef>
                <a:spcPts val="0"/>
              </a:spcBef>
              <a:spcAft>
                <a:spcPts val="0"/>
              </a:spcAft>
              <a:buClr>
                <a:schemeClr val="dk2"/>
              </a:buClr>
              <a:buSzPts val="2500"/>
              <a:buNone/>
              <a:defRPr sz="2500"/>
            </a:lvl1pPr>
            <a:lvl2pPr lvl="1" rtl="0" algn="ctr">
              <a:spcBef>
                <a:spcPts val="0"/>
              </a:spcBef>
              <a:spcAft>
                <a:spcPts val="0"/>
              </a:spcAft>
              <a:buClr>
                <a:schemeClr val="dk2"/>
              </a:buClr>
              <a:buSzPts val="2500"/>
              <a:buNone/>
              <a:defRPr sz="2500">
                <a:solidFill>
                  <a:schemeClr val="dk2"/>
                </a:solidFill>
              </a:defRPr>
            </a:lvl2pPr>
            <a:lvl3pPr lvl="2" rtl="0" algn="ctr">
              <a:spcBef>
                <a:spcPts val="0"/>
              </a:spcBef>
              <a:spcAft>
                <a:spcPts val="0"/>
              </a:spcAft>
              <a:buClr>
                <a:schemeClr val="dk2"/>
              </a:buClr>
              <a:buSzPts val="2500"/>
              <a:buNone/>
              <a:defRPr sz="2500">
                <a:solidFill>
                  <a:schemeClr val="dk2"/>
                </a:solidFill>
              </a:defRPr>
            </a:lvl3pPr>
            <a:lvl4pPr lvl="3" rtl="0" algn="ctr">
              <a:spcBef>
                <a:spcPts val="0"/>
              </a:spcBef>
              <a:spcAft>
                <a:spcPts val="0"/>
              </a:spcAft>
              <a:buClr>
                <a:schemeClr val="dk2"/>
              </a:buClr>
              <a:buSzPts val="2500"/>
              <a:buNone/>
              <a:defRPr sz="2500">
                <a:solidFill>
                  <a:schemeClr val="dk2"/>
                </a:solidFill>
              </a:defRPr>
            </a:lvl4pPr>
            <a:lvl5pPr lvl="4" rtl="0" algn="ctr">
              <a:spcBef>
                <a:spcPts val="0"/>
              </a:spcBef>
              <a:spcAft>
                <a:spcPts val="0"/>
              </a:spcAft>
              <a:buClr>
                <a:schemeClr val="dk2"/>
              </a:buClr>
              <a:buSzPts val="2500"/>
              <a:buNone/>
              <a:defRPr sz="2500">
                <a:solidFill>
                  <a:schemeClr val="dk2"/>
                </a:solidFill>
              </a:defRPr>
            </a:lvl5pPr>
            <a:lvl6pPr lvl="5" rtl="0" algn="ctr">
              <a:spcBef>
                <a:spcPts val="0"/>
              </a:spcBef>
              <a:spcAft>
                <a:spcPts val="0"/>
              </a:spcAft>
              <a:buClr>
                <a:schemeClr val="dk2"/>
              </a:buClr>
              <a:buSzPts val="2500"/>
              <a:buNone/>
              <a:defRPr sz="2500">
                <a:solidFill>
                  <a:schemeClr val="dk2"/>
                </a:solidFill>
              </a:defRPr>
            </a:lvl6pPr>
            <a:lvl7pPr lvl="6" rtl="0" algn="ctr">
              <a:spcBef>
                <a:spcPts val="0"/>
              </a:spcBef>
              <a:spcAft>
                <a:spcPts val="0"/>
              </a:spcAft>
              <a:buClr>
                <a:schemeClr val="dk2"/>
              </a:buClr>
              <a:buSzPts val="2500"/>
              <a:buNone/>
              <a:defRPr sz="2500">
                <a:solidFill>
                  <a:schemeClr val="dk2"/>
                </a:solidFill>
              </a:defRPr>
            </a:lvl7pPr>
            <a:lvl8pPr lvl="7" rtl="0" algn="ctr">
              <a:spcBef>
                <a:spcPts val="0"/>
              </a:spcBef>
              <a:spcAft>
                <a:spcPts val="0"/>
              </a:spcAft>
              <a:buClr>
                <a:schemeClr val="dk2"/>
              </a:buClr>
              <a:buSzPts val="2500"/>
              <a:buNone/>
              <a:defRPr sz="2500">
                <a:solidFill>
                  <a:schemeClr val="dk2"/>
                </a:solidFill>
              </a:defRPr>
            </a:lvl8pPr>
            <a:lvl9pPr lvl="8" rtl="0" algn="ctr">
              <a:spcBef>
                <a:spcPts val="0"/>
              </a:spcBef>
              <a:spcAft>
                <a:spcPts val="0"/>
              </a:spcAft>
              <a:buClr>
                <a:schemeClr val="dk2"/>
              </a:buClr>
              <a:buSzPts val="2500"/>
              <a:buNone/>
              <a:defRPr sz="2500">
                <a:solidFill>
                  <a:schemeClr val="dk2"/>
                </a:solidFill>
              </a:defRPr>
            </a:lvl9pPr>
          </a:lstStyle>
          <a:p>
            <a:r>
              <a:t>xx%</a:t>
            </a:r>
          </a:p>
        </p:txBody>
      </p:sp>
      <p:sp>
        <p:nvSpPr>
          <p:cNvPr id="127" name="Google Shape;127;p13"/>
          <p:cNvSpPr txBox="1"/>
          <p:nvPr>
            <p:ph idx="15" type="title"/>
          </p:nvPr>
        </p:nvSpPr>
        <p:spPr>
          <a:xfrm>
            <a:off x="720000" y="437100"/>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1">
  <p:cSld name="BLANK_1_1_1_1_1_1_1">
    <p:bg>
      <p:bgPr>
        <a:blipFill>
          <a:blip r:embed="rId2">
            <a:alphaModFix/>
          </a:blip>
          <a:stretch>
            <a:fillRect/>
          </a:stretch>
        </a:blipFill>
      </p:bgPr>
    </p:bg>
    <p:spTree>
      <p:nvGrpSpPr>
        <p:cNvPr id="128" name="Shape 128"/>
        <p:cNvGrpSpPr/>
        <p:nvPr/>
      </p:nvGrpSpPr>
      <p:grpSpPr>
        <a:xfrm>
          <a:off x="0" y="0"/>
          <a:ext cx="0" cy="0"/>
          <a:chOff x="0" y="0"/>
          <a:chExt cx="0" cy="0"/>
        </a:xfrm>
      </p:grpSpPr>
      <p:sp>
        <p:nvSpPr>
          <p:cNvPr id="129" name="Google Shape;129;p14"/>
          <p:cNvSpPr/>
          <p:nvPr/>
        </p:nvSpPr>
        <p:spPr>
          <a:xfrm>
            <a:off x="5824775" y="-1199575"/>
            <a:ext cx="4685100" cy="4685100"/>
          </a:xfrm>
          <a:prstGeom prst="ellipse">
            <a:avLst/>
          </a:prstGeom>
          <a:gradFill>
            <a:gsLst>
              <a:gs pos="0">
                <a:srgbClr val="FFFFFF">
                  <a:alpha val="15294"/>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0" name="Google Shape;130;p14"/>
          <p:cNvGrpSpPr/>
          <p:nvPr/>
        </p:nvGrpSpPr>
        <p:grpSpPr>
          <a:xfrm flipH="1">
            <a:off x="191" y="180418"/>
            <a:ext cx="2598996" cy="484774"/>
            <a:chOff x="1298650" y="3255600"/>
            <a:chExt cx="3427850" cy="639375"/>
          </a:xfrm>
        </p:grpSpPr>
        <p:sp>
          <p:nvSpPr>
            <p:cNvPr id="131" name="Google Shape;131;p14"/>
            <p:cNvSpPr/>
            <p:nvPr/>
          </p:nvSpPr>
          <p:spPr>
            <a:xfrm>
              <a:off x="1483200" y="3347875"/>
              <a:ext cx="3243300" cy="547100"/>
            </a:xfrm>
            <a:custGeom>
              <a:rect b="b" l="l" r="r" t="t"/>
              <a:pathLst>
                <a:path extrusionOk="0" fill="none" h="21884" w="129732">
                  <a:moveTo>
                    <a:pt x="129731" y="11311"/>
                  </a:moveTo>
                  <a:lnTo>
                    <a:pt x="100335" y="11311"/>
                  </a:lnTo>
                  <a:lnTo>
                    <a:pt x="89738" y="21884"/>
                  </a:lnTo>
                  <a:lnTo>
                    <a:pt x="34529" y="21884"/>
                  </a:lnTo>
                  <a:lnTo>
                    <a:pt x="12633" y="0"/>
                  </a:lnTo>
                  <a:lnTo>
                    <a:pt x="1" y="0"/>
                  </a:lnTo>
                </a:path>
              </a:pathLst>
            </a:custGeom>
            <a:noFill/>
            <a:ln cap="flat" cmpd="sng" w="9525">
              <a:solidFill>
                <a:schemeClr val="lt1"/>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14"/>
            <p:cNvSpPr/>
            <p:nvPr/>
          </p:nvSpPr>
          <p:spPr>
            <a:xfrm>
              <a:off x="1298650" y="3255600"/>
              <a:ext cx="184575" cy="184850"/>
            </a:xfrm>
            <a:custGeom>
              <a:rect b="b" l="l" r="r" t="t"/>
              <a:pathLst>
                <a:path extrusionOk="0" fill="none" h="7394" w="7383">
                  <a:moveTo>
                    <a:pt x="1" y="3691"/>
                  </a:moveTo>
                  <a:cubicBezTo>
                    <a:pt x="1" y="1643"/>
                    <a:pt x="1644" y="0"/>
                    <a:pt x="3692" y="0"/>
                  </a:cubicBezTo>
                  <a:cubicBezTo>
                    <a:pt x="5728" y="0"/>
                    <a:pt x="7383" y="1643"/>
                    <a:pt x="7383" y="3691"/>
                  </a:cubicBezTo>
                  <a:cubicBezTo>
                    <a:pt x="7383" y="5727"/>
                    <a:pt x="5728" y="7382"/>
                    <a:pt x="3692" y="7382"/>
                  </a:cubicBezTo>
                  <a:cubicBezTo>
                    <a:pt x="1644" y="7394"/>
                    <a:pt x="1" y="5727"/>
                    <a:pt x="1" y="3691"/>
                  </a:cubicBezTo>
                  <a:close/>
                </a:path>
              </a:pathLst>
            </a:custGeom>
            <a:noFill/>
            <a:ln cap="flat" cmpd="sng" w="9525">
              <a:solidFill>
                <a:schemeClr val="lt1"/>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3" name="Google Shape;133;p14"/>
          <p:cNvSpPr txBox="1"/>
          <p:nvPr>
            <p:ph type="title"/>
          </p:nvPr>
        </p:nvSpPr>
        <p:spPr>
          <a:xfrm>
            <a:off x="2092611" y="1852475"/>
            <a:ext cx="22548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34" name="Google Shape;134;p14"/>
          <p:cNvSpPr txBox="1"/>
          <p:nvPr>
            <p:ph idx="1" type="subTitle"/>
          </p:nvPr>
        </p:nvSpPr>
        <p:spPr>
          <a:xfrm>
            <a:off x="2092610" y="2340722"/>
            <a:ext cx="22548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35" name="Google Shape;135;p14"/>
          <p:cNvSpPr txBox="1"/>
          <p:nvPr>
            <p:ph idx="2" type="title"/>
          </p:nvPr>
        </p:nvSpPr>
        <p:spPr>
          <a:xfrm>
            <a:off x="3444597" y="3567454"/>
            <a:ext cx="22548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36" name="Google Shape;136;p14"/>
          <p:cNvSpPr txBox="1"/>
          <p:nvPr>
            <p:ph idx="3" type="subTitle"/>
          </p:nvPr>
        </p:nvSpPr>
        <p:spPr>
          <a:xfrm>
            <a:off x="3444594" y="4055700"/>
            <a:ext cx="22548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37" name="Google Shape;137;p14"/>
          <p:cNvSpPr txBox="1"/>
          <p:nvPr>
            <p:ph idx="4" type="title"/>
          </p:nvPr>
        </p:nvSpPr>
        <p:spPr>
          <a:xfrm>
            <a:off x="4796582" y="1852475"/>
            <a:ext cx="22548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38" name="Google Shape;138;p14"/>
          <p:cNvSpPr txBox="1"/>
          <p:nvPr>
            <p:ph idx="5" type="subTitle"/>
          </p:nvPr>
        </p:nvSpPr>
        <p:spPr>
          <a:xfrm>
            <a:off x="4796579" y="2340722"/>
            <a:ext cx="22548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39" name="Google Shape;139;p14"/>
          <p:cNvSpPr txBox="1"/>
          <p:nvPr>
            <p:ph idx="6" type="title"/>
          </p:nvPr>
        </p:nvSpPr>
        <p:spPr>
          <a:xfrm>
            <a:off x="6148568" y="3567454"/>
            <a:ext cx="22548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40" name="Google Shape;140;p14"/>
          <p:cNvSpPr txBox="1"/>
          <p:nvPr>
            <p:ph idx="7" type="subTitle"/>
          </p:nvPr>
        </p:nvSpPr>
        <p:spPr>
          <a:xfrm>
            <a:off x="6148564" y="4055700"/>
            <a:ext cx="22548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41" name="Google Shape;141;p14"/>
          <p:cNvSpPr txBox="1"/>
          <p:nvPr>
            <p:ph idx="8" type="title"/>
          </p:nvPr>
        </p:nvSpPr>
        <p:spPr>
          <a:xfrm>
            <a:off x="720000" y="437100"/>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42" name="Google Shape;142;p14"/>
          <p:cNvSpPr txBox="1"/>
          <p:nvPr>
            <p:ph idx="9" type="title"/>
          </p:nvPr>
        </p:nvSpPr>
        <p:spPr>
          <a:xfrm>
            <a:off x="740625" y="3567454"/>
            <a:ext cx="22548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43" name="Google Shape;143;p14"/>
          <p:cNvSpPr txBox="1"/>
          <p:nvPr>
            <p:ph idx="13" type="subTitle"/>
          </p:nvPr>
        </p:nvSpPr>
        <p:spPr>
          <a:xfrm>
            <a:off x="740625" y="4055700"/>
            <a:ext cx="22548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44" name="Google Shape;144;p14"/>
          <p:cNvSpPr txBox="1"/>
          <p:nvPr>
            <p:ph hasCustomPrompt="1" idx="14" type="title"/>
          </p:nvPr>
        </p:nvSpPr>
        <p:spPr>
          <a:xfrm>
            <a:off x="1421175" y="3059338"/>
            <a:ext cx="818100" cy="484800"/>
          </a:xfrm>
          <a:prstGeom prst="rect">
            <a:avLst/>
          </a:prstGeom>
          <a:effectLst>
            <a:outerShdw blurRad="114300" rotWithShape="0" algn="bl" dir="2760000" dist="19050">
              <a:schemeClr val="lt1">
                <a:alpha val="50000"/>
              </a:schemeClr>
            </a:outerShdw>
          </a:effectLst>
        </p:spPr>
        <p:txBody>
          <a:bodyPr anchorCtr="0" anchor="ctr" bIns="91425" lIns="91425" spcFirstLastPara="1" rIns="91425" wrap="square" tIns="91425">
            <a:noAutofit/>
          </a:bodyPr>
          <a:lstStyle>
            <a:lvl1pPr lvl="0" rtl="0" algn="ctr">
              <a:spcBef>
                <a:spcPts val="0"/>
              </a:spcBef>
              <a:spcAft>
                <a:spcPts val="0"/>
              </a:spcAft>
              <a:buClr>
                <a:schemeClr val="dk2"/>
              </a:buClr>
              <a:buSzPts val="2500"/>
              <a:buNone/>
              <a:defRPr sz="2500"/>
            </a:lvl1pPr>
            <a:lvl2pPr lvl="1" rtl="0" algn="ctr">
              <a:spcBef>
                <a:spcPts val="0"/>
              </a:spcBef>
              <a:spcAft>
                <a:spcPts val="0"/>
              </a:spcAft>
              <a:buClr>
                <a:schemeClr val="dk2"/>
              </a:buClr>
              <a:buSzPts val="2500"/>
              <a:buNone/>
              <a:defRPr sz="2500">
                <a:solidFill>
                  <a:schemeClr val="dk2"/>
                </a:solidFill>
              </a:defRPr>
            </a:lvl2pPr>
            <a:lvl3pPr lvl="2" rtl="0" algn="ctr">
              <a:spcBef>
                <a:spcPts val="0"/>
              </a:spcBef>
              <a:spcAft>
                <a:spcPts val="0"/>
              </a:spcAft>
              <a:buClr>
                <a:schemeClr val="dk2"/>
              </a:buClr>
              <a:buSzPts val="2500"/>
              <a:buNone/>
              <a:defRPr sz="2500">
                <a:solidFill>
                  <a:schemeClr val="dk2"/>
                </a:solidFill>
              </a:defRPr>
            </a:lvl3pPr>
            <a:lvl4pPr lvl="3" rtl="0" algn="ctr">
              <a:spcBef>
                <a:spcPts val="0"/>
              </a:spcBef>
              <a:spcAft>
                <a:spcPts val="0"/>
              </a:spcAft>
              <a:buClr>
                <a:schemeClr val="dk2"/>
              </a:buClr>
              <a:buSzPts val="2500"/>
              <a:buNone/>
              <a:defRPr sz="2500">
                <a:solidFill>
                  <a:schemeClr val="dk2"/>
                </a:solidFill>
              </a:defRPr>
            </a:lvl4pPr>
            <a:lvl5pPr lvl="4" rtl="0" algn="ctr">
              <a:spcBef>
                <a:spcPts val="0"/>
              </a:spcBef>
              <a:spcAft>
                <a:spcPts val="0"/>
              </a:spcAft>
              <a:buClr>
                <a:schemeClr val="dk2"/>
              </a:buClr>
              <a:buSzPts val="2500"/>
              <a:buNone/>
              <a:defRPr sz="2500">
                <a:solidFill>
                  <a:schemeClr val="dk2"/>
                </a:solidFill>
              </a:defRPr>
            </a:lvl5pPr>
            <a:lvl6pPr lvl="5" rtl="0" algn="ctr">
              <a:spcBef>
                <a:spcPts val="0"/>
              </a:spcBef>
              <a:spcAft>
                <a:spcPts val="0"/>
              </a:spcAft>
              <a:buClr>
                <a:schemeClr val="dk2"/>
              </a:buClr>
              <a:buSzPts val="2500"/>
              <a:buNone/>
              <a:defRPr sz="2500">
                <a:solidFill>
                  <a:schemeClr val="dk2"/>
                </a:solidFill>
              </a:defRPr>
            </a:lvl6pPr>
            <a:lvl7pPr lvl="6" rtl="0" algn="ctr">
              <a:spcBef>
                <a:spcPts val="0"/>
              </a:spcBef>
              <a:spcAft>
                <a:spcPts val="0"/>
              </a:spcAft>
              <a:buClr>
                <a:schemeClr val="dk2"/>
              </a:buClr>
              <a:buSzPts val="2500"/>
              <a:buNone/>
              <a:defRPr sz="2500">
                <a:solidFill>
                  <a:schemeClr val="dk2"/>
                </a:solidFill>
              </a:defRPr>
            </a:lvl7pPr>
            <a:lvl8pPr lvl="7" rtl="0" algn="ctr">
              <a:spcBef>
                <a:spcPts val="0"/>
              </a:spcBef>
              <a:spcAft>
                <a:spcPts val="0"/>
              </a:spcAft>
              <a:buClr>
                <a:schemeClr val="dk2"/>
              </a:buClr>
              <a:buSzPts val="2500"/>
              <a:buNone/>
              <a:defRPr sz="2500">
                <a:solidFill>
                  <a:schemeClr val="dk2"/>
                </a:solidFill>
              </a:defRPr>
            </a:lvl8pPr>
            <a:lvl9pPr lvl="8" rtl="0" algn="ctr">
              <a:spcBef>
                <a:spcPts val="0"/>
              </a:spcBef>
              <a:spcAft>
                <a:spcPts val="0"/>
              </a:spcAft>
              <a:buClr>
                <a:schemeClr val="dk2"/>
              </a:buClr>
              <a:buSzPts val="2500"/>
              <a:buNone/>
              <a:defRPr sz="2500">
                <a:solidFill>
                  <a:schemeClr val="dk2"/>
                </a:solidFill>
              </a:defRPr>
            </a:lvl9pPr>
          </a:lstStyle>
          <a:p>
            <a:r>
              <a:t>xx%</a:t>
            </a:r>
          </a:p>
        </p:txBody>
      </p:sp>
      <p:sp>
        <p:nvSpPr>
          <p:cNvPr id="145" name="Google Shape;145;p14"/>
          <p:cNvSpPr txBox="1"/>
          <p:nvPr>
            <p:ph hasCustomPrompt="1" idx="15" type="title"/>
          </p:nvPr>
        </p:nvSpPr>
        <p:spPr>
          <a:xfrm>
            <a:off x="4142300" y="3059338"/>
            <a:ext cx="818100" cy="484800"/>
          </a:xfrm>
          <a:prstGeom prst="rect">
            <a:avLst/>
          </a:prstGeom>
          <a:effectLst>
            <a:outerShdw blurRad="114300" rotWithShape="0" algn="bl" dir="2760000" dist="19050">
              <a:schemeClr val="lt1">
                <a:alpha val="50000"/>
              </a:schemeClr>
            </a:outerShdw>
          </a:effectLst>
        </p:spPr>
        <p:txBody>
          <a:bodyPr anchorCtr="0" anchor="ctr" bIns="91425" lIns="91425" spcFirstLastPara="1" rIns="91425" wrap="square" tIns="91425">
            <a:noAutofit/>
          </a:bodyPr>
          <a:lstStyle>
            <a:lvl1pPr lvl="0" rtl="0" algn="ctr">
              <a:spcBef>
                <a:spcPts val="0"/>
              </a:spcBef>
              <a:spcAft>
                <a:spcPts val="0"/>
              </a:spcAft>
              <a:buClr>
                <a:schemeClr val="dk2"/>
              </a:buClr>
              <a:buSzPts val="2500"/>
              <a:buNone/>
              <a:defRPr sz="2500"/>
            </a:lvl1pPr>
            <a:lvl2pPr lvl="1" rtl="0" algn="ctr">
              <a:spcBef>
                <a:spcPts val="0"/>
              </a:spcBef>
              <a:spcAft>
                <a:spcPts val="0"/>
              </a:spcAft>
              <a:buClr>
                <a:schemeClr val="dk2"/>
              </a:buClr>
              <a:buSzPts val="2500"/>
              <a:buNone/>
              <a:defRPr sz="2500">
                <a:solidFill>
                  <a:schemeClr val="dk2"/>
                </a:solidFill>
              </a:defRPr>
            </a:lvl2pPr>
            <a:lvl3pPr lvl="2" rtl="0" algn="ctr">
              <a:spcBef>
                <a:spcPts val="0"/>
              </a:spcBef>
              <a:spcAft>
                <a:spcPts val="0"/>
              </a:spcAft>
              <a:buClr>
                <a:schemeClr val="dk2"/>
              </a:buClr>
              <a:buSzPts val="2500"/>
              <a:buNone/>
              <a:defRPr sz="2500">
                <a:solidFill>
                  <a:schemeClr val="dk2"/>
                </a:solidFill>
              </a:defRPr>
            </a:lvl3pPr>
            <a:lvl4pPr lvl="3" rtl="0" algn="ctr">
              <a:spcBef>
                <a:spcPts val="0"/>
              </a:spcBef>
              <a:spcAft>
                <a:spcPts val="0"/>
              </a:spcAft>
              <a:buClr>
                <a:schemeClr val="dk2"/>
              </a:buClr>
              <a:buSzPts val="2500"/>
              <a:buNone/>
              <a:defRPr sz="2500">
                <a:solidFill>
                  <a:schemeClr val="dk2"/>
                </a:solidFill>
              </a:defRPr>
            </a:lvl4pPr>
            <a:lvl5pPr lvl="4" rtl="0" algn="ctr">
              <a:spcBef>
                <a:spcPts val="0"/>
              </a:spcBef>
              <a:spcAft>
                <a:spcPts val="0"/>
              </a:spcAft>
              <a:buClr>
                <a:schemeClr val="dk2"/>
              </a:buClr>
              <a:buSzPts val="2500"/>
              <a:buNone/>
              <a:defRPr sz="2500">
                <a:solidFill>
                  <a:schemeClr val="dk2"/>
                </a:solidFill>
              </a:defRPr>
            </a:lvl5pPr>
            <a:lvl6pPr lvl="5" rtl="0" algn="ctr">
              <a:spcBef>
                <a:spcPts val="0"/>
              </a:spcBef>
              <a:spcAft>
                <a:spcPts val="0"/>
              </a:spcAft>
              <a:buClr>
                <a:schemeClr val="dk2"/>
              </a:buClr>
              <a:buSzPts val="2500"/>
              <a:buNone/>
              <a:defRPr sz="2500">
                <a:solidFill>
                  <a:schemeClr val="dk2"/>
                </a:solidFill>
              </a:defRPr>
            </a:lvl6pPr>
            <a:lvl7pPr lvl="6" rtl="0" algn="ctr">
              <a:spcBef>
                <a:spcPts val="0"/>
              </a:spcBef>
              <a:spcAft>
                <a:spcPts val="0"/>
              </a:spcAft>
              <a:buClr>
                <a:schemeClr val="dk2"/>
              </a:buClr>
              <a:buSzPts val="2500"/>
              <a:buNone/>
              <a:defRPr sz="2500">
                <a:solidFill>
                  <a:schemeClr val="dk2"/>
                </a:solidFill>
              </a:defRPr>
            </a:lvl7pPr>
            <a:lvl8pPr lvl="7" rtl="0" algn="ctr">
              <a:spcBef>
                <a:spcPts val="0"/>
              </a:spcBef>
              <a:spcAft>
                <a:spcPts val="0"/>
              </a:spcAft>
              <a:buClr>
                <a:schemeClr val="dk2"/>
              </a:buClr>
              <a:buSzPts val="2500"/>
              <a:buNone/>
              <a:defRPr sz="2500">
                <a:solidFill>
                  <a:schemeClr val="dk2"/>
                </a:solidFill>
              </a:defRPr>
            </a:lvl8pPr>
            <a:lvl9pPr lvl="8" rtl="0" algn="ctr">
              <a:spcBef>
                <a:spcPts val="0"/>
              </a:spcBef>
              <a:spcAft>
                <a:spcPts val="0"/>
              </a:spcAft>
              <a:buClr>
                <a:schemeClr val="dk2"/>
              </a:buClr>
              <a:buSzPts val="2500"/>
              <a:buNone/>
              <a:defRPr sz="2500">
                <a:solidFill>
                  <a:schemeClr val="dk2"/>
                </a:solidFill>
              </a:defRPr>
            </a:lvl9pPr>
          </a:lstStyle>
          <a:p>
            <a:r>
              <a:t>xx%</a:t>
            </a:r>
          </a:p>
        </p:txBody>
      </p:sp>
      <p:sp>
        <p:nvSpPr>
          <p:cNvPr id="146" name="Google Shape;146;p14"/>
          <p:cNvSpPr txBox="1"/>
          <p:nvPr>
            <p:ph hasCustomPrompt="1" idx="16" type="title"/>
          </p:nvPr>
        </p:nvSpPr>
        <p:spPr>
          <a:xfrm>
            <a:off x="6863425" y="3059338"/>
            <a:ext cx="818100" cy="484800"/>
          </a:xfrm>
          <a:prstGeom prst="rect">
            <a:avLst/>
          </a:prstGeom>
          <a:effectLst>
            <a:outerShdw blurRad="114300" rotWithShape="0" algn="bl" dir="2760000" dist="19050">
              <a:schemeClr val="lt1">
                <a:alpha val="50000"/>
              </a:schemeClr>
            </a:outerShdw>
          </a:effectLst>
        </p:spPr>
        <p:txBody>
          <a:bodyPr anchorCtr="0" anchor="ctr" bIns="91425" lIns="91425" spcFirstLastPara="1" rIns="91425" wrap="square" tIns="91425">
            <a:noAutofit/>
          </a:bodyPr>
          <a:lstStyle>
            <a:lvl1pPr lvl="0" rtl="0" algn="ctr">
              <a:spcBef>
                <a:spcPts val="0"/>
              </a:spcBef>
              <a:spcAft>
                <a:spcPts val="0"/>
              </a:spcAft>
              <a:buClr>
                <a:schemeClr val="dk2"/>
              </a:buClr>
              <a:buSzPts val="2500"/>
              <a:buNone/>
              <a:defRPr sz="2500"/>
            </a:lvl1pPr>
            <a:lvl2pPr lvl="1" rtl="0" algn="ctr">
              <a:spcBef>
                <a:spcPts val="0"/>
              </a:spcBef>
              <a:spcAft>
                <a:spcPts val="0"/>
              </a:spcAft>
              <a:buClr>
                <a:schemeClr val="dk2"/>
              </a:buClr>
              <a:buSzPts val="2500"/>
              <a:buNone/>
              <a:defRPr sz="2500">
                <a:solidFill>
                  <a:schemeClr val="dk2"/>
                </a:solidFill>
              </a:defRPr>
            </a:lvl2pPr>
            <a:lvl3pPr lvl="2" rtl="0" algn="ctr">
              <a:spcBef>
                <a:spcPts val="0"/>
              </a:spcBef>
              <a:spcAft>
                <a:spcPts val="0"/>
              </a:spcAft>
              <a:buClr>
                <a:schemeClr val="dk2"/>
              </a:buClr>
              <a:buSzPts val="2500"/>
              <a:buNone/>
              <a:defRPr sz="2500">
                <a:solidFill>
                  <a:schemeClr val="dk2"/>
                </a:solidFill>
              </a:defRPr>
            </a:lvl3pPr>
            <a:lvl4pPr lvl="3" rtl="0" algn="ctr">
              <a:spcBef>
                <a:spcPts val="0"/>
              </a:spcBef>
              <a:spcAft>
                <a:spcPts val="0"/>
              </a:spcAft>
              <a:buClr>
                <a:schemeClr val="dk2"/>
              </a:buClr>
              <a:buSzPts val="2500"/>
              <a:buNone/>
              <a:defRPr sz="2500">
                <a:solidFill>
                  <a:schemeClr val="dk2"/>
                </a:solidFill>
              </a:defRPr>
            </a:lvl4pPr>
            <a:lvl5pPr lvl="4" rtl="0" algn="ctr">
              <a:spcBef>
                <a:spcPts val="0"/>
              </a:spcBef>
              <a:spcAft>
                <a:spcPts val="0"/>
              </a:spcAft>
              <a:buClr>
                <a:schemeClr val="dk2"/>
              </a:buClr>
              <a:buSzPts val="2500"/>
              <a:buNone/>
              <a:defRPr sz="2500">
                <a:solidFill>
                  <a:schemeClr val="dk2"/>
                </a:solidFill>
              </a:defRPr>
            </a:lvl5pPr>
            <a:lvl6pPr lvl="5" rtl="0" algn="ctr">
              <a:spcBef>
                <a:spcPts val="0"/>
              </a:spcBef>
              <a:spcAft>
                <a:spcPts val="0"/>
              </a:spcAft>
              <a:buClr>
                <a:schemeClr val="dk2"/>
              </a:buClr>
              <a:buSzPts val="2500"/>
              <a:buNone/>
              <a:defRPr sz="2500">
                <a:solidFill>
                  <a:schemeClr val="dk2"/>
                </a:solidFill>
              </a:defRPr>
            </a:lvl6pPr>
            <a:lvl7pPr lvl="6" rtl="0" algn="ctr">
              <a:spcBef>
                <a:spcPts val="0"/>
              </a:spcBef>
              <a:spcAft>
                <a:spcPts val="0"/>
              </a:spcAft>
              <a:buClr>
                <a:schemeClr val="dk2"/>
              </a:buClr>
              <a:buSzPts val="2500"/>
              <a:buNone/>
              <a:defRPr sz="2500">
                <a:solidFill>
                  <a:schemeClr val="dk2"/>
                </a:solidFill>
              </a:defRPr>
            </a:lvl7pPr>
            <a:lvl8pPr lvl="7" rtl="0" algn="ctr">
              <a:spcBef>
                <a:spcPts val="0"/>
              </a:spcBef>
              <a:spcAft>
                <a:spcPts val="0"/>
              </a:spcAft>
              <a:buClr>
                <a:schemeClr val="dk2"/>
              </a:buClr>
              <a:buSzPts val="2500"/>
              <a:buNone/>
              <a:defRPr sz="2500">
                <a:solidFill>
                  <a:schemeClr val="dk2"/>
                </a:solidFill>
              </a:defRPr>
            </a:lvl8pPr>
            <a:lvl9pPr lvl="8" rtl="0" algn="ctr">
              <a:spcBef>
                <a:spcPts val="0"/>
              </a:spcBef>
              <a:spcAft>
                <a:spcPts val="0"/>
              </a:spcAft>
              <a:buClr>
                <a:schemeClr val="dk2"/>
              </a:buClr>
              <a:buSzPts val="2500"/>
              <a:buNone/>
              <a:defRPr sz="2500">
                <a:solidFill>
                  <a:schemeClr val="dk2"/>
                </a:solidFill>
              </a:defRPr>
            </a:lvl9pPr>
          </a:lstStyle>
          <a:p>
            <a:r>
              <a:t>xx%</a:t>
            </a:r>
          </a:p>
        </p:txBody>
      </p:sp>
      <p:sp>
        <p:nvSpPr>
          <p:cNvPr id="147" name="Google Shape;147;p14"/>
          <p:cNvSpPr txBox="1"/>
          <p:nvPr>
            <p:ph hasCustomPrompt="1" idx="17" type="title"/>
          </p:nvPr>
        </p:nvSpPr>
        <p:spPr>
          <a:xfrm>
            <a:off x="5502863" y="1344375"/>
            <a:ext cx="818100" cy="484800"/>
          </a:xfrm>
          <a:prstGeom prst="rect">
            <a:avLst/>
          </a:prstGeom>
          <a:effectLst>
            <a:outerShdw blurRad="114300" rotWithShape="0" algn="bl" dir="2760000" dist="19050">
              <a:schemeClr val="lt1">
                <a:alpha val="50000"/>
              </a:schemeClr>
            </a:outerShdw>
          </a:effectLst>
        </p:spPr>
        <p:txBody>
          <a:bodyPr anchorCtr="0" anchor="ctr" bIns="91425" lIns="91425" spcFirstLastPara="1" rIns="91425" wrap="square" tIns="91425">
            <a:noAutofit/>
          </a:bodyPr>
          <a:lstStyle>
            <a:lvl1pPr lvl="0" rtl="0" algn="ctr">
              <a:spcBef>
                <a:spcPts val="0"/>
              </a:spcBef>
              <a:spcAft>
                <a:spcPts val="0"/>
              </a:spcAft>
              <a:buClr>
                <a:schemeClr val="dk2"/>
              </a:buClr>
              <a:buSzPts val="2500"/>
              <a:buNone/>
              <a:defRPr sz="2500"/>
            </a:lvl1pPr>
            <a:lvl2pPr lvl="1" rtl="0" algn="ctr">
              <a:spcBef>
                <a:spcPts val="0"/>
              </a:spcBef>
              <a:spcAft>
                <a:spcPts val="0"/>
              </a:spcAft>
              <a:buClr>
                <a:schemeClr val="dk2"/>
              </a:buClr>
              <a:buSzPts val="2500"/>
              <a:buNone/>
              <a:defRPr sz="2500">
                <a:solidFill>
                  <a:schemeClr val="dk2"/>
                </a:solidFill>
              </a:defRPr>
            </a:lvl2pPr>
            <a:lvl3pPr lvl="2" rtl="0" algn="ctr">
              <a:spcBef>
                <a:spcPts val="0"/>
              </a:spcBef>
              <a:spcAft>
                <a:spcPts val="0"/>
              </a:spcAft>
              <a:buClr>
                <a:schemeClr val="dk2"/>
              </a:buClr>
              <a:buSzPts val="2500"/>
              <a:buNone/>
              <a:defRPr sz="2500">
                <a:solidFill>
                  <a:schemeClr val="dk2"/>
                </a:solidFill>
              </a:defRPr>
            </a:lvl3pPr>
            <a:lvl4pPr lvl="3" rtl="0" algn="ctr">
              <a:spcBef>
                <a:spcPts val="0"/>
              </a:spcBef>
              <a:spcAft>
                <a:spcPts val="0"/>
              </a:spcAft>
              <a:buClr>
                <a:schemeClr val="dk2"/>
              </a:buClr>
              <a:buSzPts val="2500"/>
              <a:buNone/>
              <a:defRPr sz="2500">
                <a:solidFill>
                  <a:schemeClr val="dk2"/>
                </a:solidFill>
              </a:defRPr>
            </a:lvl4pPr>
            <a:lvl5pPr lvl="4" rtl="0" algn="ctr">
              <a:spcBef>
                <a:spcPts val="0"/>
              </a:spcBef>
              <a:spcAft>
                <a:spcPts val="0"/>
              </a:spcAft>
              <a:buClr>
                <a:schemeClr val="dk2"/>
              </a:buClr>
              <a:buSzPts val="2500"/>
              <a:buNone/>
              <a:defRPr sz="2500">
                <a:solidFill>
                  <a:schemeClr val="dk2"/>
                </a:solidFill>
              </a:defRPr>
            </a:lvl5pPr>
            <a:lvl6pPr lvl="5" rtl="0" algn="ctr">
              <a:spcBef>
                <a:spcPts val="0"/>
              </a:spcBef>
              <a:spcAft>
                <a:spcPts val="0"/>
              </a:spcAft>
              <a:buClr>
                <a:schemeClr val="dk2"/>
              </a:buClr>
              <a:buSzPts val="2500"/>
              <a:buNone/>
              <a:defRPr sz="2500">
                <a:solidFill>
                  <a:schemeClr val="dk2"/>
                </a:solidFill>
              </a:defRPr>
            </a:lvl6pPr>
            <a:lvl7pPr lvl="6" rtl="0" algn="ctr">
              <a:spcBef>
                <a:spcPts val="0"/>
              </a:spcBef>
              <a:spcAft>
                <a:spcPts val="0"/>
              </a:spcAft>
              <a:buClr>
                <a:schemeClr val="dk2"/>
              </a:buClr>
              <a:buSzPts val="2500"/>
              <a:buNone/>
              <a:defRPr sz="2500">
                <a:solidFill>
                  <a:schemeClr val="dk2"/>
                </a:solidFill>
              </a:defRPr>
            </a:lvl7pPr>
            <a:lvl8pPr lvl="7" rtl="0" algn="ctr">
              <a:spcBef>
                <a:spcPts val="0"/>
              </a:spcBef>
              <a:spcAft>
                <a:spcPts val="0"/>
              </a:spcAft>
              <a:buClr>
                <a:schemeClr val="dk2"/>
              </a:buClr>
              <a:buSzPts val="2500"/>
              <a:buNone/>
              <a:defRPr sz="2500">
                <a:solidFill>
                  <a:schemeClr val="dk2"/>
                </a:solidFill>
              </a:defRPr>
            </a:lvl8pPr>
            <a:lvl9pPr lvl="8" rtl="0" algn="ctr">
              <a:spcBef>
                <a:spcPts val="0"/>
              </a:spcBef>
              <a:spcAft>
                <a:spcPts val="0"/>
              </a:spcAft>
              <a:buClr>
                <a:schemeClr val="dk2"/>
              </a:buClr>
              <a:buSzPts val="2500"/>
              <a:buNone/>
              <a:defRPr sz="2500">
                <a:solidFill>
                  <a:schemeClr val="dk2"/>
                </a:solidFill>
              </a:defRPr>
            </a:lvl9pPr>
          </a:lstStyle>
          <a:p>
            <a:r>
              <a:t>xx%</a:t>
            </a:r>
          </a:p>
        </p:txBody>
      </p:sp>
      <p:sp>
        <p:nvSpPr>
          <p:cNvPr id="148" name="Google Shape;148;p14"/>
          <p:cNvSpPr txBox="1"/>
          <p:nvPr>
            <p:ph hasCustomPrompt="1" idx="18" type="title"/>
          </p:nvPr>
        </p:nvSpPr>
        <p:spPr>
          <a:xfrm>
            <a:off x="2781738" y="1344375"/>
            <a:ext cx="818100" cy="484800"/>
          </a:xfrm>
          <a:prstGeom prst="rect">
            <a:avLst/>
          </a:prstGeom>
          <a:effectLst>
            <a:outerShdw blurRad="114300" rotWithShape="0" algn="bl" dir="2760000" dist="19050">
              <a:schemeClr val="lt1">
                <a:alpha val="50000"/>
              </a:schemeClr>
            </a:outerShdw>
          </a:effectLst>
        </p:spPr>
        <p:txBody>
          <a:bodyPr anchorCtr="0" anchor="ctr" bIns="91425" lIns="91425" spcFirstLastPara="1" rIns="91425" wrap="square" tIns="91425">
            <a:noAutofit/>
          </a:bodyPr>
          <a:lstStyle>
            <a:lvl1pPr lvl="0" rtl="0" algn="ctr">
              <a:spcBef>
                <a:spcPts val="0"/>
              </a:spcBef>
              <a:spcAft>
                <a:spcPts val="0"/>
              </a:spcAft>
              <a:buClr>
                <a:schemeClr val="dk2"/>
              </a:buClr>
              <a:buSzPts val="2500"/>
              <a:buNone/>
              <a:defRPr sz="2500"/>
            </a:lvl1pPr>
            <a:lvl2pPr lvl="1" rtl="0" algn="ctr">
              <a:spcBef>
                <a:spcPts val="0"/>
              </a:spcBef>
              <a:spcAft>
                <a:spcPts val="0"/>
              </a:spcAft>
              <a:buClr>
                <a:schemeClr val="dk2"/>
              </a:buClr>
              <a:buSzPts val="2500"/>
              <a:buNone/>
              <a:defRPr sz="2500">
                <a:solidFill>
                  <a:schemeClr val="dk2"/>
                </a:solidFill>
              </a:defRPr>
            </a:lvl2pPr>
            <a:lvl3pPr lvl="2" rtl="0" algn="ctr">
              <a:spcBef>
                <a:spcPts val="0"/>
              </a:spcBef>
              <a:spcAft>
                <a:spcPts val="0"/>
              </a:spcAft>
              <a:buClr>
                <a:schemeClr val="dk2"/>
              </a:buClr>
              <a:buSzPts val="2500"/>
              <a:buNone/>
              <a:defRPr sz="2500">
                <a:solidFill>
                  <a:schemeClr val="dk2"/>
                </a:solidFill>
              </a:defRPr>
            </a:lvl3pPr>
            <a:lvl4pPr lvl="3" rtl="0" algn="ctr">
              <a:spcBef>
                <a:spcPts val="0"/>
              </a:spcBef>
              <a:spcAft>
                <a:spcPts val="0"/>
              </a:spcAft>
              <a:buClr>
                <a:schemeClr val="dk2"/>
              </a:buClr>
              <a:buSzPts val="2500"/>
              <a:buNone/>
              <a:defRPr sz="2500">
                <a:solidFill>
                  <a:schemeClr val="dk2"/>
                </a:solidFill>
              </a:defRPr>
            </a:lvl4pPr>
            <a:lvl5pPr lvl="4" rtl="0" algn="ctr">
              <a:spcBef>
                <a:spcPts val="0"/>
              </a:spcBef>
              <a:spcAft>
                <a:spcPts val="0"/>
              </a:spcAft>
              <a:buClr>
                <a:schemeClr val="dk2"/>
              </a:buClr>
              <a:buSzPts val="2500"/>
              <a:buNone/>
              <a:defRPr sz="2500">
                <a:solidFill>
                  <a:schemeClr val="dk2"/>
                </a:solidFill>
              </a:defRPr>
            </a:lvl5pPr>
            <a:lvl6pPr lvl="5" rtl="0" algn="ctr">
              <a:spcBef>
                <a:spcPts val="0"/>
              </a:spcBef>
              <a:spcAft>
                <a:spcPts val="0"/>
              </a:spcAft>
              <a:buClr>
                <a:schemeClr val="dk2"/>
              </a:buClr>
              <a:buSzPts val="2500"/>
              <a:buNone/>
              <a:defRPr sz="2500">
                <a:solidFill>
                  <a:schemeClr val="dk2"/>
                </a:solidFill>
              </a:defRPr>
            </a:lvl6pPr>
            <a:lvl7pPr lvl="6" rtl="0" algn="ctr">
              <a:spcBef>
                <a:spcPts val="0"/>
              </a:spcBef>
              <a:spcAft>
                <a:spcPts val="0"/>
              </a:spcAft>
              <a:buClr>
                <a:schemeClr val="dk2"/>
              </a:buClr>
              <a:buSzPts val="2500"/>
              <a:buNone/>
              <a:defRPr sz="2500">
                <a:solidFill>
                  <a:schemeClr val="dk2"/>
                </a:solidFill>
              </a:defRPr>
            </a:lvl7pPr>
            <a:lvl8pPr lvl="7" rtl="0" algn="ctr">
              <a:spcBef>
                <a:spcPts val="0"/>
              </a:spcBef>
              <a:spcAft>
                <a:spcPts val="0"/>
              </a:spcAft>
              <a:buClr>
                <a:schemeClr val="dk2"/>
              </a:buClr>
              <a:buSzPts val="2500"/>
              <a:buNone/>
              <a:defRPr sz="2500">
                <a:solidFill>
                  <a:schemeClr val="dk2"/>
                </a:solidFill>
              </a:defRPr>
            </a:lvl8pPr>
            <a:lvl9pPr lvl="8" rtl="0" algn="ctr">
              <a:spcBef>
                <a:spcPts val="0"/>
              </a:spcBef>
              <a:spcAft>
                <a:spcPts val="0"/>
              </a:spcAft>
              <a:buClr>
                <a:schemeClr val="dk2"/>
              </a:buClr>
              <a:buSzPts val="2500"/>
              <a:buNone/>
              <a:defRPr sz="2500">
                <a:solidFill>
                  <a:schemeClr val="dk2"/>
                </a:solidFill>
              </a:defRPr>
            </a:lvl9pPr>
          </a:lstStyle>
          <a:p>
            <a:r>
              <a:t>xx%</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1">
    <p:bg>
      <p:bgPr>
        <a:blipFill>
          <a:blip r:embed="rId2">
            <a:alphaModFix/>
          </a:blip>
          <a:stretch>
            <a:fillRect/>
          </a:stretch>
        </a:blipFill>
      </p:bgPr>
    </p:bg>
    <p:spTree>
      <p:nvGrpSpPr>
        <p:cNvPr id="149" name="Shape 149"/>
        <p:cNvGrpSpPr/>
        <p:nvPr/>
      </p:nvGrpSpPr>
      <p:grpSpPr>
        <a:xfrm>
          <a:off x="0" y="0"/>
          <a:ext cx="0" cy="0"/>
          <a:chOff x="0" y="0"/>
          <a:chExt cx="0" cy="0"/>
        </a:xfrm>
      </p:grpSpPr>
      <p:sp>
        <p:nvSpPr>
          <p:cNvPr id="150" name="Google Shape;150;p15"/>
          <p:cNvSpPr txBox="1"/>
          <p:nvPr>
            <p:ph type="title"/>
          </p:nvPr>
        </p:nvSpPr>
        <p:spPr>
          <a:xfrm>
            <a:off x="4360800" y="1227300"/>
            <a:ext cx="4070100" cy="841800"/>
          </a:xfrm>
          <a:prstGeom prst="rect">
            <a:avLst/>
          </a:prstGeom>
        </p:spPr>
        <p:txBody>
          <a:bodyPr anchorCtr="0" anchor="ctr" bIns="91425" lIns="91425" spcFirstLastPara="1" rIns="91425" wrap="square" tIns="91425">
            <a:noAutofit/>
          </a:bodyPr>
          <a:lstStyle>
            <a:lvl1pPr lvl="0" rtl="0">
              <a:spcBef>
                <a:spcPts val="0"/>
              </a:spcBef>
              <a:spcAft>
                <a:spcPts val="0"/>
              </a:spcAft>
              <a:buSzPts val="3600"/>
              <a:buNone/>
              <a:defRPr sz="45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51" name="Google Shape;151;p15"/>
          <p:cNvSpPr txBox="1"/>
          <p:nvPr>
            <p:ph idx="1" type="subTitle"/>
          </p:nvPr>
        </p:nvSpPr>
        <p:spPr>
          <a:xfrm>
            <a:off x="4360800" y="2069100"/>
            <a:ext cx="4070100" cy="1847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8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pic>
        <p:nvPicPr>
          <p:cNvPr id="152" name="Google Shape;152;p15"/>
          <p:cNvPicPr preferRelativeResize="0"/>
          <p:nvPr/>
        </p:nvPicPr>
        <p:blipFill rotWithShape="1">
          <a:blip r:embed="rId3">
            <a:alphaModFix/>
          </a:blip>
          <a:srcRect b="47712" l="0" r="0" t="0"/>
          <a:stretch/>
        </p:blipFill>
        <p:spPr>
          <a:xfrm>
            <a:off x="3489225" y="4122300"/>
            <a:ext cx="3222850" cy="1021225"/>
          </a:xfrm>
          <a:prstGeom prst="rect">
            <a:avLst/>
          </a:prstGeom>
          <a:noFill/>
          <a:ln>
            <a:noFill/>
          </a:ln>
        </p:spPr>
      </p:pic>
      <p:pic>
        <p:nvPicPr>
          <p:cNvPr id="153" name="Google Shape;153;p15"/>
          <p:cNvPicPr preferRelativeResize="0"/>
          <p:nvPr/>
        </p:nvPicPr>
        <p:blipFill rotWithShape="1">
          <a:blip r:embed="rId3">
            <a:alphaModFix/>
          </a:blip>
          <a:srcRect b="0" l="0" r="0" t="47712"/>
          <a:stretch/>
        </p:blipFill>
        <p:spPr>
          <a:xfrm>
            <a:off x="5977075" y="0"/>
            <a:ext cx="3222850" cy="1021225"/>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bg>
      <p:bgPr>
        <a:blipFill>
          <a:blip r:embed="rId2">
            <a:alphaModFix/>
          </a:blip>
          <a:stretch>
            <a:fillRect/>
          </a:stretch>
        </a:blipFill>
      </p:bgPr>
    </p:bg>
    <p:spTree>
      <p:nvGrpSpPr>
        <p:cNvPr id="154" name="Shape 154"/>
        <p:cNvGrpSpPr/>
        <p:nvPr/>
      </p:nvGrpSpPr>
      <p:grpSpPr>
        <a:xfrm>
          <a:off x="0" y="0"/>
          <a:ext cx="0" cy="0"/>
          <a:chOff x="0" y="0"/>
          <a:chExt cx="0" cy="0"/>
        </a:xfrm>
      </p:grpSpPr>
      <p:sp>
        <p:nvSpPr>
          <p:cNvPr id="155" name="Google Shape;155;p16"/>
          <p:cNvSpPr txBox="1"/>
          <p:nvPr>
            <p:ph type="title"/>
          </p:nvPr>
        </p:nvSpPr>
        <p:spPr>
          <a:xfrm>
            <a:off x="2052900" y="3880863"/>
            <a:ext cx="5038200" cy="531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25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p:txBody>
      </p:sp>
      <p:sp>
        <p:nvSpPr>
          <p:cNvPr id="156" name="Google Shape;156;p16"/>
          <p:cNvSpPr txBox="1"/>
          <p:nvPr>
            <p:ph idx="1" type="subTitle"/>
          </p:nvPr>
        </p:nvSpPr>
        <p:spPr>
          <a:xfrm>
            <a:off x="2052925" y="1520950"/>
            <a:ext cx="5037600" cy="1908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3000"/>
              <a:buNone/>
              <a:defRPr sz="2800"/>
            </a:lvl1pPr>
            <a:lvl2pPr lvl="1" rtl="0" algn="ctr">
              <a:lnSpc>
                <a:spcPct val="100000"/>
              </a:lnSpc>
              <a:spcBef>
                <a:spcPts val="0"/>
              </a:spcBef>
              <a:spcAft>
                <a:spcPts val="0"/>
              </a:spcAft>
              <a:buSzPts val="3000"/>
              <a:buNone/>
              <a:defRPr sz="3000"/>
            </a:lvl2pPr>
            <a:lvl3pPr lvl="2" rtl="0" algn="ctr">
              <a:lnSpc>
                <a:spcPct val="100000"/>
              </a:lnSpc>
              <a:spcBef>
                <a:spcPts val="0"/>
              </a:spcBef>
              <a:spcAft>
                <a:spcPts val="0"/>
              </a:spcAft>
              <a:buSzPts val="3000"/>
              <a:buNone/>
              <a:defRPr sz="3000"/>
            </a:lvl3pPr>
            <a:lvl4pPr lvl="3" rtl="0" algn="ctr">
              <a:lnSpc>
                <a:spcPct val="100000"/>
              </a:lnSpc>
              <a:spcBef>
                <a:spcPts val="0"/>
              </a:spcBef>
              <a:spcAft>
                <a:spcPts val="0"/>
              </a:spcAft>
              <a:buSzPts val="3000"/>
              <a:buNone/>
              <a:defRPr sz="3000"/>
            </a:lvl4pPr>
            <a:lvl5pPr lvl="4" rtl="0" algn="ctr">
              <a:lnSpc>
                <a:spcPct val="100000"/>
              </a:lnSpc>
              <a:spcBef>
                <a:spcPts val="0"/>
              </a:spcBef>
              <a:spcAft>
                <a:spcPts val="0"/>
              </a:spcAft>
              <a:buSzPts val="3000"/>
              <a:buNone/>
              <a:defRPr sz="3000"/>
            </a:lvl5pPr>
            <a:lvl6pPr lvl="5" rtl="0" algn="ctr">
              <a:lnSpc>
                <a:spcPct val="100000"/>
              </a:lnSpc>
              <a:spcBef>
                <a:spcPts val="0"/>
              </a:spcBef>
              <a:spcAft>
                <a:spcPts val="0"/>
              </a:spcAft>
              <a:buSzPts val="3000"/>
              <a:buNone/>
              <a:defRPr sz="3000"/>
            </a:lvl6pPr>
            <a:lvl7pPr lvl="6" rtl="0" algn="ctr">
              <a:lnSpc>
                <a:spcPct val="100000"/>
              </a:lnSpc>
              <a:spcBef>
                <a:spcPts val="0"/>
              </a:spcBef>
              <a:spcAft>
                <a:spcPts val="0"/>
              </a:spcAft>
              <a:buSzPts val="3000"/>
              <a:buNone/>
              <a:defRPr sz="3000"/>
            </a:lvl7pPr>
            <a:lvl8pPr lvl="7" rtl="0" algn="ctr">
              <a:lnSpc>
                <a:spcPct val="100000"/>
              </a:lnSpc>
              <a:spcBef>
                <a:spcPts val="0"/>
              </a:spcBef>
              <a:spcAft>
                <a:spcPts val="0"/>
              </a:spcAft>
              <a:buSzPts val="3000"/>
              <a:buNone/>
              <a:defRPr sz="3000"/>
            </a:lvl8pPr>
            <a:lvl9pPr lvl="8" rtl="0" algn="ctr">
              <a:lnSpc>
                <a:spcPct val="100000"/>
              </a:lnSpc>
              <a:spcBef>
                <a:spcPts val="0"/>
              </a:spcBef>
              <a:spcAft>
                <a:spcPts val="0"/>
              </a:spcAft>
              <a:buSzPts val="3000"/>
              <a:buNone/>
              <a:defRPr sz="3000"/>
            </a:lvl9pPr>
          </a:lstStyle>
          <a:p/>
        </p:txBody>
      </p:sp>
      <p:sp>
        <p:nvSpPr>
          <p:cNvPr id="157" name="Google Shape;157;p16"/>
          <p:cNvSpPr/>
          <p:nvPr/>
        </p:nvSpPr>
        <p:spPr>
          <a:xfrm>
            <a:off x="-727100" y="-456925"/>
            <a:ext cx="3636300" cy="3636300"/>
          </a:xfrm>
          <a:prstGeom prst="ellipse">
            <a:avLst/>
          </a:prstGeom>
          <a:gradFill>
            <a:gsLst>
              <a:gs pos="0">
                <a:srgbClr val="FFFFFF">
                  <a:alpha val="15294"/>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8" name="Google Shape;158;p16"/>
          <p:cNvGrpSpPr/>
          <p:nvPr/>
        </p:nvGrpSpPr>
        <p:grpSpPr>
          <a:xfrm>
            <a:off x="5716150" y="287088"/>
            <a:ext cx="3427850" cy="639375"/>
            <a:chOff x="1298650" y="3255600"/>
            <a:chExt cx="3427850" cy="639375"/>
          </a:xfrm>
        </p:grpSpPr>
        <p:sp>
          <p:nvSpPr>
            <p:cNvPr id="159" name="Google Shape;159;p16"/>
            <p:cNvSpPr/>
            <p:nvPr/>
          </p:nvSpPr>
          <p:spPr>
            <a:xfrm>
              <a:off x="1483200" y="3347875"/>
              <a:ext cx="3243300" cy="547100"/>
            </a:xfrm>
            <a:custGeom>
              <a:rect b="b" l="l" r="r" t="t"/>
              <a:pathLst>
                <a:path extrusionOk="0" fill="none" h="21884" w="129732">
                  <a:moveTo>
                    <a:pt x="129731" y="11311"/>
                  </a:moveTo>
                  <a:lnTo>
                    <a:pt x="100335" y="11311"/>
                  </a:lnTo>
                  <a:lnTo>
                    <a:pt x="89738" y="21884"/>
                  </a:lnTo>
                  <a:lnTo>
                    <a:pt x="34529" y="21884"/>
                  </a:lnTo>
                  <a:lnTo>
                    <a:pt x="12633" y="0"/>
                  </a:lnTo>
                  <a:lnTo>
                    <a:pt x="1" y="0"/>
                  </a:lnTo>
                </a:path>
              </a:pathLst>
            </a:custGeom>
            <a:noFill/>
            <a:ln cap="flat" cmpd="sng" w="9525">
              <a:solidFill>
                <a:schemeClr val="lt1"/>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6"/>
            <p:cNvSpPr/>
            <p:nvPr/>
          </p:nvSpPr>
          <p:spPr>
            <a:xfrm>
              <a:off x="1298650" y="3255600"/>
              <a:ext cx="184575" cy="184850"/>
            </a:xfrm>
            <a:custGeom>
              <a:rect b="b" l="l" r="r" t="t"/>
              <a:pathLst>
                <a:path extrusionOk="0" fill="none" h="7394" w="7383">
                  <a:moveTo>
                    <a:pt x="1" y="3691"/>
                  </a:moveTo>
                  <a:cubicBezTo>
                    <a:pt x="1" y="1643"/>
                    <a:pt x="1644" y="0"/>
                    <a:pt x="3692" y="0"/>
                  </a:cubicBezTo>
                  <a:cubicBezTo>
                    <a:pt x="5728" y="0"/>
                    <a:pt x="7383" y="1643"/>
                    <a:pt x="7383" y="3691"/>
                  </a:cubicBezTo>
                  <a:cubicBezTo>
                    <a:pt x="7383" y="5727"/>
                    <a:pt x="5728" y="7382"/>
                    <a:pt x="3692" y="7382"/>
                  </a:cubicBezTo>
                  <a:cubicBezTo>
                    <a:pt x="1644" y="7394"/>
                    <a:pt x="1" y="5727"/>
                    <a:pt x="1" y="3691"/>
                  </a:cubicBezTo>
                  <a:close/>
                </a:path>
              </a:pathLst>
            </a:custGeom>
            <a:noFill/>
            <a:ln cap="flat" cmpd="sng" w="9525">
              <a:solidFill>
                <a:schemeClr val="lt1"/>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1" name="Google Shape;161;p16"/>
          <p:cNvGrpSpPr/>
          <p:nvPr/>
        </p:nvGrpSpPr>
        <p:grpSpPr>
          <a:xfrm rot="10800000">
            <a:off x="0" y="4217038"/>
            <a:ext cx="3427850" cy="639375"/>
            <a:chOff x="1298650" y="3255600"/>
            <a:chExt cx="3427850" cy="639375"/>
          </a:xfrm>
        </p:grpSpPr>
        <p:sp>
          <p:nvSpPr>
            <p:cNvPr id="162" name="Google Shape;162;p16"/>
            <p:cNvSpPr/>
            <p:nvPr/>
          </p:nvSpPr>
          <p:spPr>
            <a:xfrm>
              <a:off x="1483200" y="3347875"/>
              <a:ext cx="3243300" cy="547100"/>
            </a:xfrm>
            <a:custGeom>
              <a:rect b="b" l="l" r="r" t="t"/>
              <a:pathLst>
                <a:path extrusionOk="0" fill="none" h="21884" w="129732">
                  <a:moveTo>
                    <a:pt x="129731" y="11311"/>
                  </a:moveTo>
                  <a:lnTo>
                    <a:pt x="100335" y="11311"/>
                  </a:lnTo>
                  <a:lnTo>
                    <a:pt x="89738" y="21884"/>
                  </a:lnTo>
                  <a:lnTo>
                    <a:pt x="34529" y="21884"/>
                  </a:lnTo>
                  <a:lnTo>
                    <a:pt x="12633" y="0"/>
                  </a:lnTo>
                  <a:lnTo>
                    <a:pt x="1" y="0"/>
                  </a:lnTo>
                </a:path>
              </a:pathLst>
            </a:custGeom>
            <a:noFill/>
            <a:ln cap="flat" cmpd="sng" w="9525">
              <a:solidFill>
                <a:schemeClr val="lt1"/>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6"/>
            <p:cNvSpPr/>
            <p:nvPr/>
          </p:nvSpPr>
          <p:spPr>
            <a:xfrm>
              <a:off x="1298650" y="3255600"/>
              <a:ext cx="184575" cy="184850"/>
            </a:xfrm>
            <a:custGeom>
              <a:rect b="b" l="l" r="r" t="t"/>
              <a:pathLst>
                <a:path extrusionOk="0" fill="none" h="7394" w="7383">
                  <a:moveTo>
                    <a:pt x="1" y="3691"/>
                  </a:moveTo>
                  <a:cubicBezTo>
                    <a:pt x="1" y="1643"/>
                    <a:pt x="1644" y="0"/>
                    <a:pt x="3692" y="0"/>
                  </a:cubicBezTo>
                  <a:cubicBezTo>
                    <a:pt x="5728" y="0"/>
                    <a:pt x="7383" y="1643"/>
                    <a:pt x="7383" y="3691"/>
                  </a:cubicBezTo>
                  <a:cubicBezTo>
                    <a:pt x="7383" y="5727"/>
                    <a:pt x="5728" y="7382"/>
                    <a:pt x="3692" y="7382"/>
                  </a:cubicBezTo>
                  <a:cubicBezTo>
                    <a:pt x="1644" y="7394"/>
                    <a:pt x="1" y="5727"/>
                    <a:pt x="1" y="3691"/>
                  </a:cubicBezTo>
                  <a:close/>
                </a:path>
              </a:pathLst>
            </a:custGeom>
            <a:noFill/>
            <a:ln cap="flat" cmpd="sng" w="9525">
              <a:solidFill>
                <a:schemeClr val="lt1"/>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4" name="Google Shape;164;p16"/>
          <p:cNvSpPr/>
          <p:nvPr/>
        </p:nvSpPr>
        <p:spPr>
          <a:xfrm>
            <a:off x="5383375" y="1441400"/>
            <a:ext cx="4976400" cy="4976400"/>
          </a:xfrm>
          <a:prstGeom prst="ellipse">
            <a:avLst/>
          </a:prstGeom>
          <a:gradFill>
            <a:gsLst>
              <a:gs pos="0">
                <a:srgbClr val="FFFFFF">
                  <a:alpha val="15294"/>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SECTION_HEADER_1">
    <p:bg>
      <p:bgPr>
        <a:blipFill>
          <a:blip r:embed="rId2">
            <a:alphaModFix/>
          </a:blip>
          <a:stretch>
            <a:fillRect/>
          </a:stretch>
        </a:blipFill>
      </p:bgPr>
    </p:bg>
    <p:spTree>
      <p:nvGrpSpPr>
        <p:cNvPr id="165" name="Shape 165"/>
        <p:cNvGrpSpPr/>
        <p:nvPr/>
      </p:nvGrpSpPr>
      <p:grpSpPr>
        <a:xfrm>
          <a:off x="0" y="0"/>
          <a:ext cx="0" cy="0"/>
          <a:chOff x="0" y="0"/>
          <a:chExt cx="0" cy="0"/>
        </a:xfrm>
      </p:grpSpPr>
      <p:sp>
        <p:nvSpPr>
          <p:cNvPr id="166" name="Google Shape;166;p17"/>
          <p:cNvSpPr/>
          <p:nvPr/>
        </p:nvSpPr>
        <p:spPr>
          <a:xfrm flipH="1" rot="10800000">
            <a:off x="-305525" y="3076225"/>
            <a:ext cx="2711400" cy="2711400"/>
          </a:xfrm>
          <a:prstGeom prst="ellipse">
            <a:avLst/>
          </a:prstGeom>
          <a:gradFill>
            <a:gsLst>
              <a:gs pos="0">
                <a:srgbClr val="FFFFFF">
                  <a:alpha val="15294"/>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7"/>
          <p:cNvSpPr txBox="1"/>
          <p:nvPr>
            <p:ph type="title"/>
          </p:nvPr>
        </p:nvSpPr>
        <p:spPr>
          <a:xfrm>
            <a:off x="2246850" y="2489675"/>
            <a:ext cx="4650300" cy="996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600"/>
              <a:buNone/>
              <a:defRPr sz="5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68" name="Google Shape;168;p17"/>
          <p:cNvSpPr txBox="1"/>
          <p:nvPr>
            <p:ph hasCustomPrompt="1" idx="2" type="title"/>
          </p:nvPr>
        </p:nvSpPr>
        <p:spPr>
          <a:xfrm>
            <a:off x="3752250" y="1392613"/>
            <a:ext cx="1639500" cy="841800"/>
          </a:xfrm>
          <a:prstGeom prst="rect">
            <a:avLst/>
          </a:prstGeom>
          <a:effectLst>
            <a:outerShdw blurRad="142875" rotWithShape="0" algn="bl">
              <a:schemeClr val="lt1">
                <a:alpha val="50000"/>
              </a:schemeClr>
            </a:outerShdw>
          </a:effectLst>
        </p:spPr>
        <p:txBody>
          <a:bodyPr anchorCtr="0" anchor="ctr" bIns="91425" lIns="91425" spcFirstLastPara="1" rIns="91425" wrap="square" tIns="91425">
            <a:noAutofit/>
          </a:bodyPr>
          <a:lstStyle>
            <a:lvl1pPr lvl="0" rtl="0" algn="ctr">
              <a:spcBef>
                <a:spcPts val="0"/>
              </a:spcBef>
              <a:spcAft>
                <a:spcPts val="0"/>
              </a:spcAft>
              <a:buSzPts val="6000"/>
              <a:buNone/>
              <a:defRPr sz="60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169" name="Google Shape;169;p17"/>
          <p:cNvSpPr txBox="1"/>
          <p:nvPr>
            <p:ph idx="1" type="subTitle"/>
          </p:nvPr>
        </p:nvSpPr>
        <p:spPr>
          <a:xfrm>
            <a:off x="2246850" y="3426000"/>
            <a:ext cx="4650300" cy="528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8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70" name="Google Shape;170;p17"/>
          <p:cNvSpPr/>
          <p:nvPr/>
        </p:nvSpPr>
        <p:spPr>
          <a:xfrm>
            <a:off x="1714725" y="-3394425"/>
            <a:ext cx="4685100" cy="4685100"/>
          </a:xfrm>
          <a:prstGeom prst="ellipse">
            <a:avLst/>
          </a:prstGeom>
          <a:gradFill>
            <a:gsLst>
              <a:gs pos="0">
                <a:srgbClr val="FFFFFF">
                  <a:alpha val="15294"/>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1">
  <p:cSld name="BLANK_1_1_1">
    <p:bg>
      <p:bgPr>
        <a:blipFill>
          <a:blip r:embed="rId2">
            <a:alphaModFix/>
          </a:blip>
          <a:stretch>
            <a:fillRect/>
          </a:stretch>
        </a:blipFill>
      </p:bgPr>
    </p:bg>
    <p:spTree>
      <p:nvGrpSpPr>
        <p:cNvPr id="171" name="Shape 171"/>
        <p:cNvGrpSpPr/>
        <p:nvPr/>
      </p:nvGrpSpPr>
      <p:grpSpPr>
        <a:xfrm>
          <a:off x="0" y="0"/>
          <a:ext cx="0" cy="0"/>
          <a:chOff x="0" y="0"/>
          <a:chExt cx="0" cy="0"/>
        </a:xfrm>
      </p:grpSpPr>
      <p:sp>
        <p:nvSpPr>
          <p:cNvPr id="172" name="Google Shape;172;p18"/>
          <p:cNvSpPr txBox="1"/>
          <p:nvPr>
            <p:ph type="title"/>
          </p:nvPr>
        </p:nvSpPr>
        <p:spPr>
          <a:xfrm>
            <a:off x="1362600" y="3485762"/>
            <a:ext cx="6418800" cy="5319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3000"/>
              <a:buNone/>
              <a:defRPr sz="25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p:txBody>
      </p:sp>
      <p:sp>
        <p:nvSpPr>
          <p:cNvPr id="173" name="Google Shape;173;p18"/>
          <p:cNvSpPr txBox="1"/>
          <p:nvPr>
            <p:ph idx="1" type="subTitle"/>
          </p:nvPr>
        </p:nvSpPr>
        <p:spPr>
          <a:xfrm>
            <a:off x="1362632" y="1125838"/>
            <a:ext cx="6418200" cy="1908600"/>
          </a:xfrm>
          <a:prstGeom prst="rect">
            <a:avLst/>
          </a:prstGeom>
        </p:spPr>
        <p:txBody>
          <a:bodyPr anchorCtr="0" anchor="b" bIns="91425" lIns="91425" spcFirstLastPara="1" rIns="91425" wrap="square" tIns="91425">
            <a:noAutofit/>
          </a:bodyPr>
          <a:lstStyle>
            <a:lvl1pPr lvl="0" rtl="0" algn="r">
              <a:lnSpc>
                <a:spcPct val="100000"/>
              </a:lnSpc>
              <a:spcBef>
                <a:spcPts val="0"/>
              </a:spcBef>
              <a:spcAft>
                <a:spcPts val="0"/>
              </a:spcAft>
              <a:buSzPts val="3000"/>
              <a:buNone/>
              <a:defRPr sz="2800"/>
            </a:lvl1pPr>
            <a:lvl2pPr lvl="1" rtl="0" algn="ctr">
              <a:lnSpc>
                <a:spcPct val="100000"/>
              </a:lnSpc>
              <a:spcBef>
                <a:spcPts val="0"/>
              </a:spcBef>
              <a:spcAft>
                <a:spcPts val="0"/>
              </a:spcAft>
              <a:buSzPts val="3000"/>
              <a:buNone/>
              <a:defRPr sz="3000"/>
            </a:lvl2pPr>
            <a:lvl3pPr lvl="2" rtl="0" algn="ctr">
              <a:lnSpc>
                <a:spcPct val="100000"/>
              </a:lnSpc>
              <a:spcBef>
                <a:spcPts val="0"/>
              </a:spcBef>
              <a:spcAft>
                <a:spcPts val="0"/>
              </a:spcAft>
              <a:buSzPts val="3000"/>
              <a:buNone/>
              <a:defRPr sz="3000"/>
            </a:lvl3pPr>
            <a:lvl4pPr lvl="3" rtl="0" algn="ctr">
              <a:lnSpc>
                <a:spcPct val="100000"/>
              </a:lnSpc>
              <a:spcBef>
                <a:spcPts val="0"/>
              </a:spcBef>
              <a:spcAft>
                <a:spcPts val="0"/>
              </a:spcAft>
              <a:buSzPts val="3000"/>
              <a:buNone/>
              <a:defRPr sz="3000"/>
            </a:lvl4pPr>
            <a:lvl5pPr lvl="4" rtl="0" algn="ctr">
              <a:lnSpc>
                <a:spcPct val="100000"/>
              </a:lnSpc>
              <a:spcBef>
                <a:spcPts val="0"/>
              </a:spcBef>
              <a:spcAft>
                <a:spcPts val="0"/>
              </a:spcAft>
              <a:buSzPts val="3000"/>
              <a:buNone/>
              <a:defRPr sz="3000"/>
            </a:lvl5pPr>
            <a:lvl6pPr lvl="5" rtl="0" algn="ctr">
              <a:lnSpc>
                <a:spcPct val="100000"/>
              </a:lnSpc>
              <a:spcBef>
                <a:spcPts val="0"/>
              </a:spcBef>
              <a:spcAft>
                <a:spcPts val="0"/>
              </a:spcAft>
              <a:buSzPts val="3000"/>
              <a:buNone/>
              <a:defRPr sz="3000"/>
            </a:lvl6pPr>
            <a:lvl7pPr lvl="6" rtl="0" algn="ctr">
              <a:lnSpc>
                <a:spcPct val="100000"/>
              </a:lnSpc>
              <a:spcBef>
                <a:spcPts val="0"/>
              </a:spcBef>
              <a:spcAft>
                <a:spcPts val="0"/>
              </a:spcAft>
              <a:buSzPts val="3000"/>
              <a:buNone/>
              <a:defRPr sz="3000"/>
            </a:lvl7pPr>
            <a:lvl8pPr lvl="7" rtl="0" algn="ctr">
              <a:lnSpc>
                <a:spcPct val="100000"/>
              </a:lnSpc>
              <a:spcBef>
                <a:spcPts val="0"/>
              </a:spcBef>
              <a:spcAft>
                <a:spcPts val="0"/>
              </a:spcAft>
              <a:buSzPts val="3000"/>
              <a:buNone/>
              <a:defRPr sz="3000"/>
            </a:lvl8pPr>
            <a:lvl9pPr lvl="8" rtl="0" algn="ctr">
              <a:lnSpc>
                <a:spcPct val="100000"/>
              </a:lnSpc>
              <a:spcBef>
                <a:spcPts val="0"/>
              </a:spcBef>
              <a:spcAft>
                <a:spcPts val="0"/>
              </a:spcAft>
              <a:buSzPts val="3000"/>
              <a:buNone/>
              <a:defRPr sz="3000"/>
            </a:lvl9pPr>
          </a:lstStyle>
          <a:p/>
        </p:txBody>
      </p:sp>
      <p:sp>
        <p:nvSpPr>
          <p:cNvPr id="174" name="Google Shape;174;p18"/>
          <p:cNvSpPr/>
          <p:nvPr/>
        </p:nvSpPr>
        <p:spPr>
          <a:xfrm>
            <a:off x="5553075" y="-1424375"/>
            <a:ext cx="4976400" cy="4976400"/>
          </a:xfrm>
          <a:prstGeom prst="ellipse">
            <a:avLst/>
          </a:prstGeom>
          <a:gradFill>
            <a:gsLst>
              <a:gs pos="0">
                <a:srgbClr val="FFFFFF">
                  <a:alpha val="15294"/>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75" name="Google Shape;175;p18"/>
          <p:cNvPicPr preferRelativeResize="0"/>
          <p:nvPr/>
        </p:nvPicPr>
        <p:blipFill>
          <a:blip r:embed="rId3">
            <a:alphaModFix/>
          </a:blip>
          <a:stretch>
            <a:fillRect/>
          </a:stretch>
        </p:blipFill>
        <p:spPr>
          <a:xfrm>
            <a:off x="109452" y="3246600"/>
            <a:ext cx="3130200" cy="1896900"/>
          </a:xfrm>
          <a:prstGeom prst="rect">
            <a:avLst/>
          </a:prstGeom>
          <a:noFill/>
          <a:ln>
            <a:noFill/>
          </a:ln>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
    <p:bg>
      <p:bgPr>
        <a:blipFill>
          <a:blip r:embed="rId2">
            <a:alphaModFix/>
          </a:blip>
          <a:stretch>
            <a:fillRect/>
          </a:stretch>
        </a:blipFill>
      </p:bgPr>
    </p:bg>
    <p:spTree>
      <p:nvGrpSpPr>
        <p:cNvPr id="176" name="Shape 176"/>
        <p:cNvGrpSpPr/>
        <p:nvPr/>
      </p:nvGrpSpPr>
      <p:grpSpPr>
        <a:xfrm>
          <a:off x="0" y="0"/>
          <a:ext cx="0" cy="0"/>
          <a:chOff x="0" y="0"/>
          <a:chExt cx="0" cy="0"/>
        </a:xfrm>
      </p:grpSpPr>
      <p:sp>
        <p:nvSpPr>
          <p:cNvPr id="177" name="Google Shape;177;p19"/>
          <p:cNvSpPr txBox="1"/>
          <p:nvPr>
            <p:ph type="title"/>
          </p:nvPr>
        </p:nvSpPr>
        <p:spPr>
          <a:xfrm>
            <a:off x="713100" y="1211300"/>
            <a:ext cx="3661500" cy="18009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78" name="Google Shape;178;p19"/>
          <p:cNvSpPr txBox="1"/>
          <p:nvPr>
            <p:ph idx="1" type="subTitle"/>
          </p:nvPr>
        </p:nvSpPr>
        <p:spPr>
          <a:xfrm>
            <a:off x="713100" y="3772800"/>
            <a:ext cx="3661500" cy="831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pic>
        <p:nvPicPr>
          <p:cNvPr id="179" name="Google Shape;179;p19"/>
          <p:cNvPicPr preferRelativeResize="0"/>
          <p:nvPr/>
        </p:nvPicPr>
        <p:blipFill>
          <a:blip r:embed="rId3">
            <a:alphaModFix/>
          </a:blip>
          <a:stretch>
            <a:fillRect/>
          </a:stretch>
        </p:blipFill>
        <p:spPr>
          <a:xfrm>
            <a:off x="109452" y="0"/>
            <a:ext cx="3130200" cy="1896900"/>
          </a:xfrm>
          <a:prstGeom prst="rect">
            <a:avLst/>
          </a:prstGeom>
          <a:noFill/>
          <a:ln>
            <a:noFill/>
          </a:ln>
        </p:spPr>
      </p:pic>
      <p:sp>
        <p:nvSpPr>
          <p:cNvPr id="180" name="Google Shape;180;p19"/>
          <p:cNvSpPr/>
          <p:nvPr/>
        </p:nvSpPr>
        <p:spPr>
          <a:xfrm>
            <a:off x="6314175" y="122925"/>
            <a:ext cx="3130200" cy="3130200"/>
          </a:xfrm>
          <a:prstGeom prst="ellipse">
            <a:avLst/>
          </a:prstGeom>
          <a:gradFill>
            <a:gsLst>
              <a:gs pos="0">
                <a:srgbClr val="FFFFFF">
                  <a:alpha val="15294"/>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4">
    <p:bg>
      <p:bgPr>
        <a:blipFill>
          <a:blip r:embed="rId2">
            <a:alphaModFix/>
          </a:blip>
          <a:stretch>
            <a:fillRect/>
          </a:stretch>
        </a:blipFill>
      </p:bgPr>
    </p:bg>
    <p:spTree>
      <p:nvGrpSpPr>
        <p:cNvPr id="181" name="Shape 181"/>
        <p:cNvGrpSpPr/>
        <p:nvPr/>
      </p:nvGrpSpPr>
      <p:grpSpPr>
        <a:xfrm>
          <a:off x="0" y="0"/>
          <a:ext cx="0" cy="0"/>
          <a:chOff x="0" y="0"/>
          <a:chExt cx="0" cy="0"/>
        </a:xfrm>
      </p:grpSpPr>
      <p:sp>
        <p:nvSpPr>
          <p:cNvPr id="182" name="Google Shape;182;p20"/>
          <p:cNvSpPr/>
          <p:nvPr/>
        </p:nvSpPr>
        <p:spPr>
          <a:xfrm flipH="1" rot="10800000">
            <a:off x="6579400" y="-1048150"/>
            <a:ext cx="3308400" cy="3308400"/>
          </a:xfrm>
          <a:prstGeom prst="ellipse">
            <a:avLst/>
          </a:prstGeom>
          <a:gradFill>
            <a:gsLst>
              <a:gs pos="0">
                <a:srgbClr val="FFFFFF">
                  <a:alpha val="15294"/>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20"/>
          <p:cNvSpPr/>
          <p:nvPr/>
        </p:nvSpPr>
        <p:spPr>
          <a:xfrm>
            <a:off x="1597000" y="1616600"/>
            <a:ext cx="4982400" cy="4982400"/>
          </a:xfrm>
          <a:prstGeom prst="ellipse">
            <a:avLst/>
          </a:prstGeom>
          <a:gradFill>
            <a:gsLst>
              <a:gs pos="0">
                <a:srgbClr val="FFFFFF">
                  <a:alpha val="15294"/>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20"/>
          <p:cNvSpPr txBox="1"/>
          <p:nvPr>
            <p:ph type="title"/>
          </p:nvPr>
        </p:nvSpPr>
        <p:spPr>
          <a:xfrm>
            <a:off x="842475" y="968900"/>
            <a:ext cx="35064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85" name="Google Shape;185;p20"/>
          <p:cNvSpPr txBox="1"/>
          <p:nvPr>
            <p:ph idx="1" type="subTitle"/>
          </p:nvPr>
        </p:nvSpPr>
        <p:spPr>
          <a:xfrm>
            <a:off x="842475" y="1659400"/>
            <a:ext cx="3506400" cy="831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86" name="Google Shape;186;p20"/>
          <p:cNvSpPr/>
          <p:nvPr/>
        </p:nvSpPr>
        <p:spPr>
          <a:xfrm>
            <a:off x="7670175" y="374000"/>
            <a:ext cx="513300" cy="464100"/>
          </a:xfrm>
          <a:prstGeom prst="snip2DiagRect">
            <a:avLst>
              <a:gd fmla="val 0" name="adj1"/>
              <a:gd fmla="val 32236" name="adj2"/>
            </a:avLst>
          </a:prstGeom>
          <a:noFill/>
          <a:ln cap="flat" cmpd="sng" w="9525">
            <a:solidFill>
              <a:schemeClr val="lt1"/>
            </a:solidFill>
            <a:prstDash val="solid"/>
            <a:round/>
            <a:headEnd len="sm" w="sm" type="none"/>
            <a:tailEnd len="sm" w="sm" type="none"/>
          </a:ln>
          <a:effectLst>
            <a:outerShdw blurRad="100013" rotWithShape="0" algn="bl">
              <a:schemeClr val="l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20"/>
          <p:cNvSpPr/>
          <p:nvPr/>
        </p:nvSpPr>
        <p:spPr>
          <a:xfrm>
            <a:off x="8345300" y="374000"/>
            <a:ext cx="513300" cy="464100"/>
          </a:xfrm>
          <a:prstGeom prst="snip2DiagRect">
            <a:avLst>
              <a:gd fmla="val 0" name="adj1"/>
              <a:gd fmla="val 32236" name="adj2"/>
            </a:avLst>
          </a:prstGeom>
          <a:noFill/>
          <a:ln cap="flat" cmpd="sng" w="9525">
            <a:solidFill>
              <a:schemeClr val="lt1"/>
            </a:solidFill>
            <a:prstDash val="solid"/>
            <a:round/>
            <a:headEnd len="sm" w="sm" type="none"/>
            <a:tailEnd len="sm" w="sm" type="none"/>
          </a:ln>
          <a:effectLst>
            <a:outerShdw blurRad="100013" rotWithShape="0" algn="bl">
              <a:schemeClr val="l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8" name="Google Shape;188;p20"/>
          <p:cNvGrpSpPr/>
          <p:nvPr/>
        </p:nvGrpSpPr>
        <p:grpSpPr>
          <a:xfrm>
            <a:off x="5593730" y="574087"/>
            <a:ext cx="1160092" cy="63948"/>
            <a:chOff x="3779200" y="1371600"/>
            <a:chExt cx="1992600" cy="109500"/>
          </a:xfrm>
        </p:grpSpPr>
        <p:sp>
          <p:nvSpPr>
            <p:cNvPr id="189" name="Google Shape;189;p20"/>
            <p:cNvSpPr/>
            <p:nvPr/>
          </p:nvSpPr>
          <p:spPr>
            <a:xfrm>
              <a:off x="3779200" y="1371600"/>
              <a:ext cx="109500" cy="1095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20"/>
            <p:cNvSpPr/>
            <p:nvPr/>
          </p:nvSpPr>
          <p:spPr>
            <a:xfrm>
              <a:off x="4155820" y="1371600"/>
              <a:ext cx="109500" cy="1095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20"/>
            <p:cNvSpPr/>
            <p:nvPr/>
          </p:nvSpPr>
          <p:spPr>
            <a:xfrm>
              <a:off x="4532440" y="1371600"/>
              <a:ext cx="109500" cy="1095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20"/>
            <p:cNvSpPr/>
            <p:nvPr/>
          </p:nvSpPr>
          <p:spPr>
            <a:xfrm>
              <a:off x="4909060" y="1371600"/>
              <a:ext cx="109500" cy="1095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20"/>
            <p:cNvSpPr/>
            <p:nvPr/>
          </p:nvSpPr>
          <p:spPr>
            <a:xfrm>
              <a:off x="5285680" y="1371600"/>
              <a:ext cx="109500" cy="1095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20"/>
            <p:cNvSpPr/>
            <p:nvPr/>
          </p:nvSpPr>
          <p:spPr>
            <a:xfrm>
              <a:off x="5662300" y="1371600"/>
              <a:ext cx="109500" cy="1095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95" name="Google Shape;195;p20"/>
          <p:cNvPicPr preferRelativeResize="0"/>
          <p:nvPr/>
        </p:nvPicPr>
        <p:blipFill rotWithShape="1">
          <a:blip r:embed="rId3">
            <a:alphaModFix/>
          </a:blip>
          <a:srcRect b="33936" l="0" r="0" t="0"/>
          <a:stretch/>
        </p:blipFill>
        <p:spPr>
          <a:xfrm>
            <a:off x="108675" y="3803150"/>
            <a:ext cx="3347900" cy="1340349"/>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blipFill>
          <a:blip r:embed="rId2">
            <a:alphaModFix/>
          </a:blip>
          <a:stretch>
            <a:fillRect/>
          </a:stretch>
        </a:blipFill>
      </p:bgPr>
    </p:bg>
    <p:spTree>
      <p:nvGrpSpPr>
        <p:cNvPr id="11" name="Shape 11"/>
        <p:cNvGrpSpPr/>
        <p:nvPr/>
      </p:nvGrpSpPr>
      <p:grpSpPr>
        <a:xfrm>
          <a:off x="0" y="0"/>
          <a:ext cx="0" cy="0"/>
          <a:chOff x="0" y="0"/>
          <a:chExt cx="0" cy="0"/>
        </a:xfrm>
      </p:grpSpPr>
      <p:sp>
        <p:nvSpPr>
          <p:cNvPr id="12" name="Google Shape;12;p3"/>
          <p:cNvSpPr/>
          <p:nvPr/>
        </p:nvSpPr>
        <p:spPr>
          <a:xfrm flipH="1" rot="10800000">
            <a:off x="-406075" y="-598225"/>
            <a:ext cx="2711400" cy="2711400"/>
          </a:xfrm>
          <a:prstGeom prst="ellipse">
            <a:avLst/>
          </a:prstGeom>
          <a:gradFill>
            <a:gsLst>
              <a:gs pos="0">
                <a:srgbClr val="FFFFFF">
                  <a:alpha val="15294"/>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3"/>
          <p:cNvSpPr/>
          <p:nvPr/>
        </p:nvSpPr>
        <p:spPr>
          <a:xfrm>
            <a:off x="849300" y="515400"/>
            <a:ext cx="7445400" cy="4112700"/>
          </a:xfrm>
          <a:prstGeom prst="snip2DiagRect">
            <a:avLst>
              <a:gd fmla="val 0" name="adj1"/>
              <a:gd fmla="val 16667" name="adj2"/>
            </a:avLst>
          </a:prstGeom>
          <a:noFill/>
          <a:ln cap="flat" cmpd="sng" w="9525">
            <a:solidFill>
              <a:schemeClr val="lt1"/>
            </a:solidFill>
            <a:prstDash val="solid"/>
            <a:round/>
            <a:headEnd len="sm" w="sm" type="none"/>
            <a:tailEnd len="sm" w="sm" type="none"/>
          </a:ln>
          <a:effectLst>
            <a:outerShdw blurRad="100013" rotWithShape="0" algn="bl">
              <a:schemeClr val="l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3"/>
          <p:cNvSpPr txBox="1"/>
          <p:nvPr>
            <p:ph type="title"/>
          </p:nvPr>
        </p:nvSpPr>
        <p:spPr>
          <a:xfrm>
            <a:off x="3297400" y="1352425"/>
            <a:ext cx="4319100" cy="1723800"/>
          </a:xfrm>
          <a:prstGeom prst="rect">
            <a:avLst/>
          </a:prstGeom>
        </p:spPr>
        <p:txBody>
          <a:bodyPr anchorCtr="0" anchor="ctr" bIns="91425" lIns="91425" spcFirstLastPara="1" rIns="91425" wrap="square" tIns="91425">
            <a:noAutofit/>
          </a:bodyPr>
          <a:lstStyle>
            <a:lvl1pPr lvl="0">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hasCustomPrompt="1" idx="2" type="title"/>
          </p:nvPr>
        </p:nvSpPr>
        <p:spPr>
          <a:xfrm>
            <a:off x="1527500" y="2146350"/>
            <a:ext cx="1639500" cy="841800"/>
          </a:xfrm>
          <a:prstGeom prst="rect">
            <a:avLst/>
          </a:prstGeom>
          <a:effectLst>
            <a:outerShdw blurRad="142875" rotWithShape="0" algn="bl">
              <a:schemeClr val="lt1">
                <a:alpha val="50000"/>
              </a:schemeClr>
            </a:outerShdw>
          </a:effectLst>
        </p:spPr>
        <p:txBody>
          <a:bodyPr anchorCtr="0" anchor="ctr" bIns="91425" lIns="91425" spcFirstLastPara="1" rIns="91425" wrap="square" tIns="91425">
            <a:noAutofit/>
          </a:bodyPr>
          <a:lstStyle>
            <a:lvl1pPr lvl="0" rtl="0" algn="ctr">
              <a:spcBef>
                <a:spcPts val="0"/>
              </a:spcBef>
              <a:spcAft>
                <a:spcPts val="0"/>
              </a:spcAft>
              <a:buSzPts val="6000"/>
              <a:buNone/>
              <a:defRPr sz="60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16" name="Google Shape;16;p3"/>
          <p:cNvSpPr txBox="1"/>
          <p:nvPr>
            <p:ph idx="1" type="subTitle"/>
          </p:nvPr>
        </p:nvSpPr>
        <p:spPr>
          <a:xfrm>
            <a:off x="3297400" y="3015800"/>
            <a:ext cx="3068700" cy="713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8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7" name="Google Shape;17;p3"/>
          <p:cNvSpPr/>
          <p:nvPr/>
        </p:nvSpPr>
        <p:spPr>
          <a:xfrm>
            <a:off x="5328350" y="3015800"/>
            <a:ext cx="4685100" cy="4685100"/>
          </a:xfrm>
          <a:prstGeom prst="ellipse">
            <a:avLst/>
          </a:prstGeom>
          <a:gradFill>
            <a:gsLst>
              <a:gs pos="0">
                <a:srgbClr val="FFFFFF">
                  <a:alpha val="15294"/>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 name="Google Shape;18;p3"/>
          <p:cNvGrpSpPr/>
          <p:nvPr/>
        </p:nvGrpSpPr>
        <p:grpSpPr>
          <a:xfrm>
            <a:off x="1765267" y="783850"/>
            <a:ext cx="1160092" cy="63948"/>
            <a:chOff x="3779200" y="1371600"/>
            <a:chExt cx="1992600" cy="109500"/>
          </a:xfrm>
        </p:grpSpPr>
        <p:sp>
          <p:nvSpPr>
            <p:cNvPr id="19" name="Google Shape;19;p3"/>
            <p:cNvSpPr/>
            <p:nvPr/>
          </p:nvSpPr>
          <p:spPr>
            <a:xfrm>
              <a:off x="3779200" y="1371600"/>
              <a:ext cx="109500" cy="1095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a:off x="4155820" y="1371600"/>
              <a:ext cx="109500" cy="1095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3"/>
            <p:cNvSpPr/>
            <p:nvPr/>
          </p:nvSpPr>
          <p:spPr>
            <a:xfrm>
              <a:off x="4532440" y="1371600"/>
              <a:ext cx="109500" cy="1095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a:off x="4909060" y="1371600"/>
              <a:ext cx="109500" cy="1095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a:off x="5285680" y="1371600"/>
              <a:ext cx="109500" cy="1095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a:off x="5662300" y="1371600"/>
              <a:ext cx="109500" cy="1095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 name="Google Shape;25;p3"/>
          <p:cNvGrpSpPr/>
          <p:nvPr/>
        </p:nvGrpSpPr>
        <p:grpSpPr>
          <a:xfrm>
            <a:off x="4819925" y="4070513"/>
            <a:ext cx="4324075" cy="899525"/>
            <a:chOff x="-55375" y="2531100"/>
            <a:chExt cx="4324075" cy="899525"/>
          </a:xfrm>
        </p:grpSpPr>
        <p:sp>
          <p:nvSpPr>
            <p:cNvPr id="26" name="Google Shape;26;p3"/>
            <p:cNvSpPr/>
            <p:nvPr/>
          </p:nvSpPr>
          <p:spPr>
            <a:xfrm>
              <a:off x="88975" y="2531100"/>
              <a:ext cx="4179725" cy="723025"/>
            </a:xfrm>
            <a:custGeom>
              <a:rect b="b" l="l" r="r" t="t"/>
              <a:pathLst>
                <a:path extrusionOk="0" fill="none" h="28921" w="167189">
                  <a:moveTo>
                    <a:pt x="1" y="28921"/>
                  </a:moveTo>
                  <a:lnTo>
                    <a:pt x="23813" y="5120"/>
                  </a:lnTo>
                  <a:lnTo>
                    <a:pt x="85476" y="5120"/>
                  </a:lnTo>
                  <a:lnTo>
                    <a:pt x="90572" y="0"/>
                  </a:lnTo>
                  <a:lnTo>
                    <a:pt x="167189" y="0"/>
                  </a:lnTo>
                </a:path>
              </a:pathLst>
            </a:custGeom>
            <a:noFill/>
            <a:ln cap="flat" cmpd="sng" w="9525">
              <a:solidFill>
                <a:schemeClr val="lt1"/>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a:off x="-55375" y="3245775"/>
              <a:ext cx="184575" cy="184850"/>
            </a:xfrm>
            <a:custGeom>
              <a:rect b="b" l="l" r="r" t="t"/>
              <a:pathLst>
                <a:path extrusionOk="0" fill="none" h="7394" w="7383">
                  <a:moveTo>
                    <a:pt x="0" y="3691"/>
                  </a:moveTo>
                  <a:cubicBezTo>
                    <a:pt x="0" y="1655"/>
                    <a:pt x="1644" y="0"/>
                    <a:pt x="3691" y="0"/>
                  </a:cubicBezTo>
                  <a:cubicBezTo>
                    <a:pt x="5727" y="0"/>
                    <a:pt x="7382" y="1655"/>
                    <a:pt x="7382" y="3691"/>
                  </a:cubicBezTo>
                  <a:cubicBezTo>
                    <a:pt x="7382" y="5727"/>
                    <a:pt x="5727" y="7382"/>
                    <a:pt x="3691" y="7382"/>
                  </a:cubicBezTo>
                  <a:cubicBezTo>
                    <a:pt x="1644" y="7394"/>
                    <a:pt x="0" y="5751"/>
                    <a:pt x="0" y="3691"/>
                  </a:cubicBezTo>
                  <a:close/>
                </a:path>
              </a:pathLst>
            </a:custGeom>
            <a:noFill/>
            <a:ln cap="flat" cmpd="sng" w="9525">
              <a:solidFill>
                <a:schemeClr val="lt1"/>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 name="Google Shape;28;p3"/>
          <p:cNvGrpSpPr/>
          <p:nvPr/>
        </p:nvGrpSpPr>
        <p:grpSpPr>
          <a:xfrm flipH="1">
            <a:off x="60" y="250384"/>
            <a:ext cx="4954238" cy="886972"/>
            <a:chOff x="1358103" y="3291921"/>
            <a:chExt cx="3368397" cy="603054"/>
          </a:xfrm>
        </p:grpSpPr>
        <p:sp>
          <p:nvSpPr>
            <p:cNvPr id="29" name="Google Shape;29;p3"/>
            <p:cNvSpPr/>
            <p:nvPr/>
          </p:nvSpPr>
          <p:spPr>
            <a:xfrm>
              <a:off x="1483200" y="3347875"/>
              <a:ext cx="3243300" cy="547100"/>
            </a:xfrm>
            <a:custGeom>
              <a:rect b="b" l="l" r="r" t="t"/>
              <a:pathLst>
                <a:path extrusionOk="0" fill="none" h="21884" w="129732">
                  <a:moveTo>
                    <a:pt x="129731" y="11311"/>
                  </a:moveTo>
                  <a:lnTo>
                    <a:pt x="100335" y="11311"/>
                  </a:lnTo>
                  <a:lnTo>
                    <a:pt x="89738" y="21884"/>
                  </a:lnTo>
                  <a:lnTo>
                    <a:pt x="34529" y="21884"/>
                  </a:lnTo>
                  <a:lnTo>
                    <a:pt x="12633" y="0"/>
                  </a:lnTo>
                  <a:lnTo>
                    <a:pt x="1" y="0"/>
                  </a:lnTo>
                </a:path>
              </a:pathLst>
            </a:custGeom>
            <a:noFill/>
            <a:ln cap="flat" cmpd="sng" w="9525">
              <a:solidFill>
                <a:schemeClr val="lt1"/>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a:off x="1358103" y="3291921"/>
              <a:ext cx="125123" cy="125328"/>
            </a:xfrm>
            <a:custGeom>
              <a:rect b="b" l="l" r="r" t="t"/>
              <a:pathLst>
                <a:path extrusionOk="0" fill="none" h="7394" w="7383">
                  <a:moveTo>
                    <a:pt x="1" y="3691"/>
                  </a:moveTo>
                  <a:cubicBezTo>
                    <a:pt x="1" y="1643"/>
                    <a:pt x="1644" y="0"/>
                    <a:pt x="3692" y="0"/>
                  </a:cubicBezTo>
                  <a:cubicBezTo>
                    <a:pt x="5728" y="0"/>
                    <a:pt x="7383" y="1643"/>
                    <a:pt x="7383" y="3691"/>
                  </a:cubicBezTo>
                  <a:cubicBezTo>
                    <a:pt x="7383" y="5727"/>
                    <a:pt x="5728" y="7382"/>
                    <a:pt x="3692" y="7382"/>
                  </a:cubicBezTo>
                  <a:cubicBezTo>
                    <a:pt x="1644" y="7394"/>
                    <a:pt x="1" y="5727"/>
                    <a:pt x="1" y="3691"/>
                  </a:cubicBezTo>
                  <a:close/>
                </a:path>
              </a:pathLst>
            </a:custGeom>
            <a:noFill/>
            <a:ln cap="flat" cmpd="sng" w="9525">
              <a:solidFill>
                <a:schemeClr val="lt1"/>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 name="Google Shape;31;p3"/>
          <p:cNvGrpSpPr/>
          <p:nvPr/>
        </p:nvGrpSpPr>
        <p:grpSpPr>
          <a:xfrm>
            <a:off x="8339918" y="228501"/>
            <a:ext cx="534767" cy="286894"/>
            <a:chOff x="773350" y="518000"/>
            <a:chExt cx="2757950" cy="1479600"/>
          </a:xfrm>
        </p:grpSpPr>
        <p:sp>
          <p:nvSpPr>
            <p:cNvPr id="32" name="Google Shape;32;p3"/>
            <p:cNvSpPr/>
            <p:nvPr/>
          </p:nvSpPr>
          <p:spPr>
            <a:xfrm>
              <a:off x="2582700" y="518000"/>
              <a:ext cx="948600" cy="1479600"/>
            </a:xfrm>
            <a:prstGeom prst="chevron">
              <a:avLst>
                <a:gd fmla="val 50000" name="adj"/>
              </a:avLst>
            </a:prstGeom>
            <a:gradFill>
              <a:gsLst>
                <a:gs pos="0">
                  <a:srgbClr val="FFFFFF">
                    <a:alpha val="29803"/>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a:off x="1678025" y="518000"/>
              <a:ext cx="948600" cy="1479600"/>
            </a:xfrm>
            <a:prstGeom prst="chevron">
              <a:avLst>
                <a:gd fmla="val 50000" name="adj"/>
              </a:avLst>
            </a:prstGeom>
            <a:gradFill>
              <a:gsLst>
                <a:gs pos="0">
                  <a:srgbClr val="FFFFFF">
                    <a:alpha val="29803"/>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a:off x="773350" y="518000"/>
              <a:ext cx="948600" cy="1479600"/>
            </a:xfrm>
            <a:prstGeom prst="chevron">
              <a:avLst>
                <a:gd fmla="val 50000" name="adj"/>
              </a:avLst>
            </a:prstGeom>
            <a:gradFill>
              <a:gsLst>
                <a:gs pos="0">
                  <a:srgbClr val="FFFFFF">
                    <a:alpha val="29803"/>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4_1">
    <p:bg>
      <p:bgPr>
        <a:blipFill>
          <a:blip r:embed="rId2">
            <a:alphaModFix/>
          </a:blip>
          <a:stretch>
            <a:fillRect/>
          </a:stretch>
        </a:blipFill>
      </p:bgPr>
    </p:bg>
    <p:spTree>
      <p:nvGrpSpPr>
        <p:cNvPr id="196" name="Shape 196"/>
        <p:cNvGrpSpPr/>
        <p:nvPr/>
      </p:nvGrpSpPr>
      <p:grpSpPr>
        <a:xfrm>
          <a:off x="0" y="0"/>
          <a:ext cx="0" cy="0"/>
          <a:chOff x="0" y="0"/>
          <a:chExt cx="0" cy="0"/>
        </a:xfrm>
      </p:grpSpPr>
      <p:sp>
        <p:nvSpPr>
          <p:cNvPr id="197" name="Google Shape;197;p21"/>
          <p:cNvSpPr txBox="1"/>
          <p:nvPr>
            <p:ph type="title"/>
          </p:nvPr>
        </p:nvSpPr>
        <p:spPr>
          <a:xfrm>
            <a:off x="1039188" y="2248863"/>
            <a:ext cx="29394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98" name="Google Shape;198;p21"/>
          <p:cNvSpPr txBox="1"/>
          <p:nvPr>
            <p:ph idx="1" type="subTitle"/>
          </p:nvPr>
        </p:nvSpPr>
        <p:spPr>
          <a:xfrm>
            <a:off x="1039188" y="2902163"/>
            <a:ext cx="2939400" cy="1262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CUSTOM_4_1_1">
    <p:bg>
      <p:bgPr>
        <a:blipFill>
          <a:blip r:embed="rId2">
            <a:alphaModFix/>
          </a:blip>
          <a:stretch>
            <a:fillRect/>
          </a:stretch>
        </a:blipFill>
      </p:bgPr>
    </p:bg>
    <p:spTree>
      <p:nvGrpSpPr>
        <p:cNvPr id="199" name="Shape 199"/>
        <p:cNvGrpSpPr/>
        <p:nvPr/>
      </p:nvGrpSpPr>
      <p:grpSpPr>
        <a:xfrm>
          <a:off x="0" y="0"/>
          <a:ext cx="0" cy="0"/>
          <a:chOff x="0" y="0"/>
          <a:chExt cx="0" cy="0"/>
        </a:xfrm>
      </p:grpSpPr>
      <p:sp>
        <p:nvSpPr>
          <p:cNvPr id="200" name="Google Shape;200;p22"/>
          <p:cNvSpPr/>
          <p:nvPr/>
        </p:nvSpPr>
        <p:spPr>
          <a:xfrm flipH="1" rot="10800000">
            <a:off x="6430825" y="2057400"/>
            <a:ext cx="3450900" cy="3450900"/>
          </a:xfrm>
          <a:prstGeom prst="ellipse">
            <a:avLst/>
          </a:prstGeom>
          <a:gradFill>
            <a:gsLst>
              <a:gs pos="0">
                <a:srgbClr val="FFFFFF">
                  <a:alpha val="15294"/>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22"/>
          <p:cNvSpPr txBox="1"/>
          <p:nvPr>
            <p:ph type="title"/>
          </p:nvPr>
        </p:nvSpPr>
        <p:spPr>
          <a:xfrm>
            <a:off x="5497088" y="1502988"/>
            <a:ext cx="2568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02" name="Google Shape;202;p22"/>
          <p:cNvSpPr txBox="1"/>
          <p:nvPr>
            <p:ph idx="1" type="subTitle"/>
          </p:nvPr>
        </p:nvSpPr>
        <p:spPr>
          <a:xfrm>
            <a:off x="5497088" y="2214663"/>
            <a:ext cx="2568000" cy="1046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5">
  <p:cSld name="CUSTOM_4_1_1_1">
    <p:bg>
      <p:bgPr>
        <a:blipFill>
          <a:blip r:embed="rId2">
            <a:alphaModFix/>
          </a:blip>
          <a:stretch>
            <a:fillRect/>
          </a:stretch>
        </a:blipFill>
      </p:bgPr>
    </p:bg>
    <p:spTree>
      <p:nvGrpSpPr>
        <p:cNvPr id="203" name="Shape 203"/>
        <p:cNvGrpSpPr/>
        <p:nvPr/>
      </p:nvGrpSpPr>
      <p:grpSpPr>
        <a:xfrm>
          <a:off x="0" y="0"/>
          <a:ext cx="0" cy="0"/>
          <a:chOff x="0" y="0"/>
          <a:chExt cx="0" cy="0"/>
        </a:xfrm>
      </p:grpSpPr>
      <p:sp>
        <p:nvSpPr>
          <p:cNvPr id="204" name="Google Shape;204;p23"/>
          <p:cNvSpPr/>
          <p:nvPr/>
        </p:nvSpPr>
        <p:spPr>
          <a:xfrm flipH="1" rot="10800000">
            <a:off x="-812075" y="-728325"/>
            <a:ext cx="3450900" cy="3450900"/>
          </a:xfrm>
          <a:prstGeom prst="ellipse">
            <a:avLst/>
          </a:prstGeom>
          <a:gradFill>
            <a:gsLst>
              <a:gs pos="0">
                <a:srgbClr val="FFFFFF">
                  <a:alpha val="15294"/>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23"/>
          <p:cNvSpPr txBox="1"/>
          <p:nvPr>
            <p:ph type="title"/>
          </p:nvPr>
        </p:nvSpPr>
        <p:spPr>
          <a:xfrm>
            <a:off x="2281800" y="1417225"/>
            <a:ext cx="4580400" cy="731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500"/>
              <a:buNone/>
              <a:defRPr sz="45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06" name="Google Shape;206;p23"/>
          <p:cNvSpPr txBox="1"/>
          <p:nvPr>
            <p:ph idx="1" type="subTitle"/>
          </p:nvPr>
        </p:nvSpPr>
        <p:spPr>
          <a:xfrm>
            <a:off x="2281800" y="2174075"/>
            <a:ext cx="4580400" cy="1628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8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6">
  <p:cSld name="CUSTOM_4_1_1_1_1">
    <p:bg>
      <p:bgPr>
        <a:blipFill>
          <a:blip r:embed="rId2">
            <a:alphaModFix/>
          </a:blip>
          <a:stretch>
            <a:fillRect/>
          </a:stretch>
        </a:blipFill>
      </p:bgPr>
    </p:bg>
    <p:spTree>
      <p:nvGrpSpPr>
        <p:cNvPr id="207" name="Shape 207"/>
        <p:cNvGrpSpPr/>
        <p:nvPr/>
      </p:nvGrpSpPr>
      <p:grpSpPr>
        <a:xfrm>
          <a:off x="0" y="0"/>
          <a:ext cx="0" cy="0"/>
          <a:chOff x="0" y="0"/>
          <a:chExt cx="0" cy="0"/>
        </a:xfrm>
      </p:grpSpPr>
      <p:sp>
        <p:nvSpPr>
          <p:cNvPr id="208" name="Google Shape;208;p24"/>
          <p:cNvSpPr/>
          <p:nvPr/>
        </p:nvSpPr>
        <p:spPr>
          <a:xfrm flipH="1" rot="10800000">
            <a:off x="6938500" y="-878200"/>
            <a:ext cx="3450900" cy="3450900"/>
          </a:xfrm>
          <a:prstGeom prst="ellipse">
            <a:avLst/>
          </a:prstGeom>
          <a:gradFill>
            <a:gsLst>
              <a:gs pos="0">
                <a:srgbClr val="FFFFFF">
                  <a:alpha val="15294"/>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24"/>
          <p:cNvSpPr txBox="1"/>
          <p:nvPr>
            <p:ph type="title"/>
          </p:nvPr>
        </p:nvSpPr>
        <p:spPr>
          <a:xfrm>
            <a:off x="1372200" y="2465025"/>
            <a:ext cx="6399600" cy="731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500"/>
              <a:buNone/>
              <a:defRPr sz="45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10" name="Google Shape;210;p24"/>
          <p:cNvSpPr txBox="1"/>
          <p:nvPr>
            <p:ph idx="1" type="subTitle"/>
          </p:nvPr>
        </p:nvSpPr>
        <p:spPr>
          <a:xfrm>
            <a:off x="1372200" y="3221875"/>
            <a:ext cx="6399600" cy="1304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8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11" name="Google Shape;211;p24"/>
          <p:cNvSpPr/>
          <p:nvPr/>
        </p:nvSpPr>
        <p:spPr>
          <a:xfrm flipH="1" rot="10800000">
            <a:off x="-1273325" y="-878200"/>
            <a:ext cx="3450900" cy="3450900"/>
          </a:xfrm>
          <a:prstGeom prst="ellipse">
            <a:avLst/>
          </a:prstGeom>
          <a:gradFill>
            <a:gsLst>
              <a:gs pos="0">
                <a:srgbClr val="FFFFFF">
                  <a:alpha val="15294"/>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7">
  <p:cSld name="CUSTOM_4_1_1_1_1_1">
    <p:bg>
      <p:bgPr>
        <a:blipFill>
          <a:blip r:embed="rId2">
            <a:alphaModFix/>
          </a:blip>
          <a:stretch>
            <a:fillRect/>
          </a:stretch>
        </a:blipFill>
      </p:bgPr>
    </p:bg>
    <p:spTree>
      <p:nvGrpSpPr>
        <p:cNvPr id="212" name="Shape 212"/>
        <p:cNvGrpSpPr/>
        <p:nvPr/>
      </p:nvGrpSpPr>
      <p:grpSpPr>
        <a:xfrm>
          <a:off x="0" y="0"/>
          <a:ext cx="0" cy="0"/>
          <a:chOff x="0" y="0"/>
          <a:chExt cx="0" cy="0"/>
        </a:xfrm>
      </p:grpSpPr>
      <p:sp>
        <p:nvSpPr>
          <p:cNvPr id="213" name="Google Shape;213;p25"/>
          <p:cNvSpPr txBox="1"/>
          <p:nvPr>
            <p:ph type="title"/>
          </p:nvPr>
        </p:nvSpPr>
        <p:spPr>
          <a:xfrm>
            <a:off x="4972850" y="799825"/>
            <a:ext cx="3266400" cy="2255100"/>
          </a:xfrm>
          <a:prstGeom prst="rect">
            <a:avLst/>
          </a:prstGeom>
          <a:ln>
            <a:noFill/>
          </a:ln>
        </p:spPr>
        <p:txBody>
          <a:bodyPr anchorCtr="0" anchor="b"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14" name="Google Shape;214;p25"/>
          <p:cNvSpPr txBox="1"/>
          <p:nvPr>
            <p:ph idx="1" type="subTitle"/>
          </p:nvPr>
        </p:nvSpPr>
        <p:spPr>
          <a:xfrm>
            <a:off x="4972850" y="3098996"/>
            <a:ext cx="3266400" cy="1149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15" name="Google Shape;215;p25"/>
          <p:cNvSpPr/>
          <p:nvPr/>
        </p:nvSpPr>
        <p:spPr>
          <a:xfrm flipH="1" rot="10800000">
            <a:off x="-1273325" y="-878200"/>
            <a:ext cx="3450900" cy="3450900"/>
          </a:xfrm>
          <a:prstGeom prst="ellipse">
            <a:avLst/>
          </a:prstGeom>
          <a:gradFill>
            <a:gsLst>
              <a:gs pos="0">
                <a:srgbClr val="FFFFFF">
                  <a:alpha val="15294"/>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25"/>
          <p:cNvSpPr/>
          <p:nvPr>
            <p:ph idx="2" type="pic"/>
          </p:nvPr>
        </p:nvSpPr>
        <p:spPr>
          <a:xfrm>
            <a:off x="0" y="175"/>
            <a:ext cx="3813000" cy="5143500"/>
          </a:xfrm>
          <a:prstGeom prst="snip2DiagRect">
            <a:avLst>
              <a:gd fmla="val 0" name="adj1"/>
              <a:gd fmla="val 16667" name="adj2"/>
            </a:avLst>
          </a:prstGeom>
          <a:noFill/>
          <a:ln>
            <a:noFill/>
          </a:ln>
        </p:spPr>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8">
  <p:cSld name="CUSTOM_4_1_1_2">
    <p:bg>
      <p:bgPr>
        <a:blipFill>
          <a:blip r:embed="rId2">
            <a:alphaModFix/>
          </a:blip>
          <a:stretch>
            <a:fillRect/>
          </a:stretch>
        </a:blipFill>
      </p:bgPr>
    </p:bg>
    <p:spTree>
      <p:nvGrpSpPr>
        <p:cNvPr id="217" name="Shape 217"/>
        <p:cNvGrpSpPr/>
        <p:nvPr/>
      </p:nvGrpSpPr>
      <p:grpSpPr>
        <a:xfrm>
          <a:off x="0" y="0"/>
          <a:ext cx="0" cy="0"/>
          <a:chOff x="0" y="0"/>
          <a:chExt cx="0" cy="0"/>
        </a:xfrm>
      </p:grpSpPr>
      <p:sp>
        <p:nvSpPr>
          <p:cNvPr id="218" name="Google Shape;218;p26"/>
          <p:cNvSpPr/>
          <p:nvPr/>
        </p:nvSpPr>
        <p:spPr>
          <a:xfrm flipH="1" rot="10800000">
            <a:off x="6430825" y="2057400"/>
            <a:ext cx="3450900" cy="3450900"/>
          </a:xfrm>
          <a:prstGeom prst="ellipse">
            <a:avLst/>
          </a:prstGeom>
          <a:gradFill>
            <a:gsLst>
              <a:gs pos="0">
                <a:srgbClr val="FFFFFF">
                  <a:alpha val="15294"/>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26"/>
          <p:cNvSpPr txBox="1"/>
          <p:nvPr>
            <p:ph type="title"/>
          </p:nvPr>
        </p:nvSpPr>
        <p:spPr>
          <a:xfrm>
            <a:off x="828325" y="1683375"/>
            <a:ext cx="2909100" cy="706800"/>
          </a:xfrm>
          <a:prstGeom prst="rect">
            <a:avLst/>
          </a:prstGeom>
        </p:spPr>
        <p:txBody>
          <a:bodyPr anchorCtr="0" anchor="b" bIns="91425" lIns="91425" spcFirstLastPara="1" rIns="91425" wrap="square" tIns="91425">
            <a:noAutofit/>
          </a:bodyPr>
          <a:lstStyle>
            <a:lvl1pPr lvl="0" rtl="0" algn="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20" name="Google Shape;220;p26"/>
          <p:cNvSpPr txBox="1"/>
          <p:nvPr>
            <p:ph idx="1" type="subTitle"/>
          </p:nvPr>
        </p:nvSpPr>
        <p:spPr>
          <a:xfrm>
            <a:off x="828325" y="2357675"/>
            <a:ext cx="2909100" cy="1031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21" name="Google Shape;221;p26"/>
          <p:cNvSpPr/>
          <p:nvPr>
            <p:ph idx="2" type="pic"/>
          </p:nvPr>
        </p:nvSpPr>
        <p:spPr>
          <a:xfrm>
            <a:off x="4560725" y="627150"/>
            <a:ext cx="3889200" cy="3889200"/>
          </a:xfrm>
          <a:prstGeom prst="snip2DiagRect">
            <a:avLst>
              <a:gd fmla="val 0" name="adj1"/>
              <a:gd fmla="val 16667" name="adj2"/>
            </a:avLst>
          </a:prstGeom>
          <a:noFill/>
          <a:ln cap="flat" cmpd="sng" w="9525">
            <a:solidFill>
              <a:schemeClr val="lt1"/>
            </a:solidFill>
            <a:prstDash val="solid"/>
            <a:round/>
            <a:headEnd len="sm" w="sm" type="none"/>
            <a:tailEnd len="sm" w="sm" type="none"/>
          </a:ln>
        </p:spPr>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9">
  <p:cSld name="CUSTOM_4_1_1_2_1">
    <p:bg>
      <p:bgPr>
        <a:blipFill>
          <a:blip r:embed="rId2">
            <a:alphaModFix/>
          </a:blip>
          <a:stretch>
            <a:fillRect/>
          </a:stretch>
        </a:blipFill>
      </p:bgPr>
    </p:bg>
    <p:spTree>
      <p:nvGrpSpPr>
        <p:cNvPr id="222" name="Shape 222"/>
        <p:cNvGrpSpPr/>
        <p:nvPr/>
      </p:nvGrpSpPr>
      <p:grpSpPr>
        <a:xfrm>
          <a:off x="0" y="0"/>
          <a:ext cx="0" cy="0"/>
          <a:chOff x="0" y="0"/>
          <a:chExt cx="0" cy="0"/>
        </a:xfrm>
      </p:grpSpPr>
      <p:sp>
        <p:nvSpPr>
          <p:cNvPr id="223" name="Google Shape;223;p27"/>
          <p:cNvSpPr/>
          <p:nvPr/>
        </p:nvSpPr>
        <p:spPr>
          <a:xfrm flipH="1" rot="10800000">
            <a:off x="6430825" y="2057400"/>
            <a:ext cx="3450900" cy="3450900"/>
          </a:xfrm>
          <a:prstGeom prst="ellipse">
            <a:avLst/>
          </a:prstGeom>
          <a:gradFill>
            <a:gsLst>
              <a:gs pos="0">
                <a:srgbClr val="FFFFFF">
                  <a:alpha val="15294"/>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27"/>
          <p:cNvSpPr txBox="1"/>
          <p:nvPr>
            <p:ph idx="1" type="subTitle"/>
          </p:nvPr>
        </p:nvSpPr>
        <p:spPr>
          <a:xfrm>
            <a:off x="720000" y="1167925"/>
            <a:ext cx="7704000" cy="3446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Char char="●"/>
              <a:defRPr>
                <a:latin typeface="IBM Plex Sans"/>
                <a:ea typeface="IBM Plex Sans"/>
                <a:cs typeface="IBM Plex Sans"/>
                <a:sym typeface="IBM Plex Sans"/>
              </a:defRPr>
            </a:lvl1pPr>
            <a:lvl2pPr lvl="1" rtl="0" algn="ctr">
              <a:lnSpc>
                <a:spcPct val="100000"/>
              </a:lnSpc>
              <a:spcBef>
                <a:spcPts val="0"/>
              </a:spcBef>
              <a:spcAft>
                <a:spcPts val="0"/>
              </a:spcAft>
              <a:buSzPts val="1400"/>
              <a:buChar char="○"/>
              <a:defRPr/>
            </a:lvl2pPr>
            <a:lvl3pPr lvl="2" rtl="0" algn="ctr">
              <a:lnSpc>
                <a:spcPct val="100000"/>
              </a:lnSpc>
              <a:spcBef>
                <a:spcPts val="0"/>
              </a:spcBef>
              <a:spcAft>
                <a:spcPts val="0"/>
              </a:spcAft>
              <a:buSzPts val="1400"/>
              <a:buChar char="■"/>
              <a:defRPr/>
            </a:lvl3pPr>
            <a:lvl4pPr lvl="3" rtl="0" algn="ctr">
              <a:lnSpc>
                <a:spcPct val="100000"/>
              </a:lnSpc>
              <a:spcBef>
                <a:spcPts val="0"/>
              </a:spcBef>
              <a:spcAft>
                <a:spcPts val="0"/>
              </a:spcAft>
              <a:buSzPts val="1400"/>
              <a:buChar char="●"/>
              <a:defRPr/>
            </a:lvl4pPr>
            <a:lvl5pPr lvl="4" rtl="0" algn="ctr">
              <a:lnSpc>
                <a:spcPct val="100000"/>
              </a:lnSpc>
              <a:spcBef>
                <a:spcPts val="0"/>
              </a:spcBef>
              <a:spcAft>
                <a:spcPts val="0"/>
              </a:spcAft>
              <a:buSzPts val="1400"/>
              <a:buChar char="○"/>
              <a:defRPr/>
            </a:lvl5pPr>
            <a:lvl6pPr lvl="5" rtl="0" algn="ctr">
              <a:lnSpc>
                <a:spcPct val="100000"/>
              </a:lnSpc>
              <a:spcBef>
                <a:spcPts val="0"/>
              </a:spcBef>
              <a:spcAft>
                <a:spcPts val="0"/>
              </a:spcAft>
              <a:buSzPts val="1400"/>
              <a:buChar char="■"/>
              <a:defRPr/>
            </a:lvl6pPr>
            <a:lvl7pPr lvl="6" rtl="0" algn="ctr">
              <a:lnSpc>
                <a:spcPct val="100000"/>
              </a:lnSpc>
              <a:spcBef>
                <a:spcPts val="0"/>
              </a:spcBef>
              <a:spcAft>
                <a:spcPts val="0"/>
              </a:spcAft>
              <a:buSzPts val="1400"/>
              <a:buChar char="●"/>
              <a:defRPr/>
            </a:lvl7pPr>
            <a:lvl8pPr lvl="7" rtl="0" algn="ctr">
              <a:lnSpc>
                <a:spcPct val="100000"/>
              </a:lnSpc>
              <a:spcBef>
                <a:spcPts val="0"/>
              </a:spcBef>
              <a:spcAft>
                <a:spcPts val="0"/>
              </a:spcAft>
              <a:buSzPts val="1400"/>
              <a:buChar char="○"/>
              <a:defRPr/>
            </a:lvl8pPr>
            <a:lvl9pPr lvl="8" rtl="0" algn="ctr">
              <a:lnSpc>
                <a:spcPct val="100000"/>
              </a:lnSpc>
              <a:spcBef>
                <a:spcPts val="0"/>
              </a:spcBef>
              <a:spcAft>
                <a:spcPts val="0"/>
              </a:spcAft>
              <a:buSzPts val="1400"/>
              <a:buChar char="■"/>
              <a:defRPr/>
            </a:lvl9pPr>
          </a:lstStyle>
          <a:p/>
        </p:txBody>
      </p:sp>
      <p:sp>
        <p:nvSpPr>
          <p:cNvPr id="225" name="Google Shape;225;p27"/>
          <p:cNvSpPr txBox="1"/>
          <p:nvPr>
            <p:ph type="title"/>
          </p:nvPr>
        </p:nvSpPr>
        <p:spPr>
          <a:xfrm>
            <a:off x="720000" y="437100"/>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0">
  <p:cSld name="CUSTOM_4_1_1_2_1_1">
    <p:bg>
      <p:bgPr>
        <a:blipFill>
          <a:blip r:embed="rId2">
            <a:alphaModFix/>
          </a:blip>
          <a:stretch>
            <a:fillRect/>
          </a:stretch>
        </a:blipFill>
      </p:bgPr>
    </p:bg>
    <p:spTree>
      <p:nvGrpSpPr>
        <p:cNvPr id="226" name="Shape 226"/>
        <p:cNvGrpSpPr/>
        <p:nvPr/>
      </p:nvGrpSpPr>
      <p:grpSpPr>
        <a:xfrm>
          <a:off x="0" y="0"/>
          <a:ext cx="0" cy="0"/>
          <a:chOff x="0" y="0"/>
          <a:chExt cx="0" cy="0"/>
        </a:xfrm>
      </p:grpSpPr>
      <p:sp>
        <p:nvSpPr>
          <p:cNvPr id="227" name="Google Shape;227;p28"/>
          <p:cNvSpPr/>
          <p:nvPr/>
        </p:nvSpPr>
        <p:spPr>
          <a:xfrm flipH="1" rot="10800000">
            <a:off x="6430825" y="2057400"/>
            <a:ext cx="3450900" cy="3450900"/>
          </a:xfrm>
          <a:prstGeom prst="ellipse">
            <a:avLst/>
          </a:prstGeom>
          <a:gradFill>
            <a:gsLst>
              <a:gs pos="0">
                <a:srgbClr val="FFFFFF">
                  <a:alpha val="15294"/>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28"/>
          <p:cNvSpPr txBox="1"/>
          <p:nvPr>
            <p:ph type="title"/>
          </p:nvPr>
        </p:nvSpPr>
        <p:spPr>
          <a:xfrm>
            <a:off x="5085525" y="1683375"/>
            <a:ext cx="2909100" cy="706800"/>
          </a:xfrm>
          <a:prstGeom prst="rect">
            <a:avLst/>
          </a:prstGeom>
        </p:spPr>
        <p:txBody>
          <a:bodyPr anchorCtr="0" anchor="b"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29" name="Google Shape;229;p28"/>
          <p:cNvSpPr txBox="1"/>
          <p:nvPr>
            <p:ph idx="1" type="subTitle"/>
          </p:nvPr>
        </p:nvSpPr>
        <p:spPr>
          <a:xfrm>
            <a:off x="5085525" y="2334225"/>
            <a:ext cx="2909100" cy="1031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30" name="Google Shape;230;p28"/>
          <p:cNvSpPr/>
          <p:nvPr>
            <p:ph idx="2" type="pic"/>
          </p:nvPr>
        </p:nvSpPr>
        <p:spPr>
          <a:xfrm>
            <a:off x="374375" y="627150"/>
            <a:ext cx="3889200" cy="3889200"/>
          </a:xfrm>
          <a:prstGeom prst="snip2DiagRect">
            <a:avLst>
              <a:gd fmla="val 0" name="adj1"/>
              <a:gd fmla="val 16667" name="adj2"/>
            </a:avLst>
          </a:prstGeom>
          <a:noFill/>
          <a:ln cap="flat" cmpd="sng" w="9525">
            <a:solidFill>
              <a:schemeClr val="lt1"/>
            </a:solidFill>
            <a:prstDash val="solid"/>
            <a:round/>
            <a:headEnd len="sm" w="sm" type="none"/>
            <a:tailEnd len="sm" w="sm" type="none"/>
          </a:ln>
        </p:spPr>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1">
  <p:cSld name="CUSTOM_4_1_1_1_1_1_1">
    <p:bg>
      <p:bgPr>
        <a:blipFill>
          <a:blip r:embed="rId2">
            <a:alphaModFix/>
          </a:blip>
          <a:stretch>
            <a:fillRect/>
          </a:stretch>
        </a:blipFill>
      </p:bgPr>
    </p:bg>
    <p:spTree>
      <p:nvGrpSpPr>
        <p:cNvPr id="231" name="Shape 231"/>
        <p:cNvGrpSpPr/>
        <p:nvPr/>
      </p:nvGrpSpPr>
      <p:grpSpPr>
        <a:xfrm>
          <a:off x="0" y="0"/>
          <a:ext cx="0" cy="0"/>
          <a:chOff x="0" y="0"/>
          <a:chExt cx="0" cy="0"/>
        </a:xfrm>
      </p:grpSpPr>
      <p:sp>
        <p:nvSpPr>
          <p:cNvPr id="232" name="Google Shape;232;p29"/>
          <p:cNvSpPr txBox="1"/>
          <p:nvPr>
            <p:ph type="title"/>
          </p:nvPr>
        </p:nvSpPr>
        <p:spPr>
          <a:xfrm>
            <a:off x="4972850" y="1869325"/>
            <a:ext cx="3266400" cy="770400"/>
          </a:xfrm>
          <a:prstGeom prst="rect">
            <a:avLst/>
          </a:prstGeom>
          <a:ln>
            <a:noFill/>
          </a:ln>
        </p:spPr>
        <p:txBody>
          <a:bodyPr anchorCtr="0" anchor="b"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33" name="Google Shape;233;p29"/>
          <p:cNvSpPr txBox="1"/>
          <p:nvPr>
            <p:ph idx="1" type="subTitle"/>
          </p:nvPr>
        </p:nvSpPr>
        <p:spPr>
          <a:xfrm>
            <a:off x="4972850" y="2683775"/>
            <a:ext cx="3266400" cy="1085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34" name="Google Shape;234;p29"/>
          <p:cNvSpPr/>
          <p:nvPr/>
        </p:nvSpPr>
        <p:spPr>
          <a:xfrm flipH="1" rot="10800000">
            <a:off x="-1273325" y="-878200"/>
            <a:ext cx="3450900" cy="3450900"/>
          </a:xfrm>
          <a:prstGeom prst="ellipse">
            <a:avLst/>
          </a:prstGeom>
          <a:gradFill>
            <a:gsLst>
              <a:gs pos="0">
                <a:srgbClr val="FFFFFF">
                  <a:alpha val="15294"/>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10_1">
    <p:bg>
      <p:bgPr>
        <a:blipFill>
          <a:blip r:embed="rId2">
            <a:alphaModFix/>
          </a:blip>
          <a:stretch>
            <a:fillRect/>
          </a:stretch>
        </a:blipFill>
      </p:bgPr>
    </p:bg>
    <p:spTree>
      <p:nvGrpSpPr>
        <p:cNvPr id="235" name="Shape 235"/>
        <p:cNvGrpSpPr/>
        <p:nvPr/>
      </p:nvGrpSpPr>
      <p:grpSpPr>
        <a:xfrm>
          <a:off x="0" y="0"/>
          <a:ext cx="0" cy="0"/>
          <a:chOff x="0" y="0"/>
          <a:chExt cx="0" cy="0"/>
        </a:xfrm>
      </p:grpSpPr>
      <p:sp>
        <p:nvSpPr>
          <p:cNvPr id="236" name="Google Shape;236;p30"/>
          <p:cNvSpPr/>
          <p:nvPr/>
        </p:nvSpPr>
        <p:spPr>
          <a:xfrm>
            <a:off x="533426" y="-1466850"/>
            <a:ext cx="8077200" cy="8077200"/>
          </a:xfrm>
          <a:prstGeom prst="ellipse">
            <a:avLst/>
          </a:prstGeom>
          <a:gradFill>
            <a:gsLst>
              <a:gs pos="0">
                <a:srgbClr val="FFFFFF">
                  <a:alpha val="15294"/>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30"/>
          <p:cNvSpPr txBox="1"/>
          <p:nvPr>
            <p:ph type="title"/>
          </p:nvPr>
        </p:nvSpPr>
        <p:spPr>
          <a:xfrm>
            <a:off x="1643638" y="2112963"/>
            <a:ext cx="2505600" cy="558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sz="25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38" name="Google Shape;238;p30"/>
          <p:cNvSpPr txBox="1"/>
          <p:nvPr>
            <p:ph idx="2" type="title"/>
          </p:nvPr>
        </p:nvSpPr>
        <p:spPr>
          <a:xfrm>
            <a:off x="4994750" y="2112963"/>
            <a:ext cx="2505600" cy="558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sz="25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39" name="Google Shape;239;p30"/>
          <p:cNvSpPr txBox="1"/>
          <p:nvPr>
            <p:ph idx="1" type="subTitle"/>
          </p:nvPr>
        </p:nvSpPr>
        <p:spPr>
          <a:xfrm>
            <a:off x="4994747" y="2621735"/>
            <a:ext cx="2505600" cy="12621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800"/>
              <a:buNone/>
              <a:defRPr b="0"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240" name="Google Shape;240;p30"/>
          <p:cNvSpPr txBox="1"/>
          <p:nvPr>
            <p:ph idx="3" type="subTitle"/>
          </p:nvPr>
        </p:nvSpPr>
        <p:spPr>
          <a:xfrm>
            <a:off x="1643813" y="2621735"/>
            <a:ext cx="2505600" cy="12621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800"/>
              <a:buNone/>
              <a:defRPr b="0"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grpSp>
        <p:nvGrpSpPr>
          <p:cNvPr id="241" name="Google Shape;241;p30"/>
          <p:cNvGrpSpPr/>
          <p:nvPr/>
        </p:nvGrpSpPr>
        <p:grpSpPr>
          <a:xfrm>
            <a:off x="7652602" y="4829929"/>
            <a:ext cx="1163678" cy="63948"/>
            <a:chOff x="3779200" y="1371600"/>
            <a:chExt cx="1992600" cy="109500"/>
          </a:xfrm>
        </p:grpSpPr>
        <p:sp>
          <p:nvSpPr>
            <p:cNvPr id="242" name="Google Shape;242;p30"/>
            <p:cNvSpPr/>
            <p:nvPr/>
          </p:nvSpPr>
          <p:spPr>
            <a:xfrm>
              <a:off x="3779200" y="1371600"/>
              <a:ext cx="109500" cy="1095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30"/>
            <p:cNvSpPr/>
            <p:nvPr/>
          </p:nvSpPr>
          <p:spPr>
            <a:xfrm>
              <a:off x="4155820" y="1371600"/>
              <a:ext cx="109500" cy="1095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30"/>
            <p:cNvSpPr/>
            <p:nvPr/>
          </p:nvSpPr>
          <p:spPr>
            <a:xfrm>
              <a:off x="4532440" y="1371600"/>
              <a:ext cx="109500" cy="1095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30"/>
            <p:cNvSpPr/>
            <p:nvPr/>
          </p:nvSpPr>
          <p:spPr>
            <a:xfrm>
              <a:off x="4909060" y="1371600"/>
              <a:ext cx="109500" cy="1095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30"/>
            <p:cNvSpPr/>
            <p:nvPr/>
          </p:nvSpPr>
          <p:spPr>
            <a:xfrm>
              <a:off x="5285680" y="1371600"/>
              <a:ext cx="109500" cy="1095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30"/>
            <p:cNvSpPr/>
            <p:nvPr/>
          </p:nvSpPr>
          <p:spPr>
            <a:xfrm>
              <a:off x="5662300" y="1371600"/>
              <a:ext cx="109500" cy="1095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248" name="Google Shape;248;p30"/>
          <p:cNvPicPr preferRelativeResize="0"/>
          <p:nvPr/>
        </p:nvPicPr>
        <p:blipFill>
          <a:blip r:embed="rId3">
            <a:alphaModFix/>
          </a:blip>
          <a:stretch>
            <a:fillRect/>
          </a:stretch>
        </p:blipFill>
        <p:spPr>
          <a:xfrm>
            <a:off x="89417" y="0"/>
            <a:ext cx="2441750" cy="1479701"/>
          </a:xfrm>
          <a:prstGeom prst="rect">
            <a:avLst/>
          </a:prstGeom>
          <a:noFill/>
          <a:ln>
            <a:noFill/>
          </a:ln>
        </p:spPr>
      </p:pic>
      <p:pic>
        <p:nvPicPr>
          <p:cNvPr id="249" name="Google Shape;249;p30"/>
          <p:cNvPicPr preferRelativeResize="0"/>
          <p:nvPr/>
        </p:nvPicPr>
        <p:blipFill rotWithShape="1">
          <a:blip r:embed="rId3">
            <a:alphaModFix/>
          </a:blip>
          <a:srcRect b="45764" l="0" r="0" t="0"/>
          <a:stretch/>
        </p:blipFill>
        <p:spPr>
          <a:xfrm>
            <a:off x="4417450" y="4340975"/>
            <a:ext cx="2441750" cy="802524"/>
          </a:xfrm>
          <a:prstGeom prst="rect">
            <a:avLst/>
          </a:prstGeom>
          <a:noFill/>
          <a:ln>
            <a:noFill/>
          </a:ln>
        </p:spPr>
      </p:pic>
      <p:grpSp>
        <p:nvGrpSpPr>
          <p:cNvPr id="250" name="Google Shape;250;p30"/>
          <p:cNvGrpSpPr/>
          <p:nvPr/>
        </p:nvGrpSpPr>
        <p:grpSpPr>
          <a:xfrm>
            <a:off x="7451325" y="466663"/>
            <a:ext cx="1154625" cy="430500"/>
            <a:chOff x="4042650" y="642025"/>
            <a:chExt cx="1154625" cy="430500"/>
          </a:xfrm>
        </p:grpSpPr>
        <p:sp>
          <p:nvSpPr>
            <p:cNvPr id="251" name="Google Shape;251;p30"/>
            <p:cNvSpPr/>
            <p:nvPr/>
          </p:nvSpPr>
          <p:spPr>
            <a:xfrm>
              <a:off x="4042650" y="642025"/>
              <a:ext cx="498000" cy="430500"/>
            </a:xfrm>
            <a:prstGeom prst="snip2DiagRect">
              <a:avLst>
                <a:gd fmla="val 0" name="adj1"/>
                <a:gd fmla="val 32236" name="adj2"/>
              </a:avLst>
            </a:prstGeom>
            <a:noFill/>
            <a:ln cap="flat" cmpd="sng" w="9525">
              <a:solidFill>
                <a:schemeClr val="lt1"/>
              </a:solidFill>
              <a:prstDash val="solid"/>
              <a:round/>
              <a:headEnd len="sm" w="sm" type="none"/>
              <a:tailEnd len="sm" w="sm" type="none"/>
            </a:ln>
            <a:effectLst>
              <a:outerShdw blurRad="100013" rotWithShape="0" algn="bl">
                <a:schemeClr val="l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30"/>
            <p:cNvSpPr/>
            <p:nvPr/>
          </p:nvSpPr>
          <p:spPr>
            <a:xfrm>
              <a:off x="4699275" y="642025"/>
              <a:ext cx="498000" cy="430500"/>
            </a:xfrm>
            <a:prstGeom prst="snip2DiagRect">
              <a:avLst>
                <a:gd fmla="val 0" name="adj1"/>
                <a:gd fmla="val 32236" name="adj2"/>
              </a:avLst>
            </a:prstGeom>
            <a:noFill/>
            <a:ln cap="flat" cmpd="sng" w="9525">
              <a:solidFill>
                <a:schemeClr val="lt1"/>
              </a:solidFill>
              <a:prstDash val="solid"/>
              <a:round/>
              <a:headEnd len="sm" w="sm" type="none"/>
              <a:tailEnd len="sm" w="sm" type="none"/>
            </a:ln>
            <a:effectLst>
              <a:outerShdw blurRad="100013" rotWithShape="0" algn="bl">
                <a:schemeClr val="l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3" name="Google Shape;253;p30"/>
          <p:cNvSpPr/>
          <p:nvPr/>
        </p:nvSpPr>
        <p:spPr>
          <a:xfrm>
            <a:off x="571425" y="4173588"/>
            <a:ext cx="498000" cy="430500"/>
          </a:xfrm>
          <a:prstGeom prst="snip2DiagRect">
            <a:avLst>
              <a:gd fmla="val 0" name="adj1"/>
              <a:gd fmla="val 32236" name="adj2"/>
            </a:avLst>
          </a:prstGeom>
          <a:noFill/>
          <a:ln cap="flat" cmpd="sng" w="9525">
            <a:solidFill>
              <a:schemeClr val="lt1"/>
            </a:solidFill>
            <a:prstDash val="solid"/>
            <a:round/>
            <a:headEnd len="sm" w="sm" type="none"/>
            <a:tailEnd len="sm" w="sm" type="none"/>
          </a:ln>
          <a:effectLst>
            <a:outerShdw blurRad="100013" rotWithShape="0" algn="bl">
              <a:schemeClr val="l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blipFill>
          <a:blip r:embed="rId2">
            <a:alphaModFix/>
          </a:blip>
          <a:stretch>
            <a:fillRect/>
          </a:stretch>
        </a:blipFill>
      </p:bgPr>
    </p:bg>
    <p:spTree>
      <p:nvGrpSpPr>
        <p:cNvPr id="35" name="Shape 35"/>
        <p:cNvGrpSpPr/>
        <p:nvPr/>
      </p:nvGrpSpPr>
      <p:grpSpPr>
        <a:xfrm>
          <a:off x="0" y="0"/>
          <a:ext cx="0" cy="0"/>
          <a:chOff x="0" y="0"/>
          <a:chExt cx="0" cy="0"/>
        </a:xfrm>
      </p:grpSpPr>
      <p:sp>
        <p:nvSpPr>
          <p:cNvPr id="36" name="Google Shape;36;p4"/>
          <p:cNvSpPr/>
          <p:nvPr/>
        </p:nvSpPr>
        <p:spPr>
          <a:xfrm>
            <a:off x="391500" y="313650"/>
            <a:ext cx="8361000" cy="4516200"/>
          </a:xfrm>
          <a:prstGeom prst="rect">
            <a:avLst/>
          </a:prstGeom>
          <a:solidFill>
            <a:schemeClr val="dk1">
              <a:alpha val="3799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4"/>
          <p:cNvSpPr txBox="1"/>
          <p:nvPr>
            <p:ph type="title"/>
          </p:nvPr>
        </p:nvSpPr>
        <p:spPr>
          <a:xfrm>
            <a:off x="720000" y="437100"/>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8" name="Google Shape;38;p4"/>
          <p:cNvSpPr txBox="1"/>
          <p:nvPr>
            <p:ph idx="1" type="body"/>
          </p:nvPr>
        </p:nvSpPr>
        <p:spPr>
          <a:xfrm>
            <a:off x="720000" y="1215752"/>
            <a:ext cx="7704000" cy="3416400"/>
          </a:xfrm>
          <a:prstGeom prst="rect">
            <a:avLst/>
          </a:prstGeom>
        </p:spPr>
        <p:txBody>
          <a:bodyPr anchorCtr="0" anchor="t" bIns="91425" lIns="91425" spcFirstLastPara="1" rIns="91425" wrap="square" tIns="91425">
            <a:noAutofit/>
          </a:bodyPr>
          <a:lstStyle>
            <a:lvl1pPr indent="-298450" lvl="0" marL="457200" rtl="0">
              <a:lnSpc>
                <a:spcPct val="100000"/>
              </a:lnSpc>
              <a:spcBef>
                <a:spcPts val="0"/>
              </a:spcBef>
              <a:spcAft>
                <a:spcPts val="0"/>
              </a:spcAft>
              <a:buSzPts val="1100"/>
              <a:buAutoNum type="arabicPeriod"/>
              <a:defRPr sz="1100"/>
            </a:lvl1pPr>
            <a:lvl2pPr indent="-298450" lvl="1" marL="914400" rtl="0">
              <a:lnSpc>
                <a:spcPct val="100000"/>
              </a:lnSpc>
              <a:spcBef>
                <a:spcPts val="0"/>
              </a:spcBef>
              <a:spcAft>
                <a:spcPts val="0"/>
              </a:spcAft>
              <a:buSzPts val="1100"/>
              <a:buFont typeface="Roboto Condensed Light"/>
              <a:buAutoNum type="alphaLcPeriod"/>
              <a:defRPr sz="1100"/>
            </a:lvl2pPr>
            <a:lvl3pPr indent="-298450" lvl="2" marL="1371600" rtl="0">
              <a:lnSpc>
                <a:spcPct val="100000"/>
              </a:lnSpc>
              <a:spcBef>
                <a:spcPts val="0"/>
              </a:spcBef>
              <a:spcAft>
                <a:spcPts val="0"/>
              </a:spcAft>
              <a:buSzPts val="1100"/>
              <a:buFont typeface="Roboto Condensed Light"/>
              <a:buAutoNum type="romanLcPeriod"/>
              <a:defRPr sz="1100"/>
            </a:lvl3pPr>
            <a:lvl4pPr indent="-298450" lvl="3" marL="1828800" rtl="0">
              <a:lnSpc>
                <a:spcPct val="100000"/>
              </a:lnSpc>
              <a:spcBef>
                <a:spcPts val="0"/>
              </a:spcBef>
              <a:spcAft>
                <a:spcPts val="0"/>
              </a:spcAft>
              <a:buSzPts val="1100"/>
              <a:buFont typeface="Roboto Condensed Light"/>
              <a:buAutoNum type="arabicPeriod"/>
              <a:defRPr sz="1100"/>
            </a:lvl4pPr>
            <a:lvl5pPr indent="-298450" lvl="4" marL="2286000" rtl="0">
              <a:lnSpc>
                <a:spcPct val="100000"/>
              </a:lnSpc>
              <a:spcBef>
                <a:spcPts val="0"/>
              </a:spcBef>
              <a:spcAft>
                <a:spcPts val="0"/>
              </a:spcAft>
              <a:buSzPts val="1100"/>
              <a:buFont typeface="Roboto Condensed Light"/>
              <a:buAutoNum type="alphaLcPeriod"/>
              <a:defRPr sz="1100"/>
            </a:lvl5pPr>
            <a:lvl6pPr indent="-298450" lvl="5" marL="2743200" rtl="0">
              <a:lnSpc>
                <a:spcPct val="100000"/>
              </a:lnSpc>
              <a:spcBef>
                <a:spcPts val="0"/>
              </a:spcBef>
              <a:spcAft>
                <a:spcPts val="0"/>
              </a:spcAft>
              <a:buSzPts val="1100"/>
              <a:buFont typeface="Roboto Condensed Light"/>
              <a:buAutoNum type="romanLcPeriod"/>
              <a:defRPr sz="1100"/>
            </a:lvl6pPr>
            <a:lvl7pPr indent="-298450" lvl="6" marL="3200400" rtl="0">
              <a:lnSpc>
                <a:spcPct val="100000"/>
              </a:lnSpc>
              <a:spcBef>
                <a:spcPts val="0"/>
              </a:spcBef>
              <a:spcAft>
                <a:spcPts val="0"/>
              </a:spcAft>
              <a:buSzPts val="1100"/>
              <a:buFont typeface="Roboto Condensed Light"/>
              <a:buAutoNum type="arabicPeriod"/>
              <a:defRPr sz="1100"/>
            </a:lvl7pPr>
            <a:lvl8pPr indent="-298450" lvl="7" marL="3657600" rtl="0">
              <a:lnSpc>
                <a:spcPct val="100000"/>
              </a:lnSpc>
              <a:spcBef>
                <a:spcPts val="0"/>
              </a:spcBef>
              <a:spcAft>
                <a:spcPts val="0"/>
              </a:spcAft>
              <a:buSzPts val="1100"/>
              <a:buFont typeface="Roboto Condensed Light"/>
              <a:buAutoNum type="alphaLcPeriod"/>
              <a:defRPr sz="1100"/>
            </a:lvl8pPr>
            <a:lvl9pPr indent="-298450" lvl="8" marL="4114800" rtl="0">
              <a:lnSpc>
                <a:spcPct val="100000"/>
              </a:lnSpc>
              <a:spcBef>
                <a:spcPts val="0"/>
              </a:spcBef>
              <a:spcAft>
                <a:spcPts val="0"/>
              </a:spcAft>
              <a:buSzPts val="1100"/>
              <a:buFont typeface="Roboto Condensed Light"/>
              <a:buAutoNum type="romanLcPeriod"/>
              <a:defRPr sz="1100"/>
            </a:lvl9pPr>
          </a:lstStyle>
          <a:p/>
        </p:txBody>
      </p:sp>
      <p:grpSp>
        <p:nvGrpSpPr>
          <p:cNvPr id="39" name="Google Shape;39;p4"/>
          <p:cNvGrpSpPr/>
          <p:nvPr/>
        </p:nvGrpSpPr>
        <p:grpSpPr>
          <a:xfrm>
            <a:off x="3" y="101070"/>
            <a:ext cx="2610703" cy="336022"/>
            <a:chOff x="198225" y="4390550"/>
            <a:chExt cx="3765075" cy="484600"/>
          </a:xfrm>
        </p:grpSpPr>
        <p:sp>
          <p:nvSpPr>
            <p:cNvPr id="40" name="Google Shape;40;p4"/>
            <p:cNvSpPr/>
            <p:nvPr/>
          </p:nvSpPr>
          <p:spPr>
            <a:xfrm>
              <a:off x="198225" y="4390550"/>
              <a:ext cx="3580525" cy="392325"/>
            </a:xfrm>
            <a:custGeom>
              <a:rect b="b" l="l" r="r" t="t"/>
              <a:pathLst>
                <a:path extrusionOk="0" fill="none" h="15693" w="143221">
                  <a:moveTo>
                    <a:pt x="1" y="7585"/>
                  </a:moveTo>
                  <a:lnTo>
                    <a:pt x="21063" y="7585"/>
                  </a:lnTo>
                  <a:lnTo>
                    <a:pt x="28659" y="1"/>
                  </a:lnTo>
                  <a:lnTo>
                    <a:pt x="118492" y="1"/>
                  </a:lnTo>
                  <a:lnTo>
                    <a:pt x="134172" y="15693"/>
                  </a:lnTo>
                  <a:lnTo>
                    <a:pt x="143221" y="15693"/>
                  </a:lnTo>
                </a:path>
              </a:pathLst>
            </a:custGeom>
            <a:noFill/>
            <a:ln cap="flat" cmpd="sng" w="9525">
              <a:solidFill>
                <a:schemeClr val="lt1"/>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4"/>
            <p:cNvSpPr/>
            <p:nvPr/>
          </p:nvSpPr>
          <p:spPr>
            <a:xfrm>
              <a:off x="3778725" y="4690575"/>
              <a:ext cx="184575" cy="184575"/>
            </a:xfrm>
            <a:custGeom>
              <a:rect b="b" l="l" r="r" t="t"/>
              <a:pathLst>
                <a:path extrusionOk="0" fill="none" h="7383" w="7383">
                  <a:moveTo>
                    <a:pt x="1" y="3692"/>
                  </a:moveTo>
                  <a:cubicBezTo>
                    <a:pt x="1" y="1656"/>
                    <a:pt x="1656" y="1"/>
                    <a:pt x="3692" y="1"/>
                  </a:cubicBezTo>
                  <a:cubicBezTo>
                    <a:pt x="5728" y="1"/>
                    <a:pt x="7383" y="1656"/>
                    <a:pt x="7383" y="3692"/>
                  </a:cubicBezTo>
                  <a:cubicBezTo>
                    <a:pt x="7383" y="5728"/>
                    <a:pt x="5728" y="7383"/>
                    <a:pt x="3692" y="7383"/>
                  </a:cubicBezTo>
                  <a:cubicBezTo>
                    <a:pt x="1656" y="7383"/>
                    <a:pt x="1" y="5728"/>
                    <a:pt x="1" y="3692"/>
                  </a:cubicBezTo>
                  <a:close/>
                </a:path>
              </a:pathLst>
            </a:custGeom>
            <a:noFill/>
            <a:ln cap="flat" cmpd="sng" w="9525">
              <a:solidFill>
                <a:schemeClr val="lt1"/>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2" name="Google Shape;42;p4"/>
          <p:cNvGrpSpPr/>
          <p:nvPr/>
        </p:nvGrpSpPr>
        <p:grpSpPr>
          <a:xfrm flipH="1">
            <a:off x="6533303" y="4719270"/>
            <a:ext cx="2610703" cy="336022"/>
            <a:chOff x="198225" y="4390550"/>
            <a:chExt cx="3765075" cy="484600"/>
          </a:xfrm>
        </p:grpSpPr>
        <p:sp>
          <p:nvSpPr>
            <p:cNvPr id="43" name="Google Shape;43;p4"/>
            <p:cNvSpPr/>
            <p:nvPr/>
          </p:nvSpPr>
          <p:spPr>
            <a:xfrm>
              <a:off x="198225" y="4390550"/>
              <a:ext cx="3580525" cy="392325"/>
            </a:xfrm>
            <a:custGeom>
              <a:rect b="b" l="l" r="r" t="t"/>
              <a:pathLst>
                <a:path extrusionOk="0" fill="none" h="15693" w="143221">
                  <a:moveTo>
                    <a:pt x="1" y="7585"/>
                  </a:moveTo>
                  <a:lnTo>
                    <a:pt x="21063" y="7585"/>
                  </a:lnTo>
                  <a:lnTo>
                    <a:pt x="28659" y="1"/>
                  </a:lnTo>
                  <a:lnTo>
                    <a:pt x="118492" y="1"/>
                  </a:lnTo>
                  <a:lnTo>
                    <a:pt x="134172" y="15693"/>
                  </a:lnTo>
                  <a:lnTo>
                    <a:pt x="143221" y="15693"/>
                  </a:lnTo>
                </a:path>
              </a:pathLst>
            </a:custGeom>
            <a:noFill/>
            <a:ln cap="flat" cmpd="sng" w="9525">
              <a:solidFill>
                <a:schemeClr val="lt1"/>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a:off x="3778725" y="4690575"/>
              <a:ext cx="184575" cy="184575"/>
            </a:xfrm>
            <a:custGeom>
              <a:rect b="b" l="l" r="r" t="t"/>
              <a:pathLst>
                <a:path extrusionOk="0" fill="none" h="7383" w="7383">
                  <a:moveTo>
                    <a:pt x="1" y="3692"/>
                  </a:moveTo>
                  <a:cubicBezTo>
                    <a:pt x="1" y="1656"/>
                    <a:pt x="1656" y="1"/>
                    <a:pt x="3692" y="1"/>
                  </a:cubicBezTo>
                  <a:cubicBezTo>
                    <a:pt x="5728" y="1"/>
                    <a:pt x="7383" y="1656"/>
                    <a:pt x="7383" y="3692"/>
                  </a:cubicBezTo>
                  <a:cubicBezTo>
                    <a:pt x="7383" y="5728"/>
                    <a:pt x="5728" y="7383"/>
                    <a:pt x="3692" y="7383"/>
                  </a:cubicBezTo>
                  <a:cubicBezTo>
                    <a:pt x="1656" y="7383"/>
                    <a:pt x="1" y="5728"/>
                    <a:pt x="1" y="3692"/>
                  </a:cubicBezTo>
                  <a:close/>
                </a:path>
              </a:pathLst>
            </a:custGeom>
            <a:noFill/>
            <a:ln cap="flat" cmpd="sng" w="9525">
              <a:solidFill>
                <a:schemeClr val="lt1"/>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CUSTOM_10_1_1">
    <p:bg>
      <p:bgPr>
        <a:blipFill>
          <a:blip r:embed="rId2">
            <a:alphaModFix/>
          </a:blip>
          <a:stretch>
            <a:fillRect/>
          </a:stretch>
        </a:blipFill>
      </p:bgPr>
    </p:bg>
    <p:spTree>
      <p:nvGrpSpPr>
        <p:cNvPr id="254" name="Shape 254"/>
        <p:cNvGrpSpPr/>
        <p:nvPr/>
      </p:nvGrpSpPr>
      <p:grpSpPr>
        <a:xfrm>
          <a:off x="0" y="0"/>
          <a:ext cx="0" cy="0"/>
          <a:chOff x="0" y="0"/>
          <a:chExt cx="0" cy="0"/>
        </a:xfrm>
      </p:grpSpPr>
      <p:sp>
        <p:nvSpPr>
          <p:cNvPr id="255" name="Google Shape;255;p31"/>
          <p:cNvSpPr/>
          <p:nvPr/>
        </p:nvSpPr>
        <p:spPr>
          <a:xfrm>
            <a:off x="-643025" y="1873500"/>
            <a:ext cx="4289400" cy="4289400"/>
          </a:xfrm>
          <a:prstGeom prst="ellipse">
            <a:avLst/>
          </a:prstGeom>
          <a:gradFill>
            <a:gsLst>
              <a:gs pos="0">
                <a:srgbClr val="FFFFFF">
                  <a:alpha val="15294"/>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31"/>
          <p:cNvSpPr/>
          <p:nvPr/>
        </p:nvSpPr>
        <p:spPr>
          <a:xfrm>
            <a:off x="6649225" y="-546862"/>
            <a:ext cx="3093600" cy="3093600"/>
          </a:xfrm>
          <a:prstGeom prst="ellipse">
            <a:avLst/>
          </a:prstGeom>
          <a:gradFill>
            <a:gsLst>
              <a:gs pos="0">
                <a:srgbClr val="FFFFFF">
                  <a:alpha val="15294"/>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31"/>
          <p:cNvSpPr txBox="1"/>
          <p:nvPr>
            <p:ph type="title"/>
          </p:nvPr>
        </p:nvSpPr>
        <p:spPr>
          <a:xfrm>
            <a:off x="720000" y="2833207"/>
            <a:ext cx="2250300" cy="558900"/>
          </a:xfrm>
          <a:prstGeom prst="rect">
            <a:avLst/>
          </a:prstGeom>
        </p:spPr>
        <p:txBody>
          <a:bodyPr anchorCtr="0" anchor="t" bIns="91425" lIns="91425" spcFirstLastPara="1" rIns="91425" wrap="square" tIns="91425">
            <a:noAutofit/>
          </a:bodyPr>
          <a:lstStyle>
            <a:lvl1pPr lvl="0" rtl="0" algn="r">
              <a:spcBef>
                <a:spcPts val="0"/>
              </a:spcBef>
              <a:spcAft>
                <a:spcPts val="0"/>
              </a:spcAft>
              <a:buSzPts val="3500"/>
              <a:buNone/>
              <a:defRPr sz="25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58" name="Google Shape;258;p31"/>
          <p:cNvSpPr txBox="1"/>
          <p:nvPr>
            <p:ph idx="2" type="title"/>
          </p:nvPr>
        </p:nvSpPr>
        <p:spPr>
          <a:xfrm>
            <a:off x="6174603" y="2833224"/>
            <a:ext cx="2249400" cy="5589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sz="25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59" name="Google Shape;259;p31"/>
          <p:cNvSpPr txBox="1"/>
          <p:nvPr>
            <p:ph idx="1" type="subTitle"/>
          </p:nvPr>
        </p:nvSpPr>
        <p:spPr>
          <a:xfrm>
            <a:off x="6174600" y="3341997"/>
            <a:ext cx="2249400" cy="1262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800"/>
              <a:buNone/>
              <a:defRPr b="0"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260" name="Google Shape;260;p31"/>
          <p:cNvSpPr txBox="1"/>
          <p:nvPr>
            <p:ph idx="3" type="subTitle"/>
          </p:nvPr>
        </p:nvSpPr>
        <p:spPr>
          <a:xfrm>
            <a:off x="720157" y="3341981"/>
            <a:ext cx="2250300" cy="12621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2800"/>
              <a:buNone/>
              <a:defRPr b="0"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261" name="Google Shape;261;p31"/>
          <p:cNvSpPr txBox="1"/>
          <p:nvPr>
            <p:ph idx="4" type="title"/>
          </p:nvPr>
        </p:nvSpPr>
        <p:spPr>
          <a:xfrm>
            <a:off x="720000" y="437100"/>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pic>
        <p:nvPicPr>
          <p:cNvPr id="262" name="Google Shape;262;p31"/>
          <p:cNvPicPr preferRelativeResize="0"/>
          <p:nvPr/>
        </p:nvPicPr>
        <p:blipFill rotWithShape="1">
          <a:blip r:embed="rId3">
            <a:alphaModFix/>
          </a:blip>
          <a:srcRect b="34314" l="0" r="28886" t="0"/>
          <a:stretch/>
        </p:blipFill>
        <p:spPr>
          <a:xfrm>
            <a:off x="6764225" y="951000"/>
            <a:ext cx="2380825" cy="1332674"/>
          </a:xfrm>
          <a:prstGeom prst="rect">
            <a:avLst/>
          </a:prstGeom>
          <a:noFill/>
          <a:ln>
            <a:noFill/>
          </a:ln>
        </p:spPr>
      </p:pic>
      <p:pic>
        <p:nvPicPr>
          <p:cNvPr id="263" name="Google Shape;263;p31"/>
          <p:cNvPicPr preferRelativeResize="0"/>
          <p:nvPr/>
        </p:nvPicPr>
        <p:blipFill rotWithShape="1">
          <a:blip r:embed="rId3">
            <a:alphaModFix/>
          </a:blip>
          <a:srcRect b="34314" l="0" r="28886" t="0"/>
          <a:stretch/>
        </p:blipFill>
        <p:spPr>
          <a:xfrm>
            <a:off x="0" y="0"/>
            <a:ext cx="2380825" cy="1332674"/>
          </a:xfrm>
          <a:prstGeom prst="rect">
            <a:avLst/>
          </a:prstGeom>
          <a:noFill/>
          <a:ln>
            <a:noFill/>
          </a:ln>
        </p:spPr>
      </p:pic>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3">
  <p:cSld name="CUSTOM_10_1_1_1">
    <p:bg>
      <p:bgPr>
        <a:blipFill>
          <a:blip r:embed="rId2">
            <a:alphaModFix/>
          </a:blip>
          <a:stretch>
            <a:fillRect/>
          </a:stretch>
        </a:blipFill>
      </p:bgPr>
    </p:bg>
    <p:spTree>
      <p:nvGrpSpPr>
        <p:cNvPr id="264" name="Shape 264"/>
        <p:cNvGrpSpPr/>
        <p:nvPr/>
      </p:nvGrpSpPr>
      <p:grpSpPr>
        <a:xfrm>
          <a:off x="0" y="0"/>
          <a:ext cx="0" cy="0"/>
          <a:chOff x="0" y="0"/>
          <a:chExt cx="0" cy="0"/>
        </a:xfrm>
      </p:grpSpPr>
      <p:sp>
        <p:nvSpPr>
          <p:cNvPr id="265" name="Google Shape;265;p32"/>
          <p:cNvSpPr txBox="1"/>
          <p:nvPr>
            <p:ph type="title"/>
          </p:nvPr>
        </p:nvSpPr>
        <p:spPr>
          <a:xfrm>
            <a:off x="720000" y="437100"/>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66" name="Google Shape;266;p32"/>
          <p:cNvSpPr txBox="1"/>
          <p:nvPr>
            <p:ph idx="2" type="title"/>
          </p:nvPr>
        </p:nvSpPr>
        <p:spPr>
          <a:xfrm>
            <a:off x="3312000" y="1554825"/>
            <a:ext cx="20166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67" name="Google Shape;267;p32"/>
          <p:cNvSpPr txBox="1"/>
          <p:nvPr>
            <p:ph idx="1" type="subTitle"/>
          </p:nvPr>
        </p:nvSpPr>
        <p:spPr>
          <a:xfrm>
            <a:off x="3312000" y="1948925"/>
            <a:ext cx="2016600" cy="699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68" name="Google Shape;268;p32"/>
          <p:cNvSpPr txBox="1"/>
          <p:nvPr>
            <p:ph idx="3" type="title"/>
          </p:nvPr>
        </p:nvSpPr>
        <p:spPr>
          <a:xfrm>
            <a:off x="3815400" y="3079625"/>
            <a:ext cx="20166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69" name="Google Shape;269;p32"/>
          <p:cNvSpPr txBox="1"/>
          <p:nvPr>
            <p:ph idx="4" type="subTitle"/>
          </p:nvPr>
        </p:nvSpPr>
        <p:spPr>
          <a:xfrm>
            <a:off x="3815402" y="3473725"/>
            <a:ext cx="2016600" cy="699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pic>
        <p:nvPicPr>
          <p:cNvPr id="270" name="Google Shape;270;p32"/>
          <p:cNvPicPr preferRelativeResize="0"/>
          <p:nvPr/>
        </p:nvPicPr>
        <p:blipFill>
          <a:blip r:embed="rId3">
            <a:alphaModFix/>
          </a:blip>
          <a:stretch>
            <a:fillRect/>
          </a:stretch>
        </p:blipFill>
        <p:spPr>
          <a:xfrm>
            <a:off x="102817" y="117700"/>
            <a:ext cx="2441750" cy="1479701"/>
          </a:xfrm>
          <a:prstGeom prst="rect">
            <a:avLst/>
          </a:prstGeom>
          <a:noFill/>
          <a:ln>
            <a:noFill/>
          </a:ln>
        </p:spPr>
      </p:pic>
      <p:sp>
        <p:nvSpPr>
          <p:cNvPr id="271" name="Google Shape;271;p32"/>
          <p:cNvSpPr/>
          <p:nvPr/>
        </p:nvSpPr>
        <p:spPr>
          <a:xfrm>
            <a:off x="4908025" y="1597400"/>
            <a:ext cx="4685100" cy="4685100"/>
          </a:xfrm>
          <a:prstGeom prst="ellipse">
            <a:avLst/>
          </a:prstGeom>
          <a:gradFill>
            <a:gsLst>
              <a:gs pos="0">
                <a:srgbClr val="FFFFFF">
                  <a:alpha val="15294"/>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4">
  <p:cSld name="CUSTOM_10_1_1_1_1">
    <p:bg>
      <p:bgPr>
        <a:blipFill>
          <a:blip r:embed="rId2">
            <a:alphaModFix/>
          </a:blip>
          <a:stretch>
            <a:fillRect/>
          </a:stretch>
        </a:blipFill>
      </p:bgPr>
    </p:bg>
    <p:spTree>
      <p:nvGrpSpPr>
        <p:cNvPr id="272" name="Shape 272"/>
        <p:cNvGrpSpPr/>
        <p:nvPr/>
      </p:nvGrpSpPr>
      <p:grpSpPr>
        <a:xfrm>
          <a:off x="0" y="0"/>
          <a:ext cx="0" cy="0"/>
          <a:chOff x="0" y="0"/>
          <a:chExt cx="0" cy="0"/>
        </a:xfrm>
      </p:grpSpPr>
      <p:sp>
        <p:nvSpPr>
          <p:cNvPr id="273" name="Google Shape;273;p33"/>
          <p:cNvSpPr txBox="1"/>
          <p:nvPr>
            <p:ph type="title"/>
          </p:nvPr>
        </p:nvSpPr>
        <p:spPr>
          <a:xfrm>
            <a:off x="3329475" y="1153525"/>
            <a:ext cx="3903600" cy="527700"/>
          </a:xfrm>
          <a:prstGeom prst="rect">
            <a:avLst/>
          </a:prstGeom>
        </p:spPr>
        <p:txBody>
          <a:bodyPr anchorCtr="0" anchor="b" bIns="91425" lIns="91425" spcFirstLastPara="1" rIns="91425" wrap="square" tIns="91425">
            <a:noAutofit/>
          </a:bodyPr>
          <a:lstStyle>
            <a:lvl1pPr lvl="0" rtl="0">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74" name="Google Shape;274;p33"/>
          <p:cNvSpPr txBox="1"/>
          <p:nvPr>
            <p:ph idx="1" type="subTitle"/>
          </p:nvPr>
        </p:nvSpPr>
        <p:spPr>
          <a:xfrm>
            <a:off x="3329475" y="1547625"/>
            <a:ext cx="3903600" cy="699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75" name="Google Shape;275;p33"/>
          <p:cNvSpPr txBox="1"/>
          <p:nvPr>
            <p:ph idx="2" type="title"/>
          </p:nvPr>
        </p:nvSpPr>
        <p:spPr>
          <a:xfrm>
            <a:off x="3329475" y="2863438"/>
            <a:ext cx="3903600" cy="527700"/>
          </a:xfrm>
          <a:prstGeom prst="rect">
            <a:avLst/>
          </a:prstGeom>
        </p:spPr>
        <p:txBody>
          <a:bodyPr anchorCtr="0" anchor="b" bIns="91425" lIns="91425" spcFirstLastPara="1" rIns="91425" wrap="square" tIns="91425">
            <a:noAutofit/>
          </a:bodyPr>
          <a:lstStyle>
            <a:lvl1pPr lvl="0" rtl="0">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76" name="Google Shape;276;p33"/>
          <p:cNvSpPr txBox="1"/>
          <p:nvPr>
            <p:ph idx="3" type="subTitle"/>
          </p:nvPr>
        </p:nvSpPr>
        <p:spPr>
          <a:xfrm>
            <a:off x="3329475" y="3257538"/>
            <a:ext cx="3903600" cy="699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pic>
        <p:nvPicPr>
          <p:cNvPr id="277" name="Google Shape;277;p33"/>
          <p:cNvPicPr preferRelativeResize="0"/>
          <p:nvPr/>
        </p:nvPicPr>
        <p:blipFill>
          <a:blip r:embed="rId3">
            <a:alphaModFix/>
          </a:blip>
          <a:stretch>
            <a:fillRect/>
          </a:stretch>
        </p:blipFill>
        <p:spPr>
          <a:xfrm>
            <a:off x="102817" y="117700"/>
            <a:ext cx="2441750" cy="1479701"/>
          </a:xfrm>
          <a:prstGeom prst="rect">
            <a:avLst/>
          </a:prstGeom>
          <a:noFill/>
          <a:ln>
            <a:noFill/>
          </a:ln>
        </p:spPr>
      </p:pic>
      <p:sp>
        <p:nvSpPr>
          <p:cNvPr id="278" name="Google Shape;278;p33"/>
          <p:cNvSpPr/>
          <p:nvPr/>
        </p:nvSpPr>
        <p:spPr>
          <a:xfrm>
            <a:off x="4908025" y="1597400"/>
            <a:ext cx="4685100" cy="4685100"/>
          </a:xfrm>
          <a:prstGeom prst="ellipse">
            <a:avLst/>
          </a:prstGeom>
          <a:gradFill>
            <a:gsLst>
              <a:gs pos="0">
                <a:srgbClr val="FFFFFF">
                  <a:alpha val="15294"/>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79" name="Google Shape;279;p33"/>
          <p:cNvGrpSpPr/>
          <p:nvPr/>
        </p:nvGrpSpPr>
        <p:grpSpPr>
          <a:xfrm>
            <a:off x="8043945" y="229406"/>
            <a:ext cx="882480" cy="329031"/>
            <a:chOff x="4042650" y="642025"/>
            <a:chExt cx="1154625" cy="430500"/>
          </a:xfrm>
        </p:grpSpPr>
        <p:sp>
          <p:nvSpPr>
            <p:cNvPr id="280" name="Google Shape;280;p33"/>
            <p:cNvSpPr/>
            <p:nvPr/>
          </p:nvSpPr>
          <p:spPr>
            <a:xfrm>
              <a:off x="4042650" y="642025"/>
              <a:ext cx="498000" cy="430500"/>
            </a:xfrm>
            <a:prstGeom prst="snip2DiagRect">
              <a:avLst>
                <a:gd fmla="val 0" name="adj1"/>
                <a:gd fmla="val 32236" name="adj2"/>
              </a:avLst>
            </a:prstGeom>
            <a:noFill/>
            <a:ln cap="flat" cmpd="sng" w="9525">
              <a:solidFill>
                <a:schemeClr val="lt1"/>
              </a:solidFill>
              <a:prstDash val="solid"/>
              <a:round/>
              <a:headEnd len="sm" w="sm" type="none"/>
              <a:tailEnd len="sm" w="sm" type="none"/>
            </a:ln>
            <a:effectLst>
              <a:outerShdw blurRad="100013" rotWithShape="0" algn="bl">
                <a:schemeClr val="l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33"/>
            <p:cNvSpPr/>
            <p:nvPr/>
          </p:nvSpPr>
          <p:spPr>
            <a:xfrm>
              <a:off x="4699275" y="642025"/>
              <a:ext cx="498000" cy="430500"/>
            </a:xfrm>
            <a:prstGeom prst="snip2DiagRect">
              <a:avLst>
                <a:gd fmla="val 0" name="adj1"/>
                <a:gd fmla="val 32236" name="adj2"/>
              </a:avLst>
            </a:prstGeom>
            <a:noFill/>
            <a:ln cap="flat" cmpd="sng" w="9525">
              <a:solidFill>
                <a:schemeClr val="lt1"/>
              </a:solidFill>
              <a:prstDash val="solid"/>
              <a:round/>
              <a:headEnd len="sm" w="sm" type="none"/>
              <a:tailEnd len="sm" w="sm" type="none"/>
            </a:ln>
            <a:effectLst>
              <a:outerShdw blurRad="100013" rotWithShape="0" algn="bl">
                <a:schemeClr val="l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2" name="Google Shape;282;p33"/>
          <p:cNvGrpSpPr/>
          <p:nvPr/>
        </p:nvGrpSpPr>
        <p:grpSpPr>
          <a:xfrm rot="10800000">
            <a:off x="5319164" y="142362"/>
            <a:ext cx="2724785" cy="350705"/>
            <a:chOff x="198225" y="4390550"/>
            <a:chExt cx="3765075" cy="484600"/>
          </a:xfrm>
        </p:grpSpPr>
        <p:sp>
          <p:nvSpPr>
            <p:cNvPr id="283" name="Google Shape;283;p33"/>
            <p:cNvSpPr/>
            <p:nvPr/>
          </p:nvSpPr>
          <p:spPr>
            <a:xfrm>
              <a:off x="198225" y="4390550"/>
              <a:ext cx="3580525" cy="392325"/>
            </a:xfrm>
            <a:custGeom>
              <a:rect b="b" l="l" r="r" t="t"/>
              <a:pathLst>
                <a:path extrusionOk="0" fill="none" h="15693" w="143221">
                  <a:moveTo>
                    <a:pt x="1" y="7585"/>
                  </a:moveTo>
                  <a:lnTo>
                    <a:pt x="21063" y="7585"/>
                  </a:lnTo>
                  <a:lnTo>
                    <a:pt x="28659" y="1"/>
                  </a:lnTo>
                  <a:lnTo>
                    <a:pt x="118492" y="1"/>
                  </a:lnTo>
                  <a:lnTo>
                    <a:pt x="134172" y="15693"/>
                  </a:lnTo>
                  <a:lnTo>
                    <a:pt x="143221" y="15693"/>
                  </a:lnTo>
                </a:path>
              </a:pathLst>
            </a:custGeom>
            <a:noFill/>
            <a:ln cap="flat" cmpd="sng" w="9525">
              <a:solidFill>
                <a:schemeClr val="lt1"/>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33"/>
            <p:cNvSpPr/>
            <p:nvPr/>
          </p:nvSpPr>
          <p:spPr>
            <a:xfrm>
              <a:off x="3778725" y="4690575"/>
              <a:ext cx="184575" cy="184575"/>
            </a:xfrm>
            <a:custGeom>
              <a:rect b="b" l="l" r="r" t="t"/>
              <a:pathLst>
                <a:path extrusionOk="0" fill="none" h="7383" w="7383">
                  <a:moveTo>
                    <a:pt x="1" y="3692"/>
                  </a:moveTo>
                  <a:cubicBezTo>
                    <a:pt x="1" y="1656"/>
                    <a:pt x="1656" y="1"/>
                    <a:pt x="3692" y="1"/>
                  </a:cubicBezTo>
                  <a:cubicBezTo>
                    <a:pt x="5728" y="1"/>
                    <a:pt x="7383" y="1656"/>
                    <a:pt x="7383" y="3692"/>
                  </a:cubicBezTo>
                  <a:cubicBezTo>
                    <a:pt x="7383" y="5728"/>
                    <a:pt x="5728" y="7383"/>
                    <a:pt x="3692" y="7383"/>
                  </a:cubicBezTo>
                  <a:cubicBezTo>
                    <a:pt x="1656" y="7383"/>
                    <a:pt x="1" y="5728"/>
                    <a:pt x="1" y="3692"/>
                  </a:cubicBezTo>
                  <a:close/>
                </a:path>
              </a:pathLst>
            </a:custGeom>
            <a:noFill/>
            <a:ln cap="flat" cmpd="sng" w="9525">
              <a:solidFill>
                <a:schemeClr val="lt1"/>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5" name="Google Shape;285;p33"/>
          <p:cNvGrpSpPr/>
          <p:nvPr/>
        </p:nvGrpSpPr>
        <p:grpSpPr>
          <a:xfrm flipH="1" rot="10800000">
            <a:off x="725914" y="4507924"/>
            <a:ext cx="2724785" cy="350705"/>
            <a:chOff x="198225" y="4390550"/>
            <a:chExt cx="3765075" cy="484600"/>
          </a:xfrm>
        </p:grpSpPr>
        <p:sp>
          <p:nvSpPr>
            <p:cNvPr id="286" name="Google Shape;286;p33"/>
            <p:cNvSpPr/>
            <p:nvPr/>
          </p:nvSpPr>
          <p:spPr>
            <a:xfrm>
              <a:off x="198225" y="4390550"/>
              <a:ext cx="3580525" cy="392325"/>
            </a:xfrm>
            <a:custGeom>
              <a:rect b="b" l="l" r="r" t="t"/>
              <a:pathLst>
                <a:path extrusionOk="0" fill="none" h="15693" w="143221">
                  <a:moveTo>
                    <a:pt x="1" y="7585"/>
                  </a:moveTo>
                  <a:lnTo>
                    <a:pt x="21063" y="7585"/>
                  </a:lnTo>
                  <a:lnTo>
                    <a:pt x="28659" y="1"/>
                  </a:lnTo>
                  <a:lnTo>
                    <a:pt x="118492" y="1"/>
                  </a:lnTo>
                  <a:lnTo>
                    <a:pt x="134172" y="15693"/>
                  </a:lnTo>
                  <a:lnTo>
                    <a:pt x="143221" y="15693"/>
                  </a:lnTo>
                </a:path>
              </a:pathLst>
            </a:custGeom>
            <a:noFill/>
            <a:ln cap="flat" cmpd="sng" w="9525">
              <a:solidFill>
                <a:schemeClr val="lt1"/>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33"/>
            <p:cNvSpPr/>
            <p:nvPr/>
          </p:nvSpPr>
          <p:spPr>
            <a:xfrm>
              <a:off x="3778725" y="4690575"/>
              <a:ext cx="184575" cy="184575"/>
            </a:xfrm>
            <a:custGeom>
              <a:rect b="b" l="l" r="r" t="t"/>
              <a:pathLst>
                <a:path extrusionOk="0" fill="none" h="7383" w="7383">
                  <a:moveTo>
                    <a:pt x="1" y="3692"/>
                  </a:moveTo>
                  <a:cubicBezTo>
                    <a:pt x="1" y="1656"/>
                    <a:pt x="1656" y="1"/>
                    <a:pt x="3692" y="1"/>
                  </a:cubicBezTo>
                  <a:cubicBezTo>
                    <a:pt x="5728" y="1"/>
                    <a:pt x="7383" y="1656"/>
                    <a:pt x="7383" y="3692"/>
                  </a:cubicBezTo>
                  <a:cubicBezTo>
                    <a:pt x="7383" y="5728"/>
                    <a:pt x="5728" y="7383"/>
                    <a:pt x="3692" y="7383"/>
                  </a:cubicBezTo>
                  <a:cubicBezTo>
                    <a:pt x="1656" y="7383"/>
                    <a:pt x="1" y="5728"/>
                    <a:pt x="1" y="3692"/>
                  </a:cubicBezTo>
                  <a:close/>
                </a:path>
              </a:pathLst>
            </a:custGeom>
            <a:noFill/>
            <a:ln cap="flat" cmpd="sng" w="9525">
              <a:solidFill>
                <a:schemeClr val="lt1"/>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8" name="Google Shape;288;p33"/>
          <p:cNvSpPr/>
          <p:nvPr/>
        </p:nvSpPr>
        <p:spPr>
          <a:xfrm>
            <a:off x="227926" y="4468013"/>
            <a:ext cx="498000" cy="430500"/>
          </a:xfrm>
          <a:prstGeom prst="snip2DiagRect">
            <a:avLst>
              <a:gd fmla="val 0" name="adj1"/>
              <a:gd fmla="val 32236" name="adj2"/>
            </a:avLst>
          </a:prstGeom>
          <a:noFill/>
          <a:ln cap="flat" cmpd="sng" w="9525">
            <a:solidFill>
              <a:schemeClr val="lt1"/>
            </a:solidFill>
            <a:prstDash val="solid"/>
            <a:round/>
            <a:headEnd len="sm" w="sm" type="none"/>
            <a:tailEnd len="sm" w="sm" type="none"/>
          </a:ln>
          <a:effectLst>
            <a:outerShdw blurRad="100013" rotWithShape="0" algn="bl">
              <a:schemeClr val="l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6_1">
    <p:bg>
      <p:bgPr>
        <a:blipFill>
          <a:blip r:embed="rId2">
            <a:alphaModFix/>
          </a:blip>
          <a:stretch>
            <a:fillRect/>
          </a:stretch>
        </a:blipFill>
      </p:bgPr>
    </p:bg>
    <p:spTree>
      <p:nvGrpSpPr>
        <p:cNvPr id="289" name="Shape 289"/>
        <p:cNvGrpSpPr/>
        <p:nvPr/>
      </p:nvGrpSpPr>
      <p:grpSpPr>
        <a:xfrm>
          <a:off x="0" y="0"/>
          <a:ext cx="0" cy="0"/>
          <a:chOff x="0" y="0"/>
          <a:chExt cx="0" cy="0"/>
        </a:xfrm>
      </p:grpSpPr>
      <p:pic>
        <p:nvPicPr>
          <p:cNvPr id="290" name="Google Shape;290;p34"/>
          <p:cNvPicPr preferRelativeResize="0"/>
          <p:nvPr/>
        </p:nvPicPr>
        <p:blipFill>
          <a:blip r:embed="rId3">
            <a:alphaModFix/>
          </a:blip>
          <a:stretch>
            <a:fillRect/>
          </a:stretch>
        </p:blipFill>
        <p:spPr>
          <a:xfrm>
            <a:off x="89428" y="-547688"/>
            <a:ext cx="3235500" cy="1960713"/>
          </a:xfrm>
          <a:prstGeom prst="rect">
            <a:avLst/>
          </a:prstGeom>
          <a:noFill/>
          <a:ln>
            <a:noFill/>
          </a:ln>
        </p:spPr>
      </p:pic>
      <p:sp>
        <p:nvSpPr>
          <p:cNvPr id="291" name="Google Shape;291;p34"/>
          <p:cNvSpPr/>
          <p:nvPr/>
        </p:nvSpPr>
        <p:spPr>
          <a:xfrm>
            <a:off x="-261050" y="1124025"/>
            <a:ext cx="4705200" cy="4705200"/>
          </a:xfrm>
          <a:prstGeom prst="ellipse">
            <a:avLst/>
          </a:prstGeom>
          <a:gradFill>
            <a:gsLst>
              <a:gs pos="0">
                <a:srgbClr val="FFFFFF">
                  <a:alpha val="15294"/>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34"/>
          <p:cNvSpPr/>
          <p:nvPr/>
        </p:nvSpPr>
        <p:spPr>
          <a:xfrm>
            <a:off x="4699850" y="1124025"/>
            <a:ext cx="4705200" cy="4705200"/>
          </a:xfrm>
          <a:prstGeom prst="ellipse">
            <a:avLst/>
          </a:prstGeom>
          <a:gradFill>
            <a:gsLst>
              <a:gs pos="0">
                <a:srgbClr val="FFFFFF">
                  <a:alpha val="15294"/>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93" name="Google Shape;293;p34"/>
          <p:cNvPicPr preferRelativeResize="0"/>
          <p:nvPr/>
        </p:nvPicPr>
        <p:blipFill rotWithShape="1">
          <a:blip r:embed="rId3">
            <a:alphaModFix/>
          </a:blip>
          <a:srcRect b="50206" l="0" r="0" t="0"/>
          <a:stretch/>
        </p:blipFill>
        <p:spPr>
          <a:xfrm>
            <a:off x="5936725" y="4167181"/>
            <a:ext cx="3235500" cy="976325"/>
          </a:xfrm>
          <a:prstGeom prst="rect">
            <a:avLst/>
          </a:prstGeom>
          <a:noFill/>
          <a:ln>
            <a:noFill/>
          </a:ln>
        </p:spPr>
      </p:pic>
      <p:sp>
        <p:nvSpPr>
          <p:cNvPr id="294" name="Google Shape;294;p34"/>
          <p:cNvSpPr txBox="1"/>
          <p:nvPr>
            <p:ph type="title"/>
          </p:nvPr>
        </p:nvSpPr>
        <p:spPr>
          <a:xfrm>
            <a:off x="999050" y="2522200"/>
            <a:ext cx="19155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95" name="Google Shape;295;p34"/>
          <p:cNvSpPr txBox="1"/>
          <p:nvPr>
            <p:ph idx="1" type="subTitle"/>
          </p:nvPr>
        </p:nvSpPr>
        <p:spPr>
          <a:xfrm>
            <a:off x="999050" y="3049900"/>
            <a:ext cx="1915500" cy="1046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96" name="Google Shape;296;p34"/>
          <p:cNvSpPr txBox="1"/>
          <p:nvPr>
            <p:ph idx="2" type="title"/>
          </p:nvPr>
        </p:nvSpPr>
        <p:spPr>
          <a:xfrm>
            <a:off x="3610850" y="2522225"/>
            <a:ext cx="19155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97" name="Google Shape;297;p34"/>
          <p:cNvSpPr txBox="1"/>
          <p:nvPr>
            <p:ph idx="3" type="subTitle"/>
          </p:nvPr>
        </p:nvSpPr>
        <p:spPr>
          <a:xfrm>
            <a:off x="3610850" y="3049925"/>
            <a:ext cx="1915500" cy="1046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98" name="Google Shape;298;p34"/>
          <p:cNvSpPr txBox="1"/>
          <p:nvPr>
            <p:ph idx="4" type="title"/>
          </p:nvPr>
        </p:nvSpPr>
        <p:spPr>
          <a:xfrm>
            <a:off x="6222650" y="2522200"/>
            <a:ext cx="19155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99" name="Google Shape;299;p34"/>
          <p:cNvSpPr txBox="1"/>
          <p:nvPr>
            <p:ph idx="5" type="subTitle"/>
          </p:nvPr>
        </p:nvSpPr>
        <p:spPr>
          <a:xfrm>
            <a:off x="6222650" y="3049900"/>
            <a:ext cx="1915500" cy="1046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00" name="Google Shape;300;p34"/>
          <p:cNvSpPr txBox="1"/>
          <p:nvPr>
            <p:ph hasCustomPrompt="1" idx="6" type="title"/>
          </p:nvPr>
        </p:nvSpPr>
        <p:spPr>
          <a:xfrm>
            <a:off x="1294400" y="1702328"/>
            <a:ext cx="1324800" cy="479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25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301" name="Google Shape;301;p34"/>
          <p:cNvSpPr txBox="1"/>
          <p:nvPr>
            <p:ph hasCustomPrompt="1" idx="7" type="title"/>
          </p:nvPr>
        </p:nvSpPr>
        <p:spPr>
          <a:xfrm>
            <a:off x="3906201" y="1702340"/>
            <a:ext cx="1324800" cy="479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25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302" name="Google Shape;302;p34"/>
          <p:cNvSpPr txBox="1"/>
          <p:nvPr>
            <p:ph hasCustomPrompt="1" idx="8" type="title"/>
          </p:nvPr>
        </p:nvSpPr>
        <p:spPr>
          <a:xfrm>
            <a:off x="6518002" y="1702328"/>
            <a:ext cx="1324800" cy="479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25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303" name="Google Shape;303;p34"/>
          <p:cNvSpPr txBox="1"/>
          <p:nvPr>
            <p:ph idx="9" type="title"/>
          </p:nvPr>
        </p:nvSpPr>
        <p:spPr>
          <a:xfrm>
            <a:off x="720000" y="437100"/>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6_1_1">
    <p:bg>
      <p:bgPr>
        <a:blipFill>
          <a:blip r:embed="rId2">
            <a:alphaModFix/>
          </a:blip>
          <a:stretch>
            <a:fillRect/>
          </a:stretch>
        </a:blipFill>
      </p:bgPr>
    </p:bg>
    <p:spTree>
      <p:nvGrpSpPr>
        <p:cNvPr id="304" name="Shape 304"/>
        <p:cNvGrpSpPr/>
        <p:nvPr/>
      </p:nvGrpSpPr>
      <p:grpSpPr>
        <a:xfrm>
          <a:off x="0" y="0"/>
          <a:ext cx="0" cy="0"/>
          <a:chOff x="0" y="0"/>
          <a:chExt cx="0" cy="0"/>
        </a:xfrm>
      </p:grpSpPr>
      <p:sp>
        <p:nvSpPr>
          <p:cNvPr id="305" name="Google Shape;305;p35"/>
          <p:cNvSpPr/>
          <p:nvPr/>
        </p:nvSpPr>
        <p:spPr>
          <a:xfrm>
            <a:off x="4412238" y="-1097250"/>
            <a:ext cx="5489700" cy="5489700"/>
          </a:xfrm>
          <a:prstGeom prst="ellipse">
            <a:avLst/>
          </a:prstGeom>
          <a:gradFill>
            <a:gsLst>
              <a:gs pos="0">
                <a:srgbClr val="FFFFFF">
                  <a:alpha val="15294"/>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3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07" name="Google Shape;307;p35"/>
          <p:cNvSpPr txBox="1"/>
          <p:nvPr>
            <p:ph idx="2" type="title"/>
          </p:nvPr>
        </p:nvSpPr>
        <p:spPr>
          <a:xfrm>
            <a:off x="890875" y="2358440"/>
            <a:ext cx="22419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08" name="Google Shape;308;p35"/>
          <p:cNvSpPr txBox="1"/>
          <p:nvPr>
            <p:ph idx="1" type="subTitle"/>
          </p:nvPr>
        </p:nvSpPr>
        <p:spPr>
          <a:xfrm>
            <a:off x="890875" y="2886140"/>
            <a:ext cx="2241900" cy="1046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09" name="Google Shape;309;p35"/>
          <p:cNvSpPr txBox="1"/>
          <p:nvPr>
            <p:ph idx="3" type="title"/>
          </p:nvPr>
        </p:nvSpPr>
        <p:spPr>
          <a:xfrm>
            <a:off x="3439563" y="2358440"/>
            <a:ext cx="22419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10" name="Google Shape;310;p35"/>
          <p:cNvSpPr txBox="1"/>
          <p:nvPr>
            <p:ph idx="4" type="subTitle"/>
          </p:nvPr>
        </p:nvSpPr>
        <p:spPr>
          <a:xfrm>
            <a:off x="3439563" y="2886140"/>
            <a:ext cx="2241900" cy="1046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11" name="Google Shape;311;p35"/>
          <p:cNvSpPr txBox="1"/>
          <p:nvPr>
            <p:ph idx="5" type="title"/>
          </p:nvPr>
        </p:nvSpPr>
        <p:spPr>
          <a:xfrm>
            <a:off x="5988275" y="2358440"/>
            <a:ext cx="22419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12" name="Google Shape;312;p35"/>
          <p:cNvSpPr txBox="1"/>
          <p:nvPr>
            <p:ph idx="6" type="subTitle"/>
          </p:nvPr>
        </p:nvSpPr>
        <p:spPr>
          <a:xfrm>
            <a:off x="5988275" y="2886140"/>
            <a:ext cx="2241900" cy="1046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313" name="Google Shape;313;p35"/>
          <p:cNvGrpSpPr/>
          <p:nvPr/>
        </p:nvGrpSpPr>
        <p:grpSpPr>
          <a:xfrm>
            <a:off x="8373782" y="4621856"/>
            <a:ext cx="882480" cy="329031"/>
            <a:chOff x="4042650" y="642025"/>
            <a:chExt cx="1154625" cy="430500"/>
          </a:xfrm>
        </p:grpSpPr>
        <p:sp>
          <p:nvSpPr>
            <p:cNvPr id="314" name="Google Shape;314;p35"/>
            <p:cNvSpPr/>
            <p:nvPr/>
          </p:nvSpPr>
          <p:spPr>
            <a:xfrm>
              <a:off x="4042650" y="642025"/>
              <a:ext cx="498000" cy="430500"/>
            </a:xfrm>
            <a:prstGeom prst="snip2DiagRect">
              <a:avLst>
                <a:gd fmla="val 0" name="adj1"/>
                <a:gd fmla="val 32236" name="adj2"/>
              </a:avLst>
            </a:prstGeom>
            <a:noFill/>
            <a:ln cap="flat" cmpd="sng" w="9525">
              <a:solidFill>
                <a:schemeClr val="lt1"/>
              </a:solidFill>
              <a:prstDash val="solid"/>
              <a:round/>
              <a:headEnd len="sm" w="sm" type="none"/>
              <a:tailEnd len="sm" w="sm" type="none"/>
            </a:ln>
            <a:effectLst>
              <a:outerShdw blurRad="100013" rotWithShape="0" algn="bl">
                <a:schemeClr val="l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35"/>
            <p:cNvSpPr/>
            <p:nvPr/>
          </p:nvSpPr>
          <p:spPr>
            <a:xfrm>
              <a:off x="4699275" y="642025"/>
              <a:ext cx="498000" cy="430500"/>
            </a:xfrm>
            <a:prstGeom prst="snip2DiagRect">
              <a:avLst>
                <a:gd fmla="val 0" name="adj1"/>
                <a:gd fmla="val 32236" name="adj2"/>
              </a:avLst>
            </a:prstGeom>
            <a:noFill/>
            <a:ln cap="flat" cmpd="sng" w="9525">
              <a:solidFill>
                <a:schemeClr val="lt1"/>
              </a:solidFill>
              <a:prstDash val="solid"/>
              <a:round/>
              <a:headEnd len="sm" w="sm" type="none"/>
              <a:tailEnd len="sm" w="sm" type="none"/>
            </a:ln>
            <a:effectLst>
              <a:outerShdw blurRad="100013" rotWithShape="0" algn="bl">
                <a:schemeClr val="l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6" name="Google Shape;316;p35"/>
          <p:cNvGrpSpPr/>
          <p:nvPr/>
        </p:nvGrpSpPr>
        <p:grpSpPr>
          <a:xfrm rot="10800000">
            <a:off x="5649001" y="4534812"/>
            <a:ext cx="2724785" cy="350705"/>
            <a:chOff x="198225" y="4390550"/>
            <a:chExt cx="3765075" cy="484600"/>
          </a:xfrm>
        </p:grpSpPr>
        <p:sp>
          <p:nvSpPr>
            <p:cNvPr id="317" name="Google Shape;317;p35"/>
            <p:cNvSpPr/>
            <p:nvPr/>
          </p:nvSpPr>
          <p:spPr>
            <a:xfrm>
              <a:off x="198225" y="4390550"/>
              <a:ext cx="3580525" cy="392325"/>
            </a:xfrm>
            <a:custGeom>
              <a:rect b="b" l="l" r="r" t="t"/>
              <a:pathLst>
                <a:path extrusionOk="0" fill="none" h="15693" w="143221">
                  <a:moveTo>
                    <a:pt x="1" y="7585"/>
                  </a:moveTo>
                  <a:lnTo>
                    <a:pt x="21063" y="7585"/>
                  </a:lnTo>
                  <a:lnTo>
                    <a:pt x="28659" y="1"/>
                  </a:lnTo>
                  <a:lnTo>
                    <a:pt x="118492" y="1"/>
                  </a:lnTo>
                  <a:lnTo>
                    <a:pt x="134172" y="15693"/>
                  </a:lnTo>
                  <a:lnTo>
                    <a:pt x="143221" y="15693"/>
                  </a:lnTo>
                </a:path>
              </a:pathLst>
            </a:custGeom>
            <a:noFill/>
            <a:ln cap="flat" cmpd="sng" w="9525">
              <a:solidFill>
                <a:schemeClr val="lt1"/>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35"/>
            <p:cNvSpPr/>
            <p:nvPr/>
          </p:nvSpPr>
          <p:spPr>
            <a:xfrm>
              <a:off x="3778725" y="4690575"/>
              <a:ext cx="184575" cy="184575"/>
            </a:xfrm>
            <a:custGeom>
              <a:rect b="b" l="l" r="r" t="t"/>
              <a:pathLst>
                <a:path extrusionOk="0" fill="none" h="7383" w="7383">
                  <a:moveTo>
                    <a:pt x="1" y="3692"/>
                  </a:moveTo>
                  <a:cubicBezTo>
                    <a:pt x="1" y="1656"/>
                    <a:pt x="1656" y="1"/>
                    <a:pt x="3692" y="1"/>
                  </a:cubicBezTo>
                  <a:cubicBezTo>
                    <a:pt x="5728" y="1"/>
                    <a:pt x="7383" y="1656"/>
                    <a:pt x="7383" y="3692"/>
                  </a:cubicBezTo>
                  <a:cubicBezTo>
                    <a:pt x="7383" y="5728"/>
                    <a:pt x="5728" y="7383"/>
                    <a:pt x="3692" y="7383"/>
                  </a:cubicBezTo>
                  <a:cubicBezTo>
                    <a:pt x="1656" y="7383"/>
                    <a:pt x="1" y="5728"/>
                    <a:pt x="1" y="3692"/>
                  </a:cubicBezTo>
                  <a:close/>
                </a:path>
              </a:pathLst>
            </a:custGeom>
            <a:noFill/>
            <a:ln cap="flat" cmpd="sng" w="9525">
              <a:solidFill>
                <a:schemeClr val="lt1"/>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19" name="Google Shape;319;p35"/>
          <p:cNvSpPr/>
          <p:nvPr/>
        </p:nvSpPr>
        <p:spPr>
          <a:xfrm>
            <a:off x="-516031" y="3019200"/>
            <a:ext cx="2707800" cy="2707800"/>
          </a:xfrm>
          <a:prstGeom prst="ellipse">
            <a:avLst/>
          </a:prstGeom>
          <a:gradFill>
            <a:gsLst>
              <a:gs pos="0">
                <a:srgbClr val="FFFFFF">
                  <a:alpha val="15294"/>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20" name="Google Shape;320;p35"/>
          <p:cNvPicPr preferRelativeResize="0"/>
          <p:nvPr/>
        </p:nvPicPr>
        <p:blipFill rotWithShape="1">
          <a:blip r:embed="rId3">
            <a:alphaModFix/>
          </a:blip>
          <a:srcRect b="44478" l="0" r="0" t="0"/>
          <a:stretch/>
        </p:blipFill>
        <p:spPr>
          <a:xfrm>
            <a:off x="70550" y="54126"/>
            <a:ext cx="2502225" cy="841925"/>
          </a:xfrm>
          <a:prstGeom prst="rect">
            <a:avLst/>
          </a:prstGeom>
          <a:noFill/>
          <a:ln>
            <a:noFill/>
          </a:ln>
        </p:spPr>
      </p:pic>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2">
  <p:cSld name="CUSTOM_6_1_1_1">
    <p:bg>
      <p:bgPr>
        <a:blipFill>
          <a:blip r:embed="rId2">
            <a:alphaModFix/>
          </a:blip>
          <a:stretch>
            <a:fillRect/>
          </a:stretch>
        </a:blipFill>
      </p:bgPr>
    </p:bg>
    <p:spTree>
      <p:nvGrpSpPr>
        <p:cNvPr id="321" name="Shape 321"/>
        <p:cNvGrpSpPr/>
        <p:nvPr/>
      </p:nvGrpSpPr>
      <p:grpSpPr>
        <a:xfrm>
          <a:off x="0" y="0"/>
          <a:ext cx="0" cy="0"/>
          <a:chOff x="0" y="0"/>
          <a:chExt cx="0" cy="0"/>
        </a:xfrm>
      </p:grpSpPr>
      <p:sp>
        <p:nvSpPr>
          <p:cNvPr id="322" name="Google Shape;322;p36"/>
          <p:cNvSpPr/>
          <p:nvPr/>
        </p:nvSpPr>
        <p:spPr>
          <a:xfrm>
            <a:off x="-650500" y="-832950"/>
            <a:ext cx="4289400" cy="4289400"/>
          </a:xfrm>
          <a:prstGeom prst="ellipse">
            <a:avLst/>
          </a:prstGeom>
          <a:gradFill>
            <a:gsLst>
              <a:gs pos="0">
                <a:srgbClr val="FFFFFF">
                  <a:alpha val="15294"/>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23" name="Google Shape;323;p36"/>
          <p:cNvPicPr preferRelativeResize="0"/>
          <p:nvPr/>
        </p:nvPicPr>
        <p:blipFill rotWithShape="1">
          <a:blip r:embed="rId3">
            <a:alphaModFix/>
          </a:blip>
          <a:srcRect b="34314" l="0" r="28886" t="0"/>
          <a:stretch/>
        </p:blipFill>
        <p:spPr>
          <a:xfrm>
            <a:off x="6685800" y="3758425"/>
            <a:ext cx="2380825" cy="1332674"/>
          </a:xfrm>
          <a:prstGeom prst="rect">
            <a:avLst/>
          </a:prstGeom>
          <a:noFill/>
          <a:ln>
            <a:noFill/>
          </a:ln>
        </p:spPr>
      </p:pic>
      <p:sp>
        <p:nvSpPr>
          <p:cNvPr id="324" name="Google Shape;324;p36"/>
          <p:cNvSpPr txBox="1"/>
          <p:nvPr>
            <p:ph type="title"/>
          </p:nvPr>
        </p:nvSpPr>
        <p:spPr>
          <a:xfrm>
            <a:off x="720000" y="437100"/>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25" name="Google Shape;325;p36"/>
          <p:cNvSpPr txBox="1"/>
          <p:nvPr>
            <p:ph idx="2" type="title"/>
          </p:nvPr>
        </p:nvSpPr>
        <p:spPr>
          <a:xfrm>
            <a:off x="865180" y="1537650"/>
            <a:ext cx="18804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26" name="Google Shape;326;p36"/>
          <p:cNvSpPr txBox="1"/>
          <p:nvPr>
            <p:ph idx="1" type="subTitle"/>
          </p:nvPr>
        </p:nvSpPr>
        <p:spPr>
          <a:xfrm>
            <a:off x="3390000" y="1493700"/>
            <a:ext cx="4830300" cy="615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27" name="Google Shape;327;p36"/>
          <p:cNvSpPr txBox="1"/>
          <p:nvPr>
            <p:ph idx="3" type="title"/>
          </p:nvPr>
        </p:nvSpPr>
        <p:spPr>
          <a:xfrm>
            <a:off x="863525" y="2592560"/>
            <a:ext cx="18837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28" name="Google Shape;328;p36"/>
          <p:cNvSpPr txBox="1"/>
          <p:nvPr>
            <p:ph idx="4" type="subTitle"/>
          </p:nvPr>
        </p:nvSpPr>
        <p:spPr>
          <a:xfrm>
            <a:off x="3391200" y="2550906"/>
            <a:ext cx="4827900" cy="612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29" name="Google Shape;329;p36"/>
          <p:cNvSpPr txBox="1"/>
          <p:nvPr>
            <p:ph idx="5" type="title"/>
          </p:nvPr>
        </p:nvSpPr>
        <p:spPr>
          <a:xfrm>
            <a:off x="863526" y="3647470"/>
            <a:ext cx="18837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30" name="Google Shape;330;p36"/>
          <p:cNvSpPr txBox="1"/>
          <p:nvPr>
            <p:ph idx="6" type="subTitle"/>
          </p:nvPr>
        </p:nvSpPr>
        <p:spPr>
          <a:xfrm>
            <a:off x="3391200" y="3605112"/>
            <a:ext cx="4827900" cy="612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3">
  <p:cSld name="CUSTOM_6_1_1_2">
    <p:bg>
      <p:bgPr>
        <a:blipFill>
          <a:blip r:embed="rId2">
            <a:alphaModFix/>
          </a:blip>
          <a:stretch>
            <a:fillRect/>
          </a:stretch>
        </a:blipFill>
      </p:bgPr>
    </p:bg>
    <p:spTree>
      <p:nvGrpSpPr>
        <p:cNvPr id="331" name="Shape 331"/>
        <p:cNvGrpSpPr/>
        <p:nvPr/>
      </p:nvGrpSpPr>
      <p:grpSpPr>
        <a:xfrm>
          <a:off x="0" y="0"/>
          <a:ext cx="0" cy="0"/>
          <a:chOff x="0" y="0"/>
          <a:chExt cx="0" cy="0"/>
        </a:xfrm>
      </p:grpSpPr>
      <p:sp>
        <p:nvSpPr>
          <p:cNvPr id="332" name="Google Shape;332;p37"/>
          <p:cNvSpPr/>
          <p:nvPr/>
        </p:nvSpPr>
        <p:spPr>
          <a:xfrm>
            <a:off x="4412238" y="-1097250"/>
            <a:ext cx="5489700" cy="5489700"/>
          </a:xfrm>
          <a:prstGeom prst="ellipse">
            <a:avLst/>
          </a:prstGeom>
          <a:gradFill>
            <a:gsLst>
              <a:gs pos="0">
                <a:srgbClr val="FFFFFF">
                  <a:alpha val="15294"/>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3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34" name="Google Shape;334;p37"/>
          <p:cNvSpPr txBox="1"/>
          <p:nvPr>
            <p:ph idx="2" type="title"/>
          </p:nvPr>
        </p:nvSpPr>
        <p:spPr>
          <a:xfrm>
            <a:off x="890875" y="3312190"/>
            <a:ext cx="2241900" cy="527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35" name="Google Shape;335;p37"/>
          <p:cNvSpPr txBox="1"/>
          <p:nvPr>
            <p:ph idx="1" type="subTitle"/>
          </p:nvPr>
        </p:nvSpPr>
        <p:spPr>
          <a:xfrm>
            <a:off x="890875" y="3839896"/>
            <a:ext cx="2241900" cy="640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36" name="Google Shape;336;p37"/>
          <p:cNvSpPr txBox="1"/>
          <p:nvPr>
            <p:ph idx="3" type="title"/>
          </p:nvPr>
        </p:nvSpPr>
        <p:spPr>
          <a:xfrm>
            <a:off x="3439563" y="3312190"/>
            <a:ext cx="2241900" cy="527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37" name="Google Shape;337;p37"/>
          <p:cNvSpPr txBox="1"/>
          <p:nvPr>
            <p:ph idx="4" type="subTitle"/>
          </p:nvPr>
        </p:nvSpPr>
        <p:spPr>
          <a:xfrm>
            <a:off x="3439575" y="3839896"/>
            <a:ext cx="2241900" cy="640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38" name="Google Shape;338;p37"/>
          <p:cNvSpPr txBox="1"/>
          <p:nvPr>
            <p:ph idx="5" type="title"/>
          </p:nvPr>
        </p:nvSpPr>
        <p:spPr>
          <a:xfrm>
            <a:off x="5988275" y="3312190"/>
            <a:ext cx="2241900" cy="527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39" name="Google Shape;339;p37"/>
          <p:cNvSpPr txBox="1"/>
          <p:nvPr>
            <p:ph idx="6" type="subTitle"/>
          </p:nvPr>
        </p:nvSpPr>
        <p:spPr>
          <a:xfrm>
            <a:off x="5988275" y="3839896"/>
            <a:ext cx="2241900" cy="640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340" name="Google Shape;340;p37"/>
          <p:cNvGrpSpPr/>
          <p:nvPr/>
        </p:nvGrpSpPr>
        <p:grpSpPr>
          <a:xfrm>
            <a:off x="8373782" y="4621856"/>
            <a:ext cx="882480" cy="329031"/>
            <a:chOff x="4042650" y="642025"/>
            <a:chExt cx="1154625" cy="430500"/>
          </a:xfrm>
        </p:grpSpPr>
        <p:sp>
          <p:nvSpPr>
            <p:cNvPr id="341" name="Google Shape;341;p37"/>
            <p:cNvSpPr/>
            <p:nvPr/>
          </p:nvSpPr>
          <p:spPr>
            <a:xfrm>
              <a:off x="4042650" y="642025"/>
              <a:ext cx="498000" cy="430500"/>
            </a:xfrm>
            <a:prstGeom prst="snip2DiagRect">
              <a:avLst>
                <a:gd fmla="val 0" name="adj1"/>
                <a:gd fmla="val 32236" name="adj2"/>
              </a:avLst>
            </a:prstGeom>
            <a:noFill/>
            <a:ln cap="flat" cmpd="sng" w="9525">
              <a:solidFill>
                <a:schemeClr val="lt1"/>
              </a:solidFill>
              <a:prstDash val="solid"/>
              <a:round/>
              <a:headEnd len="sm" w="sm" type="none"/>
              <a:tailEnd len="sm" w="sm" type="none"/>
            </a:ln>
            <a:effectLst>
              <a:outerShdw blurRad="100013" rotWithShape="0" algn="bl">
                <a:schemeClr val="l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37"/>
            <p:cNvSpPr/>
            <p:nvPr/>
          </p:nvSpPr>
          <p:spPr>
            <a:xfrm>
              <a:off x="4699275" y="642025"/>
              <a:ext cx="498000" cy="430500"/>
            </a:xfrm>
            <a:prstGeom prst="snip2DiagRect">
              <a:avLst>
                <a:gd fmla="val 0" name="adj1"/>
                <a:gd fmla="val 32236" name="adj2"/>
              </a:avLst>
            </a:prstGeom>
            <a:noFill/>
            <a:ln cap="flat" cmpd="sng" w="9525">
              <a:solidFill>
                <a:schemeClr val="lt1"/>
              </a:solidFill>
              <a:prstDash val="solid"/>
              <a:round/>
              <a:headEnd len="sm" w="sm" type="none"/>
              <a:tailEnd len="sm" w="sm" type="none"/>
            </a:ln>
            <a:effectLst>
              <a:outerShdw blurRad="100013" rotWithShape="0" algn="bl">
                <a:schemeClr val="l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43" name="Google Shape;343;p37"/>
          <p:cNvGrpSpPr/>
          <p:nvPr/>
        </p:nvGrpSpPr>
        <p:grpSpPr>
          <a:xfrm rot="10800000">
            <a:off x="5649001" y="4534812"/>
            <a:ext cx="2724785" cy="350705"/>
            <a:chOff x="198225" y="4390550"/>
            <a:chExt cx="3765075" cy="484600"/>
          </a:xfrm>
        </p:grpSpPr>
        <p:sp>
          <p:nvSpPr>
            <p:cNvPr id="344" name="Google Shape;344;p37"/>
            <p:cNvSpPr/>
            <p:nvPr/>
          </p:nvSpPr>
          <p:spPr>
            <a:xfrm>
              <a:off x="198225" y="4390550"/>
              <a:ext cx="3580525" cy="392325"/>
            </a:xfrm>
            <a:custGeom>
              <a:rect b="b" l="l" r="r" t="t"/>
              <a:pathLst>
                <a:path extrusionOk="0" fill="none" h="15693" w="143221">
                  <a:moveTo>
                    <a:pt x="1" y="7585"/>
                  </a:moveTo>
                  <a:lnTo>
                    <a:pt x="21063" y="7585"/>
                  </a:lnTo>
                  <a:lnTo>
                    <a:pt x="28659" y="1"/>
                  </a:lnTo>
                  <a:lnTo>
                    <a:pt x="118492" y="1"/>
                  </a:lnTo>
                  <a:lnTo>
                    <a:pt x="134172" y="15693"/>
                  </a:lnTo>
                  <a:lnTo>
                    <a:pt x="143221" y="15693"/>
                  </a:lnTo>
                </a:path>
              </a:pathLst>
            </a:custGeom>
            <a:noFill/>
            <a:ln cap="flat" cmpd="sng" w="9525">
              <a:solidFill>
                <a:schemeClr val="lt1"/>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37"/>
            <p:cNvSpPr/>
            <p:nvPr/>
          </p:nvSpPr>
          <p:spPr>
            <a:xfrm>
              <a:off x="3778725" y="4690575"/>
              <a:ext cx="184575" cy="184575"/>
            </a:xfrm>
            <a:custGeom>
              <a:rect b="b" l="l" r="r" t="t"/>
              <a:pathLst>
                <a:path extrusionOk="0" fill="none" h="7383" w="7383">
                  <a:moveTo>
                    <a:pt x="1" y="3692"/>
                  </a:moveTo>
                  <a:cubicBezTo>
                    <a:pt x="1" y="1656"/>
                    <a:pt x="1656" y="1"/>
                    <a:pt x="3692" y="1"/>
                  </a:cubicBezTo>
                  <a:cubicBezTo>
                    <a:pt x="5728" y="1"/>
                    <a:pt x="7383" y="1656"/>
                    <a:pt x="7383" y="3692"/>
                  </a:cubicBezTo>
                  <a:cubicBezTo>
                    <a:pt x="7383" y="5728"/>
                    <a:pt x="5728" y="7383"/>
                    <a:pt x="3692" y="7383"/>
                  </a:cubicBezTo>
                  <a:cubicBezTo>
                    <a:pt x="1656" y="7383"/>
                    <a:pt x="1" y="5728"/>
                    <a:pt x="1" y="3692"/>
                  </a:cubicBezTo>
                  <a:close/>
                </a:path>
              </a:pathLst>
            </a:custGeom>
            <a:noFill/>
            <a:ln cap="flat" cmpd="sng" w="9525">
              <a:solidFill>
                <a:schemeClr val="lt1"/>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6" name="Google Shape;346;p37"/>
          <p:cNvSpPr/>
          <p:nvPr/>
        </p:nvSpPr>
        <p:spPr>
          <a:xfrm>
            <a:off x="-516031" y="3019200"/>
            <a:ext cx="2707800" cy="2707800"/>
          </a:xfrm>
          <a:prstGeom prst="ellipse">
            <a:avLst/>
          </a:prstGeom>
          <a:gradFill>
            <a:gsLst>
              <a:gs pos="0">
                <a:srgbClr val="FFFFFF">
                  <a:alpha val="15294"/>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47" name="Google Shape;347;p37"/>
          <p:cNvPicPr preferRelativeResize="0"/>
          <p:nvPr/>
        </p:nvPicPr>
        <p:blipFill rotWithShape="1">
          <a:blip r:embed="rId3">
            <a:alphaModFix/>
          </a:blip>
          <a:srcRect b="44478" l="0" r="0" t="0"/>
          <a:stretch/>
        </p:blipFill>
        <p:spPr>
          <a:xfrm>
            <a:off x="70550" y="54126"/>
            <a:ext cx="2502225" cy="841925"/>
          </a:xfrm>
          <a:prstGeom prst="rect">
            <a:avLst/>
          </a:prstGeom>
          <a:noFill/>
          <a:ln>
            <a:noFill/>
          </a:ln>
        </p:spPr>
      </p:pic>
      <p:sp>
        <p:nvSpPr>
          <p:cNvPr id="348" name="Google Shape;348;p37"/>
          <p:cNvSpPr/>
          <p:nvPr>
            <p:ph idx="7" type="pic"/>
          </p:nvPr>
        </p:nvSpPr>
        <p:spPr>
          <a:xfrm>
            <a:off x="2376450" y="1285600"/>
            <a:ext cx="4368000" cy="1933800"/>
          </a:xfrm>
          <a:prstGeom prst="snip2DiagRect">
            <a:avLst>
              <a:gd fmla="val 0" name="adj1"/>
              <a:gd fmla="val 16667" name="adj2"/>
            </a:avLst>
          </a:prstGeom>
          <a:noFill/>
          <a:ln cap="flat" cmpd="sng" w="9525">
            <a:solidFill>
              <a:schemeClr val="lt1"/>
            </a:solidFill>
            <a:prstDash val="solid"/>
            <a:round/>
            <a:headEnd len="sm" w="sm" type="none"/>
            <a:tailEnd len="sm" w="sm" type="none"/>
          </a:ln>
        </p:spPr>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4">
  <p:cSld name="CUSTOM_6_1_1_1_1">
    <p:bg>
      <p:bgPr>
        <a:blipFill>
          <a:blip r:embed="rId2">
            <a:alphaModFix/>
          </a:blip>
          <a:stretch>
            <a:fillRect/>
          </a:stretch>
        </a:blipFill>
      </p:bgPr>
    </p:bg>
    <p:spTree>
      <p:nvGrpSpPr>
        <p:cNvPr id="349" name="Shape 349"/>
        <p:cNvGrpSpPr/>
        <p:nvPr/>
      </p:nvGrpSpPr>
      <p:grpSpPr>
        <a:xfrm>
          <a:off x="0" y="0"/>
          <a:ext cx="0" cy="0"/>
          <a:chOff x="0" y="0"/>
          <a:chExt cx="0" cy="0"/>
        </a:xfrm>
      </p:grpSpPr>
      <p:sp>
        <p:nvSpPr>
          <p:cNvPr id="350" name="Google Shape;350;p38"/>
          <p:cNvSpPr/>
          <p:nvPr/>
        </p:nvSpPr>
        <p:spPr>
          <a:xfrm>
            <a:off x="-650500" y="-832950"/>
            <a:ext cx="4289400" cy="4289400"/>
          </a:xfrm>
          <a:prstGeom prst="ellipse">
            <a:avLst/>
          </a:prstGeom>
          <a:gradFill>
            <a:gsLst>
              <a:gs pos="0">
                <a:srgbClr val="FFFFFF">
                  <a:alpha val="15294"/>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51" name="Google Shape;351;p38"/>
          <p:cNvPicPr preferRelativeResize="0"/>
          <p:nvPr/>
        </p:nvPicPr>
        <p:blipFill rotWithShape="1">
          <a:blip r:embed="rId3">
            <a:alphaModFix/>
          </a:blip>
          <a:srcRect b="34314" l="0" r="28886" t="0"/>
          <a:stretch/>
        </p:blipFill>
        <p:spPr>
          <a:xfrm>
            <a:off x="6685800" y="3758425"/>
            <a:ext cx="2380825" cy="1332674"/>
          </a:xfrm>
          <a:prstGeom prst="rect">
            <a:avLst/>
          </a:prstGeom>
          <a:noFill/>
          <a:ln>
            <a:noFill/>
          </a:ln>
        </p:spPr>
      </p:pic>
      <p:sp>
        <p:nvSpPr>
          <p:cNvPr id="352" name="Google Shape;352;p38"/>
          <p:cNvSpPr txBox="1"/>
          <p:nvPr>
            <p:ph type="title"/>
          </p:nvPr>
        </p:nvSpPr>
        <p:spPr>
          <a:xfrm>
            <a:off x="720000" y="437100"/>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53" name="Google Shape;353;p38"/>
          <p:cNvSpPr txBox="1"/>
          <p:nvPr>
            <p:ph idx="2" type="title"/>
          </p:nvPr>
        </p:nvSpPr>
        <p:spPr>
          <a:xfrm>
            <a:off x="5198756" y="1168750"/>
            <a:ext cx="20799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54" name="Google Shape;354;p38"/>
          <p:cNvSpPr txBox="1"/>
          <p:nvPr>
            <p:ph idx="1" type="subTitle"/>
          </p:nvPr>
        </p:nvSpPr>
        <p:spPr>
          <a:xfrm>
            <a:off x="5196925" y="1696447"/>
            <a:ext cx="3130200" cy="615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55" name="Google Shape;355;p38"/>
          <p:cNvSpPr txBox="1"/>
          <p:nvPr>
            <p:ph idx="3" type="title"/>
          </p:nvPr>
        </p:nvSpPr>
        <p:spPr>
          <a:xfrm>
            <a:off x="5196925" y="2299857"/>
            <a:ext cx="20838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56" name="Google Shape;356;p38"/>
          <p:cNvSpPr txBox="1"/>
          <p:nvPr>
            <p:ph idx="4" type="subTitle"/>
          </p:nvPr>
        </p:nvSpPr>
        <p:spPr>
          <a:xfrm>
            <a:off x="5197703" y="2829849"/>
            <a:ext cx="3128700" cy="612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57" name="Google Shape;357;p38"/>
          <p:cNvSpPr txBox="1"/>
          <p:nvPr>
            <p:ph idx="5" type="title"/>
          </p:nvPr>
        </p:nvSpPr>
        <p:spPr>
          <a:xfrm>
            <a:off x="5196926" y="3430965"/>
            <a:ext cx="20838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58" name="Google Shape;358;p38"/>
          <p:cNvSpPr txBox="1"/>
          <p:nvPr>
            <p:ph idx="6" type="subTitle"/>
          </p:nvPr>
        </p:nvSpPr>
        <p:spPr>
          <a:xfrm>
            <a:off x="5197703" y="3960250"/>
            <a:ext cx="3128700" cy="612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59" name="Google Shape;359;p38"/>
          <p:cNvSpPr txBox="1"/>
          <p:nvPr>
            <p:ph hasCustomPrompt="1" idx="7" type="title"/>
          </p:nvPr>
        </p:nvSpPr>
        <p:spPr>
          <a:xfrm>
            <a:off x="4010579" y="1500185"/>
            <a:ext cx="1085400" cy="475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25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360" name="Google Shape;360;p38"/>
          <p:cNvSpPr txBox="1"/>
          <p:nvPr>
            <p:ph hasCustomPrompt="1" idx="8" type="title"/>
          </p:nvPr>
        </p:nvSpPr>
        <p:spPr>
          <a:xfrm>
            <a:off x="4029300" y="2633994"/>
            <a:ext cx="1085400" cy="475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25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361" name="Google Shape;361;p38"/>
          <p:cNvSpPr txBox="1"/>
          <p:nvPr>
            <p:ph hasCustomPrompt="1" idx="9" type="title"/>
          </p:nvPr>
        </p:nvSpPr>
        <p:spPr>
          <a:xfrm>
            <a:off x="4029300" y="3767720"/>
            <a:ext cx="1085400" cy="475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25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362" name="Google Shape;362;p38"/>
          <p:cNvSpPr/>
          <p:nvPr>
            <p:ph idx="13" type="pic"/>
          </p:nvPr>
        </p:nvSpPr>
        <p:spPr>
          <a:xfrm>
            <a:off x="720000" y="1571500"/>
            <a:ext cx="3085800" cy="2796000"/>
          </a:xfrm>
          <a:prstGeom prst="snip2DiagRect">
            <a:avLst>
              <a:gd fmla="val 0" name="adj1"/>
              <a:gd fmla="val 16667" name="adj2"/>
            </a:avLst>
          </a:prstGeom>
          <a:noFill/>
          <a:ln cap="flat" cmpd="sng" w="9525">
            <a:solidFill>
              <a:schemeClr val="lt1"/>
            </a:solidFill>
            <a:prstDash val="solid"/>
            <a:round/>
            <a:headEnd len="sm" w="sm" type="none"/>
            <a:tailEnd len="sm" w="sm" type="none"/>
          </a:ln>
        </p:spPr>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5">
  <p:cSld name="CUSTOM_6_1_1_2_1">
    <p:bg>
      <p:bgPr>
        <a:blipFill>
          <a:blip r:embed="rId2">
            <a:alphaModFix/>
          </a:blip>
          <a:stretch>
            <a:fillRect/>
          </a:stretch>
        </a:blipFill>
      </p:bgPr>
    </p:bg>
    <p:spTree>
      <p:nvGrpSpPr>
        <p:cNvPr id="363" name="Shape 363"/>
        <p:cNvGrpSpPr/>
        <p:nvPr/>
      </p:nvGrpSpPr>
      <p:grpSpPr>
        <a:xfrm>
          <a:off x="0" y="0"/>
          <a:ext cx="0" cy="0"/>
          <a:chOff x="0" y="0"/>
          <a:chExt cx="0" cy="0"/>
        </a:xfrm>
      </p:grpSpPr>
      <p:sp>
        <p:nvSpPr>
          <p:cNvPr id="364" name="Google Shape;364;p39"/>
          <p:cNvSpPr/>
          <p:nvPr/>
        </p:nvSpPr>
        <p:spPr>
          <a:xfrm>
            <a:off x="4412238" y="-1097250"/>
            <a:ext cx="5489700" cy="5489700"/>
          </a:xfrm>
          <a:prstGeom prst="ellipse">
            <a:avLst/>
          </a:prstGeom>
          <a:gradFill>
            <a:gsLst>
              <a:gs pos="0">
                <a:srgbClr val="FFFFFF">
                  <a:alpha val="15294"/>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3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66" name="Google Shape;366;p39"/>
          <p:cNvSpPr txBox="1"/>
          <p:nvPr>
            <p:ph idx="2" type="title"/>
          </p:nvPr>
        </p:nvSpPr>
        <p:spPr>
          <a:xfrm>
            <a:off x="775575" y="3166571"/>
            <a:ext cx="2338200" cy="527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67" name="Google Shape;367;p39"/>
          <p:cNvSpPr txBox="1"/>
          <p:nvPr>
            <p:ph idx="1" type="subTitle"/>
          </p:nvPr>
        </p:nvSpPr>
        <p:spPr>
          <a:xfrm>
            <a:off x="775575" y="2575850"/>
            <a:ext cx="2338200" cy="6153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68" name="Google Shape;368;p39"/>
          <p:cNvSpPr txBox="1"/>
          <p:nvPr>
            <p:ph idx="3" type="title"/>
          </p:nvPr>
        </p:nvSpPr>
        <p:spPr>
          <a:xfrm>
            <a:off x="3402894" y="3166571"/>
            <a:ext cx="2338200" cy="527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69" name="Google Shape;369;p39"/>
          <p:cNvSpPr txBox="1"/>
          <p:nvPr>
            <p:ph idx="4" type="subTitle"/>
          </p:nvPr>
        </p:nvSpPr>
        <p:spPr>
          <a:xfrm>
            <a:off x="3402894" y="2575850"/>
            <a:ext cx="2338200" cy="6153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70" name="Google Shape;370;p39"/>
          <p:cNvSpPr txBox="1"/>
          <p:nvPr>
            <p:ph idx="5" type="title"/>
          </p:nvPr>
        </p:nvSpPr>
        <p:spPr>
          <a:xfrm>
            <a:off x="6089913" y="3166571"/>
            <a:ext cx="2338200" cy="527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71" name="Google Shape;371;p39"/>
          <p:cNvSpPr txBox="1"/>
          <p:nvPr>
            <p:ph idx="6" type="subTitle"/>
          </p:nvPr>
        </p:nvSpPr>
        <p:spPr>
          <a:xfrm>
            <a:off x="6089913" y="2575850"/>
            <a:ext cx="2338200" cy="6153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372" name="Google Shape;372;p39"/>
          <p:cNvGrpSpPr/>
          <p:nvPr/>
        </p:nvGrpSpPr>
        <p:grpSpPr>
          <a:xfrm>
            <a:off x="8373782" y="4621856"/>
            <a:ext cx="882480" cy="329031"/>
            <a:chOff x="4042650" y="642025"/>
            <a:chExt cx="1154625" cy="430500"/>
          </a:xfrm>
        </p:grpSpPr>
        <p:sp>
          <p:nvSpPr>
            <p:cNvPr id="373" name="Google Shape;373;p39"/>
            <p:cNvSpPr/>
            <p:nvPr/>
          </p:nvSpPr>
          <p:spPr>
            <a:xfrm>
              <a:off x="4042650" y="642025"/>
              <a:ext cx="498000" cy="430500"/>
            </a:xfrm>
            <a:prstGeom prst="snip2DiagRect">
              <a:avLst>
                <a:gd fmla="val 0" name="adj1"/>
                <a:gd fmla="val 32236" name="adj2"/>
              </a:avLst>
            </a:prstGeom>
            <a:noFill/>
            <a:ln cap="flat" cmpd="sng" w="9525">
              <a:solidFill>
                <a:schemeClr val="lt1"/>
              </a:solidFill>
              <a:prstDash val="solid"/>
              <a:round/>
              <a:headEnd len="sm" w="sm" type="none"/>
              <a:tailEnd len="sm" w="sm" type="none"/>
            </a:ln>
            <a:effectLst>
              <a:outerShdw blurRad="100013" rotWithShape="0" algn="bl">
                <a:schemeClr val="l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39"/>
            <p:cNvSpPr/>
            <p:nvPr/>
          </p:nvSpPr>
          <p:spPr>
            <a:xfrm>
              <a:off x="4699275" y="642025"/>
              <a:ext cx="498000" cy="430500"/>
            </a:xfrm>
            <a:prstGeom prst="snip2DiagRect">
              <a:avLst>
                <a:gd fmla="val 0" name="adj1"/>
                <a:gd fmla="val 32236" name="adj2"/>
              </a:avLst>
            </a:prstGeom>
            <a:noFill/>
            <a:ln cap="flat" cmpd="sng" w="9525">
              <a:solidFill>
                <a:schemeClr val="lt1"/>
              </a:solidFill>
              <a:prstDash val="solid"/>
              <a:round/>
              <a:headEnd len="sm" w="sm" type="none"/>
              <a:tailEnd len="sm" w="sm" type="none"/>
            </a:ln>
            <a:effectLst>
              <a:outerShdw blurRad="100013" rotWithShape="0" algn="bl">
                <a:schemeClr val="l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75" name="Google Shape;375;p39"/>
          <p:cNvGrpSpPr/>
          <p:nvPr/>
        </p:nvGrpSpPr>
        <p:grpSpPr>
          <a:xfrm rot="10800000">
            <a:off x="5649001" y="4534812"/>
            <a:ext cx="2724785" cy="350705"/>
            <a:chOff x="198225" y="4390550"/>
            <a:chExt cx="3765075" cy="484600"/>
          </a:xfrm>
        </p:grpSpPr>
        <p:sp>
          <p:nvSpPr>
            <p:cNvPr id="376" name="Google Shape;376;p39"/>
            <p:cNvSpPr/>
            <p:nvPr/>
          </p:nvSpPr>
          <p:spPr>
            <a:xfrm>
              <a:off x="198225" y="4390550"/>
              <a:ext cx="3580525" cy="392325"/>
            </a:xfrm>
            <a:custGeom>
              <a:rect b="b" l="l" r="r" t="t"/>
              <a:pathLst>
                <a:path extrusionOk="0" fill="none" h="15693" w="143221">
                  <a:moveTo>
                    <a:pt x="1" y="7585"/>
                  </a:moveTo>
                  <a:lnTo>
                    <a:pt x="21063" y="7585"/>
                  </a:lnTo>
                  <a:lnTo>
                    <a:pt x="28659" y="1"/>
                  </a:lnTo>
                  <a:lnTo>
                    <a:pt x="118492" y="1"/>
                  </a:lnTo>
                  <a:lnTo>
                    <a:pt x="134172" y="15693"/>
                  </a:lnTo>
                  <a:lnTo>
                    <a:pt x="143221" y="15693"/>
                  </a:lnTo>
                </a:path>
              </a:pathLst>
            </a:custGeom>
            <a:noFill/>
            <a:ln cap="flat" cmpd="sng" w="9525">
              <a:solidFill>
                <a:schemeClr val="lt1"/>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39"/>
            <p:cNvSpPr/>
            <p:nvPr/>
          </p:nvSpPr>
          <p:spPr>
            <a:xfrm>
              <a:off x="3778725" y="4690575"/>
              <a:ext cx="184575" cy="184575"/>
            </a:xfrm>
            <a:custGeom>
              <a:rect b="b" l="l" r="r" t="t"/>
              <a:pathLst>
                <a:path extrusionOk="0" fill="none" h="7383" w="7383">
                  <a:moveTo>
                    <a:pt x="1" y="3692"/>
                  </a:moveTo>
                  <a:cubicBezTo>
                    <a:pt x="1" y="1656"/>
                    <a:pt x="1656" y="1"/>
                    <a:pt x="3692" y="1"/>
                  </a:cubicBezTo>
                  <a:cubicBezTo>
                    <a:pt x="5728" y="1"/>
                    <a:pt x="7383" y="1656"/>
                    <a:pt x="7383" y="3692"/>
                  </a:cubicBezTo>
                  <a:cubicBezTo>
                    <a:pt x="7383" y="5728"/>
                    <a:pt x="5728" y="7383"/>
                    <a:pt x="3692" y="7383"/>
                  </a:cubicBezTo>
                  <a:cubicBezTo>
                    <a:pt x="1656" y="7383"/>
                    <a:pt x="1" y="5728"/>
                    <a:pt x="1" y="3692"/>
                  </a:cubicBezTo>
                  <a:close/>
                </a:path>
              </a:pathLst>
            </a:custGeom>
            <a:noFill/>
            <a:ln cap="flat" cmpd="sng" w="9525">
              <a:solidFill>
                <a:schemeClr val="lt1"/>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78" name="Google Shape;378;p39"/>
          <p:cNvSpPr/>
          <p:nvPr/>
        </p:nvSpPr>
        <p:spPr>
          <a:xfrm>
            <a:off x="-516031" y="3019200"/>
            <a:ext cx="2707800" cy="2707800"/>
          </a:xfrm>
          <a:prstGeom prst="ellipse">
            <a:avLst/>
          </a:prstGeom>
          <a:gradFill>
            <a:gsLst>
              <a:gs pos="0">
                <a:srgbClr val="FFFFFF">
                  <a:alpha val="15294"/>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79" name="Google Shape;379;p39"/>
          <p:cNvPicPr preferRelativeResize="0"/>
          <p:nvPr/>
        </p:nvPicPr>
        <p:blipFill rotWithShape="1">
          <a:blip r:embed="rId3">
            <a:alphaModFix/>
          </a:blip>
          <a:srcRect b="44478" l="0" r="0" t="0"/>
          <a:stretch/>
        </p:blipFill>
        <p:spPr>
          <a:xfrm>
            <a:off x="70550" y="54126"/>
            <a:ext cx="2502225" cy="841925"/>
          </a:xfrm>
          <a:prstGeom prst="rect">
            <a:avLst/>
          </a:prstGeom>
          <a:noFill/>
          <a:ln>
            <a:noFill/>
          </a:ln>
        </p:spPr>
      </p:pic>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5">
    <p:bg>
      <p:bgPr>
        <a:blipFill>
          <a:blip r:embed="rId2">
            <a:alphaModFix/>
          </a:blip>
          <a:stretch>
            <a:fillRect/>
          </a:stretch>
        </a:blipFill>
      </p:bgPr>
    </p:bg>
    <p:spTree>
      <p:nvGrpSpPr>
        <p:cNvPr id="380" name="Shape 380"/>
        <p:cNvGrpSpPr/>
        <p:nvPr/>
      </p:nvGrpSpPr>
      <p:grpSpPr>
        <a:xfrm>
          <a:off x="0" y="0"/>
          <a:ext cx="0" cy="0"/>
          <a:chOff x="0" y="0"/>
          <a:chExt cx="0" cy="0"/>
        </a:xfrm>
      </p:grpSpPr>
      <p:sp>
        <p:nvSpPr>
          <p:cNvPr id="381" name="Google Shape;381;p40"/>
          <p:cNvSpPr/>
          <p:nvPr/>
        </p:nvSpPr>
        <p:spPr>
          <a:xfrm>
            <a:off x="5152050" y="1017725"/>
            <a:ext cx="4059000" cy="4059000"/>
          </a:xfrm>
          <a:prstGeom prst="ellipse">
            <a:avLst/>
          </a:prstGeom>
          <a:gradFill>
            <a:gsLst>
              <a:gs pos="0">
                <a:srgbClr val="FFFFFF">
                  <a:alpha val="15294"/>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40"/>
          <p:cNvSpPr/>
          <p:nvPr/>
        </p:nvSpPr>
        <p:spPr>
          <a:xfrm>
            <a:off x="-695325" y="-1274025"/>
            <a:ext cx="4912200" cy="4912200"/>
          </a:xfrm>
          <a:prstGeom prst="ellipse">
            <a:avLst/>
          </a:prstGeom>
          <a:gradFill>
            <a:gsLst>
              <a:gs pos="0">
                <a:srgbClr val="FFFFFF">
                  <a:alpha val="15294"/>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40"/>
          <p:cNvSpPr/>
          <p:nvPr/>
        </p:nvSpPr>
        <p:spPr>
          <a:xfrm>
            <a:off x="535025" y="277250"/>
            <a:ext cx="8073900" cy="4589100"/>
          </a:xfrm>
          <a:prstGeom prst="snip2DiagRect">
            <a:avLst>
              <a:gd fmla="val 0" name="adj1"/>
              <a:gd fmla="val 16667" name="adj2"/>
            </a:avLst>
          </a:prstGeom>
          <a:noFill/>
          <a:ln cap="flat" cmpd="sng" w="9525">
            <a:solidFill>
              <a:schemeClr val="lt1"/>
            </a:solidFill>
            <a:prstDash val="solid"/>
            <a:round/>
            <a:headEnd len="sm" w="sm" type="none"/>
            <a:tailEnd len="sm" w="sm" type="none"/>
          </a:ln>
          <a:effectLst>
            <a:outerShdw blurRad="100013" rotWithShape="0" algn="bl">
              <a:schemeClr val="l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40"/>
          <p:cNvSpPr txBox="1"/>
          <p:nvPr>
            <p:ph type="title"/>
          </p:nvPr>
        </p:nvSpPr>
        <p:spPr>
          <a:xfrm>
            <a:off x="720000" y="438912"/>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85" name="Google Shape;385;p40"/>
          <p:cNvSpPr txBox="1"/>
          <p:nvPr>
            <p:ph idx="2" type="title"/>
          </p:nvPr>
        </p:nvSpPr>
        <p:spPr>
          <a:xfrm>
            <a:off x="927243" y="1766400"/>
            <a:ext cx="2188800" cy="5277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86" name="Google Shape;386;p40"/>
          <p:cNvSpPr txBox="1"/>
          <p:nvPr>
            <p:ph idx="1" type="subTitle"/>
          </p:nvPr>
        </p:nvSpPr>
        <p:spPr>
          <a:xfrm>
            <a:off x="927143" y="2204775"/>
            <a:ext cx="2188800" cy="6654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87" name="Google Shape;387;p40"/>
          <p:cNvSpPr txBox="1"/>
          <p:nvPr>
            <p:ph idx="3" type="title"/>
          </p:nvPr>
        </p:nvSpPr>
        <p:spPr>
          <a:xfrm>
            <a:off x="6028057" y="1766400"/>
            <a:ext cx="21888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88" name="Google Shape;388;p40"/>
          <p:cNvSpPr txBox="1"/>
          <p:nvPr>
            <p:ph idx="4" type="subTitle"/>
          </p:nvPr>
        </p:nvSpPr>
        <p:spPr>
          <a:xfrm>
            <a:off x="6028043" y="2204775"/>
            <a:ext cx="2188800" cy="6654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89" name="Google Shape;389;p40"/>
          <p:cNvSpPr txBox="1"/>
          <p:nvPr>
            <p:ph idx="5" type="title"/>
          </p:nvPr>
        </p:nvSpPr>
        <p:spPr>
          <a:xfrm>
            <a:off x="927243" y="3199800"/>
            <a:ext cx="2188800" cy="5277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90" name="Google Shape;390;p40"/>
          <p:cNvSpPr txBox="1"/>
          <p:nvPr>
            <p:ph idx="6" type="subTitle"/>
          </p:nvPr>
        </p:nvSpPr>
        <p:spPr>
          <a:xfrm>
            <a:off x="927143" y="3638175"/>
            <a:ext cx="2188800" cy="6654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91" name="Google Shape;391;p40"/>
          <p:cNvSpPr txBox="1"/>
          <p:nvPr>
            <p:ph idx="7" type="title"/>
          </p:nvPr>
        </p:nvSpPr>
        <p:spPr>
          <a:xfrm>
            <a:off x="6028057" y="3199800"/>
            <a:ext cx="21888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92" name="Google Shape;392;p40"/>
          <p:cNvSpPr txBox="1"/>
          <p:nvPr>
            <p:ph idx="8" type="subTitle"/>
          </p:nvPr>
        </p:nvSpPr>
        <p:spPr>
          <a:xfrm>
            <a:off x="6028043" y="3638175"/>
            <a:ext cx="2188800" cy="6654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93" name="Google Shape;393;p40"/>
          <p:cNvSpPr/>
          <p:nvPr/>
        </p:nvSpPr>
        <p:spPr>
          <a:xfrm>
            <a:off x="8608950" y="224775"/>
            <a:ext cx="295500" cy="255300"/>
          </a:xfrm>
          <a:prstGeom prst="snip2DiagRect">
            <a:avLst>
              <a:gd fmla="val 0" name="adj1"/>
              <a:gd fmla="val 32236" name="adj2"/>
            </a:avLst>
          </a:prstGeom>
          <a:noFill/>
          <a:ln cap="flat" cmpd="sng" w="9525">
            <a:solidFill>
              <a:schemeClr val="lt1"/>
            </a:solidFill>
            <a:prstDash val="solid"/>
            <a:round/>
            <a:headEnd len="sm" w="sm" type="none"/>
            <a:tailEnd len="sm" w="sm" type="none"/>
          </a:ln>
          <a:effectLst>
            <a:outerShdw blurRad="100013" rotWithShape="0" algn="bl">
              <a:schemeClr val="l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40"/>
          <p:cNvSpPr/>
          <p:nvPr/>
        </p:nvSpPr>
        <p:spPr>
          <a:xfrm>
            <a:off x="239550" y="4663425"/>
            <a:ext cx="295500" cy="255300"/>
          </a:xfrm>
          <a:prstGeom prst="snip2DiagRect">
            <a:avLst>
              <a:gd fmla="val 0" name="adj1"/>
              <a:gd fmla="val 32236" name="adj2"/>
            </a:avLst>
          </a:prstGeom>
          <a:noFill/>
          <a:ln cap="flat" cmpd="sng" w="9525">
            <a:solidFill>
              <a:schemeClr val="lt1"/>
            </a:solidFill>
            <a:prstDash val="solid"/>
            <a:round/>
            <a:headEnd len="sm" w="sm" type="none"/>
            <a:tailEnd len="sm" w="sm" type="none"/>
          </a:ln>
          <a:effectLst>
            <a:outerShdw blurRad="100013" rotWithShape="0" algn="bl">
              <a:schemeClr val="l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blipFill>
          <a:blip r:embed="rId2">
            <a:alphaModFix/>
          </a:blip>
          <a:stretch>
            <a:fillRect/>
          </a:stretch>
        </a:blipFill>
      </p:bgPr>
    </p:bg>
    <p:spTree>
      <p:nvGrpSpPr>
        <p:cNvPr id="45" name="Shape 45"/>
        <p:cNvGrpSpPr/>
        <p:nvPr/>
      </p:nvGrpSpPr>
      <p:grpSpPr>
        <a:xfrm>
          <a:off x="0" y="0"/>
          <a:ext cx="0" cy="0"/>
          <a:chOff x="0" y="0"/>
          <a:chExt cx="0" cy="0"/>
        </a:xfrm>
      </p:grpSpPr>
      <p:sp>
        <p:nvSpPr>
          <p:cNvPr id="46" name="Google Shape;46;p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47" name="Google Shape;47;p5"/>
          <p:cNvSpPr txBox="1"/>
          <p:nvPr>
            <p:ph idx="2" type="title"/>
          </p:nvPr>
        </p:nvSpPr>
        <p:spPr>
          <a:xfrm>
            <a:off x="1535050" y="3501550"/>
            <a:ext cx="2722800" cy="558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sz="25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48" name="Google Shape;48;p5"/>
          <p:cNvSpPr txBox="1"/>
          <p:nvPr>
            <p:ph idx="3" type="title"/>
          </p:nvPr>
        </p:nvSpPr>
        <p:spPr>
          <a:xfrm>
            <a:off x="4904150" y="3501550"/>
            <a:ext cx="2722800" cy="558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sz="25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49" name="Google Shape;49;p5"/>
          <p:cNvSpPr txBox="1"/>
          <p:nvPr>
            <p:ph idx="1" type="subTitle"/>
          </p:nvPr>
        </p:nvSpPr>
        <p:spPr>
          <a:xfrm>
            <a:off x="4904152" y="2295475"/>
            <a:ext cx="2722800" cy="1046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b="0"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50" name="Google Shape;50;p5"/>
          <p:cNvSpPr txBox="1"/>
          <p:nvPr>
            <p:ph idx="4" type="subTitle"/>
          </p:nvPr>
        </p:nvSpPr>
        <p:spPr>
          <a:xfrm>
            <a:off x="1535050" y="2295475"/>
            <a:ext cx="2722800" cy="1046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b="0"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51" name="Google Shape;51;p5"/>
          <p:cNvSpPr/>
          <p:nvPr/>
        </p:nvSpPr>
        <p:spPr>
          <a:xfrm>
            <a:off x="-944225" y="-771375"/>
            <a:ext cx="5017200" cy="5017200"/>
          </a:xfrm>
          <a:prstGeom prst="ellipse">
            <a:avLst/>
          </a:prstGeom>
          <a:gradFill>
            <a:gsLst>
              <a:gs pos="0">
                <a:srgbClr val="FFFFFF">
                  <a:alpha val="15294"/>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5"/>
          <p:cNvSpPr/>
          <p:nvPr/>
        </p:nvSpPr>
        <p:spPr>
          <a:xfrm>
            <a:off x="6250675" y="2068287"/>
            <a:ext cx="3603600" cy="3603600"/>
          </a:xfrm>
          <a:prstGeom prst="ellipse">
            <a:avLst/>
          </a:prstGeom>
          <a:gradFill>
            <a:gsLst>
              <a:gs pos="0">
                <a:srgbClr val="FFFFFF">
                  <a:alpha val="15294"/>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5"/>
          <p:cNvSpPr/>
          <p:nvPr/>
        </p:nvSpPr>
        <p:spPr>
          <a:xfrm>
            <a:off x="8423988" y="859361"/>
            <a:ext cx="400800" cy="362400"/>
          </a:xfrm>
          <a:prstGeom prst="snip2DiagRect">
            <a:avLst>
              <a:gd fmla="val 0" name="adj1"/>
              <a:gd fmla="val 32236" name="adj2"/>
            </a:avLst>
          </a:prstGeom>
          <a:noFill/>
          <a:ln cap="flat" cmpd="sng" w="9525">
            <a:solidFill>
              <a:schemeClr val="lt1"/>
            </a:solidFill>
            <a:prstDash val="solid"/>
            <a:round/>
            <a:headEnd len="sm" w="sm" type="none"/>
            <a:tailEnd len="sm" w="sm" type="none"/>
          </a:ln>
          <a:effectLst>
            <a:outerShdw blurRad="100013" rotWithShape="0" algn="bl">
              <a:schemeClr val="l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5"/>
          <p:cNvSpPr/>
          <p:nvPr/>
        </p:nvSpPr>
        <p:spPr>
          <a:xfrm>
            <a:off x="312288" y="4468061"/>
            <a:ext cx="400800" cy="362400"/>
          </a:xfrm>
          <a:prstGeom prst="snip2DiagRect">
            <a:avLst>
              <a:gd fmla="val 0" name="adj1"/>
              <a:gd fmla="val 32236" name="adj2"/>
            </a:avLst>
          </a:prstGeom>
          <a:noFill/>
          <a:ln cap="flat" cmpd="sng" w="9525">
            <a:solidFill>
              <a:schemeClr val="lt1"/>
            </a:solidFill>
            <a:prstDash val="solid"/>
            <a:round/>
            <a:headEnd len="sm" w="sm" type="none"/>
            <a:tailEnd len="sm" w="sm" type="none"/>
          </a:ln>
          <a:effectLst>
            <a:outerShdw blurRad="100013" rotWithShape="0" algn="bl">
              <a:schemeClr val="l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5" name="Google Shape;55;p5"/>
          <p:cNvGrpSpPr/>
          <p:nvPr/>
        </p:nvGrpSpPr>
        <p:grpSpPr>
          <a:xfrm rot="-5400000">
            <a:off x="-816695" y="997044"/>
            <a:ext cx="2428951" cy="434862"/>
            <a:chOff x="1358103" y="3291921"/>
            <a:chExt cx="3368397" cy="603054"/>
          </a:xfrm>
        </p:grpSpPr>
        <p:sp>
          <p:nvSpPr>
            <p:cNvPr id="56" name="Google Shape;56;p5"/>
            <p:cNvSpPr/>
            <p:nvPr/>
          </p:nvSpPr>
          <p:spPr>
            <a:xfrm>
              <a:off x="1483200" y="3347875"/>
              <a:ext cx="3243300" cy="547100"/>
            </a:xfrm>
            <a:custGeom>
              <a:rect b="b" l="l" r="r" t="t"/>
              <a:pathLst>
                <a:path extrusionOk="0" fill="none" h="21884" w="129732">
                  <a:moveTo>
                    <a:pt x="129731" y="11311"/>
                  </a:moveTo>
                  <a:lnTo>
                    <a:pt x="100335" y="11311"/>
                  </a:lnTo>
                  <a:lnTo>
                    <a:pt x="89738" y="21884"/>
                  </a:lnTo>
                  <a:lnTo>
                    <a:pt x="34529" y="21884"/>
                  </a:lnTo>
                  <a:lnTo>
                    <a:pt x="12633" y="0"/>
                  </a:lnTo>
                  <a:lnTo>
                    <a:pt x="1" y="0"/>
                  </a:lnTo>
                </a:path>
              </a:pathLst>
            </a:custGeom>
            <a:noFill/>
            <a:ln cap="flat" cmpd="sng" w="9525">
              <a:solidFill>
                <a:schemeClr val="lt1"/>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5"/>
            <p:cNvSpPr/>
            <p:nvPr/>
          </p:nvSpPr>
          <p:spPr>
            <a:xfrm>
              <a:off x="1358103" y="3291921"/>
              <a:ext cx="125123" cy="125328"/>
            </a:xfrm>
            <a:custGeom>
              <a:rect b="b" l="l" r="r" t="t"/>
              <a:pathLst>
                <a:path extrusionOk="0" fill="none" h="7394" w="7383">
                  <a:moveTo>
                    <a:pt x="1" y="3691"/>
                  </a:moveTo>
                  <a:cubicBezTo>
                    <a:pt x="1" y="1643"/>
                    <a:pt x="1644" y="0"/>
                    <a:pt x="3692" y="0"/>
                  </a:cubicBezTo>
                  <a:cubicBezTo>
                    <a:pt x="5728" y="0"/>
                    <a:pt x="7383" y="1643"/>
                    <a:pt x="7383" y="3691"/>
                  </a:cubicBezTo>
                  <a:cubicBezTo>
                    <a:pt x="7383" y="5727"/>
                    <a:pt x="5728" y="7382"/>
                    <a:pt x="3692" y="7382"/>
                  </a:cubicBezTo>
                  <a:cubicBezTo>
                    <a:pt x="1644" y="7394"/>
                    <a:pt x="1" y="5727"/>
                    <a:pt x="1" y="3691"/>
                  </a:cubicBezTo>
                  <a:close/>
                </a:path>
              </a:pathLst>
            </a:custGeom>
            <a:noFill/>
            <a:ln cap="flat" cmpd="sng" w="9525">
              <a:solidFill>
                <a:schemeClr val="lt1"/>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58" name="Google Shape;58;p5"/>
          <p:cNvPicPr preferRelativeResize="0"/>
          <p:nvPr/>
        </p:nvPicPr>
        <p:blipFill rotWithShape="1">
          <a:blip r:embed="rId3">
            <a:alphaModFix/>
          </a:blip>
          <a:srcRect b="33936" l="0" r="0" t="0"/>
          <a:stretch/>
        </p:blipFill>
        <p:spPr>
          <a:xfrm>
            <a:off x="5796100" y="3803150"/>
            <a:ext cx="3347900" cy="1340349"/>
          </a:xfrm>
          <a:prstGeom prst="rect">
            <a:avLst/>
          </a:prstGeom>
          <a:noFill/>
          <a:ln>
            <a:noFill/>
          </a:ln>
        </p:spPr>
      </p:pic>
      <p:pic>
        <p:nvPicPr>
          <p:cNvPr id="59" name="Google Shape;59;p5"/>
          <p:cNvPicPr preferRelativeResize="0"/>
          <p:nvPr/>
        </p:nvPicPr>
        <p:blipFill rotWithShape="1">
          <a:blip r:embed="rId3">
            <a:alphaModFix/>
          </a:blip>
          <a:srcRect b="0" l="63921" r="0" t="0"/>
          <a:stretch/>
        </p:blipFill>
        <p:spPr>
          <a:xfrm>
            <a:off x="0" y="2545350"/>
            <a:ext cx="1207900" cy="2028874"/>
          </a:xfrm>
          <a:prstGeom prst="rect">
            <a:avLst/>
          </a:prstGeom>
          <a:noFill/>
          <a:ln>
            <a:noFill/>
          </a:ln>
        </p:spPr>
      </p:pic>
      <p:sp>
        <p:nvSpPr>
          <p:cNvPr id="60" name="Google Shape;60;p5"/>
          <p:cNvSpPr/>
          <p:nvPr/>
        </p:nvSpPr>
        <p:spPr>
          <a:xfrm>
            <a:off x="8423988" y="322506"/>
            <a:ext cx="400800" cy="362400"/>
          </a:xfrm>
          <a:prstGeom prst="snip2DiagRect">
            <a:avLst>
              <a:gd fmla="val 0" name="adj1"/>
              <a:gd fmla="val 32236" name="adj2"/>
            </a:avLst>
          </a:prstGeom>
          <a:noFill/>
          <a:ln cap="flat" cmpd="sng" w="9525">
            <a:solidFill>
              <a:schemeClr val="lt1"/>
            </a:solidFill>
            <a:prstDash val="solid"/>
            <a:round/>
            <a:headEnd len="sm" w="sm" type="none"/>
            <a:tailEnd len="sm" w="sm" type="none"/>
          </a:ln>
          <a:effectLst>
            <a:outerShdw blurRad="100013" rotWithShape="0" algn="bl">
              <a:schemeClr val="l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1">
  <p:cSld name="CUSTOM_5_1">
    <p:bg>
      <p:bgPr>
        <a:blipFill>
          <a:blip r:embed="rId2">
            <a:alphaModFix/>
          </a:blip>
          <a:stretch>
            <a:fillRect/>
          </a:stretch>
        </a:blipFill>
      </p:bgPr>
    </p:bg>
    <p:spTree>
      <p:nvGrpSpPr>
        <p:cNvPr id="395" name="Shape 395"/>
        <p:cNvGrpSpPr/>
        <p:nvPr/>
      </p:nvGrpSpPr>
      <p:grpSpPr>
        <a:xfrm>
          <a:off x="0" y="0"/>
          <a:ext cx="0" cy="0"/>
          <a:chOff x="0" y="0"/>
          <a:chExt cx="0" cy="0"/>
        </a:xfrm>
      </p:grpSpPr>
      <p:sp>
        <p:nvSpPr>
          <p:cNvPr id="396" name="Google Shape;396;p41"/>
          <p:cNvSpPr/>
          <p:nvPr/>
        </p:nvSpPr>
        <p:spPr>
          <a:xfrm>
            <a:off x="6014575" y="1982125"/>
            <a:ext cx="4982400" cy="4982400"/>
          </a:xfrm>
          <a:prstGeom prst="ellipse">
            <a:avLst/>
          </a:prstGeom>
          <a:gradFill>
            <a:gsLst>
              <a:gs pos="0">
                <a:srgbClr val="FFFFFF">
                  <a:alpha val="15294"/>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41"/>
          <p:cNvSpPr txBox="1"/>
          <p:nvPr>
            <p:ph type="title"/>
          </p:nvPr>
        </p:nvSpPr>
        <p:spPr>
          <a:xfrm>
            <a:off x="720000" y="437100"/>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98" name="Google Shape;398;p41"/>
          <p:cNvSpPr txBox="1"/>
          <p:nvPr>
            <p:ph idx="2" type="title"/>
          </p:nvPr>
        </p:nvSpPr>
        <p:spPr>
          <a:xfrm>
            <a:off x="720106" y="1809875"/>
            <a:ext cx="21888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99" name="Google Shape;399;p41"/>
          <p:cNvSpPr txBox="1"/>
          <p:nvPr>
            <p:ph idx="1" type="subTitle"/>
          </p:nvPr>
        </p:nvSpPr>
        <p:spPr>
          <a:xfrm>
            <a:off x="720006" y="2248250"/>
            <a:ext cx="2188800" cy="615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00" name="Google Shape;400;p41"/>
          <p:cNvSpPr txBox="1"/>
          <p:nvPr>
            <p:ph idx="3" type="title"/>
          </p:nvPr>
        </p:nvSpPr>
        <p:spPr>
          <a:xfrm>
            <a:off x="3490594" y="1809875"/>
            <a:ext cx="21888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401" name="Google Shape;401;p41"/>
          <p:cNvSpPr txBox="1"/>
          <p:nvPr>
            <p:ph idx="4" type="subTitle"/>
          </p:nvPr>
        </p:nvSpPr>
        <p:spPr>
          <a:xfrm>
            <a:off x="3490575" y="2248250"/>
            <a:ext cx="2188800" cy="615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02" name="Google Shape;402;p41"/>
          <p:cNvSpPr txBox="1"/>
          <p:nvPr>
            <p:ph idx="5" type="title"/>
          </p:nvPr>
        </p:nvSpPr>
        <p:spPr>
          <a:xfrm>
            <a:off x="720106" y="3550125"/>
            <a:ext cx="21888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403" name="Google Shape;403;p41"/>
          <p:cNvSpPr txBox="1"/>
          <p:nvPr>
            <p:ph idx="6" type="subTitle"/>
          </p:nvPr>
        </p:nvSpPr>
        <p:spPr>
          <a:xfrm>
            <a:off x="720006" y="3988500"/>
            <a:ext cx="2188800" cy="615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04" name="Google Shape;404;p41"/>
          <p:cNvSpPr txBox="1"/>
          <p:nvPr>
            <p:ph idx="7" type="title"/>
          </p:nvPr>
        </p:nvSpPr>
        <p:spPr>
          <a:xfrm>
            <a:off x="3490594" y="3550125"/>
            <a:ext cx="21888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405" name="Google Shape;405;p41"/>
          <p:cNvSpPr txBox="1"/>
          <p:nvPr>
            <p:ph idx="8" type="subTitle"/>
          </p:nvPr>
        </p:nvSpPr>
        <p:spPr>
          <a:xfrm>
            <a:off x="3490575" y="3988500"/>
            <a:ext cx="2188800" cy="615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406" name="Google Shape;406;p41"/>
          <p:cNvGrpSpPr/>
          <p:nvPr/>
        </p:nvGrpSpPr>
        <p:grpSpPr>
          <a:xfrm>
            <a:off x="7165188" y="-12"/>
            <a:ext cx="1852400" cy="5143500"/>
            <a:chOff x="7165188" y="-12"/>
            <a:chExt cx="1852400" cy="5143500"/>
          </a:xfrm>
        </p:grpSpPr>
        <p:grpSp>
          <p:nvGrpSpPr>
            <p:cNvPr id="407" name="Google Shape;407;p41"/>
            <p:cNvGrpSpPr/>
            <p:nvPr/>
          </p:nvGrpSpPr>
          <p:grpSpPr>
            <a:xfrm flipH="1" rot="5400000">
              <a:off x="6164325" y="3018650"/>
              <a:ext cx="3765075" cy="484600"/>
              <a:chOff x="198225" y="4390550"/>
              <a:chExt cx="3765075" cy="484600"/>
            </a:xfrm>
          </p:grpSpPr>
          <p:sp>
            <p:nvSpPr>
              <p:cNvPr id="408" name="Google Shape;408;p41"/>
              <p:cNvSpPr/>
              <p:nvPr/>
            </p:nvSpPr>
            <p:spPr>
              <a:xfrm>
                <a:off x="198225" y="4390550"/>
                <a:ext cx="3580525" cy="392325"/>
              </a:xfrm>
              <a:custGeom>
                <a:rect b="b" l="l" r="r" t="t"/>
                <a:pathLst>
                  <a:path extrusionOk="0" fill="none" h="15693" w="143221">
                    <a:moveTo>
                      <a:pt x="1" y="7585"/>
                    </a:moveTo>
                    <a:lnTo>
                      <a:pt x="21063" y="7585"/>
                    </a:lnTo>
                    <a:lnTo>
                      <a:pt x="28659" y="1"/>
                    </a:lnTo>
                    <a:lnTo>
                      <a:pt x="118492" y="1"/>
                    </a:lnTo>
                    <a:lnTo>
                      <a:pt x="134172" y="15693"/>
                    </a:lnTo>
                    <a:lnTo>
                      <a:pt x="143221" y="15693"/>
                    </a:lnTo>
                  </a:path>
                </a:pathLst>
              </a:custGeom>
              <a:noFill/>
              <a:ln cap="flat" cmpd="sng" w="9525">
                <a:solidFill>
                  <a:schemeClr val="lt1"/>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41"/>
              <p:cNvSpPr/>
              <p:nvPr/>
            </p:nvSpPr>
            <p:spPr>
              <a:xfrm>
                <a:off x="3778725" y="4690575"/>
                <a:ext cx="184575" cy="184575"/>
              </a:xfrm>
              <a:custGeom>
                <a:rect b="b" l="l" r="r" t="t"/>
                <a:pathLst>
                  <a:path extrusionOk="0" fill="none" h="7383" w="7383">
                    <a:moveTo>
                      <a:pt x="1" y="3692"/>
                    </a:moveTo>
                    <a:cubicBezTo>
                      <a:pt x="1" y="1656"/>
                      <a:pt x="1656" y="1"/>
                      <a:pt x="3692" y="1"/>
                    </a:cubicBezTo>
                    <a:cubicBezTo>
                      <a:pt x="5728" y="1"/>
                      <a:pt x="7383" y="1656"/>
                      <a:pt x="7383" y="3692"/>
                    </a:cubicBezTo>
                    <a:cubicBezTo>
                      <a:pt x="7383" y="5728"/>
                      <a:pt x="5728" y="7383"/>
                      <a:pt x="3692" y="7383"/>
                    </a:cubicBezTo>
                    <a:cubicBezTo>
                      <a:pt x="1656" y="7383"/>
                      <a:pt x="1" y="5728"/>
                      <a:pt x="1" y="3692"/>
                    </a:cubicBezTo>
                    <a:close/>
                  </a:path>
                </a:pathLst>
              </a:custGeom>
              <a:noFill/>
              <a:ln cap="flat" cmpd="sng" w="9525">
                <a:solidFill>
                  <a:schemeClr val="lt1"/>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10" name="Google Shape;410;p41"/>
            <p:cNvGrpSpPr/>
            <p:nvPr/>
          </p:nvGrpSpPr>
          <p:grpSpPr>
            <a:xfrm flipH="1" rot="5400000">
              <a:off x="5770950" y="1394225"/>
              <a:ext cx="3427850" cy="639375"/>
              <a:chOff x="1298650" y="3255600"/>
              <a:chExt cx="3427850" cy="639375"/>
            </a:xfrm>
          </p:grpSpPr>
          <p:sp>
            <p:nvSpPr>
              <p:cNvPr id="411" name="Google Shape;411;p41"/>
              <p:cNvSpPr/>
              <p:nvPr/>
            </p:nvSpPr>
            <p:spPr>
              <a:xfrm>
                <a:off x="1483200" y="3347875"/>
                <a:ext cx="3243300" cy="547100"/>
              </a:xfrm>
              <a:custGeom>
                <a:rect b="b" l="l" r="r" t="t"/>
                <a:pathLst>
                  <a:path extrusionOk="0" fill="none" h="21884" w="129732">
                    <a:moveTo>
                      <a:pt x="129731" y="11311"/>
                    </a:moveTo>
                    <a:lnTo>
                      <a:pt x="100335" y="11311"/>
                    </a:lnTo>
                    <a:lnTo>
                      <a:pt x="89738" y="21884"/>
                    </a:lnTo>
                    <a:lnTo>
                      <a:pt x="34529" y="21884"/>
                    </a:lnTo>
                    <a:lnTo>
                      <a:pt x="12633" y="0"/>
                    </a:lnTo>
                    <a:lnTo>
                      <a:pt x="1" y="0"/>
                    </a:lnTo>
                  </a:path>
                </a:pathLst>
              </a:custGeom>
              <a:noFill/>
              <a:ln cap="flat" cmpd="sng" w="9525">
                <a:solidFill>
                  <a:schemeClr val="lt1"/>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41"/>
              <p:cNvSpPr/>
              <p:nvPr/>
            </p:nvSpPr>
            <p:spPr>
              <a:xfrm>
                <a:off x="1298650" y="3255600"/>
                <a:ext cx="184575" cy="184850"/>
              </a:xfrm>
              <a:custGeom>
                <a:rect b="b" l="l" r="r" t="t"/>
                <a:pathLst>
                  <a:path extrusionOk="0" fill="none" h="7394" w="7383">
                    <a:moveTo>
                      <a:pt x="1" y="3691"/>
                    </a:moveTo>
                    <a:cubicBezTo>
                      <a:pt x="1" y="1643"/>
                      <a:pt x="1644" y="0"/>
                      <a:pt x="3692" y="0"/>
                    </a:cubicBezTo>
                    <a:cubicBezTo>
                      <a:pt x="5728" y="0"/>
                      <a:pt x="7383" y="1643"/>
                      <a:pt x="7383" y="3691"/>
                    </a:cubicBezTo>
                    <a:cubicBezTo>
                      <a:pt x="7383" y="5727"/>
                      <a:pt x="5728" y="7382"/>
                      <a:pt x="3692" y="7382"/>
                    </a:cubicBezTo>
                    <a:cubicBezTo>
                      <a:pt x="1644" y="7394"/>
                      <a:pt x="1" y="5727"/>
                      <a:pt x="1" y="3691"/>
                    </a:cubicBezTo>
                    <a:close/>
                  </a:path>
                </a:pathLst>
              </a:custGeom>
              <a:noFill/>
              <a:ln cap="flat" cmpd="sng" w="9525">
                <a:solidFill>
                  <a:schemeClr val="lt1"/>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13" name="Google Shape;413;p41"/>
            <p:cNvGrpSpPr/>
            <p:nvPr/>
          </p:nvGrpSpPr>
          <p:grpSpPr>
            <a:xfrm flipH="1" rot="-5400000">
              <a:off x="6892750" y="1640225"/>
              <a:ext cx="3765075" cy="484600"/>
              <a:chOff x="198225" y="4390550"/>
              <a:chExt cx="3765075" cy="484600"/>
            </a:xfrm>
          </p:grpSpPr>
          <p:sp>
            <p:nvSpPr>
              <p:cNvPr id="414" name="Google Shape;414;p41"/>
              <p:cNvSpPr/>
              <p:nvPr/>
            </p:nvSpPr>
            <p:spPr>
              <a:xfrm>
                <a:off x="198225" y="4390550"/>
                <a:ext cx="3580525" cy="392325"/>
              </a:xfrm>
              <a:custGeom>
                <a:rect b="b" l="l" r="r" t="t"/>
                <a:pathLst>
                  <a:path extrusionOk="0" fill="none" h="15693" w="143221">
                    <a:moveTo>
                      <a:pt x="1" y="7585"/>
                    </a:moveTo>
                    <a:lnTo>
                      <a:pt x="21063" y="7585"/>
                    </a:lnTo>
                    <a:lnTo>
                      <a:pt x="28659" y="1"/>
                    </a:lnTo>
                    <a:lnTo>
                      <a:pt x="118492" y="1"/>
                    </a:lnTo>
                    <a:lnTo>
                      <a:pt x="134172" y="15693"/>
                    </a:lnTo>
                    <a:lnTo>
                      <a:pt x="143221" y="15693"/>
                    </a:lnTo>
                  </a:path>
                </a:pathLst>
              </a:custGeom>
              <a:noFill/>
              <a:ln cap="flat" cmpd="sng" w="9525">
                <a:solidFill>
                  <a:schemeClr val="lt1"/>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41"/>
              <p:cNvSpPr/>
              <p:nvPr/>
            </p:nvSpPr>
            <p:spPr>
              <a:xfrm>
                <a:off x="3778725" y="4690575"/>
                <a:ext cx="184575" cy="184575"/>
              </a:xfrm>
              <a:custGeom>
                <a:rect b="b" l="l" r="r" t="t"/>
                <a:pathLst>
                  <a:path extrusionOk="0" fill="none" h="7383" w="7383">
                    <a:moveTo>
                      <a:pt x="1" y="3692"/>
                    </a:moveTo>
                    <a:cubicBezTo>
                      <a:pt x="1" y="1656"/>
                      <a:pt x="1656" y="1"/>
                      <a:pt x="3692" y="1"/>
                    </a:cubicBezTo>
                    <a:cubicBezTo>
                      <a:pt x="5728" y="1"/>
                      <a:pt x="7383" y="1656"/>
                      <a:pt x="7383" y="3692"/>
                    </a:cubicBezTo>
                    <a:cubicBezTo>
                      <a:pt x="7383" y="5728"/>
                      <a:pt x="5728" y="7383"/>
                      <a:pt x="3692" y="7383"/>
                    </a:cubicBezTo>
                    <a:cubicBezTo>
                      <a:pt x="1656" y="7383"/>
                      <a:pt x="1" y="5728"/>
                      <a:pt x="1" y="3692"/>
                    </a:cubicBezTo>
                    <a:close/>
                  </a:path>
                </a:pathLst>
              </a:custGeom>
              <a:noFill/>
              <a:ln cap="flat" cmpd="sng" w="9525">
                <a:solidFill>
                  <a:schemeClr val="lt1"/>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16" name="Google Shape;416;p41"/>
            <p:cNvSpPr/>
            <p:nvPr/>
          </p:nvSpPr>
          <p:spPr>
            <a:xfrm>
              <a:off x="7764000" y="827319"/>
              <a:ext cx="357900" cy="323700"/>
            </a:xfrm>
            <a:prstGeom prst="snip2DiagRect">
              <a:avLst>
                <a:gd fmla="val 0" name="adj1"/>
                <a:gd fmla="val 32236" name="adj2"/>
              </a:avLst>
            </a:prstGeom>
            <a:noFill/>
            <a:ln cap="flat" cmpd="sng" w="9525">
              <a:solidFill>
                <a:schemeClr val="lt1"/>
              </a:solidFill>
              <a:prstDash val="solid"/>
              <a:round/>
              <a:headEnd len="sm" w="sm" type="none"/>
              <a:tailEnd len="sm" w="sm" type="none"/>
            </a:ln>
            <a:effectLst>
              <a:outerShdw blurRad="100013" rotWithShape="0" algn="bl">
                <a:schemeClr val="l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41"/>
            <p:cNvSpPr/>
            <p:nvPr/>
          </p:nvSpPr>
          <p:spPr>
            <a:xfrm>
              <a:off x="7764000" y="325694"/>
              <a:ext cx="357900" cy="323700"/>
            </a:xfrm>
            <a:prstGeom prst="snip2DiagRect">
              <a:avLst>
                <a:gd fmla="val 0" name="adj1"/>
                <a:gd fmla="val 32236" name="adj2"/>
              </a:avLst>
            </a:prstGeom>
            <a:noFill/>
            <a:ln cap="flat" cmpd="sng" w="9525">
              <a:solidFill>
                <a:schemeClr val="lt1"/>
              </a:solidFill>
              <a:prstDash val="solid"/>
              <a:round/>
              <a:headEnd len="sm" w="sm" type="none"/>
              <a:tailEnd len="sm" w="sm" type="none"/>
            </a:ln>
            <a:effectLst>
              <a:outerShdw blurRad="100013" rotWithShape="0" algn="bl">
                <a:schemeClr val="l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41"/>
            <p:cNvSpPr/>
            <p:nvPr/>
          </p:nvSpPr>
          <p:spPr>
            <a:xfrm>
              <a:off x="7406100" y="3765069"/>
              <a:ext cx="357900" cy="323700"/>
            </a:xfrm>
            <a:prstGeom prst="snip2DiagRect">
              <a:avLst>
                <a:gd fmla="val 0" name="adj1"/>
                <a:gd fmla="val 32236" name="adj2"/>
              </a:avLst>
            </a:prstGeom>
            <a:noFill/>
            <a:ln cap="flat" cmpd="sng" w="9525">
              <a:solidFill>
                <a:schemeClr val="lt1"/>
              </a:solidFill>
              <a:prstDash val="solid"/>
              <a:round/>
              <a:headEnd len="sm" w="sm" type="none"/>
              <a:tailEnd len="sm" w="sm" type="none"/>
            </a:ln>
            <a:effectLst>
              <a:outerShdw blurRad="100013" rotWithShape="0" algn="bl">
                <a:schemeClr val="l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41"/>
            <p:cNvSpPr/>
            <p:nvPr/>
          </p:nvSpPr>
          <p:spPr>
            <a:xfrm>
              <a:off x="7406100" y="4221769"/>
              <a:ext cx="357900" cy="323700"/>
            </a:xfrm>
            <a:prstGeom prst="snip2DiagRect">
              <a:avLst>
                <a:gd fmla="val 0" name="adj1"/>
                <a:gd fmla="val 32236" name="adj2"/>
              </a:avLst>
            </a:prstGeom>
            <a:noFill/>
            <a:ln cap="flat" cmpd="sng" w="9525">
              <a:solidFill>
                <a:schemeClr val="lt1"/>
              </a:solidFill>
              <a:prstDash val="solid"/>
              <a:round/>
              <a:headEnd len="sm" w="sm" type="none"/>
              <a:tailEnd len="sm" w="sm" type="none"/>
            </a:ln>
            <a:effectLst>
              <a:outerShdw blurRad="100013" rotWithShape="0" algn="bl">
                <a:schemeClr val="l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420" name="Google Shape;420;p41"/>
          <p:cNvPicPr preferRelativeResize="0"/>
          <p:nvPr/>
        </p:nvPicPr>
        <p:blipFill rotWithShape="1">
          <a:blip r:embed="rId3">
            <a:alphaModFix/>
          </a:blip>
          <a:srcRect b="33936" l="0" r="0" t="0"/>
          <a:stretch/>
        </p:blipFill>
        <p:spPr>
          <a:xfrm>
            <a:off x="0" y="0"/>
            <a:ext cx="3347900" cy="1340349"/>
          </a:xfrm>
          <a:prstGeom prst="rect">
            <a:avLst/>
          </a:prstGeom>
          <a:noFill/>
          <a:ln>
            <a:noFill/>
          </a:ln>
        </p:spPr>
      </p:pic>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2">
  <p:cSld name="CUSTOM_5_1_1">
    <p:bg>
      <p:bgPr>
        <a:blipFill>
          <a:blip r:embed="rId2">
            <a:alphaModFix/>
          </a:blip>
          <a:stretch>
            <a:fillRect/>
          </a:stretch>
        </a:blipFill>
      </p:bgPr>
    </p:bg>
    <p:spTree>
      <p:nvGrpSpPr>
        <p:cNvPr id="421" name="Shape 421"/>
        <p:cNvGrpSpPr/>
        <p:nvPr/>
      </p:nvGrpSpPr>
      <p:grpSpPr>
        <a:xfrm>
          <a:off x="0" y="0"/>
          <a:ext cx="0" cy="0"/>
          <a:chOff x="0" y="0"/>
          <a:chExt cx="0" cy="0"/>
        </a:xfrm>
      </p:grpSpPr>
      <p:sp>
        <p:nvSpPr>
          <p:cNvPr id="422" name="Google Shape;422;p42"/>
          <p:cNvSpPr/>
          <p:nvPr/>
        </p:nvSpPr>
        <p:spPr>
          <a:xfrm>
            <a:off x="6014575" y="1982125"/>
            <a:ext cx="4982400" cy="4982400"/>
          </a:xfrm>
          <a:prstGeom prst="ellipse">
            <a:avLst/>
          </a:prstGeom>
          <a:gradFill>
            <a:gsLst>
              <a:gs pos="0">
                <a:srgbClr val="FFFFFF">
                  <a:alpha val="15294"/>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42"/>
          <p:cNvSpPr txBox="1"/>
          <p:nvPr>
            <p:ph type="title"/>
          </p:nvPr>
        </p:nvSpPr>
        <p:spPr>
          <a:xfrm>
            <a:off x="720000" y="438912"/>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424" name="Google Shape;424;p42"/>
          <p:cNvSpPr txBox="1"/>
          <p:nvPr>
            <p:ph idx="2" type="title"/>
          </p:nvPr>
        </p:nvSpPr>
        <p:spPr>
          <a:xfrm>
            <a:off x="2092381" y="1505075"/>
            <a:ext cx="2188800" cy="527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425" name="Google Shape;425;p42"/>
          <p:cNvSpPr txBox="1"/>
          <p:nvPr>
            <p:ph idx="1" type="subTitle"/>
          </p:nvPr>
        </p:nvSpPr>
        <p:spPr>
          <a:xfrm>
            <a:off x="2092281" y="1920000"/>
            <a:ext cx="2188800" cy="615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26" name="Google Shape;426;p42"/>
          <p:cNvSpPr txBox="1"/>
          <p:nvPr>
            <p:ph idx="3" type="title"/>
          </p:nvPr>
        </p:nvSpPr>
        <p:spPr>
          <a:xfrm>
            <a:off x="4862869" y="1505075"/>
            <a:ext cx="2188800" cy="527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427" name="Google Shape;427;p42"/>
          <p:cNvSpPr txBox="1"/>
          <p:nvPr>
            <p:ph idx="4" type="subTitle"/>
          </p:nvPr>
        </p:nvSpPr>
        <p:spPr>
          <a:xfrm>
            <a:off x="4862850" y="1920000"/>
            <a:ext cx="2188800" cy="615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28" name="Google Shape;428;p42"/>
          <p:cNvSpPr txBox="1"/>
          <p:nvPr>
            <p:ph idx="5" type="title"/>
          </p:nvPr>
        </p:nvSpPr>
        <p:spPr>
          <a:xfrm>
            <a:off x="2092381" y="3245325"/>
            <a:ext cx="2188800" cy="527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429" name="Google Shape;429;p42"/>
          <p:cNvSpPr txBox="1"/>
          <p:nvPr>
            <p:ph idx="6" type="subTitle"/>
          </p:nvPr>
        </p:nvSpPr>
        <p:spPr>
          <a:xfrm>
            <a:off x="2092281" y="3660250"/>
            <a:ext cx="2188800" cy="615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30" name="Google Shape;430;p42"/>
          <p:cNvSpPr txBox="1"/>
          <p:nvPr>
            <p:ph idx="7" type="title"/>
          </p:nvPr>
        </p:nvSpPr>
        <p:spPr>
          <a:xfrm>
            <a:off x="4862869" y="3245325"/>
            <a:ext cx="2188800" cy="527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431" name="Google Shape;431;p42"/>
          <p:cNvSpPr txBox="1"/>
          <p:nvPr>
            <p:ph idx="8" type="subTitle"/>
          </p:nvPr>
        </p:nvSpPr>
        <p:spPr>
          <a:xfrm>
            <a:off x="4862850" y="3660250"/>
            <a:ext cx="2188800" cy="615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pic>
        <p:nvPicPr>
          <p:cNvPr id="432" name="Google Shape;432;p42"/>
          <p:cNvPicPr preferRelativeResize="0"/>
          <p:nvPr/>
        </p:nvPicPr>
        <p:blipFill rotWithShape="1">
          <a:blip r:embed="rId3">
            <a:alphaModFix/>
          </a:blip>
          <a:srcRect b="33936" l="0" r="0" t="0"/>
          <a:stretch/>
        </p:blipFill>
        <p:spPr>
          <a:xfrm>
            <a:off x="0" y="0"/>
            <a:ext cx="3347900" cy="1340349"/>
          </a:xfrm>
          <a:prstGeom prst="rect">
            <a:avLst/>
          </a:prstGeom>
          <a:noFill/>
          <a:ln>
            <a:noFill/>
          </a:ln>
        </p:spPr>
      </p:pic>
      <p:grpSp>
        <p:nvGrpSpPr>
          <p:cNvPr id="433" name="Google Shape;433;p42"/>
          <p:cNvGrpSpPr/>
          <p:nvPr/>
        </p:nvGrpSpPr>
        <p:grpSpPr>
          <a:xfrm flipH="1" rot="5400000">
            <a:off x="6614738" y="3018650"/>
            <a:ext cx="3765075" cy="484600"/>
            <a:chOff x="198225" y="4390550"/>
            <a:chExt cx="3765075" cy="484600"/>
          </a:xfrm>
        </p:grpSpPr>
        <p:sp>
          <p:nvSpPr>
            <p:cNvPr id="434" name="Google Shape;434;p42"/>
            <p:cNvSpPr/>
            <p:nvPr/>
          </p:nvSpPr>
          <p:spPr>
            <a:xfrm>
              <a:off x="198225" y="4390550"/>
              <a:ext cx="3580525" cy="392325"/>
            </a:xfrm>
            <a:custGeom>
              <a:rect b="b" l="l" r="r" t="t"/>
              <a:pathLst>
                <a:path extrusionOk="0" fill="none" h="15693" w="143221">
                  <a:moveTo>
                    <a:pt x="1" y="7585"/>
                  </a:moveTo>
                  <a:lnTo>
                    <a:pt x="21063" y="7585"/>
                  </a:lnTo>
                  <a:lnTo>
                    <a:pt x="28659" y="1"/>
                  </a:lnTo>
                  <a:lnTo>
                    <a:pt x="118492" y="1"/>
                  </a:lnTo>
                  <a:lnTo>
                    <a:pt x="134172" y="15693"/>
                  </a:lnTo>
                  <a:lnTo>
                    <a:pt x="143221" y="15693"/>
                  </a:lnTo>
                </a:path>
              </a:pathLst>
            </a:custGeom>
            <a:noFill/>
            <a:ln cap="flat" cmpd="sng" w="9525">
              <a:solidFill>
                <a:schemeClr val="lt1"/>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42"/>
            <p:cNvSpPr/>
            <p:nvPr/>
          </p:nvSpPr>
          <p:spPr>
            <a:xfrm>
              <a:off x="3778725" y="4690575"/>
              <a:ext cx="184575" cy="184575"/>
            </a:xfrm>
            <a:custGeom>
              <a:rect b="b" l="l" r="r" t="t"/>
              <a:pathLst>
                <a:path extrusionOk="0" fill="none" h="7383" w="7383">
                  <a:moveTo>
                    <a:pt x="1" y="3692"/>
                  </a:moveTo>
                  <a:cubicBezTo>
                    <a:pt x="1" y="1656"/>
                    <a:pt x="1656" y="1"/>
                    <a:pt x="3692" y="1"/>
                  </a:cubicBezTo>
                  <a:cubicBezTo>
                    <a:pt x="5728" y="1"/>
                    <a:pt x="7383" y="1656"/>
                    <a:pt x="7383" y="3692"/>
                  </a:cubicBezTo>
                  <a:cubicBezTo>
                    <a:pt x="7383" y="5728"/>
                    <a:pt x="5728" y="7383"/>
                    <a:pt x="3692" y="7383"/>
                  </a:cubicBezTo>
                  <a:cubicBezTo>
                    <a:pt x="1656" y="7383"/>
                    <a:pt x="1" y="5728"/>
                    <a:pt x="1" y="3692"/>
                  </a:cubicBezTo>
                  <a:close/>
                </a:path>
              </a:pathLst>
            </a:custGeom>
            <a:noFill/>
            <a:ln cap="flat" cmpd="sng" w="9525">
              <a:solidFill>
                <a:schemeClr val="lt1"/>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6" name="Google Shape;436;p42"/>
          <p:cNvGrpSpPr/>
          <p:nvPr/>
        </p:nvGrpSpPr>
        <p:grpSpPr>
          <a:xfrm flipH="1" rot="5400000">
            <a:off x="-963837" y="1394225"/>
            <a:ext cx="3427850" cy="639375"/>
            <a:chOff x="1298650" y="3255600"/>
            <a:chExt cx="3427850" cy="639375"/>
          </a:xfrm>
        </p:grpSpPr>
        <p:sp>
          <p:nvSpPr>
            <p:cNvPr id="437" name="Google Shape;437;p42"/>
            <p:cNvSpPr/>
            <p:nvPr/>
          </p:nvSpPr>
          <p:spPr>
            <a:xfrm>
              <a:off x="1483200" y="3347875"/>
              <a:ext cx="3243300" cy="547100"/>
            </a:xfrm>
            <a:custGeom>
              <a:rect b="b" l="l" r="r" t="t"/>
              <a:pathLst>
                <a:path extrusionOk="0" fill="none" h="21884" w="129732">
                  <a:moveTo>
                    <a:pt x="129731" y="11311"/>
                  </a:moveTo>
                  <a:lnTo>
                    <a:pt x="100335" y="11311"/>
                  </a:lnTo>
                  <a:lnTo>
                    <a:pt x="89738" y="21884"/>
                  </a:lnTo>
                  <a:lnTo>
                    <a:pt x="34529" y="21884"/>
                  </a:lnTo>
                  <a:lnTo>
                    <a:pt x="12633" y="0"/>
                  </a:lnTo>
                  <a:lnTo>
                    <a:pt x="1" y="0"/>
                  </a:lnTo>
                </a:path>
              </a:pathLst>
            </a:custGeom>
            <a:noFill/>
            <a:ln cap="flat" cmpd="sng" w="9525">
              <a:solidFill>
                <a:schemeClr val="lt1"/>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42"/>
            <p:cNvSpPr/>
            <p:nvPr/>
          </p:nvSpPr>
          <p:spPr>
            <a:xfrm>
              <a:off x="1298650" y="3255600"/>
              <a:ext cx="184575" cy="184850"/>
            </a:xfrm>
            <a:custGeom>
              <a:rect b="b" l="l" r="r" t="t"/>
              <a:pathLst>
                <a:path extrusionOk="0" fill="none" h="7394" w="7383">
                  <a:moveTo>
                    <a:pt x="1" y="3691"/>
                  </a:moveTo>
                  <a:cubicBezTo>
                    <a:pt x="1" y="1643"/>
                    <a:pt x="1644" y="0"/>
                    <a:pt x="3692" y="0"/>
                  </a:cubicBezTo>
                  <a:cubicBezTo>
                    <a:pt x="5728" y="0"/>
                    <a:pt x="7383" y="1643"/>
                    <a:pt x="7383" y="3691"/>
                  </a:cubicBezTo>
                  <a:cubicBezTo>
                    <a:pt x="7383" y="5727"/>
                    <a:pt x="5728" y="7382"/>
                    <a:pt x="3692" y="7382"/>
                  </a:cubicBezTo>
                  <a:cubicBezTo>
                    <a:pt x="1644" y="7394"/>
                    <a:pt x="1" y="5727"/>
                    <a:pt x="1" y="3691"/>
                  </a:cubicBezTo>
                  <a:close/>
                </a:path>
              </a:pathLst>
            </a:custGeom>
            <a:noFill/>
            <a:ln cap="flat" cmpd="sng" w="9525">
              <a:solidFill>
                <a:schemeClr val="lt1"/>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39" name="Google Shape;439;p42"/>
          <p:cNvSpPr/>
          <p:nvPr/>
        </p:nvSpPr>
        <p:spPr>
          <a:xfrm>
            <a:off x="8214413" y="827319"/>
            <a:ext cx="357900" cy="323700"/>
          </a:xfrm>
          <a:prstGeom prst="snip2DiagRect">
            <a:avLst>
              <a:gd fmla="val 0" name="adj1"/>
              <a:gd fmla="val 32236" name="adj2"/>
            </a:avLst>
          </a:prstGeom>
          <a:noFill/>
          <a:ln cap="flat" cmpd="sng" w="9525">
            <a:solidFill>
              <a:schemeClr val="lt1"/>
            </a:solidFill>
            <a:prstDash val="solid"/>
            <a:round/>
            <a:headEnd len="sm" w="sm" type="none"/>
            <a:tailEnd len="sm" w="sm" type="none"/>
          </a:ln>
          <a:effectLst>
            <a:outerShdw blurRad="100013" rotWithShape="0" algn="bl">
              <a:schemeClr val="l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42"/>
          <p:cNvSpPr/>
          <p:nvPr/>
        </p:nvSpPr>
        <p:spPr>
          <a:xfrm>
            <a:off x="8214413" y="325694"/>
            <a:ext cx="357900" cy="323700"/>
          </a:xfrm>
          <a:prstGeom prst="snip2DiagRect">
            <a:avLst>
              <a:gd fmla="val 0" name="adj1"/>
              <a:gd fmla="val 32236" name="adj2"/>
            </a:avLst>
          </a:prstGeom>
          <a:noFill/>
          <a:ln cap="flat" cmpd="sng" w="9525">
            <a:solidFill>
              <a:schemeClr val="lt1"/>
            </a:solidFill>
            <a:prstDash val="solid"/>
            <a:round/>
            <a:headEnd len="sm" w="sm" type="none"/>
            <a:tailEnd len="sm" w="sm" type="none"/>
          </a:ln>
          <a:effectLst>
            <a:outerShdw blurRad="100013" rotWithShape="0" algn="bl">
              <a:schemeClr val="l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42"/>
          <p:cNvSpPr/>
          <p:nvPr/>
        </p:nvSpPr>
        <p:spPr>
          <a:xfrm>
            <a:off x="671313" y="3765069"/>
            <a:ext cx="357900" cy="323700"/>
          </a:xfrm>
          <a:prstGeom prst="snip2DiagRect">
            <a:avLst>
              <a:gd fmla="val 0" name="adj1"/>
              <a:gd fmla="val 32236" name="adj2"/>
            </a:avLst>
          </a:prstGeom>
          <a:noFill/>
          <a:ln cap="flat" cmpd="sng" w="9525">
            <a:solidFill>
              <a:schemeClr val="lt1"/>
            </a:solidFill>
            <a:prstDash val="solid"/>
            <a:round/>
            <a:headEnd len="sm" w="sm" type="none"/>
            <a:tailEnd len="sm" w="sm" type="none"/>
          </a:ln>
          <a:effectLst>
            <a:outerShdw blurRad="100013" rotWithShape="0" algn="bl">
              <a:schemeClr val="l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42"/>
          <p:cNvSpPr/>
          <p:nvPr/>
        </p:nvSpPr>
        <p:spPr>
          <a:xfrm>
            <a:off x="671313" y="4221769"/>
            <a:ext cx="357900" cy="323700"/>
          </a:xfrm>
          <a:prstGeom prst="snip2DiagRect">
            <a:avLst>
              <a:gd fmla="val 0" name="adj1"/>
              <a:gd fmla="val 32236" name="adj2"/>
            </a:avLst>
          </a:prstGeom>
          <a:noFill/>
          <a:ln cap="flat" cmpd="sng" w="9525">
            <a:solidFill>
              <a:schemeClr val="lt1"/>
            </a:solidFill>
            <a:prstDash val="solid"/>
            <a:round/>
            <a:headEnd len="sm" w="sm" type="none"/>
            <a:tailEnd len="sm" w="sm" type="none"/>
          </a:ln>
          <a:effectLst>
            <a:outerShdw blurRad="100013" rotWithShape="0" algn="bl">
              <a:schemeClr val="l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7">
    <p:bg>
      <p:bgPr>
        <a:blipFill>
          <a:blip r:embed="rId2">
            <a:alphaModFix/>
          </a:blip>
          <a:stretch>
            <a:fillRect/>
          </a:stretch>
        </a:blipFill>
      </p:bgPr>
    </p:bg>
    <p:spTree>
      <p:nvGrpSpPr>
        <p:cNvPr id="443" name="Shape 443"/>
        <p:cNvGrpSpPr/>
        <p:nvPr/>
      </p:nvGrpSpPr>
      <p:grpSpPr>
        <a:xfrm>
          <a:off x="0" y="0"/>
          <a:ext cx="0" cy="0"/>
          <a:chOff x="0" y="0"/>
          <a:chExt cx="0" cy="0"/>
        </a:xfrm>
      </p:grpSpPr>
      <p:sp>
        <p:nvSpPr>
          <p:cNvPr id="444" name="Google Shape;444;p43"/>
          <p:cNvSpPr txBox="1"/>
          <p:nvPr>
            <p:ph type="title"/>
          </p:nvPr>
        </p:nvSpPr>
        <p:spPr>
          <a:xfrm>
            <a:off x="720000" y="437100"/>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445" name="Google Shape;445;p43"/>
          <p:cNvSpPr txBox="1"/>
          <p:nvPr>
            <p:ph idx="2" type="title"/>
          </p:nvPr>
        </p:nvSpPr>
        <p:spPr>
          <a:xfrm>
            <a:off x="1291813" y="1816713"/>
            <a:ext cx="19860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446" name="Google Shape;446;p43"/>
          <p:cNvSpPr txBox="1"/>
          <p:nvPr>
            <p:ph idx="1" type="subTitle"/>
          </p:nvPr>
        </p:nvSpPr>
        <p:spPr>
          <a:xfrm>
            <a:off x="1291813" y="2327038"/>
            <a:ext cx="19860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47" name="Google Shape;447;p43"/>
          <p:cNvSpPr txBox="1"/>
          <p:nvPr>
            <p:ph idx="3" type="title"/>
          </p:nvPr>
        </p:nvSpPr>
        <p:spPr>
          <a:xfrm>
            <a:off x="3769585" y="1816713"/>
            <a:ext cx="19860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448" name="Google Shape;448;p43"/>
          <p:cNvSpPr txBox="1"/>
          <p:nvPr>
            <p:ph idx="4" type="subTitle"/>
          </p:nvPr>
        </p:nvSpPr>
        <p:spPr>
          <a:xfrm>
            <a:off x="3769585" y="2327038"/>
            <a:ext cx="19860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49" name="Google Shape;449;p43"/>
          <p:cNvSpPr txBox="1"/>
          <p:nvPr>
            <p:ph idx="5" type="title"/>
          </p:nvPr>
        </p:nvSpPr>
        <p:spPr>
          <a:xfrm>
            <a:off x="1291813" y="3618750"/>
            <a:ext cx="19860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450" name="Google Shape;450;p43"/>
          <p:cNvSpPr txBox="1"/>
          <p:nvPr>
            <p:ph idx="6" type="subTitle"/>
          </p:nvPr>
        </p:nvSpPr>
        <p:spPr>
          <a:xfrm>
            <a:off x="1291813" y="4129075"/>
            <a:ext cx="19860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51" name="Google Shape;451;p43"/>
          <p:cNvSpPr txBox="1"/>
          <p:nvPr>
            <p:ph idx="7" type="title"/>
          </p:nvPr>
        </p:nvSpPr>
        <p:spPr>
          <a:xfrm>
            <a:off x="3769585" y="3618750"/>
            <a:ext cx="19860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452" name="Google Shape;452;p43"/>
          <p:cNvSpPr txBox="1"/>
          <p:nvPr>
            <p:ph idx="8" type="subTitle"/>
          </p:nvPr>
        </p:nvSpPr>
        <p:spPr>
          <a:xfrm>
            <a:off x="3769585" y="4129075"/>
            <a:ext cx="19860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53" name="Google Shape;453;p43"/>
          <p:cNvSpPr txBox="1"/>
          <p:nvPr>
            <p:ph idx="9" type="title"/>
          </p:nvPr>
        </p:nvSpPr>
        <p:spPr>
          <a:xfrm>
            <a:off x="6247364" y="1816713"/>
            <a:ext cx="19860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454" name="Google Shape;454;p43"/>
          <p:cNvSpPr txBox="1"/>
          <p:nvPr>
            <p:ph idx="13" type="subTitle"/>
          </p:nvPr>
        </p:nvSpPr>
        <p:spPr>
          <a:xfrm>
            <a:off x="6247364" y="2327038"/>
            <a:ext cx="19860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55" name="Google Shape;455;p43"/>
          <p:cNvSpPr txBox="1"/>
          <p:nvPr>
            <p:ph idx="14" type="title"/>
          </p:nvPr>
        </p:nvSpPr>
        <p:spPr>
          <a:xfrm>
            <a:off x="6247364" y="3618750"/>
            <a:ext cx="19860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456" name="Google Shape;456;p43"/>
          <p:cNvSpPr txBox="1"/>
          <p:nvPr>
            <p:ph idx="15" type="subTitle"/>
          </p:nvPr>
        </p:nvSpPr>
        <p:spPr>
          <a:xfrm>
            <a:off x="6247364" y="4129075"/>
            <a:ext cx="19860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pic>
        <p:nvPicPr>
          <p:cNvPr id="457" name="Google Shape;457;p43"/>
          <p:cNvPicPr preferRelativeResize="0"/>
          <p:nvPr/>
        </p:nvPicPr>
        <p:blipFill rotWithShape="1">
          <a:blip r:embed="rId3">
            <a:alphaModFix/>
          </a:blip>
          <a:srcRect b="0" l="0" r="19348" t="0"/>
          <a:stretch/>
        </p:blipFill>
        <p:spPr>
          <a:xfrm>
            <a:off x="80725" y="2974811"/>
            <a:ext cx="2771650" cy="2082525"/>
          </a:xfrm>
          <a:prstGeom prst="rect">
            <a:avLst/>
          </a:prstGeom>
          <a:noFill/>
          <a:ln>
            <a:noFill/>
          </a:ln>
        </p:spPr>
      </p:pic>
      <p:pic>
        <p:nvPicPr>
          <p:cNvPr id="458" name="Google Shape;458;p43"/>
          <p:cNvPicPr preferRelativeResize="0"/>
          <p:nvPr/>
        </p:nvPicPr>
        <p:blipFill rotWithShape="1">
          <a:blip r:embed="rId3">
            <a:alphaModFix/>
          </a:blip>
          <a:srcRect b="0" l="0" r="19348" t="0"/>
          <a:stretch/>
        </p:blipFill>
        <p:spPr>
          <a:xfrm>
            <a:off x="6372350" y="77375"/>
            <a:ext cx="2771650" cy="2082525"/>
          </a:xfrm>
          <a:prstGeom prst="rect">
            <a:avLst/>
          </a:prstGeom>
          <a:noFill/>
          <a:ln>
            <a:noFill/>
          </a:ln>
        </p:spPr>
      </p:pic>
      <p:grpSp>
        <p:nvGrpSpPr>
          <p:cNvPr id="459" name="Google Shape;459;p43"/>
          <p:cNvGrpSpPr/>
          <p:nvPr/>
        </p:nvGrpSpPr>
        <p:grpSpPr>
          <a:xfrm>
            <a:off x="368731" y="360425"/>
            <a:ext cx="780400" cy="357900"/>
            <a:chOff x="4598506" y="471425"/>
            <a:chExt cx="780400" cy="357900"/>
          </a:xfrm>
        </p:grpSpPr>
        <p:sp>
          <p:nvSpPr>
            <p:cNvPr id="460" name="Google Shape;460;p43"/>
            <p:cNvSpPr/>
            <p:nvPr/>
          </p:nvSpPr>
          <p:spPr>
            <a:xfrm rot="5400000">
              <a:off x="5038106" y="488525"/>
              <a:ext cx="357900" cy="323700"/>
            </a:xfrm>
            <a:prstGeom prst="snip2DiagRect">
              <a:avLst>
                <a:gd fmla="val 0" name="adj1"/>
                <a:gd fmla="val 32236" name="adj2"/>
              </a:avLst>
            </a:prstGeom>
            <a:noFill/>
            <a:ln cap="flat" cmpd="sng" w="9525">
              <a:solidFill>
                <a:schemeClr val="lt1"/>
              </a:solidFill>
              <a:prstDash val="solid"/>
              <a:round/>
              <a:headEnd len="sm" w="sm" type="none"/>
              <a:tailEnd len="sm" w="sm" type="none"/>
            </a:ln>
            <a:effectLst>
              <a:outerShdw blurRad="100013" rotWithShape="0" algn="bl">
                <a:schemeClr val="l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43"/>
            <p:cNvSpPr/>
            <p:nvPr/>
          </p:nvSpPr>
          <p:spPr>
            <a:xfrm rot="5400000">
              <a:off x="4581406" y="488525"/>
              <a:ext cx="357900" cy="323700"/>
            </a:xfrm>
            <a:prstGeom prst="snip2DiagRect">
              <a:avLst>
                <a:gd fmla="val 0" name="adj1"/>
                <a:gd fmla="val 32236" name="adj2"/>
              </a:avLst>
            </a:prstGeom>
            <a:noFill/>
            <a:ln cap="flat" cmpd="sng" w="9525">
              <a:solidFill>
                <a:schemeClr val="lt1"/>
              </a:solidFill>
              <a:prstDash val="solid"/>
              <a:round/>
              <a:headEnd len="sm" w="sm" type="none"/>
              <a:tailEnd len="sm" w="sm" type="none"/>
            </a:ln>
            <a:effectLst>
              <a:outerShdw blurRad="100013" rotWithShape="0" algn="bl">
                <a:schemeClr val="l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2" name="Google Shape;462;p43"/>
          <p:cNvSpPr/>
          <p:nvPr/>
        </p:nvSpPr>
        <p:spPr>
          <a:xfrm rot="5400000">
            <a:off x="8437481" y="3720750"/>
            <a:ext cx="357900" cy="323700"/>
          </a:xfrm>
          <a:prstGeom prst="snip2DiagRect">
            <a:avLst>
              <a:gd fmla="val 0" name="adj1"/>
              <a:gd fmla="val 32236" name="adj2"/>
            </a:avLst>
          </a:prstGeom>
          <a:noFill/>
          <a:ln cap="flat" cmpd="sng" w="9525">
            <a:solidFill>
              <a:schemeClr val="lt1"/>
            </a:solidFill>
            <a:prstDash val="solid"/>
            <a:round/>
            <a:headEnd len="sm" w="sm" type="none"/>
            <a:tailEnd len="sm" w="sm" type="none"/>
          </a:ln>
          <a:effectLst>
            <a:outerShdw blurRad="100013" rotWithShape="0" algn="bl">
              <a:schemeClr val="l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1">
  <p:cSld name="CUSTOM_7_1">
    <p:bg>
      <p:bgPr>
        <a:blipFill>
          <a:blip r:embed="rId2">
            <a:alphaModFix/>
          </a:blip>
          <a:stretch>
            <a:fillRect/>
          </a:stretch>
        </a:blipFill>
      </p:bgPr>
    </p:bg>
    <p:spTree>
      <p:nvGrpSpPr>
        <p:cNvPr id="463" name="Shape 463"/>
        <p:cNvGrpSpPr/>
        <p:nvPr/>
      </p:nvGrpSpPr>
      <p:grpSpPr>
        <a:xfrm>
          <a:off x="0" y="0"/>
          <a:ext cx="0" cy="0"/>
          <a:chOff x="0" y="0"/>
          <a:chExt cx="0" cy="0"/>
        </a:xfrm>
      </p:grpSpPr>
      <p:sp>
        <p:nvSpPr>
          <p:cNvPr id="464" name="Google Shape;464;p44"/>
          <p:cNvSpPr/>
          <p:nvPr/>
        </p:nvSpPr>
        <p:spPr>
          <a:xfrm flipH="1" rot="10800000">
            <a:off x="5304450" y="-1045425"/>
            <a:ext cx="4059000" cy="4059000"/>
          </a:xfrm>
          <a:prstGeom prst="ellipse">
            <a:avLst/>
          </a:prstGeom>
          <a:gradFill>
            <a:gsLst>
              <a:gs pos="0">
                <a:srgbClr val="FFFFFF">
                  <a:alpha val="15294"/>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44"/>
          <p:cNvSpPr/>
          <p:nvPr/>
        </p:nvSpPr>
        <p:spPr>
          <a:xfrm flipH="1" rot="10800000">
            <a:off x="-542925" y="393125"/>
            <a:ext cx="4912200" cy="4912200"/>
          </a:xfrm>
          <a:prstGeom prst="ellipse">
            <a:avLst/>
          </a:prstGeom>
          <a:gradFill>
            <a:gsLst>
              <a:gs pos="0">
                <a:srgbClr val="FFFFFF">
                  <a:alpha val="15294"/>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44"/>
          <p:cNvSpPr txBox="1"/>
          <p:nvPr>
            <p:ph type="title"/>
          </p:nvPr>
        </p:nvSpPr>
        <p:spPr>
          <a:xfrm>
            <a:off x="720000" y="4367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467" name="Google Shape;467;p44"/>
          <p:cNvSpPr txBox="1"/>
          <p:nvPr>
            <p:ph idx="2" type="title"/>
          </p:nvPr>
        </p:nvSpPr>
        <p:spPr>
          <a:xfrm>
            <a:off x="1101213" y="1706063"/>
            <a:ext cx="1986000" cy="527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468" name="Google Shape;468;p44"/>
          <p:cNvSpPr txBox="1"/>
          <p:nvPr>
            <p:ph idx="1" type="subTitle"/>
          </p:nvPr>
        </p:nvSpPr>
        <p:spPr>
          <a:xfrm>
            <a:off x="1101213" y="2144338"/>
            <a:ext cx="19860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69" name="Google Shape;469;p44"/>
          <p:cNvSpPr txBox="1"/>
          <p:nvPr>
            <p:ph idx="3" type="title"/>
          </p:nvPr>
        </p:nvSpPr>
        <p:spPr>
          <a:xfrm>
            <a:off x="3578985" y="1706063"/>
            <a:ext cx="1986000" cy="527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470" name="Google Shape;470;p44"/>
          <p:cNvSpPr txBox="1"/>
          <p:nvPr>
            <p:ph idx="4" type="subTitle"/>
          </p:nvPr>
        </p:nvSpPr>
        <p:spPr>
          <a:xfrm>
            <a:off x="3578988" y="2144338"/>
            <a:ext cx="19860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71" name="Google Shape;471;p44"/>
          <p:cNvSpPr txBox="1"/>
          <p:nvPr>
            <p:ph idx="5" type="title"/>
          </p:nvPr>
        </p:nvSpPr>
        <p:spPr>
          <a:xfrm>
            <a:off x="1101213" y="3127100"/>
            <a:ext cx="1986000" cy="527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472" name="Google Shape;472;p44"/>
          <p:cNvSpPr txBox="1"/>
          <p:nvPr>
            <p:ph idx="6" type="subTitle"/>
          </p:nvPr>
        </p:nvSpPr>
        <p:spPr>
          <a:xfrm>
            <a:off x="1101213" y="3565375"/>
            <a:ext cx="19860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73" name="Google Shape;473;p44"/>
          <p:cNvSpPr txBox="1"/>
          <p:nvPr>
            <p:ph idx="7" type="title"/>
          </p:nvPr>
        </p:nvSpPr>
        <p:spPr>
          <a:xfrm>
            <a:off x="3578985" y="3127100"/>
            <a:ext cx="1986000" cy="527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474" name="Google Shape;474;p44"/>
          <p:cNvSpPr txBox="1"/>
          <p:nvPr>
            <p:ph idx="8" type="subTitle"/>
          </p:nvPr>
        </p:nvSpPr>
        <p:spPr>
          <a:xfrm>
            <a:off x="3578985" y="3565375"/>
            <a:ext cx="19860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75" name="Google Shape;475;p44"/>
          <p:cNvSpPr txBox="1"/>
          <p:nvPr>
            <p:ph idx="9" type="title"/>
          </p:nvPr>
        </p:nvSpPr>
        <p:spPr>
          <a:xfrm>
            <a:off x="6056764" y="1706063"/>
            <a:ext cx="1986000" cy="527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476" name="Google Shape;476;p44"/>
          <p:cNvSpPr txBox="1"/>
          <p:nvPr>
            <p:ph idx="13" type="subTitle"/>
          </p:nvPr>
        </p:nvSpPr>
        <p:spPr>
          <a:xfrm>
            <a:off x="6056764" y="2144338"/>
            <a:ext cx="19860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77" name="Google Shape;477;p44"/>
          <p:cNvSpPr txBox="1"/>
          <p:nvPr>
            <p:ph idx="14" type="title"/>
          </p:nvPr>
        </p:nvSpPr>
        <p:spPr>
          <a:xfrm>
            <a:off x="6056764" y="3127100"/>
            <a:ext cx="1986000" cy="527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478" name="Google Shape;478;p44"/>
          <p:cNvSpPr txBox="1"/>
          <p:nvPr>
            <p:ph idx="15" type="subTitle"/>
          </p:nvPr>
        </p:nvSpPr>
        <p:spPr>
          <a:xfrm>
            <a:off x="6056764" y="3565375"/>
            <a:ext cx="19860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479" name="Google Shape;479;p44"/>
          <p:cNvGrpSpPr/>
          <p:nvPr/>
        </p:nvGrpSpPr>
        <p:grpSpPr>
          <a:xfrm>
            <a:off x="368731" y="360425"/>
            <a:ext cx="780400" cy="357900"/>
            <a:chOff x="4598506" y="471425"/>
            <a:chExt cx="780400" cy="357900"/>
          </a:xfrm>
        </p:grpSpPr>
        <p:sp>
          <p:nvSpPr>
            <p:cNvPr id="480" name="Google Shape;480;p44"/>
            <p:cNvSpPr/>
            <p:nvPr/>
          </p:nvSpPr>
          <p:spPr>
            <a:xfrm rot="5400000">
              <a:off x="5038106" y="488525"/>
              <a:ext cx="357900" cy="323700"/>
            </a:xfrm>
            <a:prstGeom prst="snip2DiagRect">
              <a:avLst>
                <a:gd fmla="val 0" name="adj1"/>
                <a:gd fmla="val 32236" name="adj2"/>
              </a:avLst>
            </a:prstGeom>
            <a:noFill/>
            <a:ln cap="flat" cmpd="sng" w="9525">
              <a:solidFill>
                <a:schemeClr val="lt1"/>
              </a:solidFill>
              <a:prstDash val="solid"/>
              <a:round/>
              <a:headEnd len="sm" w="sm" type="none"/>
              <a:tailEnd len="sm" w="sm" type="none"/>
            </a:ln>
            <a:effectLst>
              <a:outerShdw blurRad="100013" rotWithShape="0" algn="bl">
                <a:schemeClr val="l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44"/>
            <p:cNvSpPr/>
            <p:nvPr/>
          </p:nvSpPr>
          <p:spPr>
            <a:xfrm rot="5400000">
              <a:off x="4581406" y="488525"/>
              <a:ext cx="357900" cy="323700"/>
            </a:xfrm>
            <a:prstGeom prst="snip2DiagRect">
              <a:avLst>
                <a:gd fmla="val 0" name="adj1"/>
                <a:gd fmla="val 32236" name="adj2"/>
              </a:avLst>
            </a:prstGeom>
            <a:noFill/>
            <a:ln cap="flat" cmpd="sng" w="9525">
              <a:solidFill>
                <a:schemeClr val="lt1"/>
              </a:solidFill>
              <a:prstDash val="solid"/>
              <a:round/>
              <a:headEnd len="sm" w="sm" type="none"/>
              <a:tailEnd len="sm" w="sm" type="none"/>
            </a:ln>
            <a:effectLst>
              <a:outerShdw blurRad="100013" rotWithShape="0" algn="bl">
                <a:schemeClr val="l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82" name="Google Shape;482;p44"/>
          <p:cNvSpPr/>
          <p:nvPr/>
        </p:nvSpPr>
        <p:spPr>
          <a:xfrm rot="5400000">
            <a:off x="8437481" y="3720750"/>
            <a:ext cx="357900" cy="323700"/>
          </a:xfrm>
          <a:prstGeom prst="snip2DiagRect">
            <a:avLst>
              <a:gd fmla="val 0" name="adj1"/>
              <a:gd fmla="val 32236" name="adj2"/>
            </a:avLst>
          </a:prstGeom>
          <a:noFill/>
          <a:ln cap="flat" cmpd="sng" w="9525">
            <a:solidFill>
              <a:schemeClr val="lt1"/>
            </a:solidFill>
            <a:prstDash val="solid"/>
            <a:round/>
            <a:headEnd len="sm" w="sm" type="none"/>
            <a:tailEnd len="sm" w="sm" type="none"/>
          </a:ln>
          <a:effectLst>
            <a:outerShdw blurRad="100013" rotWithShape="0" algn="bl">
              <a:schemeClr val="l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83" name="Google Shape;483;p44"/>
          <p:cNvGrpSpPr/>
          <p:nvPr/>
        </p:nvGrpSpPr>
        <p:grpSpPr>
          <a:xfrm flipH="1" rot="10800000">
            <a:off x="-12" y="4570483"/>
            <a:ext cx="2780508" cy="357877"/>
            <a:chOff x="198225" y="4390550"/>
            <a:chExt cx="3765075" cy="484600"/>
          </a:xfrm>
        </p:grpSpPr>
        <p:sp>
          <p:nvSpPr>
            <p:cNvPr id="484" name="Google Shape;484;p44"/>
            <p:cNvSpPr/>
            <p:nvPr/>
          </p:nvSpPr>
          <p:spPr>
            <a:xfrm>
              <a:off x="198225" y="4390550"/>
              <a:ext cx="3580525" cy="392325"/>
            </a:xfrm>
            <a:custGeom>
              <a:rect b="b" l="l" r="r" t="t"/>
              <a:pathLst>
                <a:path extrusionOk="0" fill="none" h="15693" w="143221">
                  <a:moveTo>
                    <a:pt x="1" y="7585"/>
                  </a:moveTo>
                  <a:lnTo>
                    <a:pt x="21063" y="7585"/>
                  </a:lnTo>
                  <a:lnTo>
                    <a:pt x="28659" y="1"/>
                  </a:lnTo>
                  <a:lnTo>
                    <a:pt x="118492" y="1"/>
                  </a:lnTo>
                  <a:lnTo>
                    <a:pt x="134172" y="15693"/>
                  </a:lnTo>
                  <a:lnTo>
                    <a:pt x="143221" y="15693"/>
                  </a:lnTo>
                </a:path>
              </a:pathLst>
            </a:custGeom>
            <a:noFill/>
            <a:ln cap="flat" cmpd="sng" w="9525">
              <a:solidFill>
                <a:schemeClr val="lt1"/>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44"/>
            <p:cNvSpPr/>
            <p:nvPr/>
          </p:nvSpPr>
          <p:spPr>
            <a:xfrm>
              <a:off x="3778725" y="4690575"/>
              <a:ext cx="184575" cy="184575"/>
            </a:xfrm>
            <a:custGeom>
              <a:rect b="b" l="l" r="r" t="t"/>
              <a:pathLst>
                <a:path extrusionOk="0" fill="none" h="7383" w="7383">
                  <a:moveTo>
                    <a:pt x="1" y="3692"/>
                  </a:moveTo>
                  <a:cubicBezTo>
                    <a:pt x="1" y="1656"/>
                    <a:pt x="1656" y="1"/>
                    <a:pt x="3692" y="1"/>
                  </a:cubicBezTo>
                  <a:cubicBezTo>
                    <a:pt x="5728" y="1"/>
                    <a:pt x="7383" y="1656"/>
                    <a:pt x="7383" y="3692"/>
                  </a:cubicBezTo>
                  <a:cubicBezTo>
                    <a:pt x="7383" y="5728"/>
                    <a:pt x="5728" y="7383"/>
                    <a:pt x="3692" y="7383"/>
                  </a:cubicBezTo>
                  <a:cubicBezTo>
                    <a:pt x="1656" y="7383"/>
                    <a:pt x="1" y="5728"/>
                    <a:pt x="1" y="3692"/>
                  </a:cubicBezTo>
                  <a:close/>
                </a:path>
              </a:pathLst>
            </a:custGeom>
            <a:noFill/>
            <a:ln cap="flat" cmpd="sng" w="9525">
              <a:solidFill>
                <a:schemeClr val="lt1"/>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86" name="Google Shape;486;p44"/>
          <p:cNvGrpSpPr/>
          <p:nvPr/>
        </p:nvGrpSpPr>
        <p:grpSpPr>
          <a:xfrm>
            <a:off x="7083488" y="215150"/>
            <a:ext cx="2060513" cy="357885"/>
            <a:chOff x="6363488" y="215150"/>
            <a:chExt cx="2060513" cy="357885"/>
          </a:xfrm>
        </p:grpSpPr>
        <p:sp>
          <p:nvSpPr>
            <p:cNvPr id="487" name="Google Shape;487;p44"/>
            <p:cNvSpPr/>
            <p:nvPr/>
          </p:nvSpPr>
          <p:spPr>
            <a:xfrm flipH="1">
              <a:off x="6499827" y="215150"/>
              <a:ext cx="1924174" cy="289732"/>
            </a:xfrm>
            <a:custGeom>
              <a:rect b="b" l="l" r="r" t="t"/>
              <a:pathLst>
                <a:path extrusionOk="0" fill="none" h="15693" w="143221">
                  <a:moveTo>
                    <a:pt x="1" y="7585"/>
                  </a:moveTo>
                  <a:lnTo>
                    <a:pt x="21063" y="7585"/>
                  </a:lnTo>
                  <a:lnTo>
                    <a:pt x="28659" y="1"/>
                  </a:lnTo>
                  <a:lnTo>
                    <a:pt x="118492" y="1"/>
                  </a:lnTo>
                  <a:lnTo>
                    <a:pt x="134172" y="15693"/>
                  </a:lnTo>
                  <a:lnTo>
                    <a:pt x="143221" y="15693"/>
                  </a:lnTo>
                </a:path>
              </a:pathLst>
            </a:custGeom>
            <a:noFill/>
            <a:ln cap="flat" cmpd="sng" w="9525">
              <a:solidFill>
                <a:schemeClr val="lt1"/>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44"/>
            <p:cNvSpPr/>
            <p:nvPr/>
          </p:nvSpPr>
          <p:spPr>
            <a:xfrm flipH="1">
              <a:off x="6363488" y="436726"/>
              <a:ext cx="136309" cy="136309"/>
            </a:xfrm>
            <a:custGeom>
              <a:rect b="b" l="l" r="r" t="t"/>
              <a:pathLst>
                <a:path extrusionOk="0" fill="none" h="7383" w="7383">
                  <a:moveTo>
                    <a:pt x="1" y="3692"/>
                  </a:moveTo>
                  <a:cubicBezTo>
                    <a:pt x="1" y="1656"/>
                    <a:pt x="1656" y="1"/>
                    <a:pt x="3692" y="1"/>
                  </a:cubicBezTo>
                  <a:cubicBezTo>
                    <a:pt x="5728" y="1"/>
                    <a:pt x="7383" y="1656"/>
                    <a:pt x="7383" y="3692"/>
                  </a:cubicBezTo>
                  <a:cubicBezTo>
                    <a:pt x="7383" y="5728"/>
                    <a:pt x="5728" y="7383"/>
                    <a:pt x="3692" y="7383"/>
                  </a:cubicBezTo>
                  <a:cubicBezTo>
                    <a:pt x="1656" y="7383"/>
                    <a:pt x="1" y="5728"/>
                    <a:pt x="1" y="3692"/>
                  </a:cubicBezTo>
                  <a:close/>
                </a:path>
              </a:pathLst>
            </a:custGeom>
            <a:noFill/>
            <a:ln cap="flat" cmpd="sng" w="9525">
              <a:solidFill>
                <a:schemeClr val="lt1"/>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1">
  <p:cSld name="CAPTION_ONLY_1">
    <p:spTree>
      <p:nvGrpSpPr>
        <p:cNvPr id="489" name="Shape 489"/>
        <p:cNvGrpSpPr/>
        <p:nvPr/>
      </p:nvGrpSpPr>
      <p:grpSpPr>
        <a:xfrm>
          <a:off x="0" y="0"/>
          <a:ext cx="0" cy="0"/>
          <a:chOff x="0" y="0"/>
          <a:chExt cx="0" cy="0"/>
        </a:xfrm>
      </p:grpSpPr>
      <p:sp>
        <p:nvSpPr>
          <p:cNvPr id="490" name="Google Shape;490;p45"/>
          <p:cNvSpPr txBox="1"/>
          <p:nvPr>
            <p:ph type="title"/>
          </p:nvPr>
        </p:nvSpPr>
        <p:spPr>
          <a:xfrm>
            <a:off x="510025" y="459300"/>
            <a:ext cx="3556800" cy="11082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sz="3000">
                <a:solidFill>
                  <a:schemeClr val="accent1"/>
                </a:solidFill>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1">
  <p:cSld name="MAIN_POINT_1">
    <p:bg>
      <p:bgPr>
        <a:blipFill>
          <a:blip r:embed="rId2">
            <a:alphaModFix/>
          </a:blip>
          <a:stretch>
            <a:fillRect/>
          </a:stretch>
        </a:blipFill>
      </p:bgPr>
    </p:bg>
    <p:spTree>
      <p:nvGrpSpPr>
        <p:cNvPr id="491" name="Shape 491"/>
        <p:cNvGrpSpPr/>
        <p:nvPr/>
      </p:nvGrpSpPr>
      <p:grpSpPr>
        <a:xfrm>
          <a:off x="0" y="0"/>
          <a:ext cx="0" cy="0"/>
          <a:chOff x="0" y="0"/>
          <a:chExt cx="0" cy="0"/>
        </a:xfrm>
      </p:grpSpPr>
      <p:sp>
        <p:nvSpPr>
          <p:cNvPr id="492" name="Google Shape;492;p46"/>
          <p:cNvSpPr/>
          <p:nvPr/>
        </p:nvSpPr>
        <p:spPr>
          <a:xfrm>
            <a:off x="5271600" y="1216925"/>
            <a:ext cx="4685100" cy="4685100"/>
          </a:xfrm>
          <a:prstGeom prst="ellipse">
            <a:avLst/>
          </a:prstGeom>
          <a:gradFill>
            <a:gsLst>
              <a:gs pos="0">
                <a:srgbClr val="FFFFFF">
                  <a:alpha val="15294"/>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46"/>
          <p:cNvSpPr/>
          <p:nvPr/>
        </p:nvSpPr>
        <p:spPr>
          <a:xfrm>
            <a:off x="-717550" y="-358650"/>
            <a:ext cx="3158700" cy="3158700"/>
          </a:xfrm>
          <a:prstGeom prst="ellipse">
            <a:avLst/>
          </a:prstGeom>
          <a:gradFill>
            <a:gsLst>
              <a:gs pos="0">
                <a:srgbClr val="FFFFFF">
                  <a:alpha val="15294"/>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94" name="Google Shape;494;p46"/>
          <p:cNvPicPr preferRelativeResize="0"/>
          <p:nvPr/>
        </p:nvPicPr>
        <p:blipFill>
          <a:blip r:embed="rId3">
            <a:alphaModFix/>
          </a:blip>
          <a:stretch>
            <a:fillRect/>
          </a:stretch>
        </p:blipFill>
        <p:spPr>
          <a:xfrm>
            <a:off x="139428" y="3028425"/>
            <a:ext cx="3268650" cy="1980800"/>
          </a:xfrm>
          <a:prstGeom prst="rect">
            <a:avLst/>
          </a:prstGeom>
          <a:noFill/>
          <a:ln>
            <a:noFill/>
          </a:ln>
        </p:spPr>
      </p:pic>
      <p:sp>
        <p:nvSpPr>
          <p:cNvPr id="495" name="Google Shape;495;p46"/>
          <p:cNvSpPr/>
          <p:nvPr/>
        </p:nvSpPr>
        <p:spPr>
          <a:xfrm>
            <a:off x="713050" y="790575"/>
            <a:ext cx="7717800" cy="3562500"/>
          </a:xfrm>
          <a:prstGeom prst="snip2DiagRect">
            <a:avLst>
              <a:gd fmla="val 0" name="adj1"/>
              <a:gd fmla="val 16667" name="adj2"/>
            </a:avLst>
          </a:prstGeom>
          <a:noFill/>
          <a:ln cap="flat" cmpd="sng" w="9525">
            <a:solidFill>
              <a:schemeClr val="lt1"/>
            </a:solidFill>
            <a:prstDash val="solid"/>
            <a:round/>
            <a:headEnd len="sm" w="sm" type="none"/>
            <a:tailEnd len="sm" w="sm" type="none"/>
          </a:ln>
          <a:effectLst>
            <a:outerShdw blurRad="100013" rotWithShape="0" algn="bl">
              <a:schemeClr val="l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46"/>
          <p:cNvSpPr txBox="1"/>
          <p:nvPr>
            <p:ph type="title"/>
          </p:nvPr>
        </p:nvSpPr>
        <p:spPr>
          <a:xfrm>
            <a:off x="1267050" y="1494300"/>
            <a:ext cx="6609900" cy="2154900"/>
          </a:xfrm>
          <a:prstGeom prst="rect">
            <a:avLst/>
          </a:prstGeom>
        </p:spPr>
        <p:txBody>
          <a:bodyPr anchorCtr="0" anchor="ctr" bIns="91425" lIns="91425" spcFirstLastPara="1" rIns="91425" wrap="square" tIns="91425">
            <a:noAutofit/>
          </a:bodyPr>
          <a:lstStyle>
            <a:lvl1pPr lvl="0" rtl="0" algn="ctr">
              <a:lnSpc>
                <a:spcPct val="80000"/>
              </a:lnSpc>
              <a:spcBef>
                <a:spcPts val="0"/>
              </a:spcBef>
              <a:spcAft>
                <a:spcPts val="0"/>
              </a:spcAft>
              <a:buSzPts val="4800"/>
              <a:buNone/>
              <a:defRPr sz="80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1">
  <p:cSld name="BIG_NUMBER_1">
    <p:bg>
      <p:bgPr>
        <a:blipFill>
          <a:blip r:embed="rId2">
            <a:alphaModFix/>
          </a:blip>
          <a:stretch>
            <a:fillRect/>
          </a:stretch>
        </a:blipFill>
      </p:bgPr>
    </p:bg>
    <p:spTree>
      <p:nvGrpSpPr>
        <p:cNvPr id="497" name="Shape 497"/>
        <p:cNvGrpSpPr/>
        <p:nvPr/>
      </p:nvGrpSpPr>
      <p:grpSpPr>
        <a:xfrm>
          <a:off x="0" y="0"/>
          <a:ext cx="0" cy="0"/>
          <a:chOff x="0" y="0"/>
          <a:chExt cx="0" cy="0"/>
        </a:xfrm>
      </p:grpSpPr>
      <p:sp>
        <p:nvSpPr>
          <p:cNvPr id="498" name="Google Shape;498;p47"/>
          <p:cNvSpPr/>
          <p:nvPr/>
        </p:nvSpPr>
        <p:spPr>
          <a:xfrm>
            <a:off x="4106425" y="107700"/>
            <a:ext cx="4928100" cy="4928100"/>
          </a:xfrm>
          <a:prstGeom prst="ellipse">
            <a:avLst/>
          </a:prstGeom>
          <a:gradFill>
            <a:gsLst>
              <a:gs pos="0">
                <a:srgbClr val="FFFFFF">
                  <a:alpha val="15294"/>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47"/>
          <p:cNvSpPr txBox="1"/>
          <p:nvPr>
            <p:ph hasCustomPrompt="1" type="title"/>
          </p:nvPr>
        </p:nvSpPr>
        <p:spPr>
          <a:xfrm>
            <a:off x="1228199" y="1442100"/>
            <a:ext cx="5288400" cy="1723800"/>
          </a:xfrm>
          <a:prstGeom prst="rect">
            <a:avLst/>
          </a:prstGeom>
        </p:spPr>
        <p:txBody>
          <a:bodyPr anchorCtr="0" anchor="b" bIns="91425" lIns="91425" spcFirstLastPara="1" rIns="91425" wrap="square" tIns="91425">
            <a:noAutofit/>
          </a:bodyPr>
          <a:lstStyle>
            <a:lvl1pPr lvl="0" rtl="0">
              <a:spcBef>
                <a:spcPts val="0"/>
              </a:spcBef>
              <a:spcAft>
                <a:spcPts val="0"/>
              </a:spcAft>
              <a:buSzPts val="9600"/>
              <a:buNone/>
              <a:defRPr sz="10000"/>
            </a:lvl1pPr>
            <a:lvl2pPr lvl="1" rtl="0" algn="ctr">
              <a:spcBef>
                <a:spcPts val="0"/>
              </a:spcBef>
              <a:spcAft>
                <a:spcPts val="0"/>
              </a:spcAft>
              <a:buSzPts val="9600"/>
              <a:buNone/>
              <a:defRPr sz="9600"/>
            </a:lvl2pPr>
            <a:lvl3pPr lvl="2" rtl="0" algn="ctr">
              <a:spcBef>
                <a:spcPts val="0"/>
              </a:spcBef>
              <a:spcAft>
                <a:spcPts val="0"/>
              </a:spcAft>
              <a:buSzPts val="9600"/>
              <a:buNone/>
              <a:defRPr sz="9600"/>
            </a:lvl3pPr>
            <a:lvl4pPr lvl="3" rtl="0" algn="ctr">
              <a:spcBef>
                <a:spcPts val="0"/>
              </a:spcBef>
              <a:spcAft>
                <a:spcPts val="0"/>
              </a:spcAft>
              <a:buSzPts val="9600"/>
              <a:buNone/>
              <a:defRPr sz="9600"/>
            </a:lvl4pPr>
            <a:lvl5pPr lvl="4" rtl="0" algn="ctr">
              <a:spcBef>
                <a:spcPts val="0"/>
              </a:spcBef>
              <a:spcAft>
                <a:spcPts val="0"/>
              </a:spcAft>
              <a:buSzPts val="9600"/>
              <a:buNone/>
              <a:defRPr sz="9600"/>
            </a:lvl5pPr>
            <a:lvl6pPr lvl="5" rtl="0" algn="ctr">
              <a:spcBef>
                <a:spcPts val="0"/>
              </a:spcBef>
              <a:spcAft>
                <a:spcPts val="0"/>
              </a:spcAft>
              <a:buSzPts val="9600"/>
              <a:buNone/>
              <a:defRPr sz="9600"/>
            </a:lvl6pPr>
            <a:lvl7pPr lvl="6" rtl="0" algn="ctr">
              <a:spcBef>
                <a:spcPts val="0"/>
              </a:spcBef>
              <a:spcAft>
                <a:spcPts val="0"/>
              </a:spcAft>
              <a:buSzPts val="9600"/>
              <a:buNone/>
              <a:defRPr sz="9600"/>
            </a:lvl7pPr>
            <a:lvl8pPr lvl="7" rtl="0" algn="ctr">
              <a:spcBef>
                <a:spcPts val="0"/>
              </a:spcBef>
              <a:spcAft>
                <a:spcPts val="0"/>
              </a:spcAft>
              <a:buSzPts val="9600"/>
              <a:buNone/>
              <a:defRPr sz="9600"/>
            </a:lvl8pPr>
            <a:lvl9pPr lvl="8" rtl="0" algn="ctr">
              <a:spcBef>
                <a:spcPts val="0"/>
              </a:spcBef>
              <a:spcAft>
                <a:spcPts val="0"/>
              </a:spcAft>
              <a:buSzPts val="9600"/>
              <a:buNone/>
              <a:defRPr sz="9600"/>
            </a:lvl9pPr>
          </a:lstStyle>
          <a:p>
            <a:r>
              <a:t>xx%</a:t>
            </a:r>
          </a:p>
        </p:txBody>
      </p:sp>
      <p:sp>
        <p:nvSpPr>
          <p:cNvPr id="500" name="Google Shape;500;p47"/>
          <p:cNvSpPr txBox="1"/>
          <p:nvPr>
            <p:ph idx="1" type="subTitle"/>
          </p:nvPr>
        </p:nvSpPr>
        <p:spPr>
          <a:xfrm>
            <a:off x="1228188" y="3204300"/>
            <a:ext cx="5288400" cy="497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8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8">
    <p:bg>
      <p:bgPr>
        <a:blipFill>
          <a:blip r:embed="rId2">
            <a:alphaModFix/>
          </a:blip>
          <a:stretch>
            <a:fillRect/>
          </a:stretch>
        </a:blipFill>
      </p:bgPr>
    </p:bg>
    <p:spTree>
      <p:nvGrpSpPr>
        <p:cNvPr id="501" name="Shape 501"/>
        <p:cNvGrpSpPr/>
        <p:nvPr/>
      </p:nvGrpSpPr>
      <p:grpSpPr>
        <a:xfrm>
          <a:off x="0" y="0"/>
          <a:ext cx="0" cy="0"/>
          <a:chOff x="0" y="0"/>
          <a:chExt cx="0" cy="0"/>
        </a:xfrm>
      </p:grpSpPr>
      <p:sp>
        <p:nvSpPr>
          <p:cNvPr id="502" name="Google Shape;502;p48"/>
          <p:cNvSpPr txBox="1"/>
          <p:nvPr>
            <p:ph hasCustomPrompt="1" type="title"/>
          </p:nvPr>
        </p:nvSpPr>
        <p:spPr>
          <a:xfrm>
            <a:off x="862475" y="3023088"/>
            <a:ext cx="2230800" cy="768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45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503" name="Google Shape;503;p48"/>
          <p:cNvSpPr txBox="1"/>
          <p:nvPr>
            <p:ph idx="1" type="subTitle"/>
          </p:nvPr>
        </p:nvSpPr>
        <p:spPr>
          <a:xfrm>
            <a:off x="862475" y="3719563"/>
            <a:ext cx="2230800" cy="598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400"/>
              <a:buFont typeface="PT Sans"/>
              <a:buNone/>
              <a:defRPr sz="17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Font typeface="PT Sans"/>
              <a:buNone/>
              <a:defRPr sz="2100">
                <a:latin typeface="PT Sans"/>
                <a:ea typeface="PT Sans"/>
                <a:cs typeface="PT Sans"/>
                <a:sym typeface="PT Sans"/>
              </a:defRPr>
            </a:lvl4pPr>
            <a:lvl5pPr lvl="4" rtl="0" algn="ctr">
              <a:lnSpc>
                <a:spcPct val="100000"/>
              </a:lnSpc>
              <a:spcBef>
                <a:spcPts val="0"/>
              </a:spcBef>
              <a:spcAft>
                <a:spcPts val="0"/>
              </a:spcAft>
              <a:buSzPts val="2100"/>
              <a:buFont typeface="PT Sans"/>
              <a:buNone/>
              <a:defRPr sz="2100">
                <a:latin typeface="PT Sans"/>
                <a:ea typeface="PT Sans"/>
                <a:cs typeface="PT Sans"/>
                <a:sym typeface="PT Sans"/>
              </a:defRPr>
            </a:lvl5pPr>
            <a:lvl6pPr lvl="5" rtl="0" algn="ctr">
              <a:lnSpc>
                <a:spcPct val="100000"/>
              </a:lnSpc>
              <a:spcBef>
                <a:spcPts val="0"/>
              </a:spcBef>
              <a:spcAft>
                <a:spcPts val="0"/>
              </a:spcAft>
              <a:buSzPts val="2100"/>
              <a:buFont typeface="PT Sans"/>
              <a:buNone/>
              <a:defRPr sz="2100">
                <a:latin typeface="PT Sans"/>
                <a:ea typeface="PT Sans"/>
                <a:cs typeface="PT Sans"/>
                <a:sym typeface="PT Sans"/>
              </a:defRPr>
            </a:lvl6pPr>
            <a:lvl7pPr lvl="6" rtl="0" algn="ctr">
              <a:lnSpc>
                <a:spcPct val="100000"/>
              </a:lnSpc>
              <a:spcBef>
                <a:spcPts val="0"/>
              </a:spcBef>
              <a:spcAft>
                <a:spcPts val="0"/>
              </a:spcAft>
              <a:buSzPts val="2100"/>
              <a:buFont typeface="PT Sans"/>
              <a:buNone/>
              <a:defRPr sz="2100">
                <a:latin typeface="PT Sans"/>
                <a:ea typeface="PT Sans"/>
                <a:cs typeface="PT Sans"/>
                <a:sym typeface="PT Sans"/>
              </a:defRPr>
            </a:lvl7pPr>
            <a:lvl8pPr lvl="7" rtl="0" algn="ctr">
              <a:lnSpc>
                <a:spcPct val="100000"/>
              </a:lnSpc>
              <a:spcBef>
                <a:spcPts val="0"/>
              </a:spcBef>
              <a:spcAft>
                <a:spcPts val="0"/>
              </a:spcAft>
              <a:buSzPts val="2100"/>
              <a:buFont typeface="PT Sans"/>
              <a:buNone/>
              <a:defRPr sz="2100">
                <a:latin typeface="PT Sans"/>
                <a:ea typeface="PT Sans"/>
                <a:cs typeface="PT Sans"/>
                <a:sym typeface="PT Sans"/>
              </a:defRPr>
            </a:lvl8pPr>
            <a:lvl9pPr lvl="8" rtl="0" algn="ctr">
              <a:lnSpc>
                <a:spcPct val="100000"/>
              </a:lnSpc>
              <a:spcBef>
                <a:spcPts val="0"/>
              </a:spcBef>
              <a:spcAft>
                <a:spcPts val="0"/>
              </a:spcAft>
              <a:buSzPts val="2100"/>
              <a:buFont typeface="PT Sans"/>
              <a:buNone/>
              <a:defRPr sz="2100">
                <a:latin typeface="PT Sans"/>
                <a:ea typeface="PT Sans"/>
                <a:cs typeface="PT Sans"/>
                <a:sym typeface="PT Sans"/>
              </a:defRPr>
            </a:lvl9pPr>
          </a:lstStyle>
          <a:p/>
        </p:txBody>
      </p:sp>
      <p:sp>
        <p:nvSpPr>
          <p:cNvPr id="504" name="Google Shape;504;p48"/>
          <p:cNvSpPr txBox="1"/>
          <p:nvPr>
            <p:ph hasCustomPrompt="1" idx="2" type="title"/>
          </p:nvPr>
        </p:nvSpPr>
        <p:spPr>
          <a:xfrm>
            <a:off x="3456627" y="1680650"/>
            <a:ext cx="2230800" cy="768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45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505" name="Google Shape;505;p48"/>
          <p:cNvSpPr txBox="1"/>
          <p:nvPr>
            <p:ph idx="3" type="subTitle"/>
          </p:nvPr>
        </p:nvSpPr>
        <p:spPr>
          <a:xfrm>
            <a:off x="3456627" y="2376555"/>
            <a:ext cx="2230800" cy="598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400"/>
              <a:buFont typeface="PT Sans"/>
              <a:buNone/>
              <a:defRPr sz="17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Font typeface="PT Sans"/>
              <a:buNone/>
              <a:defRPr sz="2100">
                <a:latin typeface="PT Sans"/>
                <a:ea typeface="PT Sans"/>
                <a:cs typeface="PT Sans"/>
                <a:sym typeface="PT Sans"/>
              </a:defRPr>
            </a:lvl4pPr>
            <a:lvl5pPr lvl="4" rtl="0" algn="ctr">
              <a:lnSpc>
                <a:spcPct val="100000"/>
              </a:lnSpc>
              <a:spcBef>
                <a:spcPts val="0"/>
              </a:spcBef>
              <a:spcAft>
                <a:spcPts val="0"/>
              </a:spcAft>
              <a:buSzPts val="2100"/>
              <a:buFont typeface="PT Sans"/>
              <a:buNone/>
              <a:defRPr sz="2100">
                <a:latin typeface="PT Sans"/>
                <a:ea typeface="PT Sans"/>
                <a:cs typeface="PT Sans"/>
                <a:sym typeface="PT Sans"/>
              </a:defRPr>
            </a:lvl5pPr>
            <a:lvl6pPr lvl="5" rtl="0" algn="ctr">
              <a:lnSpc>
                <a:spcPct val="100000"/>
              </a:lnSpc>
              <a:spcBef>
                <a:spcPts val="0"/>
              </a:spcBef>
              <a:spcAft>
                <a:spcPts val="0"/>
              </a:spcAft>
              <a:buSzPts val="2100"/>
              <a:buFont typeface="PT Sans"/>
              <a:buNone/>
              <a:defRPr sz="2100">
                <a:latin typeface="PT Sans"/>
                <a:ea typeface="PT Sans"/>
                <a:cs typeface="PT Sans"/>
                <a:sym typeface="PT Sans"/>
              </a:defRPr>
            </a:lvl6pPr>
            <a:lvl7pPr lvl="6" rtl="0" algn="ctr">
              <a:lnSpc>
                <a:spcPct val="100000"/>
              </a:lnSpc>
              <a:spcBef>
                <a:spcPts val="0"/>
              </a:spcBef>
              <a:spcAft>
                <a:spcPts val="0"/>
              </a:spcAft>
              <a:buSzPts val="2100"/>
              <a:buFont typeface="PT Sans"/>
              <a:buNone/>
              <a:defRPr sz="2100">
                <a:latin typeface="PT Sans"/>
                <a:ea typeface="PT Sans"/>
                <a:cs typeface="PT Sans"/>
                <a:sym typeface="PT Sans"/>
              </a:defRPr>
            </a:lvl7pPr>
            <a:lvl8pPr lvl="7" rtl="0" algn="ctr">
              <a:lnSpc>
                <a:spcPct val="100000"/>
              </a:lnSpc>
              <a:spcBef>
                <a:spcPts val="0"/>
              </a:spcBef>
              <a:spcAft>
                <a:spcPts val="0"/>
              </a:spcAft>
              <a:buSzPts val="2100"/>
              <a:buFont typeface="PT Sans"/>
              <a:buNone/>
              <a:defRPr sz="2100">
                <a:latin typeface="PT Sans"/>
                <a:ea typeface="PT Sans"/>
                <a:cs typeface="PT Sans"/>
                <a:sym typeface="PT Sans"/>
              </a:defRPr>
            </a:lvl8pPr>
            <a:lvl9pPr lvl="8" rtl="0" algn="ctr">
              <a:lnSpc>
                <a:spcPct val="100000"/>
              </a:lnSpc>
              <a:spcBef>
                <a:spcPts val="0"/>
              </a:spcBef>
              <a:spcAft>
                <a:spcPts val="0"/>
              </a:spcAft>
              <a:buSzPts val="2100"/>
              <a:buFont typeface="PT Sans"/>
              <a:buNone/>
              <a:defRPr sz="2100">
                <a:latin typeface="PT Sans"/>
                <a:ea typeface="PT Sans"/>
                <a:cs typeface="PT Sans"/>
                <a:sym typeface="PT Sans"/>
              </a:defRPr>
            </a:lvl9pPr>
          </a:lstStyle>
          <a:p/>
        </p:txBody>
      </p:sp>
      <p:sp>
        <p:nvSpPr>
          <p:cNvPr id="506" name="Google Shape;506;p48"/>
          <p:cNvSpPr txBox="1"/>
          <p:nvPr>
            <p:ph hasCustomPrompt="1" idx="4" type="title"/>
          </p:nvPr>
        </p:nvSpPr>
        <p:spPr>
          <a:xfrm>
            <a:off x="6050771" y="3023088"/>
            <a:ext cx="2230800" cy="768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45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507" name="Google Shape;507;p48"/>
          <p:cNvSpPr txBox="1"/>
          <p:nvPr>
            <p:ph idx="5" type="subTitle"/>
          </p:nvPr>
        </p:nvSpPr>
        <p:spPr>
          <a:xfrm>
            <a:off x="6050771" y="3719563"/>
            <a:ext cx="2230800" cy="598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400"/>
              <a:buFont typeface="PT Sans"/>
              <a:buNone/>
              <a:defRPr sz="17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Font typeface="PT Sans"/>
              <a:buNone/>
              <a:defRPr sz="2100">
                <a:latin typeface="PT Sans"/>
                <a:ea typeface="PT Sans"/>
                <a:cs typeface="PT Sans"/>
                <a:sym typeface="PT Sans"/>
              </a:defRPr>
            </a:lvl4pPr>
            <a:lvl5pPr lvl="4" rtl="0" algn="ctr">
              <a:lnSpc>
                <a:spcPct val="100000"/>
              </a:lnSpc>
              <a:spcBef>
                <a:spcPts val="0"/>
              </a:spcBef>
              <a:spcAft>
                <a:spcPts val="0"/>
              </a:spcAft>
              <a:buSzPts val="2100"/>
              <a:buFont typeface="PT Sans"/>
              <a:buNone/>
              <a:defRPr sz="2100">
                <a:latin typeface="PT Sans"/>
                <a:ea typeface="PT Sans"/>
                <a:cs typeface="PT Sans"/>
                <a:sym typeface="PT Sans"/>
              </a:defRPr>
            </a:lvl5pPr>
            <a:lvl6pPr lvl="5" rtl="0" algn="ctr">
              <a:lnSpc>
                <a:spcPct val="100000"/>
              </a:lnSpc>
              <a:spcBef>
                <a:spcPts val="0"/>
              </a:spcBef>
              <a:spcAft>
                <a:spcPts val="0"/>
              </a:spcAft>
              <a:buSzPts val="2100"/>
              <a:buFont typeface="PT Sans"/>
              <a:buNone/>
              <a:defRPr sz="2100">
                <a:latin typeface="PT Sans"/>
                <a:ea typeface="PT Sans"/>
                <a:cs typeface="PT Sans"/>
                <a:sym typeface="PT Sans"/>
              </a:defRPr>
            </a:lvl6pPr>
            <a:lvl7pPr lvl="6" rtl="0" algn="ctr">
              <a:lnSpc>
                <a:spcPct val="100000"/>
              </a:lnSpc>
              <a:spcBef>
                <a:spcPts val="0"/>
              </a:spcBef>
              <a:spcAft>
                <a:spcPts val="0"/>
              </a:spcAft>
              <a:buSzPts val="2100"/>
              <a:buFont typeface="PT Sans"/>
              <a:buNone/>
              <a:defRPr sz="2100">
                <a:latin typeface="PT Sans"/>
                <a:ea typeface="PT Sans"/>
                <a:cs typeface="PT Sans"/>
                <a:sym typeface="PT Sans"/>
              </a:defRPr>
            </a:lvl7pPr>
            <a:lvl8pPr lvl="7" rtl="0" algn="ctr">
              <a:lnSpc>
                <a:spcPct val="100000"/>
              </a:lnSpc>
              <a:spcBef>
                <a:spcPts val="0"/>
              </a:spcBef>
              <a:spcAft>
                <a:spcPts val="0"/>
              </a:spcAft>
              <a:buSzPts val="2100"/>
              <a:buFont typeface="PT Sans"/>
              <a:buNone/>
              <a:defRPr sz="2100">
                <a:latin typeface="PT Sans"/>
                <a:ea typeface="PT Sans"/>
                <a:cs typeface="PT Sans"/>
                <a:sym typeface="PT Sans"/>
              </a:defRPr>
            </a:lvl8pPr>
            <a:lvl9pPr lvl="8" rtl="0" algn="ctr">
              <a:lnSpc>
                <a:spcPct val="100000"/>
              </a:lnSpc>
              <a:spcBef>
                <a:spcPts val="0"/>
              </a:spcBef>
              <a:spcAft>
                <a:spcPts val="0"/>
              </a:spcAft>
              <a:buSzPts val="2100"/>
              <a:buFont typeface="PT Sans"/>
              <a:buNone/>
              <a:defRPr sz="2100">
                <a:latin typeface="PT Sans"/>
                <a:ea typeface="PT Sans"/>
                <a:cs typeface="PT Sans"/>
                <a:sym typeface="PT Sans"/>
              </a:defRPr>
            </a:lvl9pPr>
          </a:lstStyle>
          <a:p/>
        </p:txBody>
      </p:sp>
      <p:sp>
        <p:nvSpPr>
          <p:cNvPr id="508" name="Google Shape;508;p48"/>
          <p:cNvSpPr txBox="1"/>
          <p:nvPr>
            <p:ph idx="6" type="title"/>
          </p:nvPr>
        </p:nvSpPr>
        <p:spPr>
          <a:xfrm>
            <a:off x="720000" y="437100"/>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pic>
        <p:nvPicPr>
          <p:cNvPr id="509" name="Google Shape;509;p48"/>
          <p:cNvPicPr preferRelativeResize="0"/>
          <p:nvPr/>
        </p:nvPicPr>
        <p:blipFill rotWithShape="1">
          <a:blip r:embed="rId3">
            <a:alphaModFix/>
          </a:blip>
          <a:srcRect b="0" l="14310" r="0" t="0"/>
          <a:stretch/>
        </p:blipFill>
        <p:spPr>
          <a:xfrm>
            <a:off x="6275250" y="3114650"/>
            <a:ext cx="2868750" cy="2028850"/>
          </a:xfrm>
          <a:prstGeom prst="rect">
            <a:avLst/>
          </a:prstGeom>
          <a:noFill/>
          <a:ln>
            <a:noFill/>
          </a:ln>
        </p:spPr>
      </p:pic>
      <p:pic>
        <p:nvPicPr>
          <p:cNvPr id="510" name="Google Shape;510;p48"/>
          <p:cNvPicPr preferRelativeResize="0"/>
          <p:nvPr/>
        </p:nvPicPr>
        <p:blipFill rotWithShape="1">
          <a:blip r:embed="rId3">
            <a:alphaModFix/>
          </a:blip>
          <a:srcRect b="0" l="14310" r="0" t="0"/>
          <a:stretch/>
        </p:blipFill>
        <p:spPr>
          <a:xfrm>
            <a:off x="0" y="0"/>
            <a:ext cx="2868750" cy="2028850"/>
          </a:xfrm>
          <a:prstGeom prst="rect">
            <a:avLst/>
          </a:prstGeom>
          <a:noFill/>
          <a:ln>
            <a:noFill/>
          </a:ln>
        </p:spPr>
      </p:pic>
      <p:grpSp>
        <p:nvGrpSpPr>
          <p:cNvPr id="511" name="Google Shape;511;p48"/>
          <p:cNvGrpSpPr/>
          <p:nvPr/>
        </p:nvGrpSpPr>
        <p:grpSpPr>
          <a:xfrm rot="10800000">
            <a:off x="6419226" y="86387"/>
            <a:ext cx="2724785" cy="350705"/>
            <a:chOff x="198225" y="4390550"/>
            <a:chExt cx="3765075" cy="484600"/>
          </a:xfrm>
        </p:grpSpPr>
        <p:sp>
          <p:nvSpPr>
            <p:cNvPr id="512" name="Google Shape;512;p48"/>
            <p:cNvSpPr/>
            <p:nvPr/>
          </p:nvSpPr>
          <p:spPr>
            <a:xfrm>
              <a:off x="198225" y="4390550"/>
              <a:ext cx="3580525" cy="392325"/>
            </a:xfrm>
            <a:custGeom>
              <a:rect b="b" l="l" r="r" t="t"/>
              <a:pathLst>
                <a:path extrusionOk="0" fill="none" h="15693" w="143221">
                  <a:moveTo>
                    <a:pt x="1" y="7585"/>
                  </a:moveTo>
                  <a:lnTo>
                    <a:pt x="21063" y="7585"/>
                  </a:lnTo>
                  <a:lnTo>
                    <a:pt x="28659" y="1"/>
                  </a:lnTo>
                  <a:lnTo>
                    <a:pt x="118492" y="1"/>
                  </a:lnTo>
                  <a:lnTo>
                    <a:pt x="134172" y="15693"/>
                  </a:lnTo>
                  <a:lnTo>
                    <a:pt x="143221" y="15693"/>
                  </a:lnTo>
                </a:path>
              </a:pathLst>
            </a:custGeom>
            <a:noFill/>
            <a:ln cap="flat" cmpd="sng" w="9525">
              <a:solidFill>
                <a:schemeClr val="lt1"/>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48"/>
            <p:cNvSpPr/>
            <p:nvPr/>
          </p:nvSpPr>
          <p:spPr>
            <a:xfrm>
              <a:off x="3778725" y="4690575"/>
              <a:ext cx="184575" cy="184575"/>
            </a:xfrm>
            <a:custGeom>
              <a:rect b="b" l="l" r="r" t="t"/>
              <a:pathLst>
                <a:path extrusionOk="0" fill="none" h="7383" w="7383">
                  <a:moveTo>
                    <a:pt x="1" y="3692"/>
                  </a:moveTo>
                  <a:cubicBezTo>
                    <a:pt x="1" y="1656"/>
                    <a:pt x="1656" y="1"/>
                    <a:pt x="3692" y="1"/>
                  </a:cubicBezTo>
                  <a:cubicBezTo>
                    <a:pt x="5728" y="1"/>
                    <a:pt x="7383" y="1656"/>
                    <a:pt x="7383" y="3692"/>
                  </a:cubicBezTo>
                  <a:cubicBezTo>
                    <a:pt x="7383" y="5728"/>
                    <a:pt x="5728" y="7383"/>
                    <a:pt x="3692" y="7383"/>
                  </a:cubicBezTo>
                  <a:cubicBezTo>
                    <a:pt x="1656" y="7383"/>
                    <a:pt x="1" y="5728"/>
                    <a:pt x="1" y="3692"/>
                  </a:cubicBezTo>
                  <a:close/>
                </a:path>
              </a:pathLst>
            </a:custGeom>
            <a:noFill/>
            <a:ln cap="flat" cmpd="sng" w="9525">
              <a:solidFill>
                <a:schemeClr val="lt1"/>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14" name="Google Shape;514;p48"/>
          <p:cNvGrpSpPr/>
          <p:nvPr/>
        </p:nvGrpSpPr>
        <p:grpSpPr>
          <a:xfrm>
            <a:off x="351277" y="4786262"/>
            <a:ext cx="1160092" cy="63948"/>
            <a:chOff x="3779200" y="1371600"/>
            <a:chExt cx="1992600" cy="109500"/>
          </a:xfrm>
        </p:grpSpPr>
        <p:sp>
          <p:nvSpPr>
            <p:cNvPr id="515" name="Google Shape;515;p48"/>
            <p:cNvSpPr/>
            <p:nvPr/>
          </p:nvSpPr>
          <p:spPr>
            <a:xfrm>
              <a:off x="3779200" y="1371600"/>
              <a:ext cx="109500" cy="1095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48"/>
            <p:cNvSpPr/>
            <p:nvPr/>
          </p:nvSpPr>
          <p:spPr>
            <a:xfrm>
              <a:off x="4155820" y="1371600"/>
              <a:ext cx="109500" cy="1095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48"/>
            <p:cNvSpPr/>
            <p:nvPr/>
          </p:nvSpPr>
          <p:spPr>
            <a:xfrm>
              <a:off x="4532440" y="1371600"/>
              <a:ext cx="109500" cy="1095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48"/>
            <p:cNvSpPr/>
            <p:nvPr/>
          </p:nvSpPr>
          <p:spPr>
            <a:xfrm>
              <a:off x="4909060" y="1371600"/>
              <a:ext cx="109500" cy="1095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48"/>
            <p:cNvSpPr/>
            <p:nvPr/>
          </p:nvSpPr>
          <p:spPr>
            <a:xfrm>
              <a:off x="5285680" y="1371600"/>
              <a:ext cx="109500" cy="1095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48"/>
            <p:cNvSpPr/>
            <p:nvPr/>
          </p:nvSpPr>
          <p:spPr>
            <a:xfrm>
              <a:off x="5662300" y="1371600"/>
              <a:ext cx="109500" cy="1095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8_1">
    <p:bg>
      <p:bgPr>
        <a:blipFill>
          <a:blip r:embed="rId2">
            <a:alphaModFix/>
          </a:blip>
          <a:stretch>
            <a:fillRect/>
          </a:stretch>
        </a:blipFill>
      </p:bgPr>
    </p:bg>
    <p:spTree>
      <p:nvGrpSpPr>
        <p:cNvPr id="521" name="Shape 521"/>
        <p:cNvGrpSpPr/>
        <p:nvPr/>
      </p:nvGrpSpPr>
      <p:grpSpPr>
        <a:xfrm>
          <a:off x="0" y="0"/>
          <a:ext cx="0" cy="0"/>
          <a:chOff x="0" y="0"/>
          <a:chExt cx="0" cy="0"/>
        </a:xfrm>
      </p:grpSpPr>
      <p:sp>
        <p:nvSpPr>
          <p:cNvPr id="522" name="Google Shape;522;p49"/>
          <p:cNvSpPr txBox="1"/>
          <p:nvPr>
            <p:ph type="title"/>
          </p:nvPr>
        </p:nvSpPr>
        <p:spPr>
          <a:xfrm>
            <a:off x="720000" y="437100"/>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523" name="Google Shape;523;p49"/>
          <p:cNvSpPr/>
          <p:nvPr/>
        </p:nvSpPr>
        <p:spPr>
          <a:xfrm>
            <a:off x="-793775" y="-800425"/>
            <a:ext cx="2679600" cy="2679600"/>
          </a:xfrm>
          <a:prstGeom prst="ellipse">
            <a:avLst/>
          </a:prstGeom>
          <a:gradFill>
            <a:gsLst>
              <a:gs pos="0">
                <a:srgbClr val="FFFFFF">
                  <a:alpha val="15294"/>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524" name="Google Shape;524;p49"/>
          <p:cNvPicPr preferRelativeResize="0"/>
          <p:nvPr/>
        </p:nvPicPr>
        <p:blipFill>
          <a:blip r:embed="rId3">
            <a:alphaModFix/>
          </a:blip>
          <a:stretch>
            <a:fillRect/>
          </a:stretch>
        </p:blipFill>
        <p:spPr>
          <a:xfrm>
            <a:off x="5699850" y="104461"/>
            <a:ext cx="3347900" cy="2028827"/>
          </a:xfrm>
          <a:prstGeom prst="rect">
            <a:avLst/>
          </a:prstGeom>
          <a:noFill/>
          <a:ln>
            <a:noFill/>
          </a:ln>
        </p:spPr>
      </p:pic>
      <p:grpSp>
        <p:nvGrpSpPr>
          <p:cNvPr id="525" name="Google Shape;525;p49"/>
          <p:cNvGrpSpPr/>
          <p:nvPr/>
        </p:nvGrpSpPr>
        <p:grpSpPr>
          <a:xfrm flipH="1">
            <a:off x="256575" y="4506113"/>
            <a:ext cx="1154625" cy="430500"/>
            <a:chOff x="4042650" y="642025"/>
            <a:chExt cx="1154625" cy="430500"/>
          </a:xfrm>
        </p:grpSpPr>
        <p:sp>
          <p:nvSpPr>
            <p:cNvPr id="526" name="Google Shape;526;p49"/>
            <p:cNvSpPr/>
            <p:nvPr/>
          </p:nvSpPr>
          <p:spPr>
            <a:xfrm>
              <a:off x="4042650" y="642025"/>
              <a:ext cx="498000" cy="430500"/>
            </a:xfrm>
            <a:prstGeom prst="snip2DiagRect">
              <a:avLst>
                <a:gd fmla="val 0" name="adj1"/>
                <a:gd fmla="val 32236" name="adj2"/>
              </a:avLst>
            </a:prstGeom>
            <a:noFill/>
            <a:ln cap="flat" cmpd="sng" w="9525">
              <a:solidFill>
                <a:schemeClr val="lt1"/>
              </a:solidFill>
              <a:prstDash val="solid"/>
              <a:round/>
              <a:headEnd len="sm" w="sm" type="none"/>
              <a:tailEnd len="sm" w="sm" type="none"/>
            </a:ln>
            <a:effectLst>
              <a:outerShdw blurRad="100013" rotWithShape="0" algn="bl">
                <a:schemeClr val="l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49"/>
            <p:cNvSpPr/>
            <p:nvPr/>
          </p:nvSpPr>
          <p:spPr>
            <a:xfrm>
              <a:off x="4699275" y="642025"/>
              <a:ext cx="498000" cy="430500"/>
            </a:xfrm>
            <a:prstGeom prst="snip2DiagRect">
              <a:avLst>
                <a:gd fmla="val 0" name="adj1"/>
                <a:gd fmla="val 32236" name="adj2"/>
              </a:avLst>
            </a:prstGeom>
            <a:noFill/>
            <a:ln cap="flat" cmpd="sng" w="9525">
              <a:solidFill>
                <a:schemeClr val="lt1"/>
              </a:solidFill>
              <a:prstDash val="solid"/>
              <a:round/>
              <a:headEnd len="sm" w="sm" type="none"/>
              <a:tailEnd len="sm" w="sm" type="none"/>
            </a:ln>
            <a:effectLst>
              <a:outerShdw blurRad="100013" rotWithShape="0" algn="bl">
                <a:schemeClr val="l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8" name="Google Shape;528;p49"/>
          <p:cNvSpPr/>
          <p:nvPr/>
        </p:nvSpPr>
        <p:spPr>
          <a:xfrm>
            <a:off x="7091100" y="3009575"/>
            <a:ext cx="2679600" cy="2679600"/>
          </a:xfrm>
          <a:prstGeom prst="ellipse">
            <a:avLst/>
          </a:prstGeom>
          <a:gradFill>
            <a:gsLst>
              <a:gs pos="0">
                <a:srgbClr val="FFFFFF">
                  <a:alpha val="15294"/>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8_1_1">
    <p:bg>
      <p:bgPr>
        <a:blipFill>
          <a:blip r:embed="rId2">
            <a:alphaModFix/>
          </a:blip>
          <a:stretch>
            <a:fillRect/>
          </a:stretch>
        </a:blipFill>
      </p:bgPr>
    </p:bg>
    <p:spTree>
      <p:nvGrpSpPr>
        <p:cNvPr id="529" name="Shape 529"/>
        <p:cNvGrpSpPr/>
        <p:nvPr/>
      </p:nvGrpSpPr>
      <p:grpSpPr>
        <a:xfrm>
          <a:off x="0" y="0"/>
          <a:ext cx="0" cy="0"/>
          <a:chOff x="0" y="0"/>
          <a:chExt cx="0" cy="0"/>
        </a:xfrm>
      </p:grpSpPr>
      <p:sp>
        <p:nvSpPr>
          <p:cNvPr id="530" name="Google Shape;530;p50"/>
          <p:cNvSpPr txBox="1"/>
          <p:nvPr>
            <p:ph type="title"/>
          </p:nvPr>
        </p:nvSpPr>
        <p:spPr>
          <a:xfrm>
            <a:off x="720000" y="437100"/>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531" name="Google Shape;531;p50"/>
          <p:cNvSpPr/>
          <p:nvPr/>
        </p:nvSpPr>
        <p:spPr>
          <a:xfrm>
            <a:off x="-793775" y="-800425"/>
            <a:ext cx="2679600" cy="2679600"/>
          </a:xfrm>
          <a:prstGeom prst="ellipse">
            <a:avLst/>
          </a:prstGeom>
          <a:gradFill>
            <a:gsLst>
              <a:gs pos="0">
                <a:srgbClr val="FFFFFF">
                  <a:alpha val="15294"/>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32" name="Google Shape;532;p50"/>
          <p:cNvGrpSpPr/>
          <p:nvPr/>
        </p:nvGrpSpPr>
        <p:grpSpPr>
          <a:xfrm flipH="1">
            <a:off x="7942550" y="4531263"/>
            <a:ext cx="1154625" cy="430500"/>
            <a:chOff x="4042650" y="642025"/>
            <a:chExt cx="1154625" cy="430500"/>
          </a:xfrm>
        </p:grpSpPr>
        <p:sp>
          <p:nvSpPr>
            <p:cNvPr id="533" name="Google Shape;533;p50"/>
            <p:cNvSpPr/>
            <p:nvPr/>
          </p:nvSpPr>
          <p:spPr>
            <a:xfrm>
              <a:off x="4042650" y="642025"/>
              <a:ext cx="498000" cy="430500"/>
            </a:xfrm>
            <a:prstGeom prst="snip2DiagRect">
              <a:avLst>
                <a:gd fmla="val 0" name="adj1"/>
                <a:gd fmla="val 32236" name="adj2"/>
              </a:avLst>
            </a:prstGeom>
            <a:noFill/>
            <a:ln cap="flat" cmpd="sng" w="9525">
              <a:solidFill>
                <a:schemeClr val="lt1"/>
              </a:solidFill>
              <a:prstDash val="solid"/>
              <a:round/>
              <a:headEnd len="sm" w="sm" type="none"/>
              <a:tailEnd len="sm" w="sm" type="none"/>
            </a:ln>
            <a:effectLst>
              <a:outerShdw blurRad="100013" rotWithShape="0" algn="bl">
                <a:schemeClr val="l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50"/>
            <p:cNvSpPr/>
            <p:nvPr/>
          </p:nvSpPr>
          <p:spPr>
            <a:xfrm>
              <a:off x="4699275" y="642025"/>
              <a:ext cx="498000" cy="430500"/>
            </a:xfrm>
            <a:prstGeom prst="snip2DiagRect">
              <a:avLst>
                <a:gd fmla="val 0" name="adj1"/>
                <a:gd fmla="val 32236" name="adj2"/>
              </a:avLst>
            </a:prstGeom>
            <a:noFill/>
            <a:ln cap="flat" cmpd="sng" w="9525">
              <a:solidFill>
                <a:schemeClr val="lt1"/>
              </a:solidFill>
              <a:prstDash val="solid"/>
              <a:round/>
              <a:headEnd len="sm" w="sm" type="none"/>
              <a:tailEnd len="sm" w="sm" type="none"/>
            </a:ln>
            <a:effectLst>
              <a:outerShdw blurRad="100013" rotWithShape="0" algn="bl">
                <a:schemeClr val="l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35" name="Google Shape;535;p50"/>
          <p:cNvSpPr/>
          <p:nvPr/>
        </p:nvSpPr>
        <p:spPr>
          <a:xfrm>
            <a:off x="-1267325" y="3443200"/>
            <a:ext cx="2679600" cy="2679600"/>
          </a:xfrm>
          <a:prstGeom prst="ellipse">
            <a:avLst/>
          </a:prstGeom>
          <a:gradFill>
            <a:gsLst>
              <a:gs pos="0">
                <a:srgbClr val="FFFFFF">
                  <a:alpha val="15294"/>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blipFill>
          <a:blip r:embed="rId2">
            <a:alphaModFix/>
          </a:blip>
          <a:stretch>
            <a:fillRect/>
          </a:stretch>
        </a:blipFill>
      </p:bgPr>
    </p:bg>
    <p:spTree>
      <p:nvGrpSpPr>
        <p:cNvPr id="61" name="Shape 61"/>
        <p:cNvGrpSpPr/>
        <p:nvPr/>
      </p:nvGrpSpPr>
      <p:grpSpPr>
        <a:xfrm>
          <a:off x="0" y="0"/>
          <a:ext cx="0" cy="0"/>
          <a:chOff x="0" y="0"/>
          <a:chExt cx="0" cy="0"/>
        </a:xfrm>
      </p:grpSpPr>
      <p:sp>
        <p:nvSpPr>
          <p:cNvPr id="62" name="Google Shape;62;p6"/>
          <p:cNvSpPr txBox="1"/>
          <p:nvPr>
            <p:ph type="title"/>
          </p:nvPr>
        </p:nvSpPr>
        <p:spPr>
          <a:xfrm>
            <a:off x="720000" y="437100"/>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63" name="Google Shape;63;p6"/>
          <p:cNvGrpSpPr/>
          <p:nvPr/>
        </p:nvGrpSpPr>
        <p:grpSpPr>
          <a:xfrm>
            <a:off x="250792" y="240925"/>
            <a:ext cx="1160092" cy="63948"/>
            <a:chOff x="3779200" y="1371600"/>
            <a:chExt cx="1992600" cy="109500"/>
          </a:xfrm>
        </p:grpSpPr>
        <p:sp>
          <p:nvSpPr>
            <p:cNvPr id="64" name="Google Shape;64;p6"/>
            <p:cNvSpPr/>
            <p:nvPr/>
          </p:nvSpPr>
          <p:spPr>
            <a:xfrm>
              <a:off x="3779200" y="1371600"/>
              <a:ext cx="109500" cy="1095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6"/>
            <p:cNvSpPr/>
            <p:nvPr/>
          </p:nvSpPr>
          <p:spPr>
            <a:xfrm>
              <a:off x="4155820" y="1371600"/>
              <a:ext cx="109500" cy="1095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4532440" y="1371600"/>
              <a:ext cx="109500" cy="1095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4909060" y="1371600"/>
              <a:ext cx="109500" cy="1095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p:nvPr/>
          </p:nvSpPr>
          <p:spPr>
            <a:xfrm>
              <a:off x="5285680" y="1371600"/>
              <a:ext cx="109500" cy="1095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6"/>
            <p:cNvSpPr/>
            <p:nvPr/>
          </p:nvSpPr>
          <p:spPr>
            <a:xfrm>
              <a:off x="5662300" y="1371600"/>
              <a:ext cx="109500" cy="1095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0" name="Google Shape;70;p6"/>
          <p:cNvGrpSpPr/>
          <p:nvPr/>
        </p:nvGrpSpPr>
        <p:grpSpPr>
          <a:xfrm>
            <a:off x="6715155" y="4604094"/>
            <a:ext cx="2428951" cy="434862"/>
            <a:chOff x="1358103" y="3291921"/>
            <a:chExt cx="3368397" cy="603054"/>
          </a:xfrm>
        </p:grpSpPr>
        <p:sp>
          <p:nvSpPr>
            <p:cNvPr id="71" name="Google Shape;71;p6"/>
            <p:cNvSpPr/>
            <p:nvPr/>
          </p:nvSpPr>
          <p:spPr>
            <a:xfrm>
              <a:off x="1483200" y="3347875"/>
              <a:ext cx="3243300" cy="547100"/>
            </a:xfrm>
            <a:custGeom>
              <a:rect b="b" l="l" r="r" t="t"/>
              <a:pathLst>
                <a:path extrusionOk="0" fill="none" h="21884" w="129732">
                  <a:moveTo>
                    <a:pt x="129731" y="11311"/>
                  </a:moveTo>
                  <a:lnTo>
                    <a:pt x="100335" y="11311"/>
                  </a:lnTo>
                  <a:lnTo>
                    <a:pt x="89738" y="21884"/>
                  </a:lnTo>
                  <a:lnTo>
                    <a:pt x="34529" y="21884"/>
                  </a:lnTo>
                  <a:lnTo>
                    <a:pt x="12633" y="0"/>
                  </a:lnTo>
                  <a:lnTo>
                    <a:pt x="1" y="0"/>
                  </a:lnTo>
                </a:path>
              </a:pathLst>
            </a:custGeom>
            <a:noFill/>
            <a:ln cap="flat" cmpd="sng" w="9525">
              <a:solidFill>
                <a:schemeClr val="lt1"/>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6"/>
            <p:cNvSpPr/>
            <p:nvPr/>
          </p:nvSpPr>
          <p:spPr>
            <a:xfrm>
              <a:off x="1358103" y="3291921"/>
              <a:ext cx="125123" cy="125328"/>
            </a:xfrm>
            <a:custGeom>
              <a:rect b="b" l="l" r="r" t="t"/>
              <a:pathLst>
                <a:path extrusionOk="0" fill="none" h="7394" w="7383">
                  <a:moveTo>
                    <a:pt x="1" y="3691"/>
                  </a:moveTo>
                  <a:cubicBezTo>
                    <a:pt x="1" y="1643"/>
                    <a:pt x="1644" y="0"/>
                    <a:pt x="3692" y="0"/>
                  </a:cubicBezTo>
                  <a:cubicBezTo>
                    <a:pt x="5728" y="0"/>
                    <a:pt x="7383" y="1643"/>
                    <a:pt x="7383" y="3691"/>
                  </a:cubicBezTo>
                  <a:cubicBezTo>
                    <a:pt x="7383" y="5727"/>
                    <a:pt x="5728" y="7382"/>
                    <a:pt x="3692" y="7382"/>
                  </a:cubicBezTo>
                  <a:cubicBezTo>
                    <a:pt x="1644" y="7394"/>
                    <a:pt x="1" y="5727"/>
                    <a:pt x="1" y="3691"/>
                  </a:cubicBezTo>
                  <a:close/>
                </a:path>
              </a:pathLst>
            </a:custGeom>
            <a:noFill/>
            <a:ln cap="flat" cmpd="sng" w="9525">
              <a:solidFill>
                <a:schemeClr val="lt1"/>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
    <p:bg>
      <p:bgPr>
        <a:blipFill>
          <a:blip r:embed="rId2">
            <a:alphaModFix/>
          </a:blip>
          <a:stretch>
            <a:fillRect/>
          </a:stretch>
        </a:blipFill>
      </p:bgPr>
    </p:bg>
    <p:spTree>
      <p:nvGrpSpPr>
        <p:cNvPr id="536" name="Shape 536"/>
        <p:cNvGrpSpPr/>
        <p:nvPr/>
      </p:nvGrpSpPr>
      <p:grpSpPr>
        <a:xfrm>
          <a:off x="0" y="0"/>
          <a:ext cx="0" cy="0"/>
          <a:chOff x="0" y="0"/>
          <a:chExt cx="0" cy="0"/>
        </a:xfrm>
      </p:grpSpPr>
      <p:sp>
        <p:nvSpPr>
          <p:cNvPr id="537" name="Google Shape;537;p51"/>
          <p:cNvSpPr txBox="1"/>
          <p:nvPr>
            <p:ph type="title"/>
          </p:nvPr>
        </p:nvSpPr>
        <p:spPr>
          <a:xfrm>
            <a:off x="720000" y="375275"/>
            <a:ext cx="3434700" cy="8730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sz="5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538" name="Google Shape;538;p51"/>
          <p:cNvSpPr txBox="1"/>
          <p:nvPr>
            <p:ph idx="1" type="subTitle"/>
          </p:nvPr>
        </p:nvSpPr>
        <p:spPr>
          <a:xfrm>
            <a:off x="713100" y="1266825"/>
            <a:ext cx="3434700" cy="14265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8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539" name="Google Shape;539;p51"/>
          <p:cNvSpPr txBox="1"/>
          <p:nvPr/>
        </p:nvSpPr>
        <p:spPr>
          <a:xfrm>
            <a:off x="720000" y="3526500"/>
            <a:ext cx="3582000" cy="7389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300"/>
              </a:spcBef>
              <a:spcAft>
                <a:spcPts val="0"/>
              </a:spcAft>
              <a:buNone/>
            </a:pPr>
            <a:r>
              <a:rPr lang="en" sz="1200">
                <a:solidFill>
                  <a:schemeClr val="lt1"/>
                </a:solidFill>
                <a:latin typeface="IBM Plex Sans Medium"/>
                <a:ea typeface="IBM Plex Sans Medium"/>
                <a:cs typeface="IBM Plex Sans Medium"/>
                <a:sym typeface="IBM Plex Sans Medium"/>
              </a:rPr>
              <a:t>CREDITS: This presentation template was created by </a:t>
            </a:r>
            <a:r>
              <a:rPr lang="en" sz="1200">
                <a:solidFill>
                  <a:schemeClr val="lt1"/>
                </a:solidFill>
                <a:uFill>
                  <a:noFill/>
                </a:uFill>
                <a:latin typeface="IBM Plex Sans Medium"/>
                <a:ea typeface="IBM Plex Sans Medium"/>
                <a:cs typeface="IBM Plex Sans Medium"/>
                <a:sym typeface="IBM Plex Sans Medium"/>
                <a:hlinkClick r:id="rId3">
                  <a:extLst>
                    <a:ext uri="{A12FA001-AC4F-418D-AE19-62706E023703}">
                      <ahyp:hlinkClr val="tx"/>
                    </a:ext>
                  </a:extLst>
                </a:hlinkClick>
              </a:rPr>
              <a:t>Slidesgo</a:t>
            </a:r>
            <a:r>
              <a:rPr lang="en" sz="1200">
                <a:solidFill>
                  <a:schemeClr val="lt1"/>
                </a:solidFill>
                <a:latin typeface="IBM Plex Sans Medium"/>
                <a:ea typeface="IBM Plex Sans Medium"/>
                <a:cs typeface="IBM Plex Sans Medium"/>
                <a:sym typeface="IBM Plex Sans Medium"/>
              </a:rPr>
              <a:t>, and includes icons by </a:t>
            </a:r>
            <a:r>
              <a:rPr lang="en" sz="1200">
                <a:solidFill>
                  <a:schemeClr val="lt1"/>
                </a:solidFill>
                <a:uFill>
                  <a:noFill/>
                </a:uFill>
                <a:latin typeface="IBM Plex Sans Medium"/>
                <a:ea typeface="IBM Plex Sans Medium"/>
                <a:cs typeface="IBM Plex Sans Medium"/>
                <a:sym typeface="IBM Plex Sans Medium"/>
                <a:hlinkClick r:id="rId4">
                  <a:extLst>
                    <a:ext uri="{A12FA001-AC4F-418D-AE19-62706E023703}">
                      <ahyp:hlinkClr val="tx"/>
                    </a:ext>
                  </a:extLst>
                </a:hlinkClick>
              </a:rPr>
              <a:t>Flaticon</a:t>
            </a:r>
            <a:r>
              <a:rPr lang="en" sz="1200">
                <a:solidFill>
                  <a:schemeClr val="lt1"/>
                </a:solidFill>
                <a:latin typeface="IBM Plex Sans Medium"/>
                <a:ea typeface="IBM Plex Sans Medium"/>
                <a:cs typeface="IBM Plex Sans Medium"/>
                <a:sym typeface="IBM Plex Sans Medium"/>
              </a:rPr>
              <a:t> and infographics &amp; images by </a:t>
            </a:r>
            <a:r>
              <a:rPr lang="en" sz="1200">
                <a:solidFill>
                  <a:schemeClr val="lt1"/>
                </a:solidFill>
                <a:uFill>
                  <a:noFill/>
                </a:uFill>
                <a:latin typeface="IBM Plex Sans Medium"/>
                <a:ea typeface="IBM Plex Sans Medium"/>
                <a:cs typeface="IBM Plex Sans Medium"/>
                <a:sym typeface="IBM Plex Sans Medium"/>
                <a:hlinkClick r:id="rId5">
                  <a:extLst>
                    <a:ext uri="{A12FA001-AC4F-418D-AE19-62706E023703}">
                      <ahyp:hlinkClr val="tx"/>
                    </a:ext>
                  </a:extLst>
                </a:hlinkClick>
              </a:rPr>
              <a:t>Freepik</a:t>
            </a:r>
            <a:endParaRPr sz="1200">
              <a:solidFill>
                <a:schemeClr val="lt1"/>
              </a:solidFill>
              <a:latin typeface="IBM Plex Sans Medium"/>
              <a:ea typeface="IBM Plex Sans Medium"/>
              <a:cs typeface="IBM Plex Sans Medium"/>
              <a:sym typeface="IBM Plex Sans Medium"/>
            </a:endParaRPr>
          </a:p>
        </p:txBody>
      </p:sp>
      <p:sp>
        <p:nvSpPr>
          <p:cNvPr id="540" name="Google Shape;540;p51"/>
          <p:cNvSpPr/>
          <p:nvPr/>
        </p:nvSpPr>
        <p:spPr>
          <a:xfrm>
            <a:off x="4147800" y="229225"/>
            <a:ext cx="4685100" cy="4685100"/>
          </a:xfrm>
          <a:prstGeom prst="ellipse">
            <a:avLst/>
          </a:prstGeom>
          <a:gradFill>
            <a:gsLst>
              <a:gs pos="0">
                <a:srgbClr val="FFFFFF">
                  <a:alpha val="15294"/>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41" name="Google Shape;541;p51"/>
          <p:cNvGrpSpPr/>
          <p:nvPr/>
        </p:nvGrpSpPr>
        <p:grpSpPr>
          <a:xfrm>
            <a:off x="7068309" y="279305"/>
            <a:ext cx="2075906" cy="387206"/>
            <a:chOff x="1298650" y="3255600"/>
            <a:chExt cx="3427850" cy="639375"/>
          </a:xfrm>
        </p:grpSpPr>
        <p:sp>
          <p:nvSpPr>
            <p:cNvPr id="542" name="Google Shape;542;p51"/>
            <p:cNvSpPr/>
            <p:nvPr/>
          </p:nvSpPr>
          <p:spPr>
            <a:xfrm>
              <a:off x="1483200" y="3347875"/>
              <a:ext cx="3243300" cy="547100"/>
            </a:xfrm>
            <a:custGeom>
              <a:rect b="b" l="l" r="r" t="t"/>
              <a:pathLst>
                <a:path extrusionOk="0" fill="none" h="21884" w="129732">
                  <a:moveTo>
                    <a:pt x="129731" y="11311"/>
                  </a:moveTo>
                  <a:lnTo>
                    <a:pt x="100335" y="11311"/>
                  </a:lnTo>
                  <a:lnTo>
                    <a:pt x="89738" y="21884"/>
                  </a:lnTo>
                  <a:lnTo>
                    <a:pt x="34529" y="21884"/>
                  </a:lnTo>
                  <a:lnTo>
                    <a:pt x="12633" y="0"/>
                  </a:lnTo>
                  <a:lnTo>
                    <a:pt x="1" y="0"/>
                  </a:lnTo>
                </a:path>
              </a:pathLst>
            </a:custGeom>
            <a:noFill/>
            <a:ln cap="flat" cmpd="sng" w="9525">
              <a:solidFill>
                <a:schemeClr val="lt1"/>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51"/>
            <p:cNvSpPr/>
            <p:nvPr/>
          </p:nvSpPr>
          <p:spPr>
            <a:xfrm>
              <a:off x="1298650" y="3255600"/>
              <a:ext cx="184575" cy="184850"/>
            </a:xfrm>
            <a:custGeom>
              <a:rect b="b" l="l" r="r" t="t"/>
              <a:pathLst>
                <a:path extrusionOk="0" fill="none" h="7394" w="7383">
                  <a:moveTo>
                    <a:pt x="1" y="3691"/>
                  </a:moveTo>
                  <a:cubicBezTo>
                    <a:pt x="1" y="1643"/>
                    <a:pt x="1644" y="0"/>
                    <a:pt x="3692" y="0"/>
                  </a:cubicBezTo>
                  <a:cubicBezTo>
                    <a:pt x="5728" y="0"/>
                    <a:pt x="7383" y="1643"/>
                    <a:pt x="7383" y="3691"/>
                  </a:cubicBezTo>
                  <a:cubicBezTo>
                    <a:pt x="7383" y="5727"/>
                    <a:pt x="5728" y="7382"/>
                    <a:pt x="3692" y="7382"/>
                  </a:cubicBezTo>
                  <a:cubicBezTo>
                    <a:pt x="1644" y="7394"/>
                    <a:pt x="1" y="5727"/>
                    <a:pt x="1" y="3691"/>
                  </a:cubicBezTo>
                  <a:close/>
                </a:path>
              </a:pathLst>
            </a:custGeom>
            <a:noFill/>
            <a:ln cap="flat" cmpd="sng" w="9525">
              <a:solidFill>
                <a:schemeClr val="lt1"/>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44" name="Google Shape;544;p51"/>
          <p:cNvSpPr/>
          <p:nvPr/>
        </p:nvSpPr>
        <p:spPr>
          <a:xfrm rot="5400000">
            <a:off x="4162050" y="4515197"/>
            <a:ext cx="333300" cy="332100"/>
          </a:xfrm>
          <a:prstGeom prst="snip2DiagRect">
            <a:avLst>
              <a:gd fmla="val 0" name="adj1"/>
              <a:gd fmla="val 32236" name="adj2"/>
            </a:avLst>
          </a:prstGeom>
          <a:noFill/>
          <a:ln cap="flat" cmpd="sng" w="9525">
            <a:solidFill>
              <a:schemeClr val="lt1"/>
            </a:solidFill>
            <a:prstDash val="solid"/>
            <a:round/>
            <a:headEnd len="sm" w="sm" type="none"/>
            <a:tailEnd len="sm" w="sm" type="none"/>
          </a:ln>
          <a:effectLst>
            <a:outerShdw blurRad="100013" rotWithShape="0" algn="bl">
              <a:schemeClr val="l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45" name="Google Shape;545;p51"/>
          <p:cNvGrpSpPr/>
          <p:nvPr/>
        </p:nvGrpSpPr>
        <p:grpSpPr>
          <a:xfrm>
            <a:off x="4494745" y="4545557"/>
            <a:ext cx="2631411" cy="338687"/>
            <a:chOff x="198225" y="4390550"/>
            <a:chExt cx="3765075" cy="484600"/>
          </a:xfrm>
        </p:grpSpPr>
        <p:sp>
          <p:nvSpPr>
            <p:cNvPr id="546" name="Google Shape;546;p51"/>
            <p:cNvSpPr/>
            <p:nvPr/>
          </p:nvSpPr>
          <p:spPr>
            <a:xfrm>
              <a:off x="198225" y="4390550"/>
              <a:ext cx="3580525" cy="392325"/>
            </a:xfrm>
            <a:custGeom>
              <a:rect b="b" l="l" r="r" t="t"/>
              <a:pathLst>
                <a:path extrusionOk="0" fill="none" h="15693" w="143221">
                  <a:moveTo>
                    <a:pt x="1" y="7585"/>
                  </a:moveTo>
                  <a:lnTo>
                    <a:pt x="21063" y="7585"/>
                  </a:lnTo>
                  <a:lnTo>
                    <a:pt x="28659" y="1"/>
                  </a:lnTo>
                  <a:lnTo>
                    <a:pt x="118492" y="1"/>
                  </a:lnTo>
                  <a:lnTo>
                    <a:pt x="134172" y="15693"/>
                  </a:lnTo>
                  <a:lnTo>
                    <a:pt x="143221" y="15693"/>
                  </a:lnTo>
                </a:path>
              </a:pathLst>
            </a:custGeom>
            <a:noFill/>
            <a:ln cap="flat" cmpd="sng" w="9525">
              <a:solidFill>
                <a:schemeClr val="lt1"/>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51"/>
            <p:cNvSpPr/>
            <p:nvPr/>
          </p:nvSpPr>
          <p:spPr>
            <a:xfrm>
              <a:off x="3778725" y="4690575"/>
              <a:ext cx="184575" cy="184575"/>
            </a:xfrm>
            <a:custGeom>
              <a:rect b="b" l="l" r="r" t="t"/>
              <a:pathLst>
                <a:path extrusionOk="0" fill="none" h="7383" w="7383">
                  <a:moveTo>
                    <a:pt x="1" y="3692"/>
                  </a:moveTo>
                  <a:cubicBezTo>
                    <a:pt x="1" y="1656"/>
                    <a:pt x="1656" y="1"/>
                    <a:pt x="3692" y="1"/>
                  </a:cubicBezTo>
                  <a:cubicBezTo>
                    <a:pt x="5728" y="1"/>
                    <a:pt x="7383" y="1656"/>
                    <a:pt x="7383" y="3692"/>
                  </a:cubicBezTo>
                  <a:cubicBezTo>
                    <a:pt x="7383" y="5728"/>
                    <a:pt x="5728" y="7383"/>
                    <a:pt x="3692" y="7383"/>
                  </a:cubicBezTo>
                  <a:cubicBezTo>
                    <a:pt x="1656" y="7383"/>
                    <a:pt x="1" y="5728"/>
                    <a:pt x="1" y="3692"/>
                  </a:cubicBezTo>
                  <a:close/>
                </a:path>
              </a:pathLst>
            </a:custGeom>
            <a:noFill/>
            <a:ln cap="flat" cmpd="sng" w="9525">
              <a:solidFill>
                <a:schemeClr val="lt1"/>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9">
    <p:bg>
      <p:bgPr>
        <a:blipFill>
          <a:blip r:embed="rId2">
            <a:alphaModFix/>
          </a:blip>
          <a:stretch>
            <a:fillRect/>
          </a:stretch>
        </a:blipFill>
      </p:bgPr>
    </p:bg>
    <p:spTree>
      <p:nvGrpSpPr>
        <p:cNvPr id="548" name="Shape 548"/>
        <p:cNvGrpSpPr/>
        <p:nvPr/>
      </p:nvGrpSpPr>
      <p:grpSpPr>
        <a:xfrm>
          <a:off x="0" y="0"/>
          <a:ext cx="0" cy="0"/>
          <a:chOff x="0" y="0"/>
          <a:chExt cx="0" cy="0"/>
        </a:xfrm>
      </p:grpSpPr>
      <p:sp>
        <p:nvSpPr>
          <p:cNvPr id="549" name="Google Shape;549;p52"/>
          <p:cNvSpPr/>
          <p:nvPr/>
        </p:nvSpPr>
        <p:spPr>
          <a:xfrm>
            <a:off x="-793775" y="-800425"/>
            <a:ext cx="2679600" cy="2679600"/>
          </a:xfrm>
          <a:prstGeom prst="ellipse">
            <a:avLst/>
          </a:prstGeom>
          <a:gradFill>
            <a:gsLst>
              <a:gs pos="0">
                <a:srgbClr val="FFFFFF">
                  <a:alpha val="15294"/>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550" name="Google Shape;550;p52"/>
          <p:cNvPicPr preferRelativeResize="0"/>
          <p:nvPr/>
        </p:nvPicPr>
        <p:blipFill>
          <a:blip r:embed="rId3">
            <a:alphaModFix/>
          </a:blip>
          <a:stretch>
            <a:fillRect/>
          </a:stretch>
        </p:blipFill>
        <p:spPr>
          <a:xfrm>
            <a:off x="5699850" y="104461"/>
            <a:ext cx="3347900" cy="2028827"/>
          </a:xfrm>
          <a:prstGeom prst="rect">
            <a:avLst/>
          </a:prstGeom>
          <a:noFill/>
          <a:ln>
            <a:noFill/>
          </a:ln>
        </p:spPr>
      </p:pic>
      <p:grpSp>
        <p:nvGrpSpPr>
          <p:cNvPr id="551" name="Google Shape;551;p52"/>
          <p:cNvGrpSpPr/>
          <p:nvPr/>
        </p:nvGrpSpPr>
        <p:grpSpPr>
          <a:xfrm flipH="1">
            <a:off x="256575" y="4506113"/>
            <a:ext cx="1154625" cy="430500"/>
            <a:chOff x="4042650" y="642025"/>
            <a:chExt cx="1154625" cy="430500"/>
          </a:xfrm>
        </p:grpSpPr>
        <p:sp>
          <p:nvSpPr>
            <p:cNvPr id="552" name="Google Shape;552;p52"/>
            <p:cNvSpPr/>
            <p:nvPr/>
          </p:nvSpPr>
          <p:spPr>
            <a:xfrm>
              <a:off x="4042650" y="642025"/>
              <a:ext cx="498000" cy="430500"/>
            </a:xfrm>
            <a:prstGeom prst="snip2DiagRect">
              <a:avLst>
                <a:gd fmla="val 0" name="adj1"/>
                <a:gd fmla="val 32236" name="adj2"/>
              </a:avLst>
            </a:prstGeom>
            <a:noFill/>
            <a:ln cap="flat" cmpd="sng" w="9525">
              <a:solidFill>
                <a:schemeClr val="lt1"/>
              </a:solidFill>
              <a:prstDash val="solid"/>
              <a:round/>
              <a:headEnd len="sm" w="sm" type="none"/>
              <a:tailEnd len="sm" w="sm" type="none"/>
            </a:ln>
            <a:effectLst>
              <a:outerShdw blurRad="100013" rotWithShape="0" algn="bl">
                <a:schemeClr val="l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52"/>
            <p:cNvSpPr/>
            <p:nvPr/>
          </p:nvSpPr>
          <p:spPr>
            <a:xfrm>
              <a:off x="4699275" y="642025"/>
              <a:ext cx="498000" cy="430500"/>
            </a:xfrm>
            <a:prstGeom prst="snip2DiagRect">
              <a:avLst>
                <a:gd fmla="val 0" name="adj1"/>
                <a:gd fmla="val 32236" name="adj2"/>
              </a:avLst>
            </a:prstGeom>
            <a:noFill/>
            <a:ln cap="flat" cmpd="sng" w="9525">
              <a:solidFill>
                <a:schemeClr val="lt1"/>
              </a:solidFill>
              <a:prstDash val="solid"/>
              <a:round/>
              <a:headEnd len="sm" w="sm" type="none"/>
              <a:tailEnd len="sm" w="sm" type="none"/>
            </a:ln>
            <a:effectLst>
              <a:outerShdw blurRad="100013" rotWithShape="0" algn="bl">
                <a:schemeClr val="l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54" name="Google Shape;554;p52"/>
          <p:cNvSpPr/>
          <p:nvPr/>
        </p:nvSpPr>
        <p:spPr>
          <a:xfrm>
            <a:off x="7091100" y="3009575"/>
            <a:ext cx="2679600" cy="2679600"/>
          </a:xfrm>
          <a:prstGeom prst="ellipse">
            <a:avLst/>
          </a:prstGeom>
          <a:gradFill>
            <a:gsLst>
              <a:gs pos="0">
                <a:srgbClr val="FFFFFF">
                  <a:alpha val="15294"/>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9_1">
    <p:bg>
      <p:bgPr>
        <a:blipFill>
          <a:blip r:embed="rId2">
            <a:alphaModFix/>
          </a:blip>
          <a:stretch>
            <a:fillRect/>
          </a:stretch>
        </a:blipFill>
      </p:bgPr>
    </p:bg>
    <p:spTree>
      <p:nvGrpSpPr>
        <p:cNvPr id="555" name="Shape 555"/>
        <p:cNvGrpSpPr/>
        <p:nvPr/>
      </p:nvGrpSpPr>
      <p:grpSpPr>
        <a:xfrm>
          <a:off x="0" y="0"/>
          <a:ext cx="0" cy="0"/>
          <a:chOff x="0" y="0"/>
          <a:chExt cx="0" cy="0"/>
        </a:xfrm>
      </p:grpSpPr>
      <p:sp>
        <p:nvSpPr>
          <p:cNvPr id="556" name="Google Shape;556;p53"/>
          <p:cNvSpPr/>
          <p:nvPr/>
        </p:nvSpPr>
        <p:spPr>
          <a:xfrm>
            <a:off x="5152050" y="1017725"/>
            <a:ext cx="4059000" cy="4059000"/>
          </a:xfrm>
          <a:prstGeom prst="ellipse">
            <a:avLst/>
          </a:prstGeom>
          <a:gradFill>
            <a:gsLst>
              <a:gs pos="0">
                <a:srgbClr val="FFFFFF">
                  <a:alpha val="15294"/>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53"/>
          <p:cNvSpPr/>
          <p:nvPr/>
        </p:nvSpPr>
        <p:spPr>
          <a:xfrm>
            <a:off x="-695325" y="-1274025"/>
            <a:ext cx="4912200" cy="4912200"/>
          </a:xfrm>
          <a:prstGeom prst="ellipse">
            <a:avLst/>
          </a:prstGeom>
          <a:gradFill>
            <a:gsLst>
              <a:gs pos="0">
                <a:srgbClr val="FFFFFF">
                  <a:alpha val="15294"/>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53"/>
          <p:cNvSpPr/>
          <p:nvPr/>
        </p:nvSpPr>
        <p:spPr>
          <a:xfrm>
            <a:off x="535025" y="277250"/>
            <a:ext cx="8073900" cy="4589100"/>
          </a:xfrm>
          <a:prstGeom prst="snip2DiagRect">
            <a:avLst>
              <a:gd fmla="val 0" name="adj1"/>
              <a:gd fmla="val 16667" name="adj2"/>
            </a:avLst>
          </a:prstGeom>
          <a:noFill/>
          <a:ln cap="flat" cmpd="sng" w="9525">
            <a:solidFill>
              <a:schemeClr val="lt1"/>
            </a:solidFill>
            <a:prstDash val="solid"/>
            <a:round/>
            <a:headEnd len="sm" w="sm" type="none"/>
            <a:tailEnd len="sm" w="sm" type="none"/>
          </a:ln>
          <a:effectLst>
            <a:outerShdw blurRad="100013" rotWithShape="0" algn="bl">
              <a:schemeClr val="l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53"/>
          <p:cNvSpPr/>
          <p:nvPr/>
        </p:nvSpPr>
        <p:spPr>
          <a:xfrm>
            <a:off x="8608950" y="224775"/>
            <a:ext cx="295500" cy="255300"/>
          </a:xfrm>
          <a:prstGeom prst="snip2DiagRect">
            <a:avLst>
              <a:gd fmla="val 0" name="adj1"/>
              <a:gd fmla="val 32236" name="adj2"/>
            </a:avLst>
          </a:prstGeom>
          <a:noFill/>
          <a:ln cap="flat" cmpd="sng" w="9525">
            <a:solidFill>
              <a:schemeClr val="lt1"/>
            </a:solidFill>
            <a:prstDash val="solid"/>
            <a:round/>
            <a:headEnd len="sm" w="sm" type="none"/>
            <a:tailEnd len="sm" w="sm" type="none"/>
          </a:ln>
          <a:effectLst>
            <a:outerShdw blurRad="100013" rotWithShape="0" algn="bl">
              <a:schemeClr val="l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53"/>
          <p:cNvSpPr/>
          <p:nvPr/>
        </p:nvSpPr>
        <p:spPr>
          <a:xfrm>
            <a:off x="239550" y="4663425"/>
            <a:ext cx="295500" cy="255300"/>
          </a:xfrm>
          <a:prstGeom prst="snip2DiagRect">
            <a:avLst>
              <a:gd fmla="val 0" name="adj1"/>
              <a:gd fmla="val 32236" name="adj2"/>
            </a:avLst>
          </a:prstGeom>
          <a:noFill/>
          <a:ln cap="flat" cmpd="sng" w="9525">
            <a:solidFill>
              <a:schemeClr val="lt1"/>
            </a:solidFill>
            <a:prstDash val="solid"/>
            <a:round/>
            <a:headEnd len="sm" w="sm" type="none"/>
            <a:tailEnd len="sm" w="sm" type="none"/>
          </a:ln>
          <a:effectLst>
            <a:outerShdw blurRad="100013" rotWithShape="0" algn="bl">
              <a:schemeClr val="l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CUSTOM_9_1_1">
    <p:bg>
      <p:bgPr>
        <a:blipFill>
          <a:blip r:embed="rId2">
            <a:alphaModFix/>
          </a:blip>
          <a:stretch>
            <a:fillRect/>
          </a:stretch>
        </a:blipFill>
      </p:bgPr>
    </p:bg>
    <p:spTree>
      <p:nvGrpSpPr>
        <p:cNvPr id="561" name="Shape 561"/>
        <p:cNvGrpSpPr/>
        <p:nvPr/>
      </p:nvGrpSpPr>
      <p:grpSpPr>
        <a:xfrm>
          <a:off x="0" y="0"/>
          <a:ext cx="0" cy="0"/>
          <a:chOff x="0" y="0"/>
          <a:chExt cx="0" cy="0"/>
        </a:xfrm>
      </p:grpSpPr>
      <p:sp>
        <p:nvSpPr>
          <p:cNvPr id="562" name="Google Shape;562;p54"/>
          <p:cNvSpPr/>
          <p:nvPr/>
        </p:nvSpPr>
        <p:spPr>
          <a:xfrm flipH="1" rot="10800000">
            <a:off x="5304450" y="-1045425"/>
            <a:ext cx="4059000" cy="4059000"/>
          </a:xfrm>
          <a:prstGeom prst="ellipse">
            <a:avLst/>
          </a:prstGeom>
          <a:gradFill>
            <a:gsLst>
              <a:gs pos="0">
                <a:srgbClr val="FFFFFF">
                  <a:alpha val="15294"/>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54"/>
          <p:cNvSpPr/>
          <p:nvPr/>
        </p:nvSpPr>
        <p:spPr>
          <a:xfrm flipH="1" rot="10800000">
            <a:off x="-542925" y="393125"/>
            <a:ext cx="4912200" cy="4912200"/>
          </a:xfrm>
          <a:prstGeom prst="ellipse">
            <a:avLst/>
          </a:prstGeom>
          <a:gradFill>
            <a:gsLst>
              <a:gs pos="0">
                <a:srgbClr val="FFFFFF">
                  <a:alpha val="15294"/>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64" name="Google Shape;564;p54"/>
          <p:cNvGrpSpPr/>
          <p:nvPr/>
        </p:nvGrpSpPr>
        <p:grpSpPr>
          <a:xfrm>
            <a:off x="368731" y="360425"/>
            <a:ext cx="780400" cy="357900"/>
            <a:chOff x="4598506" y="471425"/>
            <a:chExt cx="780400" cy="357900"/>
          </a:xfrm>
        </p:grpSpPr>
        <p:sp>
          <p:nvSpPr>
            <p:cNvPr id="565" name="Google Shape;565;p54"/>
            <p:cNvSpPr/>
            <p:nvPr/>
          </p:nvSpPr>
          <p:spPr>
            <a:xfrm rot="5400000">
              <a:off x="5038106" y="488525"/>
              <a:ext cx="357900" cy="323700"/>
            </a:xfrm>
            <a:prstGeom prst="snip2DiagRect">
              <a:avLst>
                <a:gd fmla="val 0" name="adj1"/>
                <a:gd fmla="val 32236" name="adj2"/>
              </a:avLst>
            </a:prstGeom>
            <a:noFill/>
            <a:ln cap="flat" cmpd="sng" w="9525">
              <a:solidFill>
                <a:schemeClr val="lt1"/>
              </a:solidFill>
              <a:prstDash val="solid"/>
              <a:round/>
              <a:headEnd len="sm" w="sm" type="none"/>
              <a:tailEnd len="sm" w="sm" type="none"/>
            </a:ln>
            <a:effectLst>
              <a:outerShdw blurRad="100013" rotWithShape="0" algn="bl">
                <a:schemeClr val="l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54"/>
            <p:cNvSpPr/>
            <p:nvPr/>
          </p:nvSpPr>
          <p:spPr>
            <a:xfrm rot="5400000">
              <a:off x="4581406" y="488525"/>
              <a:ext cx="357900" cy="323700"/>
            </a:xfrm>
            <a:prstGeom prst="snip2DiagRect">
              <a:avLst>
                <a:gd fmla="val 0" name="adj1"/>
                <a:gd fmla="val 32236" name="adj2"/>
              </a:avLst>
            </a:prstGeom>
            <a:noFill/>
            <a:ln cap="flat" cmpd="sng" w="9525">
              <a:solidFill>
                <a:schemeClr val="lt1"/>
              </a:solidFill>
              <a:prstDash val="solid"/>
              <a:round/>
              <a:headEnd len="sm" w="sm" type="none"/>
              <a:tailEnd len="sm" w="sm" type="none"/>
            </a:ln>
            <a:effectLst>
              <a:outerShdw blurRad="100013" rotWithShape="0" algn="bl">
                <a:schemeClr val="l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67" name="Google Shape;567;p54"/>
          <p:cNvGrpSpPr/>
          <p:nvPr/>
        </p:nvGrpSpPr>
        <p:grpSpPr>
          <a:xfrm flipH="1" rot="10800000">
            <a:off x="-12" y="4570483"/>
            <a:ext cx="2780508" cy="357877"/>
            <a:chOff x="198225" y="4390550"/>
            <a:chExt cx="3765075" cy="484600"/>
          </a:xfrm>
        </p:grpSpPr>
        <p:sp>
          <p:nvSpPr>
            <p:cNvPr id="568" name="Google Shape;568;p54"/>
            <p:cNvSpPr/>
            <p:nvPr/>
          </p:nvSpPr>
          <p:spPr>
            <a:xfrm>
              <a:off x="198225" y="4390550"/>
              <a:ext cx="3580525" cy="392325"/>
            </a:xfrm>
            <a:custGeom>
              <a:rect b="b" l="l" r="r" t="t"/>
              <a:pathLst>
                <a:path extrusionOk="0" fill="none" h="15693" w="143221">
                  <a:moveTo>
                    <a:pt x="1" y="7585"/>
                  </a:moveTo>
                  <a:lnTo>
                    <a:pt x="21063" y="7585"/>
                  </a:lnTo>
                  <a:lnTo>
                    <a:pt x="28659" y="1"/>
                  </a:lnTo>
                  <a:lnTo>
                    <a:pt x="118492" y="1"/>
                  </a:lnTo>
                  <a:lnTo>
                    <a:pt x="134172" y="15693"/>
                  </a:lnTo>
                  <a:lnTo>
                    <a:pt x="143221" y="15693"/>
                  </a:lnTo>
                </a:path>
              </a:pathLst>
            </a:custGeom>
            <a:noFill/>
            <a:ln cap="flat" cmpd="sng" w="9525">
              <a:solidFill>
                <a:schemeClr val="lt1"/>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54"/>
            <p:cNvSpPr/>
            <p:nvPr/>
          </p:nvSpPr>
          <p:spPr>
            <a:xfrm>
              <a:off x="3778725" y="4690575"/>
              <a:ext cx="184575" cy="184575"/>
            </a:xfrm>
            <a:custGeom>
              <a:rect b="b" l="l" r="r" t="t"/>
              <a:pathLst>
                <a:path extrusionOk="0" fill="none" h="7383" w="7383">
                  <a:moveTo>
                    <a:pt x="1" y="3692"/>
                  </a:moveTo>
                  <a:cubicBezTo>
                    <a:pt x="1" y="1656"/>
                    <a:pt x="1656" y="1"/>
                    <a:pt x="3692" y="1"/>
                  </a:cubicBezTo>
                  <a:cubicBezTo>
                    <a:pt x="5728" y="1"/>
                    <a:pt x="7383" y="1656"/>
                    <a:pt x="7383" y="3692"/>
                  </a:cubicBezTo>
                  <a:cubicBezTo>
                    <a:pt x="7383" y="5728"/>
                    <a:pt x="5728" y="7383"/>
                    <a:pt x="3692" y="7383"/>
                  </a:cubicBezTo>
                  <a:cubicBezTo>
                    <a:pt x="1656" y="7383"/>
                    <a:pt x="1" y="5728"/>
                    <a:pt x="1" y="3692"/>
                  </a:cubicBezTo>
                  <a:close/>
                </a:path>
              </a:pathLst>
            </a:custGeom>
            <a:noFill/>
            <a:ln cap="flat" cmpd="sng" w="9525">
              <a:solidFill>
                <a:schemeClr val="lt1"/>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70" name="Google Shape;570;p54"/>
          <p:cNvGrpSpPr/>
          <p:nvPr/>
        </p:nvGrpSpPr>
        <p:grpSpPr>
          <a:xfrm>
            <a:off x="7083488" y="215150"/>
            <a:ext cx="2060513" cy="357885"/>
            <a:chOff x="6363488" y="215150"/>
            <a:chExt cx="2060513" cy="357885"/>
          </a:xfrm>
        </p:grpSpPr>
        <p:sp>
          <p:nvSpPr>
            <p:cNvPr id="571" name="Google Shape;571;p54"/>
            <p:cNvSpPr/>
            <p:nvPr/>
          </p:nvSpPr>
          <p:spPr>
            <a:xfrm flipH="1">
              <a:off x="6499827" y="215150"/>
              <a:ext cx="1924174" cy="289732"/>
            </a:xfrm>
            <a:custGeom>
              <a:rect b="b" l="l" r="r" t="t"/>
              <a:pathLst>
                <a:path extrusionOk="0" fill="none" h="15693" w="143221">
                  <a:moveTo>
                    <a:pt x="1" y="7585"/>
                  </a:moveTo>
                  <a:lnTo>
                    <a:pt x="21063" y="7585"/>
                  </a:lnTo>
                  <a:lnTo>
                    <a:pt x="28659" y="1"/>
                  </a:lnTo>
                  <a:lnTo>
                    <a:pt x="118492" y="1"/>
                  </a:lnTo>
                  <a:lnTo>
                    <a:pt x="134172" y="15693"/>
                  </a:lnTo>
                  <a:lnTo>
                    <a:pt x="143221" y="15693"/>
                  </a:lnTo>
                </a:path>
              </a:pathLst>
            </a:custGeom>
            <a:noFill/>
            <a:ln cap="flat" cmpd="sng" w="9525">
              <a:solidFill>
                <a:schemeClr val="lt1"/>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54"/>
            <p:cNvSpPr/>
            <p:nvPr/>
          </p:nvSpPr>
          <p:spPr>
            <a:xfrm flipH="1">
              <a:off x="6363488" y="436726"/>
              <a:ext cx="136309" cy="136309"/>
            </a:xfrm>
            <a:custGeom>
              <a:rect b="b" l="l" r="r" t="t"/>
              <a:pathLst>
                <a:path extrusionOk="0" fill="none" h="7383" w="7383">
                  <a:moveTo>
                    <a:pt x="1" y="3692"/>
                  </a:moveTo>
                  <a:cubicBezTo>
                    <a:pt x="1" y="1656"/>
                    <a:pt x="1656" y="1"/>
                    <a:pt x="3692" y="1"/>
                  </a:cubicBezTo>
                  <a:cubicBezTo>
                    <a:pt x="5728" y="1"/>
                    <a:pt x="7383" y="1656"/>
                    <a:pt x="7383" y="3692"/>
                  </a:cubicBezTo>
                  <a:cubicBezTo>
                    <a:pt x="7383" y="5728"/>
                    <a:pt x="5728" y="7383"/>
                    <a:pt x="3692" y="7383"/>
                  </a:cubicBezTo>
                  <a:cubicBezTo>
                    <a:pt x="1656" y="7383"/>
                    <a:pt x="1" y="5728"/>
                    <a:pt x="1" y="3692"/>
                  </a:cubicBezTo>
                  <a:close/>
                </a:path>
              </a:pathLst>
            </a:custGeom>
            <a:noFill/>
            <a:ln cap="flat" cmpd="sng" w="9525">
              <a:solidFill>
                <a:schemeClr val="lt1"/>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3">
  <p:cSld name="CUSTOM_9_1_1_1">
    <p:bg>
      <p:bgPr>
        <a:blipFill>
          <a:blip r:embed="rId2">
            <a:alphaModFix/>
          </a:blip>
          <a:stretch>
            <a:fillRect/>
          </a:stretch>
        </a:blipFill>
      </p:bgPr>
    </p:bg>
    <p:spTree>
      <p:nvGrpSpPr>
        <p:cNvPr id="573" name="Shape 573"/>
        <p:cNvGrpSpPr/>
        <p:nvPr/>
      </p:nvGrpSpPr>
      <p:grpSpPr>
        <a:xfrm>
          <a:off x="0" y="0"/>
          <a:ext cx="0" cy="0"/>
          <a:chOff x="0" y="0"/>
          <a:chExt cx="0" cy="0"/>
        </a:xfrm>
      </p:grpSpPr>
      <p:pic>
        <p:nvPicPr>
          <p:cNvPr id="574" name="Google Shape;574;p55"/>
          <p:cNvPicPr preferRelativeResize="0"/>
          <p:nvPr/>
        </p:nvPicPr>
        <p:blipFill rotWithShape="1">
          <a:blip r:embed="rId3">
            <a:alphaModFix/>
          </a:blip>
          <a:srcRect b="47712" l="0" r="0" t="0"/>
          <a:stretch/>
        </p:blipFill>
        <p:spPr>
          <a:xfrm>
            <a:off x="3489225" y="4122300"/>
            <a:ext cx="3222850" cy="1021225"/>
          </a:xfrm>
          <a:prstGeom prst="rect">
            <a:avLst/>
          </a:prstGeom>
          <a:noFill/>
          <a:ln>
            <a:noFill/>
          </a:ln>
        </p:spPr>
      </p:pic>
      <p:pic>
        <p:nvPicPr>
          <p:cNvPr id="575" name="Google Shape;575;p55"/>
          <p:cNvPicPr preferRelativeResize="0"/>
          <p:nvPr/>
        </p:nvPicPr>
        <p:blipFill rotWithShape="1">
          <a:blip r:embed="rId3">
            <a:alphaModFix/>
          </a:blip>
          <a:srcRect b="0" l="0" r="0" t="47712"/>
          <a:stretch/>
        </p:blipFill>
        <p:spPr>
          <a:xfrm>
            <a:off x="5977075" y="0"/>
            <a:ext cx="3222850" cy="1021225"/>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blipFill>
          <a:blip r:embed="rId2">
            <a:alphaModFix/>
          </a:blip>
          <a:stretch>
            <a:fillRect/>
          </a:stretch>
        </a:blipFill>
      </p:bgPr>
    </p:bg>
    <p:spTree>
      <p:nvGrpSpPr>
        <p:cNvPr id="73" name="Shape 73"/>
        <p:cNvGrpSpPr/>
        <p:nvPr/>
      </p:nvGrpSpPr>
      <p:grpSpPr>
        <a:xfrm>
          <a:off x="0" y="0"/>
          <a:ext cx="0" cy="0"/>
          <a:chOff x="0" y="0"/>
          <a:chExt cx="0" cy="0"/>
        </a:xfrm>
      </p:grpSpPr>
      <p:sp>
        <p:nvSpPr>
          <p:cNvPr id="74" name="Google Shape;74;p7"/>
          <p:cNvSpPr txBox="1"/>
          <p:nvPr>
            <p:ph idx="1" type="body"/>
          </p:nvPr>
        </p:nvSpPr>
        <p:spPr>
          <a:xfrm>
            <a:off x="1671300" y="1882538"/>
            <a:ext cx="5801400" cy="2103600"/>
          </a:xfrm>
          <a:prstGeom prst="rect">
            <a:avLst/>
          </a:prstGeom>
        </p:spPr>
        <p:txBody>
          <a:bodyPr anchorCtr="0" anchor="t" bIns="91425" lIns="91425" spcFirstLastPara="1" rIns="91425" wrap="square" tIns="91425">
            <a:noAutofit/>
          </a:bodyPr>
          <a:lstStyle>
            <a:lvl1pPr indent="-317500" lvl="0" marL="457200" rtl="0">
              <a:lnSpc>
                <a:spcPct val="100000"/>
              </a:lnSpc>
              <a:spcBef>
                <a:spcPts val="0"/>
              </a:spcBef>
              <a:spcAft>
                <a:spcPts val="0"/>
              </a:spcAft>
              <a:buSzPts val="1400"/>
              <a:buChar char="●"/>
              <a:defRPr/>
            </a:lvl1pPr>
            <a:lvl2pPr indent="-317500" lvl="1" marL="914400" rtl="0">
              <a:lnSpc>
                <a:spcPct val="100000"/>
              </a:lnSpc>
              <a:spcBef>
                <a:spcPts val="0"/>
              </a:spcBef>
              <a:spcAft>
                <a:spcPts val="0"/>
              </a:spcAft>
              <a:buSzPts val="1400"/>
              <a:buChar char="○"/>
              <a:defRPr/>
            </a:lvl2pPr>
            <a:lvl3pPr indent="-317500" lvl="2" marL="1371600" rtl="0">
              <a:lnSpc>
                <a:spcPct val="100000"/>
              </a:lnSpc>
              <a:spcBef>
                <a:spcPts val="0"/>
              </a:spcBef>
              <a:spcAft>
                <a:spcPts val="0"/>
              </a:spcAft>
              <a:buSzPts val="1400"/>
              <a:buChar char="■"/>
              <a:defRPr/>
            </a:lvl3pPr>
            <a:lvl4pPr indent="-317500" lvl="3" marL="1828800" rtl="0">
              <a:lnSpc>
                <a:spcPct val="100000"/>
              </a:lnSpc>
              <a:spcBef>
                <a:spcPts val="0"/>
              </a:spcBef>
              <a:spcAft>
                <a:spcPts val="0"/>
              </a:spcAft>
              <a:buSzPts val="1400"/>
              <a:buChar char="●"/>
              <a:defRPr/>
            </a:lvl4pPr>
            <a:lvl5pPr indent="-317500" lvl="4" marL="2286000" rtl="0">
              <a:lnSpc>
                <a:spcPct val="100000"/>
              </a:lnSpc>
              <a:spcBef>
                <a:spcPts val="0"/>
              </a:spcBef>
              <a:spcAft>
                <a:spcPts val="0"/>
              </a:spcAft>
              <a:buSzPts val="1400"/>
              <a:buChar char="○"/>
              <a:defRPr/>
            </a:lvl5pPr>
            <a:lvl6pPr indent="-317500" lvl="5" marL="2743200" rtl="0">
              <a:lnSpc>
                <a:spcPct val="100000"/>
              </a:lnSpc>
              <a:spcBef>
                <a:spcPts val="0"/>
              </a:spcBef>
              <a:spcAft>
                <a:spcPts val="0"/>
              </a:spcAft>
              <a:buSzPts val="1400"/>
              <a:buChar char="■"/>
              <a:defRPr/>
            </a:lvl6pPr>
            <a:lvl7pPr indent="-317500" lvl="6" marL="3200400" rtl="0">
              <a:lnSpc>
                <a:spcPct val="100000"/>
              </a:lnSpc>
              <a:spcBef>
                <a:spcPts val="0"/>
              </a:spcBef>
              <a:spcAft>
                <a:spcPts val="0"/>
              </a:spcAft>
              <a:buSzPts val="1400"/>
              <a:buChar char="●"/>
              <a:defRPr/>
            </a:lvl7pPr>
            <a:lvl8pPr indent="-317500" lvl="7" marL="3657600" rtl="0">
              <a:lnSpc>
                <a:spcPct val="100000"/>
              </a:lnSpc>
              <a:spcBef>
                <a:spcPts val="0"/>
              </a:spcBef>
              <a:spcAft>
                <a:spcPts val="0"/>
              </a:spcAft>
              <a:buSzPts val="1400"/>
              <a:buChar char="○"/>
              <a:defRPr/>
            </a:lvl8pPr>
            <a:lvl9pPr indent="-317500" lvl="8" marL="4114800" rtl="0">
              <a:lnSpc>
                <a:spcPct val="100000"/>
              </a:lnSpc>
              <a:spcBef>
                <a:spcPts val="0"/>
              </a:spcBef>
              <a:spcAft>
                <a:spcPts val="0"/>
              </a:spcAft>
              <a:buSzPts val="1400"/>
              <a:buChar char="■"/>
              <a:defRPr/>
            </a:lvl9pPr>
          </a:lstStyle>
          <a:p/>
        </p:txBody>
      </p:sp>
      <p:sp>
        <p:nvSpPr>
          <p:cNvPr id="75" name="Google Shape;75;p7"/>
          <p:cNvSpPr txBox="1"/>
          <p:nvPr>
            <p:ph type="title"/>
          </p:nvPr>
        </p:nvSpPr>
        <p:spPr>
          <a:xfrm>
            <a:off x="1671300" y="1157363"/>
            <a:ext cx="5801400" cy="7233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76" name="Google Shape;76;p7"/>
          <p:cNvSpPr/>
          <p:nvPr/>
        </p:nvSpPr>
        <p:spPr>
          <a:xfrm>
            <a:off x="-727100" y="-456925"/>
            <a:ext cx="3636300" cy="3636300"/>
          </a:xfrm>
          <a:prstGeom prst="ellipse">
            <a:avLst/>
          </a:prstGeom>
          <a:gradFill>
            <a:gsLst>
              <a:gs pos="0">
                <a:srgbClr val="FFFFFF">
                  <a:alpha val="15294"/>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7" name="Google Shape;77;p7"/>
          <p:cNvGrpSpPr/>
          <p:nvPr/>
        </p:nvGrpSpPr>
        <p:grpSpPr>
          <a:xfrm>
            <a:off x="5716150" y="157656"/>
            <a:ext cx="3427850" cy="639375"/>
            <a:chOff x="1298650" y="3255600"/>
            <a:chExt cx="3427850" cy="639375"/>
          </a:xfrm>
        </p:grpSpPr>
        <p:sp>
          <p:nvSpPr>
            <p:cNvPr id="78" name="Google Shape;78;p7"/>
            <p:cNvSpPr/>
            <p:nvPr/>
          </p:nvSpPr>
          <p:spPr>
            <a:xfrm>
              <a:off x="1483200" y="3347875"/>
              <a:ext cx="3243300" cy="547100"/>
            </a:xfrm>
            <a:custGeom>
              <a:rect b="b" l="l" r="r" t="t"/>
              <a:pathLst>
                <a:path extrusionOk="0" fill="none" h="21884" w="129732">
                  <a:moveTo>
                    <a:pt x="129731" y="11311"/>
                  </a:moveTo>
                  <a:lnTo>
                    <a:pt x="100335" y="11311"/>
                  </a:lnTo>
                  <a:lnTo>
                    <a:pt x="89738" y="21884"/>
                  </a:lnTo>
                  <a:lnTo>
                    <a:pt x="34529" y="21884"/>
                  </a:lnTo>
                  <a:lnTo>
                    <a:pt x="12633" y="0"/>
                  </a:lnTo>
                  <a:lnTo>
                    <a:pt x="1" y="0"/>
                  </a:lnTo>
                </a:path>
              </a:pathLst>
            </a:custGeom>
            <a:noFill/>
            <a:ln cap="flat" cmpd="sng" w="9525">
              <a:solidFill>
                <a:schemeClr val="lt1"/>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7"/>
            <p:cNvSpPr/>
            <p:nvPr/>
          </p:nvSpPr>
          <p:spPr>
            <a:xfrm>
              <a:off x="1298650" y="3255600"/>
              <a:ext cx="184575" cy="184850"/>
            </a:xfrm>
            <a:custGeom>
              <a:rect b="b" l="l" r="r" t="t"/>
              <a:pathLst>
                <a:path extrusionOk="0" fill="none" h="7394" w="7383">
                  <a:moveTo>
                    <a:pt x="1" y="3691"/>
                  </a:moveTo>
                  <a:cubicBezTo>
                    <a:pt x="1" y="1643"/>
                    <a:pt x="1644" y="0"/>
                    <a:pt x="3692" y="0"/>
                  </a:cubicBezTo>
                  <a:cubicBezTo>
                    <a:pt x="5728" y="0"/>
                    <a:pt x="7383" y="1643"/>
                    <a:pt x="7383" y="3691"/>
                  </a:cubicBezTo>
                  <a:cubicBezTo>
                    <a:pt x="7383" y="5727"/>
                    <a:pt x="5728" y="7382"/>
                    <a:pt x="3692" y="7382"/>
                  </a:cubicBezTo>
                  <a:cubicBezTo>
                    <a:pt x="1644" y="7394"/>
                    <a:pt x="1" y="5727"/>
                    <a:pt x="1" y="3691"/>
                  </a:cubicBezTo>
                  <a:close/>
                </a:path>
              </a:pathLst>
            </a:custGeom>
            <a:noFill/>
            <a:ln cap="flat" cmpd="sng" w="9525">
              <a:solidFill>
                <a:schemeClr val="lt1"/>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0" name="Google Shape;80;p7"/>
          <p:cNvGrpSpPr/>
          <p:nvPr/>
        </p:nvGrpSpPr>
        <p:grpSpPr>
          <a:xfrm rot="10800000">
            <a:off x="0" y="4346469"/>
            <a:ext cx="3427850" cy="639375"/>
            <a:chOff x="1298650" y="3255600"/>
            <a:chExt cx="3427850" cy="639375"/>
          </a:xfrm>
        </p:grpSpPr>
        <p:sp>
          <p:nvSpPr>
            <p:cNvPr id="81" name="Google Shape;81;p7"/>
            <p:cNvSpPr/>
            <p:nvPr/>
          </p:nvSpPr>
          <p:spPr>
            <a:xfrm>
              <a:off x="1483200" y="3347875"/>
              <a:ext cx="3243300" cy="547100"/>
            </a:xfrm>
            <a:custGeom>
              <a:rect b="b" l="l" r="r" t="t"/>
              <a:pathLst>
                <a:path extrusionOk="0" fill="none" h="21884" w="129732">
                  <a:moveTo>
                    <a:pt x="129731" y="11311"/>
                  </a:moveTo>
                  <a:lnTo>
                    <a:pt x="100335" y="11311"/>
                  </a:lnTo>
                  <a:lnTo>
                    <a:pt x="89738" y="21884"/>
                  </a:lnTo>
                  <a:lnTo>
                    <a:pt x="34529" y="21884"/>
                  </a:lnTo>
                  <a:lnTo>
                    <a:pt x="12633" y="0"/>
                  </a:lnTo>
                  <a:lnTo>
                    <a:pt x="1" y="0"/>
                  </a:lnTo>
                </a:path>
              </a:pathLst>
            </a:custGeom>
            <a:noFill/>
            <a:ln cap="flat" cmpd="sng" w="9525">
              <a:solidFill>
                <a:schemeClr val="lt1"/>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7"/>
            <p:cNvSpPr/>
            <p:nvPr/>
          </p:nvSpPr>
          <p:spPr>
            <a:xfrm>
              <a:off x="1298650" y="3255600"/>
              <a:ext cx="184575" cy="184850"/>
            </a:xfrm>
            <a:custGeom>
              <a:rect b="b" l="l" r="r" t="t"/>
              <a:pathLst>
                <a:path extrusionOk="0" fill="none" h="7394" w="7383">
                  <a:moveTo>
                    <a:pt x="1" y="3691"/>
                  </a:moveTo>
                  <a:cubicBezTo>
                    <a:pt x="1" y="1643"/>
                    <a:pt x="1644" y="0"/>
                    <a:pt x="3692" y="0"/>
                  </a:cubicBezTo>
                  <a:cubicBezTo>
                    <a:pt x="5728" y="0"/>
                    <a:pt x="7383" y="1643"/>
                    <a:pt x="7383" y="3691"/>
                  </a:cubicBezTo>
                  <a:cubicBezTo>
                    <a:pt x="7383" y="5727"/>
                    <a:pt x="5728" y="7382"/>
                    <a:pt x="3692" y="7382"/>
                  </a:cubicBezTo>
                  <a:cubicBezTo>
                    <a:pt x="1644" y="7394"/>
                    <a:pt x="1" y="5727"/>
                    <a:pt x="1" y="3691"/>
                  </a:cubicBezTo>
                  <a:close/>
                </a:path>
              </a:pathLst>
            </a:custGeom>
            <a:noFill/>
            <a:ln cap="flat" cmpd="sng" w="9525">
              <a:solidFill>
                <a:schemeClr val="lt1"/>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3" name="Google Shape;83;p7"/>
          <p:cNvSpPr/>
          <p:nvPr/>
        </p:nvSpPr>
        <p:spPr>
          <a:xfrm>
            <a:off x="5383375" y="1441400"/>
            <a:ext cx="4976400" cy="4976400"/>
          </a:xfrm>
          <a:prstGeom prst="ellipse">
            <a:avLst/>
          </a:prstGeom>
          <a:gradFill>
            <a:gsLst>
              <a:gs pos="0">
                <a:srgbClr val="FFFFFF">
                  <a:alpha val="15294"/>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blipFill>
          <a:blip r:embed="rId2">
            <a:alphaModFix/>
          </a:blip>
          <a:stretch>
            <a:fillRect/>
          </a:stretch>
        </a:blipFill>
      </p:bgPr>
    </p:bg>
    <p:spTree>
      <p:nvGrpSpPr>
        <p:cNvPr id="84" name="Shape 84"/>
        <p:cNvGrpSpPr/>
        <p:nvPr/>
      </p:nvGrpSpPr>
      <p:grpSpPr>
        <a:xfrm>
          <a:off x="0" y="0"/>
          <a:ext cx="0" cy="0"/>
          <a:chOff x="0" y="0"/>
          <a:chExt cx="0" cy="0"/>
        </a:xfrm>
      </p:grpSpPr>
      <p:sp>
        <p:nvSpPr>
          <p:cNvPr id="85" name="Google Shape;85;p8"/>
          <p:cNvSpPr/>
          <p:nvPr/>
        </p:nvSpPr>
        <p:spPr>
          <a:xfrm>
            <a:off x="-1034662" y="-885600"/>
            <a:ext cx="5489700" cy="5489700"/>
          </a:xfrm>
          <a:prstGeom prst="ellipse">
            <a:avLst/>
          </a:prstGeom>
          <a:gradFill>
            <a:gsLst>
              <a:gs pos="0">
                <a:srgbClr val="FFFFFF">
                  <a:alpha val="15294"/>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86" name="Google Shape;86;p8"/>
          <p:cNvPicPr preferRelativeResize="0"/>
          <p:nvPr/>
        </p:nvPicPr>
        <p:blipFill>
          <a:blip r:embed="rId3">
            <a:alphaModFix/>
          </a:blip>
          <a:stretch>
            <a:fillRect/>
          </a:stretch>
        </p:blipFill>
        <p:spPr>
          <a:xfrm>
            <a:off x="5633178" y="152400"/>
            <a:ext cx="3347900" cy="2028824"/>
          </a:xfrm>
          <a:prstGeom prst="rect">
            <a:avLst/>
          </a:prstGeom>
          <a:noFill/>
          <a:ln>
            <a:noFill/>
          </a:ln>
        </p:spPr>
      </p:pic>
      <p:pic>
        <p:nvPicPr>
          <p:cNvPr id="87" name="Google Shape;87;p8"/>
          <p:cNvPicPr preferRelativeResize="0"/>
          <p:nvPr/>
        </p:nvPicPr>
        <p:blipFill rotWithShape="1">
          <a:blip r:embed="rId3">
            <a:alphaModFix/>
          </a:blip>
          <a:srcRect b="33936" l="0" r="7859" t="0"/>
          <a:stretch/>
        </p:blipFill>
        <p:spPr>
          <a:xfrm>
            <a:off x="108675" y="3803150"/>
            <a:ext cx="3084675" cy="1340349"/>
          </a:xfrm>
          <a:prstGeom prst="rect">
            <a:avLst/>
          </a:prstGeom>
          <a:noFill/>
          <a:ln>
            <a:noFill/>
          </a:ln>
        </p:spPr>
      </p:pic>
      <p:sp>
        <p:nvSpPr>
          <p:cNvPr id="88" name="Google Shape;88;p8"/>
          <p:cNvSpPr/>
          <p:nvPr/>
        </p:nvSpPr>
        <p:spPr>
          <a:xfrm flipH="1" rot="10800000">
            <a:off x="4455038" y="790575"/>
            <a:ext cx="5489700" cy="5489700"/>
          </a:xfrm>
          <a:prstGeom prst="ellipse">
            <a:avLst/>
          </a:prstGeom>
          <a:gradFill>
            <a:gsLst>
              <a:gs pos="0">
                <a:srgbClr val="FFFFFF">
                  <a:alpha val="15294"/>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8"/>
          <p:cNvSpPr txBox="1"/>
          <p:nvPr>
            <p:ph type="title"/>
          </p:nvPr>
        </p:nvSpPr>
        <p:spPr>
          <a:xfrm>
            <a:off x="1267050" y="1494300"/>
            <a:ext cx="6609900" cy="2154900"/>
          </a:xfrm>
          <a:prstGeom prst="rect">
            <a:avLst/>
          </a:prstGeom>
        </p:spPr>
        <p:txBody>
          <a:bodyPr anchorCtr="0" anchor="ctr" bIns="91425" lIns="91425" spcFirstLastPara="1" rIns="91425" wrap="square" tIns="91425">
            <a:noAutofit/>
          </a:bodyPr>
          <a:lstStyle>
            <a:lvl1pPr lvl="0" algn="ctr">
              <a:lnSpc>
                <a:spcPct val="80000"/>
              </a:lnSpc>
              <a:spcBef>
                <a:spcPts val="0"/>
              </a:spcBef>
              <a:spcAft>
                <a:spcPts val="0"/>
              </a:spcAft>
              <a:buSzPts val="4800"/>
              <a:buNone/>
              <a:defRPr sz="8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grpSp>
        <p:nvGrpSpPr>
          <p:cNvPr id="90" name="Google Shape;90;p8"/>
          <p:cNvGrpSpPr/>
          <p:nvPr/>
        </p:nvGrpSpPr>
        <p:grpSpPr>
          <a:xfrm flipH="1">
            <a:off x="227926" y="229406"/>
            <a:ext cx="882480" cy="329031"/>
            <a:chOff x="4042650" y="642025"/>
            <a:chExt cx="1154625" cy="430500"/>
          </a:xfrm>
        </p:grpSpPr>
        <p:sp>
          <p:nvSpPr>
            <p:cNvPr id="91" name="Google Shape;91;p8"/>
            <p:cNvSpPr/>
            <p:nvPr/>
          </p:nvSpPr>
          <p:spPr>
            <a:xfrm>
              <a:off x="4042650" y="642025"/>
              <a:ext cx="498000" cy="430500"/>
            </a:xfrm>
            <a:prstGeom prst="snip2DiagRect">
              <a:avLst>
                <a:gd fmla="val 0" name="adj1"/>
                <a:gd fmla="val 32236" name="adj2"/>
              </a:avLst>
            </a:prstGeom>
            <a:noFill/>
            <a:ln cap="flat" cmpd="sng" w="9525">
              <a:solidFill>
                <a:schemeClr val="lt1"/>
              </a:solidFill>
              <a:prstDash val="solid"/>
              <a:round/>
              <a:headEnd len="sm" w="sm" type="none"/>
              <a:tailEnd len="sm" w="sm" type="none"/>
            </a:ln>
            <a:effectLst>
              <a:outerShdw blurRad="100013" rotWithShape="0" algn="bl">
                <a:schemeClr val="l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4699275" y="642025"/>
              <a:ext cx="498000" cy="430500"/>
            </a:xfrm>
            <a:prstGeom prst="snip2DiagRect">
              <a:avLst>
                <a:gd fmla="val 0" name="adj1"/>
                <a:gd fmla="val 32236" name="adj2"/>
              </a:avLst>
            </a:prstGeom>
            <a:noFill/>
            <a:ln cap="flat" cmpd="sng" w="9525">
              <a:solidFill>
                <a:schemeClr val="lt1"/>
              </a:solidFill>
              <a:prstDash val="solid"/>
              <a:round/>
              <a:headEnd len="sm" w="sm" type="none"/>
              <a:tailEnd len="sm" w="sm" type="none"/>
            </a:ln>
            <a:effectLst>
              <a:outerShdw blurRad="100013" rotWithShape="0" algn="bl">
                <a:schemeClr val="l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3" name="Google Shape;93;p8"/>
          <p:cNvGrpSpPr/>
          <p:nvPr/>
        </p:nvGrpSpPr>
        <p:grpSpPr>
          <a:xfrm flipH="1" rot="10800000">
            <a:off x="1110402" y="142362"/>
            <a:ext cx="2724785" cy="350705"/>
            <a:chOff x="198225" y="4390550"/>
            <a:chExt cx="3765075" cy="484600"/>
          </a:xfrm>
        </p:grpSpPr>
        <p:sp>
          <p:nvSpPr>
            <p:cNvPr id="94" name="Google Shape;94;p8"/>
            <p:cNvSpPr/>
            <p:nvPr/>
          </p:nvSpPr>
          <p:spPr>
            <a:xfrm>
              <a:off x="198225" y="4390550"/>
              <a:ext cx="3580525" cy="392325"/>
            </a:xfrm>
            <a:custGeom>
              <a:rect b="b" l="l" r="r" t="t"/>
              <a:pathLst>
                <a:path extrusionOk="0" fill="none" h="15693" w="143221">
                  <a:moveTo>
                    <a:pt x="1" y="7585"/>
                  </a:moveTo>
                  <a:lnTo>
                    <a:pt x="21063" y="7585"/>
                  </a:lnTo>
                  <a:lnTo>
                    <a:pt x="28659" y="1"/>
                  </a:lnTo>
                  <a:lnTo>
                    <a:pt x="118492" y="1"/>
                  </a:lnTo>
                  <a:lnTo>
                    <a:pt x="134172" y="15693"/>
                  </a:lnTo>
                  <a:lnTo>
                    <a:pt x="143221" y="15693"/>
                  </a:lnTo>
                </a:path>
              </a:pathLst>
            </a:custGeom>
            <a:noFill/>
            <a:ln cap="flat" cmpd="sng" w="9525">
              <a:solidFill>
                <a:schemeClr val="lt1"/>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8"/>
            <p:cNvSpPr/>
            <p:nvPr/>
          </p:nvSpPr>
          <p:spPr>
            <a:xfrm>
              <a:off x="3778725" y="4690575"/>
              <a:ext cx="184575" cy="184575"/>
            </a:xfrm>
            <a:custGeom>
              <a:rect b="b" l="l" r="r" t="t"/>
              <a:pathLst>
                <a:path extrusionOk="0" fill="none" h="7383" w="7383">
                  <a:moveTo>
                    <a:pt x="1" y="3692"/>
                  </a:moveTo>
                  <a:cubicBezTo>
                    <a:pt x="1" y="1656"/>
                    <a:pt x="1656" y="1"/>
                    <a:pt x="3692" y="1"/>
                  </a:cubicBezTo>
                  <a:cubicBezTo>
                    <a:pt x="5728" y="1"/>
                    <a:pt x="7383" y="1656"/>
                    <a:pt x="7383" y="3692"/>
                  </a:cubicBezTo>
                  <a:cubicBezTo>
                    <a:pt x="7383" y="5728"/>
                    <a:pt x="5728" y="7383"/>
                    <a:pt x="3692" y="7383"/>
                  </a:cubicBezTo>
                  <a:cubicBezTo>
                    <a:pt x="1656" y="7383"/>
                    <a:pt x="1" y="5728"/>
                    <a:pt x="1" y="3692"/>
                  </a:cubicBezTo>
                  <a:close/>
                </a:path>
              </a:pathLst>
            </a:custGeom>
            <a:noFill/>
            <a:ln cap="flat" cmpd="sng" w="9525">
              <a:solidFill>
                <a:schemeClr val="lt1"/>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6" name="Google Shape;96;p8"/>
          <p:cNvGrpSpPr/>
          <p:nvPr/>
        </p:nvGrpSpPr>
        <p:grpSpPr>
          <a:xfrm rot="10800000">
            <a:off x="5703652" y="4507924"/>
            <a:ext cx="2724785" cy="350705"/>
            <a:chOff x="198225" y="4390550"/>
            <a:chExt cx="3765075" cy="484600"/>
          </a:xfrm>
        </p:grpSpPr>
        <p:sp>
          <p:nvSpPr>
            <p:cNvPr id="97" name="Google Shape;97;p8"/>
            <p:cNvSpPr/>
            <p:nvPr/>
          </p:nvSpPr>
          <p:spPr>
            <a:xfrm>
              <a:off x="198225" y="4390550"/>
              <a:ext cx="3580525" cy="392325"/>
            </a:xfrm>
            <a:custGeom>
              <a:rect b="b" l="l" r="r" t="t"/>
              <a:pathLst>
                <a:path extrusionOk="0" fill="none" h="15693" w="143221">
                  <a:moveTo>
                    <a:pt x="1" y="7585"/>
                  </a:moveTo>
                  <a:lnTo>
                    <a:pt x="21063" y="7585"/>
                  </a:lnTo>
                  <a:lnTo>
                    <a:pt x="28659" y="1"/>
                  </a:lnTo>
                  <a:lnTo>
                    <a:pt x="118492" y="1"/>
                  </a:lnTo>
                  <a:lnTo>
                    <a:pt x="134172" y="15693"/>
                  </a:lnTo>
                  <a:lnTo>
                    <a:pt x="143221" y="15693"/>
                  </a:lnTo>
                </a:path>
              </a:pathLst>
            </a:custGeom>
            <a:noFill/>
            <a:ln cap="flat" cmpd="sng" w="9525">
              <a:solidFill>
                <a:schemeClr val="lt1"/>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8"/>
            <p:cNvSpPr/>
            <p:nvPr/>
          </p:nvSpPr>
          <p:spPr>
            <a:xfrm>
              <a:off x="3778725" y="4690575"/>
              <a:ext cx="184575" cy="184575"/>
            </a:xfrm>
            <a:custGeom>
              <a:rect b="b" l="l" r="r" t="t"/>
              <a:pathLst>
                <a:path extrusionOk="0" fill="none" h="7383" w="7383">
                  <a:moveTo>
                    <a:pt x="1" y="3692"/>
                  </a:moveTo>
                  <a:cubicBezTo>
                    <a:pt x="1" y="1656"/>
                    <a:pt x="1656" y="1"/>
                    <a:pt x="3692" y="1"/>
                  </a:cubicBezTo>
                  <a:cubicBezTo>
                    <a:pt x="5728" y="1"/>
                    <a:pt x="7383" y="1656"/>
                    <a:pt x="7383" y="3692"/>
                  </a:cubicBezTo>
                  <a:cubicBezTo>
                    <a:pt x="7383" y="5728"/>
                    <a:pt x="5728" y="7383"/>
                    <a:pt x="3692" y="7383"/>
                  </a:cubicBezTo>
                  <a:cubicBezTo>
                    <a:pt x="1656" y="7383"/>
                    <a:pt x="1" y="5728"/>
                    <a:pt x="1" y="3692"/>
                  </a:cubicBezTo>
                  <a:close/>
                </a:path>
              </a:pathLst>
            </a:custGeom>
            <a:noFill/>
            <a:ln cap="flat" cmpd="sng" w="9525">
              <a:solidFill>
                <a:schemeClr val="lt1"/>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9" name="Google Shape;99;p8"/>
          <p:cNvSpPr/>
          <p:nvPr/>
        </p:nvSpPr>
        <p:spPr>
          <a:xfrm flipH="1">
            <a:off x="8428425" y="4468013"/>
            <a:ext cx="498000" cy="430500"/>
          </a:xfrm>
          <a:prstGeom prst="snip2DiagRect">
            <a:avLst>
              <a:gd fmla="val 0" name="adj1"/>
              <a:gd fmla="val 32236" name="adj2"/>
            </a:avLst>
          </a:prstGeom>
          <a:noFill/>
          <a:ln cap="flat" cmpd="sng" w="9525">
            <a:solidFill>
              <a:schemeClr val="lt1"/>
            </a:solidFill>
            <a:prstDash val="solid"/>
            <a:round/>
            <a:headEnd len="sm" w="sm" type="none"/>
            <a:tailEnd len="sm" w="sm" type="none"/>
          </a:ln>
          <a:effectLst>
            <a:outerShdw blurRad="100013" rotWithShape="0" algn="bl">
              <a:schemeClr val="l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blipFill>
          <a:blip r:embed="rId2">
            <a:alphaModFix/>
          </a:blip>
          <a:stretch>
            <a:fillRect/>
          </a:stretch>
        </a:blipFill>
      </p:bgPr>
    </p:bg>
    <p:spTree>
      <p:nvGrpSpPr>
        <p:cNvPr id="100" name="Shape 100"/>
        <p:cNvGrpSpPr/>
        <p:nvPr/>
      </p:nvGrpSpPr>
      <p:grpSpPr>
        <a:xfrm>
          <a:off x="0" y="0"/>
          <a:ext cx="0" cy="0"/>
          <a:chOff x="0" y="0"/>
          <a:chExt cx="0" cy="0"/>
        </a:xfrm>
      </p:grpSpPr>
      <p:sp>
        <p:nvSpPr>
          <p:cNvPr id="101" name="Google Shape;101;p9"/>
          <p:cNvSpPr txBox="1"/>
          <p:nvPr>
            <p:ph type="title"/>
          </p:nvPr>
        </p:nvSpPr>
        <p:spPr>
          <a:xfrm>
            <a:off x="1204500" y="1289350"/>
            <a:ext cx="4591200" cy="841800"/>
          </a:xfrm>
          <a:prstGeom prst="rect">
            <a:avLst/>
          </a:prstGeom>
        </p:spPr>
        <p:txBody>
          <a:bodyPr anchorCtr="0" anchor="ctr" bIns="91425" lIns="91425" spcFirstLastPara="1" rIns="91425" wrap="square" tIns="91425">
            <a:noAutofit/>
          </a:bodyPr>
          <a:lstStyle>
            <a:lvl1pPr lvl="0" rtl="0">
              <a:spcBef>
                <a:spcPts val="0"/>
              </a:spcBef>
              <a:spcAft>
                <a:spcPts val="0"/>
              </a:spcAft>
              <a:buSzPts val="3600"/>
              <a:buNone/>
              <a:defRPr sz="45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02" name="Google Shape;102;p9"/>
          <p:cNvSpPr txBox="1"/>
          <p:nvPr>
            <p:ph idx="1" type="subTitle"/>
          </p:nvPr>
        </p:nvSpPr>
        <p:spPr>
          <a:xfrm>
            <a:off x="1204500" y="2131150"/>
            <a:ext cx="4591200" cy="1569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8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03" name="Google Shape;103;p9"/>
          <p:cNvSpPr/>
          <p:nvPr/>
        </p:nvSpPr>
        <p:spPr>
          <a:xfrm>
            <a:off x="5795700" y="2432525"/>
            <a:ext cx="4685100" cy="4685100"/>
          </a:xfrm>
          <a:prstGeom prst="ellipse">
            <a:avLst/>
          </a:prstGeom>
          <a:gradFill>
            <a:gsLst>
              <a:gs pos="0">
                <a:srgbClr val="FFFFFF">
                  <a:alpha val="15294"/>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04" name="Google Shape;104;p9"/>
          <p:cNvPicPr preferRelativeResize="0"/>
          <p:nvPr/>
        </p:nvPicPr>
        <p:blipFill>
          <a:blip r:embed="rId3">
            <a:alphaModFix/>
          </a:blip>
          <a:stretch>
            <a:fillRect/>
          </a:stretch>
        </p:blipFill>
        <p:spPr>
          <a:xfrm rot="5400000">
            <a:off x="6266878" y="857225"/>
            <a:ext cx="3268650" cy="1980800"/>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05" name="Shape 105"/>
        <p:cNvGrpSpPr/>
        <p:nvPr/>
      </p:nvGrpSpPr>
      <p:grpSpPr>
        <a:xfrm>
          <a:off x="0" y="0"/>
          <a:ext cx="0" cy="0"/>
          <a:chOff x="0" y="0"/>
          <a:chExt cx="0" cy="0"/>
        </a:xfrm>
      </p:grpSpPr>
      <p:sp>
        <p:nvSpPr>
          <p:cNvPr id="106" name="Google Shape;106;p10"/>
          <p:cNvSpPr txBox="1"/>
          <p:nvPr>
            <p:ph type="title"/>
          </p:nvPr>
        </p:nvSpPr>
        <p:spPr>
          <a:xfrm>
            <a:off x="4874100" y="3495900"/>
            <a:ext cx="3556800" cy="11082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sz="3000"/>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40" Type="http://schemas.openxmlformats.org/officeDocument/2006/relationships/slideLayout" Target="../slideLayouts/slideLayout40.xml"/><Relationship Id="rId42" Type="http://schemas.openxmlformats.org/officeDocument/2006/relationships/slideLayout" Target="../slideLayouts/slideLayout42.xml"/><Relationship Id="rId41" Type="http://schemas.openxmlformats.org/officeDocument/2006/relationships/slideLayout" Target="../slideLayouts/slideLayout41.xml"/><Relationship Id="rId44" Type="http://schemas.openxmlformats.org/officeDocument/2006/relationships/slideLayout" Target="../slideLayouts/slideLayout44.xml"/><Relationship Id="rId43" Type="http://schemas.openxmlformats.org/officeDocument/2006/relationships/slideLayout" Target="../slideLayouts/slideLayout43.xml"/><Relationship Id="rId46" Type="http://schemas.openxmlformats.org/officeDocument/2006/relationships/slideLayout" Target="../slideLayouts/slideLayout46.xml"/><Relationship Id="rId45" Type="http://schemas.openxmlformats.org/officeDocument/2006/relationships/slideLayout" Target="../slideLayouts/slideLayout45.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48" Type="http://schemas.openxmlformats.org/officeDocument/2006/relationships/slideLayout" Target="../slideLayouts/slideLayout48.xml"/><Relationship Id="rId47" Type="http://schemas.openxmlformats.org/officeDocument/2006/relationships/slideLayout" Target="../slideLayouts/slideLayout47.xml"/><Relationship Id="rId49" Type="http://schemas.openxmlformats.org/officeDocument/2006/relationships/slideLayout" Target="../slideLayouts/slideLayout4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33" Type="http://schemas.openxmlformats.org/officeDocument/2006/relationships/slideLayout" Target="../slideLayouts/slideLayout33.xml"/><Relationship Id="rId32" Type="http://schemas.openxmlformats.org/officeDocument/2006/relationships/slideLayout" Target="../slideLayouts/slideLayout32.xml"/><Relationship Id="rId35" Type="http://schemas.openxmlformats.org/officeDocument/2006/relationships/slideLayout" Target="../slideLayouts/slideLayout35.xml"/><Relationship Id="rId34" Type="http://schemas.openxmlformats.org/officeDocument/2006/relationships/slideLayout" Target="../slideLayouts/slideLayout34.xml"/><Relationship Id="rId37" Type="http://schemas.openxmlformats.org/officeDocument/2006/relationships/slideLayout" Target="../slideLayouts/slideLayout37.xml"/><Relationship Id="rId36" Type="http://schemas.openxmlformats.org/officeDocument/2006/relationships/slideLayout" Target="../slideLayouts/slideLayout36.xml"/><Relationship Id="rId39" Type="http://schemas.openxmlformats.org/officeDocument/2006/relationships/slideLayout" Target="../slideLayouts/slideLayout39.xml"/><Relationship Id="rId38" Type="http://schemas.openxmlformats.org/officeDocument/2006/relationships/slideLayout" Target="../slideLayouts/slideLayout38.xml"/><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29" Type="http://schemas.openxmlformats.org/officeDocument/2006/relationships/slideLayout" Target="../slideLayouts/slideLayout29.xml"/><Relationship Id="rId51" Type="http://schemas.openxmlformats.org/officeDocument/2006/relationships/slideLayout" Target="../slideLayouts/slideLayout51.xml"/><Relationship Id="rId50" Type="http://schemas.openxmlformats.org/officeDocument/2006/relationships/slideLayout" Target="../slideLayouts/slideLayout50.xml"/><Relationship Id="rId53" Type="http://schemas.openxmlformats.org/officeDocument/2006/relationships/slideLayout" Target="../slideLayouts/slideLayout53.xml"/><Relationship Id="rId52" Type="http://schemas.openxmlformats.org/officeDocument/2006/relationships/slideLayout" Target="../slideLayouts/slideLayout52.xml"/><Relationship Id="rId11" Type="http://schemas.openxmlformats.org/officeDocument/2006/relationships/slideLayout" Target="../slideLayouts/slideLayout11.xml"/><Relationship Id="rId55" Type="http://schemas.openxmlformats.org/officeDocument/2006/relationships/theme" Target="../theme/theme2.xml"/><Relationship Id="rId10" Type="http://schemas.openxmlformats.org/officeDocument/2006/relationships/slideLayout" Target="../slideLayouts/slideLayout10.xml"/><Relationship Id="rId54" Type="http://schemas.openxmlformats.org/officeDocument/2006/relationships/slideLayout" Target="../slideLayouts/slideLayout5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100" y="445025"/>
            <a:ext cx="77178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lt1"/>
              </a:buClr>
              <a:buSzPts val="3500"/>
              <a:buFont typeface="IBM Plex Sans"/>
              <a:buNone/>
              <a:defRPr b="1" sz="3500">
                <a:solidFill>
                  <a:schemeClr val="lt1"/>
                </a:solidFill>
                <a:latin typeface="IBM Plex Sans"/>
                <a:ea typeface="IBM Plex Sans"/>
                <a:cs typeface="IBM Plex Sans"/>
                <a:sym typeface="IBM Plex Sans"/>
              </a:defRPr>
            </a:lvl1pPr>
            <a:lvl2pPr lvl="1" rtl="0">
              <a:spcBef>
                <a:spcPts val="0"/>
              </a:spcBef>
              <a:spcAft>
                <a:spcPts val="0"/>
              </a:spcAft>
              <a:buClr>
                <a:schemeClr val="lt1"/>
              </a:buClr>
              <a:buSzPts val="3500"/>
              <a:buFont typeface="IBM Plex Sans"/>
              <a:buNone/>
              <a:defRPr b="1" sz="3500">
                <a:solidFill>
                  <a:schemeClr val="lt1"/>
                </a:solidFill>
                <a:latin typeface="IBM Plex Sans"/>
                <a:ea typeface="IBM Plex Sans"/>
                <a:cs typeface="IBM Plex Sans"/>
                <a:sym typeface="IBM Plex Sans"/>
              </a:defRPr>
            </a:lvl2pPr>
            <a:lvl3pPr lvl="2" rtl="0">
              <a:spcBef>
                <a:spcPts val="0"/>
              </a:spcBef>
              <a:spcAft>
                <a:spcPts val="0"/>
              </a:spcAft>
              <a:buClr>
                <a:schemeClr val="lt1"/>
              </a:buClr>
              <a:buSzPts val="3500"/>
              <a:buFont typeface="IBM Plex Sans"/>
              <a:buNone/>
              <a:defRPr b="1" sz="3500">
                <a:solidFill>
                  <a:schemeClr val="lt1"/>
                </a:solidFill>
                <a:latin typeface="IBM Plex Sans"/>
                <a:ea typeface="IBM Plex Sans"/>
                <a:cs typeface="IBM Plex Sans"/>
                <a:sym typeface="IBM Plex Sans"/>
              </a:defRPr>
            </a:lvl3pPr>
            <a:lvl4pPr lvl="3" rtl="0">
              <a:spcBef>
                <a:spcPts val="0"/>
              </a:spcBef>
              <a:spcAft>
                <a:spcPts val="0"/>
              </a:spcAft>
              <a:buClr>
                <a:schemeClr val="lt1"/>
              </a:buClr>
              <a:buSzPts val="3500"/>
              <a:buFont typeface="IBM Plex Sans"/>
              <a:buNone/>
              <a:defRPr b="1" sz="3500">
                <a:solidFill>
                  <a:schemeClr val="lt1"/>
                </a:solidFill>
                <a:latin typeface="IBM Plex Sans"/>
                <a:ea typeface="IBM Plex Sans"/>
                <a:cs typeface="IBM Plex Sans"/>
                <a:sym typeface="IBM Plex Sans"/>
              </a:defRPr>
            </a:lvl4pPr>
            <a:lvl5pPr lvl="4" rtl="0">
              <a:spcBef>
                <a:spcPts val="0"/>
              </a:spcBef>
              <a:spcAft>
                <a:spcPts val="0"/>
              </a:spcAft>
              <a:buClr>
                <a:schemeClr val="lt1"/>
              </a:buClr>
              <a:buSzPts val="3500"/>
              <a:buFont typeface="IBM Plex Sans"/>
              <a:buNone/>
              <a:defRPr b="1" sz="3500">
                <a:solidFill>
                  <a:schemeClr val="lt1"/>
                </a:solidFill>
                <a:latin typeface="IBM Plex Sans"/>
                <a:ea typeface="IBM Plex Sans"/>
                <a:cs typeface="IBM Plex Sans"/>
                <a:sym typeface="IBM Plex Sans"/>
              </a:defRPr>
            </a:lvl5pPr>
            <a:lvl6pPr lvl="5" rtl="0">
              <a:spcBef>
                <a:spcPts val="0"/>
              </a:spcBef>
              <a:spcAft>
                <a:spcPts val="0"/>
              </a:spcAft>
              <a:buClr>
                <a:schemeClr val="lt1"/>
              </a:buClr>
              <a:buSzPts val="3500"/>
              <a:buFont typeface="IBM Plex Sans"/>
              <a:buNone/>
              <a:defRPr b="1" sz="3500">
                <a:solidFill>
                  <a:schemeClr val="lt1"/>
                </a:solidFill>
                <a:latin typeface="IBM Plex Sans"/>
                <a:ea typeface="IBM Plex Sans"/>
                <a:cs typeface="IBM Plex Sans"/>
                <a:sym typeface="IBM Plex Sans"/>
              </a:defRPr>
            </a:lvl6pPr>
            <a:lvl7pPr lvl="6" rtl="0">
              <a:spcBef>
                <a:spcPts val="0"/>
              </a:spcBef>
              <a:spcAft>
                <a:spcPts val="0"/>
              </a:spcAft>
              <a:buClr>
                <a:schemeClr val="lt1"/>
              </a:buClr>
              <a:buSzPts val="3500"/>
              <a:buFont typeface="IBM Plex Sans"/>
              <a:buNone/>
              <a:defRPr b="1" sz="3500">
                <a:solidFill>
                  <a:schemeClr val="lt1"/>
                </a:solidFill>
                <a:latin typeface="IBM Plex Sans"/>
                <a:ea typeface="IBM Plex Sans"/>
                <a:cs typeface="IBM Plex Sans"/>
                <a:sym typeface="IBM Plex Sans"/>
              </a:defRPr>
            </a:lvl7pPr>
            <a:lvl8pPr lvl="7" rtl="0">
              <a:spcBef>
                <a:spcPts val="0"/>
              </a:spcBef>
              <a:spcAft>
                <a:spcPts val="0"/>
              </a:spcAft>
              <a:buClr>
                <a:schemeClr val="lt1"/>
              </a:buClr>
              <a:buSzPts val="3500"/>
              <a:buFont typeface="IBM Plex Sans"/>
              <a:buNone/>
              <a:defRPr b="1" sz="3500">
                <a:solidFill>
                  <a:schemeClr val="lt1"/>
                </a:solidFill>
                <a:latin typeface="IBM Plex Sans"/>
                <a:ea typeface="IBM Plex Sans"/>
                <a:cs typeface="IBM Plex Sans"/>
                <a:sym typeface="IBM Plex Sans"/>
              </a:defRPr>
            </a:lvl8pPr>
            <a:lvl9pPr lvl="8" rtl="0">
              <a:spcBef>
                <a:spcPts val="0"/>
              </a:spcBef>
              <a:spcAft>
                <a:spcPts val="0"/>
              </a:spcAft>
              <a:buClr>
                <a:schemeClr val="lt1"/>
              </a:buClr>
              <a:buSzPts val="3500"/>
              <a:buFont typeface="IBM Plex Sans"/>
              <a:buNone/>
              <a:defRPr b="1" sz="3500">
                <a:solidFill>
                  <a:schemeClr val="lt1"/>
                </a:solidFill>
                <a:latin typeface="IBM Plex Sans"/>
                <a:ea typeface="IBM Plex Sans"/>
                <a:cs typeface="IBM Plex Sans"/>
                <a:sym typeface="IBM Plex Sans"/>
              </a:defRPr>
            </a:lvl9pPr>
          </a:lstStyle>
          <a:p/>
        </p:txBody>
      </p:sp>
      <p:sp>
        <p:nvSpPr>
          <p:cNvPr id="7" name="Google Shape;7;p1"/>
          <p:cNvSpPr txBox="1"/>
          <p:nvPr>
            <p:ph idx="1" type="body"/>
          </p:nvPr>
        </p:nvSpPr>
        <p:spPr>
          <a:xfrm>
            <a:off x="713100" y="1152475"/>
            <a:ext cx="7717800" cy="3416400"/>
          </a:xfrm>
          <a:prstGeom prst="rect">
            <a:avLst/>
          </a:prstGeom>
          <a:noFill/>
          <a:ln>
            <a:noFill/>
          </a:ln>
        </p:spPr>
        <p:txBody>
          <a:bodyPr anchorCtr="0" anchor="t" bIns="91425" lIns="91425" spcFirstLastPara="1" rIns="91425" wrap="square" tIns="91425">
            <a:noAutofit/>
          </a:bodyPr>
          <a:lstStyle>
            <a:lvl1pPr indent="-317500" lvl="0" marL="457200">
              <a:lnSpc>
                <a:spcPct val="100000"/>
              </a:lnSpc>
              <a:spcBef>
                <a:spcPts val="0"/>
              </a:spcBef>
              <a:spcAft>
                <a:spcPts val="0"/>
              </a:spcAft>
              <a:buClr>
                <a:schemeClr val="lt1"/>
              </a:buClr>
              <a:buSzPts val="1400"/>
              <a:buFont typeface="IBM Plex Sans Medium"/>
              <a:buChar char="●"/>
              <a:defRPr>
                <a:solidFill>
                  <a:schemeClr val="lt1"/>
                </a:solidFill>
                <a:latin typeface="IBM Plex Sans Medium"/>
                <a:ea typeface="IBM Plex Sans Medium"/>
                <a:cs typeface="IBM Plex Sans Medium"/>
                <a:sym typeface="IBM Plex Sans Medium"/>
              </a:defRPr>
            </a:lvl1pPr>
            <a:lvl2pPr indent="-317500" lvl="1" marL="914400">
              <a:lnSpc>
                <a:spcPct val="100000"/>
              </a:lnSpc>
              <a:spcBef>
                <a:spcPts val="0"/>
              </a:spcBef>
              <a:spcAft>
                <a:spcPts val="0"/>
              </a:spcAft>
              <a:buClr>
                <a:schemeClr val="lt1"/>
              </a:buClr>
              <a:buSzPts val="1400"/>
              <a:buFont typeface="IBM Plex Sans Medium"/>
              <a:buChar char="○"/>
              <a:defRPr>
                <a:solidFill>
                  <a:schemeClr val="lt1"/>
                </a:solidFill>
                <a:latin typeface="IBM Plex Sans Medium"/>
                <a:ea typeface="IBM Plex Sans Medium"/>
                <a:cs typeface="IBM Plex Sans Medium"/>
                <a:sym typeface="IBM Plex Sans Medium"/>
              </a:defRPr>
            </a:lvl2pPr>
            <a:lvl3pPr indent="-317500" lvl="2" marL="1371600">
              <a:lnSpc>
                <a:spcPct val="100000"/>
              </a:lnSpc>
              <a:spcBef>
                <a:spcPts val="0"/>
              </a:spcBef>
              <a:spcAft>
                <a:spcPts val="0"/>
              </a:spcAft>
              <a:buClr>
                <a:schemeClr val="lt1"/>
              </a:buClr>
              <a:buSzPts val="1400"/>
              <a:buFont typeface="IBM Plex Sans Medium"/>
              <a:buChar char="■"/>
              <a:defRPr>
                <a:solidFill>
                  <a:schemeClr val="lt1"/>
                </a:solidFill>
                <a:latin typeface="IBM Plex Sans Medium"/>
                <a:ea typeface="IBM Plex Sans Medium"/>
                <a:cs typeface="IBM Plex Sans Medium"/>
                <a:sym typeface="IBM Plex Sans Medium"/>
              </a:defRPr>
            </a:lvl3pPr>
            <a:lvl4pPr indent="-317500" lvl="3" marL="1828800">
              <a:lnSpc>
                <a:spcPct val="100000"/>
              </a:lnSpc>
              <a:spcBef>
                <a:spcPts val="0"/>
              </a:spcBef>
              <a:spcAft>
                <a:spcPts val="0"/>
              </a:spcAft>
              <a:buClr>
                <a:schemeClr val="lt1"/>
              </a:buClr>
              <a:buSzPts val="1400"/>
              <a:buFont typeface="IBM Plex Sans Medium"/>
              <a:buChar char="●"/>
              <a:defRPr>
                <a:solidFill>
                  <a:schemeClr val="lt1"/>
                </a:solidFill>
                <a:latin typeface="IBM Plex Sans Medium"/>
                <a:ea typeface="IBM Plex Sans Medium"/>
                <a:cs typeface="IBM Plex Sans Medium"/>
                <a:sym typeface="IBM Plex Sans Medium"/>
              </a:defRPr>
            </a:lvl4pPr>
            <a:lvl5pPr indent="-317500" lvl="4" marL="2286000">
              <a:lnSpc>
                <a:spcPct val="100000"/>
              </a:lnSpc>
              <a:spcBef>
                <a:spcPts val="0"/>
              </a:spcBef>
              <a:spcAft>
                <a:spcPts val="0"/>
              </a:spcAft>
              <a:buClr>
                <a:schemeClr val="lt1"/>
              </a:buClr>
              <a:buSzPts val="1400"/>
              <a:buFont typeface="IBM Plex Sans Medium"/>
              <a:buChar char="○"/>
              <a:defRPr>
                <a:solidFill>
                  <a:schemeClr val="lt1"/>
                </a:solidFill>
                <a:latin typeface="IBM Plex Sans Medium"/>
                <a:ea typeface="IBM Plex Sans Medium"/>
                <a:cs typeface="IBM Plex Sans Medium"/>
                <a:sym typeface="IBM Plex Sans Medium"/>
              </a:defRPr>
            </a:lvl5pPr>
            <a:lvl6pPr indent="-317500" lvl="5" marL="2743200">
              <a:lnSpc>
                <a:spcPct val="100000"/>
              </a:lnSpc>
              <a:spcBef>
                <a:spcPts val="0"/>
              </a:spcBef>
              <a:spcAft>
                <a:spcPts val="0"/>
              </a:spcAft>
              <a:buClr>
                <a:schemeClr val="lt1"/>
              </a:buClr>
              <a:buSzPts val="1400"/>
              <a:buFont typeface="IBM Plex Sans Medium"/>
              <a:buChar char="■"/>
              <a:defRPr>
                <a:solidFill>
                  <a:schemeClr val="lt1"/>
                </a:solidFill>
                <a:latin typeface="IBM Plex Sans Medium"/>
                <a:ea typeface="IBM Plex Sans Medium"/>
                <a:cs typeface="IBM Plex Sans Medium"/>
                <a:sym typeface="IBM Plex Sans Medium"/>
              </a:defRPr>
            </a:lvl6pPr>
            <a:lvl7pPr indent="-317500" lvl="6" marL="3200400">
              <a:lnSpc>
                <a:spcPct val="100000"/>
              </a:lnSpc>
              <a:spcBef>
                <a:spcPts val="0"/>
              </a:spcBef>
              <a:spcAft>
                <a:spcPts val="0"/>
              </a:spcAft>
              <a:buClr>
                <a:schemeClr val="lt1"/>
              </a:buClr>
              <a:buSzPts val="1400"/>
              <a:buFont typeface="IBM Plex Sans Medium"/>
              <a:buChar char="●"/>
              <a:defRPr>
                <a:solidFill>
                  <a:schemeClr val="lt1"/>
                </a:solidFill>
                <a:latin typeface="IBM Plex Sans Medium"/>
                <a:ea typeface="IBM Plex Sans Medium"/>
                <a:cs typeface="IBM Plex Sans Medium"/>
                <a:sym typeface="IBM Plex Sans Medium"/>
              </a:defRPr>
            </a:lvl7pPr>
            <a:lvl8pPr indent="-317500" lvl="7" marL="3657600">
              <a:lnSpc>
                <a:spcPct val="100000"/>
              </a:lnSpc>
              <a:spcBef>
                <a:spcPts val="0"/>
              </a:spcBef>
              <a:spcAft>
                <a:spcPts val="0"/>
              </a:spcAft>
              <a:buClr>
                <a:schemeClr val="lt1"/>
              </a:buClr>
              <a:buSzPts val="1400"/>
              <a:buFont typeface="IBM Plex Sans Medium"/>
              <a:buChar char="○"/>
              <a:defRPr>
                <a:solidFill>
                  <a:schemeClr val="lt1"/>
                </a:solidFill>
                <a:latin typeface="IBM Plex Sans Medium"/>
                <a:ea typeface="IBM Plex Sans Medium"/>
                <a:cs typeface="IBM Plex Sans Medium"/>
                <a:sym typeface="IBM Plex Sans Medium"/>
              </a:defRPr>
            </a:lvl8pPr>
            <a:lvl9pPr indent="-317500" lvl="8" marL="4114800">
              <a:lnSpc>
                <a:spcPct val="100000"/>
              </a:lnSpc>
              <a:spcBef>
                <a:spcPts val="0"/>
              </a:spcBef>
              <a:spcAft>
                <a:spcPts val="0"/>
              </a:spcAft>
              <a:buClr>
                <a:schemeClr val="lt1"/>
              </a:buClr>
              <a:buSzPts val="1400"/>
              <a:buFont typeface="IBM Plex Sans Medium"/>
              <a:buChar char="■"/>
              <a:defRPr>
                <a:solidFill>
                  <a:schemeClr val="lt1"/>
                </a:solidFill>
                <a:latin typeface="IBM Plex Sans Medium"/>
                <a:ea typeface="IBM Plex Sans Medium"/>
                <a:cs typeface="IBM Plex Sans Medium"/>
                <a:sym typeface="IBM Plex Sans Medium"/>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 id="2147483684" r:id="rId37"/>
    <p:sldLayoutId id="2147483685" r:id="rId38"/>
    <p:sldLayoutId id="2147483686" r:id="rId39"/>
    <p:sldLayoutId id="2147483687" r:id="rId40"/>
    <p:sldLayoutId id="2147483688" r:id="rId41"/>
    <p:sldLayoutId id="2147483689" r:id="rId42"/>
    <p:sldLayoutId id="2147483690" r:id="rId43"/>
    <p:sldLayoutId id="2147483691" r:id="rId44"/>
    <p:sldLayoutId id="2147483692" r:id="rId45"/>
    <p:sldLayoutId id="2147483693" r:id="rId46"/>
    <p:sldLayoutId id="2147483694" r:id="rId47"/>
    <p:sldLayoutId id="2147483695" r:id="rId48"/>
    <p:sldLayoutId id="2147483696" r:id="rId49"/>
    <p:sldLayoutId id="2147483697" r:id="rId50"/>
    <p:sldLayoutId id="2147483698" r:id="rId51"/>
    <p:sldLayoutId id="2147483699" r:id="rId52"/>
    <p:sldLayoutId id="2147483700" r:id="rId53"/>
    <p:sldLayoutId id="2147483701" r:id="rId54"/>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4.png"/><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3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2.xml"/><Relationship Id="rId2" Type="http://schemas.openxmlformats.org/officeDocument/2006/relationships/notesSlide" Target="../notesSlides/notesSlide18.xml"/><Relationship Id="rId3" Type="http://schemas.openxmlformats.org/officeDocument/2006/relationships/image" Target="../media/image3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2.xml"/><Relationship Id="rId2" Type="http://schemas.openxmlformats.org/officeDocument/2006/relationships/notesSlide" Target="../notesSlides/notesSlide19.xml"/><Relationship Id="rId3" Type="http://schemas.openxmlformats.org/officeDocument/2006/relationships/hyperlink" Target="https://workspace-preview.neo4j.io/connection/connect"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2.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9" name="Shape 579"/>
        <p:cNvGrpSpPr/>
        <p:nvPr/>
      </p:nvGrpSpPr>
      <p:grpSpPr>
        <a:xfrm>
          <a:off x="0" y="0"/>
          <a:ext cx="0" cy="0"/>
          <a:chOff x="0" y="0"/>
          <a:chExt cx="0" cy="0"/>
        </a:xfrm>
      </p:grpSpPr>
      <p:sp>
        <p:nvSpPr>
          <p:cNvPr id="580" name="Google Shape;580;p56"/>
          <p:cNvSpPr/>
          <p:nvPr/>
        </p:nvSpPr>
        <p:spPr>
          <a:xfrm flipH="1" rot="10800000">
            <a:off x="4157408" y="229225"/>
            <a:ext cx="4685100" cy="4685100"/>
          </a:xfrm>
          <a:prstGeom prst="ellipse">
            <a:avLst/>
          </a:prstGeom>
          <a:gradFill>
            <a:gsLst>
              <a:gs pos="0">
                <a:srgbClr val="FFFFFF">
                  <a:alpha val="15294"/>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56"/>
          <p:cNvSpPr/>
          <p:nvPr/>
        </p:nvSpPr>
        <p:spPr>
          <a:xfrm>
            <a:off x="-460012" y="229200"/>
            <a:ext cx="4685100" cy="4685100"/>
          </a:xfrm>
          <a:prstGeom prst="ellipse">
            <a:avLst/>
          </a:prstGeom>
          <a:gradFill>
            <a:gsLst>
              <a:gs pos="0">
                <a:srgbClr val="FFFFFF">
                  <a:alpha val="15294"/>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56"/>
          <p:cNvSpPr txBox="1"/>
          <p:nvPr>
            <p:ph type="ctrTitle"/>
          </p:nvPr>
        </p:nvSpPr>
        <p:spPr>
          <a:xfrm>
            <a:off x="3670125" y="229225"/>
            <a:ext cx="5413500" cy="2483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800"/>
              <a:t>Knowledge graph for nutritions and mental health</a:t>
            </a:r>
            <a:endParaRPr b="0" sz="4000"/>
          </a:p>
        </p:txBody>
      </p:sp>
      <p:sp>
        <p:nvSpPr>
          <p:cNvPr id="583" name="Google Shape;583;p56"/>
          <p:cNvSpPr txBox="1"/>
          <p:nvPr>
            <p:ph idx="1" type="subTitle"/>
          </p:nvPr>
        </p:nvSpPr>
        <p:spPr>
          <a:xfrm>
            <a:off x="4441150" y="2712925"/>
            <a:ext cx="4461900" cy="223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Guided By : </a:t>
            </a:r>
            <a:r>
              <a:rPr lang="en" sz="1800"/>
              <a:t>Dr. K.M. Pooja Ma’am</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
              <a:t>IIT2021254 - Amul Shaturia</a:t>
            </a:r>
            <a:endParaRPr/>
          </a:p>
          <a:p>
            <a:pPr indent="0" lvl="0" marL="0" rtl="0" algn="l">
              <a:spcBef>
                <a:spcPts val="0"/>
              </a:spcBef>
              <a:spcAft>
                <a:spcPts val="0"/>
              </a:spcAft>
              <a:buNone/>
            </a:pPr>
            <a:r>
              <a:rPr lang="en"/>
              <a:t>IIB2021028 - Akhila Miryala</a:t>
            </a:r>
            <a:endParaRPr/>
          </a:p>
          <a:p>
            <a:pPr indent="0" lvl="0" marL="0" rtl="0" algn="l">
              <a:spcBef>
                <a:spcPts val="0"/>
              </a:spcBef>
              <a:spcAft>
                <a:spcPts val="0"/>
              </a:spcAft>
              <a:buNone/>
            </a:pPr>
            <a:r>
              <a:rPr lang="en"/>
              <a:t>IIB2021034 - Saurav Kumar</a:t>
            </a:r>
            <a:endParaRPr/>
          </a:p>
          <a:p>
            <a:pPr indent="0" lvl="0" marL="0" rtl="0" algn="l">
              <a:spcBef>
                <a:spcPts val="0"/>
              </a:spcBef>
              <a:spcAft>
                <a:spcPts val="0"/>
              </a:spcAft>
              <a:buNone/>
            </a:pPr>
            <a:r>
              <a:rPr lang="en"/>
              <a:t>IIT2021217 - Satyam Thakur</a:t>
            </a:r>
            <a:endParaRPr/>
          </a:p>
          <a:p>
            <a:pPr indent="0" lvl="0" marL="0" rtl="0" algn="l">
              <a:spcBef>
                <a:spcPts val="0"/>
              </a:spcBef>
              <a:spcAft>
                <a:spcPts val="0"/>
              </a:spcAft>
              <a:buNone/>
            </a:pPr>
            <a:r>
              <a:rPr lang="en"/>
              <a:t>IIB2021018 - Ashwani Jha</a:t>
            </a:r>
            <a:endParaRPr/>
          </a:p>
          <a:p>
            <a:pPr indent="0" lvl="0" marL="0" rtl="0" algn="l">
              <a:spcBef>
                <a:spcPts val="0"/>
              </a:spcBef>
              <a:spcAft>
                <a:spcPts val="0"/>
              </a:spcAft>
              <a:buNone/>
            </a:pPr>
            <a:r>
              <a:t/>
            </a:r>
            <a:endParaRPr/>
          </a:p>
        </p:txBody>
      </p:sp>
      <p:pic>
        <p:nvPicPr>
          <p:cNvPr id="584" name="Google Shape;584;p56"/>
          <p:cNvPicPr preferRelativeResize="0"/>
          <p:nvPr/>
        </p:nvPicPr>
        <p:blipFill>
          <a:blip r:embed="rId3">
            <a:alphaModFix/>
          </a:blip>
          <a:stretch>
            <a:fillRect/>
          </a:stretch>
        </p:blipFill>
        <p:spPr>
          <a:xfrm>
            <a:off x="0" y="376850"/>
            <a:ext cx="3765075" cy="3545051"/>
          </a:xfrm>
          <a:prstGeom prst="rect">
            <a:avLst/>
          </a:prstGeom>
          <a:noFill/>
          <a:ln>
            <a:noFill/>
          </a:ln>
        </p:spPr>
      </p:pic>
      <p:pic>
        <p:nvPicPr>
          <p:cNvPr id="585" name="Google Shape;585;p56"/>
          <p:cNvPicPr preferRelativeResize="0"/>
          <p:nvPr/>
        </p:nvPicPr>
        <p:blipFill>
          <a:blip r:embed="rId4">
            <a:alphaModFix/>
          </a:blip>
          <a:stretch>
            <a:fillRect/>
          </a:stretch>
        </p:blipFill>
        <p:spPr>
          <a:xfrm>
            <a:off x="243067" y="3469125"/>
            <a:ext cx="2441750" cy="1479701"/>
          </a:xfrm>
          <a:prstGeom prst="rect">
            <a:avLst/>
          </a:prstGeom>
          <a:noFill/>
          <a:ln>
            <a:noFill/>
          </a:ln>
        </p:spPr>
      </p:pic>
      <p:grpSp>
        <p:nvGrpSpPr>
          <p:cNvPr id="586" name="Google Shape;586;p56"/>
          <p:cNvGrpSpPr/>
          <p:nvPr/>
        </p:nvGrpSpPr>
        <p:grpSpPr>
          <a:xfrm>
            <a:off x="1006550" y="4429725"/>
            <a:ext cx="3765075" cy="484600"/>
            <a:chOff x="198225" y="4390550"/>
            <a:chExt cx="3765075" cy="484600"/>
          </a:xfrm>
        </p:grpSpPr>
        <p:sp>
          <p:nvSpPr>
            <p:cNvPr id="587" name="Google Shape;587;p56"/>
            <p:cNvSpPr/>
            <p:nvPr/>
          </p:nvSpPr>
          <p:spPr>
            <a:xfrm>
              <a:off x="198225" y="4390550"/>
              <a:ext cx="3580525" cy="392325"/>
            </a:xfrm>
            <a:custGeom>
              <a:rect b="b" l="l" r="r" t="t"/>
              <a:pathLst>
                <a:path extrusionOk="0" fill="none" h="15693" w="143221">
                  <a:moveTo>
                    <a:pt x="1" y="7585"/>
                  </a:moveTo>
                  <a:lnTo>
                    <a:pt x="21063" y="7585"/>
                  </a:lnTo>
                  <a:lnTo>
                    <a:pt x="28659" y="1"/>
                  </a:lnTo>
                  <a:lnTo>
                    <a:pt x="118492" y="1"/>
                  </a:lnTo>
                  <a:lnTo>
                    <a:pt x="134172" y="15693"/>
                  </a:lnTo>
                  <a:lnTo>
                    <a:pt x="143221" y="15693"/>
                  </a:lnTo>
                </a:path>
              </a:pathLst>
            </a:custGeom>
            <a:noFill/>
            <a:ln cap="flat" cmpd="sng" w="9525">
              <a:solidFill>
                <a:schemeClr val="lt1"/>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56"/>
            <p:cNvSpPr/>
            <p:nvPr/>
          </p:nvSpPr>
          <p:spPr>
            <a:xfrm>
              <a:off x="3778725" y="4690575"/>
              <a:ext cx="184575" cy="184575"/>
            </a:xfrm>
            <a:custGeom>
              <a:rect b="b" l="l" r="r" t="t"/>
              <a:pathLst>
                <a:path extrusionOk="0" fill="none" h="7383" w="7383">
                  <a:moveTo>
                    <a:pt x="1" y="3692"/>
                  </a:moveTo>
                  <a:cubicBezTo>
                    <a:pt x="1" y="1656"/>
                    <a:pt x="1656" y="1"/>
                    <a:pt x="3692" y="1"/>
                  </a:cubicBezTo>
                  <a:cubicBezTo>
                    <a:pt x="5728" y="1"/>
                    <a:pt x="7383" y="1656"/>
                    <a:pt x="7383" y="3692"/>
                  </a:cubicBezTo>
                  <a:cubicBezTo>
                    <a:pt x="7383" y="5728"/>
                    <a:pt x="5728" y="7383"/>
                    <a:pt x="3692" y="7383"/>
                  </a:cubicBezTo>
                  <a:cubicBezTo>
                    <a:pt x="1656" y="7383"/>
                    <a:pt x="1" y="5728"/>
                    <a:pt x="1" y="3692"/>
                  </a:cubicBezTo>
                  <a:close/>
                </a:path>
              </a:pathLst>
            </a:custGeom>
            <a:noFill/>
            <a:ln cap="flat" cmpd="sng" w="9525">
              <a:solidFill>
                <a:schemeClr val="lt1"/>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9" name="Google Shape;589;p56"/>
          <p:cNvGrpSpPr/>
          <p:nvPr/>
        </p:nvGrpSpPr>
        <p:grpSpPr>
          <a:xfrm rot="5400000">
            <a:off x="314598" y="741345"/>
            <a:ext cx="871512" cy="467554"/>
            <a:chOff x="773350" y="518000"/>
            <a:chExt cx="2757950" cy="1479600"/>
          </a:xfrm>
        </p:grpSpPr>
        <p:sp>
          <p:nvSpPr>
            <p:cNvPr id="590" name="Google Shape;590;p56"/>
            <p:cNvSpPr/>
            <p:nvPr/>
          </p:nvSpPr>
          <p:spPr>
            <a:xfrm>
              <a:off x="2582700" y="518000"/>
              <a:ext cx="948600" cy="1479600"/>
            </a:xfrm>
            <a:prstGeom prst="chevron">
              <a:avLst>
                <a:gd fmla="val 50000" name="adj"/>
              </a:avLst>
            </a:prstGeom>
            <a:gradFill>
              <a:gsLst>
                <a:gs pos="0">
                  <a:srgbClr val="FFFFFF">
                    <a:alpha val="29803"/>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56"/>
            <p:cNvSpPr/>
            <p:nvPr/>
          </p:nvSpPr>
          <p:spPr>
            <a:xfrm>
              <a:off x="1678025" y="518000"/>
              <a:ext cx="948600" cy="1479600"/>
            </a:xfrm>
            <a:prstGeom prst="chevron">
              <a:avLst>
                <a:gd fmla="val 50000" name="adj"/>
              </a:avLst>
            </a:prstGeom>
            <a:gradFill>
              <a:gsLst>
                <a:gs pos="0">
                  <a:srgbClr val="FFFFFF">
                    <a:alpha val="29803"/>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56"/>
            <p:cNvSpPr/>
            <p:nvPr/>
          </p:nvSpPr>
          <p:spPr>
            <a:xfrm>
              <a:off x="773350" y="518000"/>
              <a:ext cx="948600" cy="1479600"/>
            </a:xfrm>
            <a:prstGeom prst="chevron">
              <a:avLst>
                <a:gd fmla="val 50000" name="adj"/>
              </a:avLst>
            </a:prstGeom>
            <a:gradFill>
              <a:gsLst>
                <a:gs pos="0">
                  <a:srgbClr val="FFFFFF">
                    <a:alpha val="29803"/>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2" name="Shape 652"/>
        <p:cNvGrpSpPr/>
        <p:nvPr/>
      </p:nvGrpSpPr>
      <p:grpSpPr>
        <a:xfrm>
          <a:off x="0" y="0"/>
          <a:ext cx="0" cy="0"/>
          <a:chOff x="0" y="0"/>
          <a:chExt cx="0" cy="0"/>
        </a:xfrm>
      </p:grpSpPr>
      <p:sp>
        <p:nvSpPr>
          <p:cNvPr id="653" name="Google Shape;653;p65"/>
          <p:cNvSpPr txBox="1"/>
          <p:nvPr>
            <p:ph type="title"/>
          </p:nvPr>
        </p:nvSpPr>
        <p:spPr>
          <a:xfrm>
            <a:off x="238050" y="556175"/>
            <a:ext cx="8667900" cy="428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 sz="1600"/>
              <a:t>Example of the handcrafted rules mentioned in paper “KnowUREnvironment”.</a:t>
            </a:r>
            <a:endParaRPr b="0" sz="1600"/>
          </a:p>
          <a:p>
            <a:pPr indent="0" lvl="0" marL="0" rtl="0" algn="l">
              <a:spcBef>
                <a:spcPts val="0"/>
              </a:spcBef>
              <a:spcAft>
                <a:spcPts val="0"/>
              </a:spcAft>
              <a:buNone/>
            </a:pPr>
            <a:r>
              <a:t/>
            </a:r>
            <a:endParaRPr b="0" sz="1600"/>
          </a:p>
          <a:p>
            <a:pPr indent="0" lvl="0" marL="0" rtl="0" algn="l">
              <a:spcBef>
                <a:spcPts val="0"/>
              </a:spcBef>
              <a:spcAft>
                <a:spcPts val="0"/>
              </a:spcAft>
              <a:buNone/>
            </a:pPr>
            <a:r>
              <a:rPr b="0" lang="en" sz="1600"/>
              <a:t>1.	Noun Phrase (NP) Rules:</a:t>
            </a:r>
            <a:endParaRPr b="0" sz="1600"/>
          </a:p>
          <a:p>
            <a:pPr indent="-330200" lvl="0" marL="457200" rtl="0" algn="l">
              <a:spcBef>
                <a:spcPts val="0"/>
              </a:spcBef>
              <a:spcAft>
                <a:spcPts val="0"/>
              </a:spcAft>
              <a:buSzPts val="1600"/>
              <a:buChar char="●"/>
            </a:pPr>
            <a:r>
              <a:rPr b="0" lang="en" sz="1600"/>
              <a:t>An NP consists of a main noun along with words that modify it.</a:t>
            </a:r>
            <a:endParaRPr b="0" sz="1600"/>
          </a:p>
          <a:p>
            <a:pPr indent="-330200" lvl="0" marL="457200" rtl="0" algn="l">
              <a:spcBef>
                <a:spcPts val="0"/>
              </a:spcBef>
              <a:spcAft>
                <a:spcPts val="0"/>
              </a:spcAft>
              <a:buSzPts val="1600"/>
              <a:buChar char="●"/>
            </a:pPr>
            <a:r>
              <a:rPr b="0" lang="en" sz="1600"/>
              <a:t>For ex : “vitamin C deficiency,” the NP is “vitamin C deficiency.”</a:t>
            </a:r>
            <a:endParaRPr b="0" sz="1600"/>
          </a:p>
          <a:p>
            <a:pPr indent="-330200" lvl="0" marL="457200" rtl="0" algn="l">
              <a:spcBef>
                <a:spcPts val="0"/>
              </a:spcBef>
              <a:spcAft>
                <a:spcPts val="0"/>
              </a:spcAft>
              <a:buSzPts val="1600"/>
              <a:buChar char="●"/>
            </a:pPr>
            <a:r>
              <a:rPr b="0" lang="en" sz="1600"/>
              <a:t>If the base model detects only part of an NP (like “vitamin C”), the rules extend it to include the main noun (“deficiency”).</a:t>
            </a:r>
            <a:endParaRPr b="0" sz="1600"/>
          </a:p>
          <a:p>
            <a:pPr indent="-330200" lvl="0" marL="457200" rtl="0" algn="l">
              <a:spcBef>
                <a:spcPts val="0"/>
              </a:spcBef>
              <a:spcAft>
                <a:spcPts val="0"/>
              </a:spcAft>
              <a:buSzPts val="1600"/>
              <a:buChar char="●"/>
            </a:pPr>
            <a:r>
              <a:rPr b="0" lang="en" sz="1600"/>
              <a:t>This ensures that each recognized entity constitutes a meaningful and complete phrase.</a:t>
            </a:r>
            <a:endParaRPr b="0" sz="1600"/>
          </a:p>
          <a:p>
            <a:pPr indent="0" lvl="0" marL="457200" rtl="0" algn="l">
              <a:spcBef>
                <a:spcPts val="0"/>
              </a:spcBef>
              <a:spcAft>
                <a:spcPts val="0"/>
              </a:spcAft>
              <a:buNone/>
            </a:pPr>
            <a:r>
              <a:t/>
            </a:r>
            <a:endParaRPr b="0" sz="1600"/>
          </a:p>
          <a:p>
            <a:pPr indent="0" lvl="0" marL="0" rtl="0" algn="l">
              <a:spcBef>
                <a:spcPts val="0"/>
              </a:spcBef>
              <a:spcAft>
                <a:spcPts val="0"/>
              </a:spcAft>
              <a:buNone/>
            </a:pPr>
            <a:r>
              <a:rPr b="0" lang="en" sz="1600"/>
              <a:t>2.	Adjective Rules:</a:t>
            </a:r>
            <a:endParaRPr b="0" sz="1600"/>
          </a:p>
          <a:p>
            <a:pPr indent="-330200" lvl="0" marL="457200" rtl="0" algn="l">
              <a:spcBef>
                <a:spcPts val="0"/>
              </a:spcBef>
              <a:spcAft>
                <a:spcPts val="0"/>
              </a:spcAft>
              <a:buSzPts val="1600"/>
              <a:buChar char="●"/>
            </a:pPr>
            <a:r>
              <a:rPr b="0" lang="en" sz="1600"/>
              <a:t>These rules handle mentions corresponding to adjectives.</a:t>
            </a:r>
            <a:endParaRPr b="0" sz="1600"/>
          </a:p>
          <a:p>
            <a:pPr indent="-330200" lvl="0" marL="457200" rtl="0" algn="l">
              <a:spcBef>
                <a:spcPts val="0"/>
              </a:spcBef>
              <a:spcAft>
                <a:spcPts val="0"/>
              </a:spcAft>
              <a:buSzPts val="1600"/>
              <a:buChar char="●"/>
            </a:pPr>
            <a:r>
              <a:rPr b="0" lang="en" sz="1600"/>
              <a:t>When an adjective modifies an entity (e.g., “low iron levels”), the rules ensure that the entire phrase is captured.</a:t>
            </a:r>
            <a:endParaRPr b="0" sz="1600"/>
          </a:p>
          <a:p>
            <a:pPr indent="-330200" lvl="0" marL="457200" rtl="0" algn="l">
              <a:spcBef>
                <a:spcPts val="0"/>
              </a:spcBef>
              <a:spcAft>
                <a:spcPts val="0"/>
              </a:spcAft>
              <a:buSzPts val="1600"/>
              <a:buChar char="●"/>
            </a:pPr>
            <a:r>
              <a:rPr b="0" lang="en" sz="1600"/>
              <a:t>So,</a:t>
            </a:r>
            <a:r>
              <a:rPr b="0" lang="en" sz="1600"/>
              <a:t> if the base model detects “low iron,” the rules extend it to “low iron levels.”</a:t>
            </a:r>
            <a:endParaRPr b="0" sz="1600"/>
          </a:p>
          <a:p>
            <a:pPr indent="0" lvl="0" marL="0" rtl="0" algn="l">
              <a:spcBef>
                <a:spcPts val="0"/>
              </a:spcBef>
              <a:spcAft>
                <a:spcPts val="0"/>
              </a:spcAft>
              <a:buNone/>
            </a:pPr>
            <a:r>
              <a:t/>
            </a:r>
            <a:endParaRPr b="0" sz="16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7" name="Shape 657"/>
        <p:cNvGrpSpPr/>
        <p:nvPr/>
      </p:nvGrpSpPr>
      <p:grpSpPr>
        <a:xfrm>
          <a:off x="0" y="0"/>
          <a:ext cx="0" cy="0"/>
          <a:chOff x="0" y="0"/>
          <a:chExt cx="0" cy="0"/>
        </a:xfrm>
      </p:grpSpPr>
      <p:sp>
        <p:nvSpPr>
          <p:cNvPr id="658" name="Google Shape;658;p66"/>
          <p:cNvSpPr txBox="1"/>
          <p:nvPr>
            <p:ph type="title"/>
          </p:nvPr>
        </p:nvSpPr>
        <p:spPr>
          <a:xfrm>
            <a:off x="493775" y="34185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Relation Extraction : </a:t>
            </a:r>
            <a:endParaRPr/>
          </a:p>
        </p:txBody>
      </p:sp>
      <p:sp>
        <p:nvSpPr>
          <p:cNvPr id="659" name="Google Shape;659;p66"/>
          <p:cNvSpPr txBox="1"/>
          <p:nvPr>
            <p:ph idx="1" type="body"/>
          </p:nvPr>
        </p:nvSpPr>
        <p:spPr>
          <a:xfrm>
            <a:off x="493775" y="1001450"/>
            <a:ext cx="8167800" cy="34164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Our main focus is to detect new relations between nutrition and health entities, which are not present in existing datasets.</a:t>
            </a:r>
            <a:endParaRPr sz="1600"/>
          </a:p>
          <a:p>
            <a:pPr indent="-330200" lvl="0" marL="457200" rtl="0" algn="l">
              <a:spcBef>
                <a:spcPts val="0"/>
              </a:spcBef>
              <a:spcAft>
                <a:spcPts val="0"/>
              </a:spcAft>
              <a:buSzPts val="1600"/>
              <a:buChar char="●"/>
            </a:pPr>
            <a:r>
              <a:rPr lang="en" sz="1600"/>
              <a:t>The most similar existing dataset is the BC5CDR corpus, which includes Chemical-induce-Disease (CID) relations.</a:t>
            </a:r>
            <a:endParaRPr sz="1600"/>
          </a:p>
          <a:p>
            <a:pPr indent="-330200" lvl="0" marL="457200" rtl="0" algn="l">
              <a:spcBef>
                <a:spcPts val="0"/>
              </a:spcBef>
              <a:spcAft>
                <a:spcPts val="0"/>
              </a:spcAft>
              <a:buSzPts val="1600"/>
              <a:buChar char="●"/>
            </a:pPr>
            <a:r>
              <a:t/>
            </a:r>
            <a:endParaRPr sz="1600"/>
          </a:p>
          <a:p>
            <a:pPr indent="0" lvl="0" marL="0" rtl="0" algn="l">
              <a:spcBef>
                <a:spcPts val="0"/>
              </a:spcBef>
              <a:spcAft>
                <a:spcPts val="0"/>
              </a:spcAft>
              <a:buNone/>
            </a:pPr>
            <a:r>
              <a:rPr lang="en" sz="1600"/>
              <a:t>Ex : </a:t>
            </a:r>
            <a:endParaRPr sz="1600"/>
          </a:p>
          <a:p>
            <a:pPr indent="0" lvl="0" marL="0" rtl="0" algn="l">
              <a:spcBef>
                <a:spcPts val="0"/>
              </a:spcBef>
              <a:spcAft>
                <a:spcPts val="0"/>
              </a:spcAft>
              <a:buNone/>
            </a:pPr>
            <a:r>
              <a:rPr lang="en" sz="1600"/>
              <a:t>“Long-term exposure to benzene, lead to the development of acute myeloid leukemia”</a:t>
            </a:r>
            <a:endParaRPr sz="1600"/>
          </a:p>
          <a:p>
            <a:pPr indent="0" lvl="0" marL="914400" rtl="0" algn="l">
              <a:spcBef>
                <a:spcPts val="0"/>
              </a:spcBef>
              <a:spcAft>
                <a:spcPts val="0"/>
              </a:spcAft>
              <a:buNone/>
            </a:pPr>
            <a:r>
              <a:rPr lang="en" sz="1600"/>
              <a:t> Benzene : A common industrial solvent</a:t>
            </a:r>
            <a:endParaRPr sz="1600"/>
          </a:p>
          <a:p>
            <a:pPr indent="0" lvl="0" marL="914400" rtl="0" algn="l">
              <a:spcBef>
                <a:spcPts val="0"/>
              </a:spcBef>
              <a:spcAft>
                <a:spcPts val="0"/>
              </a:spcAft>
              <a:buNone/>
            </a:pPr>
            <a:r>
              <a:rPr lang="en" sz="1600"/>
              <a:t> myeloid leukemia : A serious form of blood cancer.</a:t>
            </a:r>
            <a:endParaRPr sz="1600"/>
          </a:p>
          <a:p>
            <a:pPr indent="0" lvl="0" marL="0" rtl="0" algn="l">
              <a:spcBef>
                <a:spcPts val="0"/>
              </a:spcBef>
              <a:spcAft>
                <a:spcPts val="0"/>
              </a:spcAft>
              <a:buNone/>
            </a:pPr>
            <a:r>
              <a:t/>
            </a:r>
            <a:endParaRPr sz="1600"/>
          </a:p>
          <a:p>
            <a:pPr indent="-330200" lvl="0" marL="457200" rtl="0" algn="l">
              <a:spcBef>
                <a:spcPts val="0"/>
              </a:spcBef>
              <a:spcAft>
                <a:spcPts val="0"/>
              </a:spcAft>
              <a:buSzPts val="1600"/>
              <a:buChar char="●"/>
            </a:pPr>
            <a:r>
              <a:rPr lang="en" sz="1600"/>
              <a:t>So to find the relations which are not straight forward or directly available.</a:t>
            </a:r>
            <a:endParaRPr sz="1600"/>
          </a:p>
          <a:p>
            <a:pPr indent="-330200" lvl="0" marL="457200" rtl="0" algn="l">
              <a:spcBef>
                <a:spcPts val="0"/>
              </a:spcBef>
              <a:spcAft>
                <a:spcPts val="0"/>
              </a:spcAft>
              <a:buSzPts val="1600"/>
              <a:buChar char="●"/>
            </a:pPr>
            <a:r>
              <a:rPr lang="en" sz="1600"/>
              <a:t>We are leveraging the power of Dependency Parsers/Trees(DTs) to extract the relationships</a:t>
            </a:r>
            <a:endParaRPr sz="16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3" name="Shape 663"/>
        <p:cNvGrpSpPr/>
        <p:nvPr/>
      </p:nvGrpSpPr>
      <p:grpSpPr>
        <a:xfrm>
          <a:off x="0" y="0"/>
          <a:ext cx="0" cy="0"/>
          <a:chOff x="0" y="0"/>
          <a:chExt cx="0" cy="0"/>
        </a:xfrm>
      </p:grpSpPr>
      <p:sp>
        <p:nvSpPr>
          <p:cNvPr id="664" name="Google Shape;664;p67"/>
          <p:cNvSpPr txBox="1"/>
          <p:nvPr>
            <p:ph type="title"/>
          </p:nvPr>
        </p:nvSpPr>
        <p:spPr>
          <a:xfrm>
            <a:off x="152400" y="2307000"/>
            <a:ext cx="8839200" cy="2500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“Phytochemical isolation from a glehni extract yielded three kaempferol glycosides”</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rPr lang="en" sz="1500"/>
              <a:t>Example of DT: within the given sentence, ‘‘yielded’’ is a verb whose subject is ‘‘isolation’’ as determined by the DEP tag ‘‘nsubj’’; similarly, ‘‘phytochemical’’ is an adjective that modifies ‘‘isolation’’, as determined by the DEP tag ‘‘amod’’. In spite of the distance between them in terms of the number of words, the direct relationship between ‘‘isolation’’ and ‘‘yielded’’ can be observed straightforwardly in the DT structure.</a:t>
            </a:r>
            <a:endParaRPr sz="1500"/>
          </a:p>
        </p:txBody>
      </p:sp>
      <p:pic>
        <p:nvPicPr>
          <p:cNvPr id="665" name="Google Shape;665;p67"/>
          <p:cNvPicPr preferRelativeResize="0"/>
          <p:nvPr/>
        </p:nvPicPr>
        <p:blipFill rotWithShape="1">
          <a:blip r:embed="rId3">
            <a:alphaModFix/>
          </a:blip>
          <a:srcRect b="23371" l="0" r="0" t="0"/>
          <a:stretch/>
        </p:blipFill>
        <p:spPr>
          <a:xfrm>
            <a:off x="152400" y="190650"/>
            <a:ext cx="8839201" cy="19882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9" name="Shape 669"/>
        <p:cNvGrpSpPr/>
        <p:nvPr/>
      </p:nvGrpSpPr>
      <p:grpSpPr>
        <a:xfrm>
          <a:off x="0" y="0"/>
          <a:ext cx="0" cy="0"/>
          <a:chOff x="0" y="0"/>
          <a:chExt cx="0" cy="0"/>
        </a:xfrm>
      </p:grpSpPr>
      <p:sp>
        <p:nvSpPr>
          <p:cNvPr id="670" name="Google Shape;670;p68"/>
          <p:cNvSpPr txBox="1"/>
          <p:nvPr>
            <p:ph type="title"/>
          </p:nvPr>
        </p:nvSpPr>
        <p:spPr>
          <a:xfrm>
            <a:off x="155550" y="131875"/>
            <a:ext cx="6865800" cy="841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How DTs gives relations : </a:t>
            </a:r>
            <a:endParaRPr/>
          </a:p>
        </p:txBody>
      </p:sp>
      <p:sp>
        <p:nvSpPr>
          <p:cNvPr id="671" name="Google Shape;671;p68"/>
          <p:cNvSpPr txBox="1"/>
          <p:nvPr/>
        </p:nvSpPr>
        <p:spPr>
          <a:xfrm>
            <a:off x="155550" y="1069700"/>
            <a:ext cx="8488200" cy="34482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chemeClr val="lt1"/>
              </a:buClr>
              <a:buSzPts val="1400"/>
              <a:buFont typeface="IBM Plex Sans Medium"/>
              <a:buChar char="●"/>
            </a:pPr>
            <a:r>
              <a:rPr lang="en">
                <a:solidFill>
                  <a:schemeClr val="lt1"/>
                </a:solidFill>
                <a:latin typeface="IBM Plex Sans Medium"/>
                <a:ea typeface="IBM Plex Sans Medium"/>
                <a:cs typeface="IBM Plex Sans Medium"/>
                <a:sym typeface="IBM Plex Sans Medium"/>
              </a:rPr>
              <a:t>Parsing Sentences: The first step is to parse the input sentence using a dependency parser. </a:t>
            </a:r>
            <a:endParaRPr>
              <a:solidFill>
                <a:schemeClr val="lt1"/>
              </a:solidFill>
              <a:latin typeface="IBM Plex Sans Medium"/>
              <a:ea typeface="IBM Plex Sans Medium"/>
              <a:cs typeface="IBM Plex Sans Medium"/>
              <a:sym typeface="IBM Plex Sans Medium"/>
            </a:endParaRPr>
          </a:p>
          <a:p>
            <a:pPr indent="0" lvl="0" marL="457200" rtl="0" algn="l">
              <a:spcBef>
                <a:spcPts val="0"/>
              </a:spcBef>
              <a:spcAft>
                <a:spcPts val="0"/>
              </a:spcAft>
              <a:buNone/>
            </a:pPr>
            <a:r>
              <a:t/>
            </a:r>
            <a:endParaRPr>
              <a:solidFill>
                <a:schemeClr val="lt1"/>
              </a:solidFill>
              <a:latin typeface="IBM Plex Sans Medium"/>
              <a:ea typeface="IBM Plex Sans Medium"/>
              <a:cs typeface="IBM Plex Sans Medium"/>
              <a:sym typeface="IBM Plex Sans Medium"/>
            </a:endParaRPr>
          </a:p>
          <a:p>
            <a:pPr indent="-317500" lvl="0" marL="457200" rtl="0" algn="l">
              <a:spcBef>
                <a:spcPts val="0"/>
              </a:spcBef>
              <a:spcAft>
                <a:spcPts val="0"/>
              </a:spcAft>
              <a:buClr>
                <a:schemeClr val="lt1"/>
              </a:buClr>
              <a:buSzPts val="1400"/>
              <a:buFont typeface="IBM Plex Sans Medium"/>
              <a:buChar char="●"/>
            </a:pPr>
            <a:r>
              <a:rPr lang="en">
                <a:solidFill>
                  <a:schemeClr val="lt1"/>
                </a:solidFill>
                <a:latin typeface="IBM Plex Sans Medium"/>
                <a:ea typeface="IBM Plex Sans Medium"/>
                <a:cs typeface="IBM Plex Sans Medium"/>
                <a:sym typeface="IBM Plex Sans Medium"/>
              </a:rPr>
              <a:t>Extracting Relationships: After identifying entities, the dependency tree is traversed to extract relationships between them. This is done by examining the dependency relations between the words that represent the entities.</a:t>
            </a:r>
            <a:endParaRPr>
              <a:solidFill>
                <a:schemeClr val="lt1"/>
              </a:solidFill>
              <a:latin typeface="IBM Plex Sans Medium"/>
              <a:ea typeface="IBM Plex Sans Medium"/>
              <a:cs typeface="IBM Plex Sans Medium"/>
              <a:sym typeface="IBM Plex Sans Medium"/>
            </a:endParaRPr>
          </a:p>
          <a:p>
            <a:pPr indent="0" lvl="0" marL="457200" rtl="0" algn="l">
              <a:spcBef>
                <a:spcPts val="0"/>
              </a:spcBef>
              <a:spcAft>
                <a:spcPts val="0"/>
              </a:spcAft>
              <a:buNone/>
            </a:pPr>
            <a:r>
              <a:t/>
            </a:r>
            <a:endParaRPr>
              <a:solidFill>
                <a:schemeClr val="lt1"/>
              </a:solidFill>
              <a:latin typeface="IBM Plex Sans Medium"/>
              <a:ea typeface="IBM Plex Sans Medium"/>
              <a:cs typeface="IBM Plex Sans Medium"/>
              <a:sym typeface="IBM Plex Sans Medium"/>
            </a:endParaRPr>
          </a:p>
          <a:p>
            <a:pPr indent="-317500" lvl="0" marL="457200" rtl="0" algn="l">
              <a:spcBef>
                <a:spcPts val="0"/>
              </a:spcBef>
              <a:spcAft>
                <a:spcPts val="0"/>
              </a:spcAft>
              <a:buClr>
                <a:schemeClr val="lt1"/>
              </a:buClr>
              <a:buSzPts val="1400"/>
              <a:buFont typeface="IBM Plex Sans Medium"/>
              <a:buChar char="●"/>
            </a:pPr>
            <a:r>
              <a:rPr lang="en">
                <a:solidFill>
                  <a:schemeClr val="lt1"/>
                </a:solidFill>
                <a:latin typeface="IBM Plex Sans Medium"/>
                <a:ea typeface="IBM Plex Sans Medium"/>
                <a:cs typeface="IBM Plex Sans Medium"/>
                <a:sym typeface="IBM Plex Sans Medium"/>
              </a:rPr>
              <a:t>Dependency Relations: Dependency relations capture how words are connected in a sentence. Some common dependency relations include:</a:t>
            </a:r>
            <a:endParaRPr>
              <a:solidFill>
                <a:schemeClr val="lt1"/>
              </a:solidFill>
              <a:latin typeface="IBM Plex Sans Medium"/>
              <a:ea typeface="IBM Plex Sans Medium"/>
              <a:cs typeface="IBM Plex Sans Medium"/>
              <a:sym typeface="IBM Plex Sans Medium"/>
            </a:endParaRPr>
          </a:p>
          <a:p>
            <a:pPr indent="0" lvl="0" marL="0" rtl="0" algn="l">
              <a:spcBef>
                <a:spcPts val="0"/>
              </a:spcBef>
              <a:spcAft>
                <a:spcPts val="0"/>
              </a:spcAft>
              <a:buNone/>
            </a:pPr>
            <a:r>
              <a:t/>
            </a:r>
            <a:endParaRPr>
              <a:solidFill>
                <a:schemeClr val="lt1"/>
              </a:solidFill>
              <a:latin typeface="IBM Plex Sans Medium"/>
              <a:ea typeface="IBM Plex Sans Medium"/>
              <a:cs typeface="IBM Plex Sans Medium"/>
              <a:sym typeface="IBM Plex Sans Medium"/>
            </a:endParaRPr>
          </a:p>
          <a:p>
            <a:pPr indent="0" lvl="0" marL="457200" rtl="0" algn="l">
              <a:spcBef>
                <a:spcPts val="0"/>
              </a:spcBef>
              <a:spcAft>
                <a:spcPts val="0"/>
              </a:spcAft>
              <a:buNone/>
            </a:pPr>
            <a:r>
              <a:rPr lang="en">
                <a:solidFill>
                  <a:schemeClr val="lt1"/>
                </a:solidFill>
                <a:latin typeface="IBM Plex Sans Medium"/>
                <a:ea typeface="IBM Plex Sans Medium"/>
                <a:cs typeface="IBM Plex Sans Medium"/>
                <a:sym typeface="IBM Plex Sans Medium"/>
              </a:rPr>
              <a:t>nsubj (nominal subject): 		The noun phrase that serves as the subject of a clause.</a:t>
            </a:r>
            <a:endParaRPr>
              <a:solidFill>
                <a:schemeClr val="lt1"/>
              </a:solidFill>
              <a:latin typeface="IBM Plex Sans Medium"/>
              <a:ea typeface="IBM Plex Sans Medium"/>
              <a:cs typeface="IBM Plex Sans Medium"/>
              <a:sym typeface="IBM Plex Sans Medium"/>
            </a:endParaRPr>
          </a:p>
          <a:p>
            <a:pPr indent="0" lvl="0" marL="457200" rtl="0" algn="l">
              <a:spcBef>
                <a:spcPts val="0"/>
              </a:spcBef>
              <a:spcAft>
                <a:spcPts val="0"/>
              </a:spcAft>
              <a:buNone/>
            </a:pPr>
            <a:r>
              <a:rPr lang="en">
                <a:solidFill>
                  <a:schemeClr val="lt1"/>
                </a:solidFill>
                <a:latin typeface="IBM Plex Sans Medium"/>
                <a:ea typeface="IBM Plex Sans Medium"/>
                <a:cs typeface="IBM Plex Sans Medium"/>
                <a:sym typeface="IBM Plex Sans Medium"/>
              </a:rPr>
              <a:t>dobj (direct object): 			The noun phrase that is the object of the verb.</a:t>
            </a:r>
            <a:endParaRPr>
              <a:solidFill>
                <a:schemeClr val="lt1"/>
              </a:solidFill>
              <a:latin typeface="IBM Plex Sans Medium"/>
              <a:ea typeface="IBM Plex Sans Medium"/>
              <a:cs typeface="IBM Plex Sans Medium"/>
              <a:sym typeface="IBM Plex Sans Medium"/>
            </a:endParaRPr>
          </a:p>
          <a:p>
            <a:pPr indent="0" lvl="0" marL="457200" rtl="0" algn="l">
              <a:spcBef>
                <a:spcPts val="0"/>
              </a:spcBef>
              <a:spcAft>
                <a:spcPts val="0"/>
              </a:spcAft>
              <a:buNone/>
            </a:pPr>
            <a:r>
              <a:rPr lang="en">
                <a:solidFill>
                  <a:schemeClr val="lt1"/>
                </a:solidFill>
                <a:latin typeface="IBM Plex Sans Medium"/>
                <a:ea typeface="IBM Plex Sans Medium"/>
                <a:cs typeface="IBM Plex Sans Medium"/>
                <a:sym typeface="IBM Plex Sans Medium"/>
              </a:rPr>
              <a:t>nmod (noun modifier):	 	A noun phrase that modifies another noun.</a:t>
            </a:r>
            <a:endParaRPr>
              <a:solidFill>
                <a:schemeClr val="lt1"/>
              </a:solidFill>
              <a:latin typeface="IBM Plex Sans Medium"/>
              <a:ea typeface="IBM Plex Sans Medium"/>
              <a:cs typeface="IBM Plex Sans Medium"/>
              <a:sym typeface="IBM Plex Sans Medium"/>
            </a:endParaRPr>
          </a:p>
          <a:p>
            <a:pPr indent="0" lvl="0" marL="457200" rtl="0" algn="l">
              <a:spcBef>
                <a:spcPts val="0"/>
              </a:spcBef>
              <a:spcAft>
                <a:spcPts val="0"/>
              </a:spcAft>
              <a:buNone/>
            </a:pPr>
            <a:r>
              <a:rPr lang="en">
                <a:solidFill>
                  <a:schemeClr val="lt1"/>
                </a:solidFill>
                <a:latin typeface="IBM Plex Sans Medium"/>
                <a:ea typeface="IBM Plex Sans Medium"/>
                <a:cs typeface="IBM Plex Sans Medium"/>
                <a:sym typeface="IBM Plex Sans Medium"/>
              </a:rPr>
              <a:t>amod (adjectival modifier): 		An adjective that modifies a noun.</a:t>
            </a:r>
            <a:endParaRPr>
              <a:solidFill>
                <a:schemeClr val="lt1"/>
              </a:solidFill>
              <a:latin typeface="IBM Plex Sans Medium"/>
              <a:ea typeface="IBM Plex Sans Medium"/>
              <a:cs typeface="IBM Plex Sans Medium"/>
              <a:sym typeface="IBM Plex Sans Medium"/>
            </a:endParaRPr>
          </a:p>
          <a:p>
            <a:pPr indent="0" lvl="0" marL="457200" rtl="0" algn="l">
              <a:spcBef>
                <a:spcPts val="0"/>
              </a:spcBef>
              <a:spcAft>
                <a:spcPts val="0"/>
              </a:spcAft>
              <a:buNone/>
            </a:pPr>
            <a:r>
              <a:rPr lang="en">
                <a:solidFill>
                  <a:schemeClr val="lt1"/>
                </a:solidFill>
                <a:latin typeface="IBM Plex Sans Medium"/>
                <a:ea typeface="IBM Plex Sans Medium"/>
                <a:cs typeface="IBM Plex Sans Medium"/>
                <a:sym typeface="IBM Plex Sans Medium"/>
              </a:rPr>
              <a:t>prep (prepositional modifier): 	A prepositional phrase modifying a verb, noun, or adjective.</a:t>
            </a:r>
            <a:endParaRPr>
              <a:solidFill>
                <a:schemeClr val="lt1"/>
              </a:solidFill>
              <a:latin typeface="IBM Plex Sans Medium"/>
              <a:ea typeface="IBM Plex Sans Medium"/>
              <a:cs typeface="IBM Plex Sans Medium"/>
              <a:sym typeface="IBM Plex Sans Medium"/>
            </a:endParaRPr>
          </a:p>
          <a:p>
            <a:pPr indent="0" lvl="0" marL="0" rtl="0" algn="l">
              <a:spcBef>
                <a:spcPts val="0"/>
              </a:spcBef>
              <a:spcAft>
                <a:spcPts val="0"/>
              </a:spcAft>
              <a:buNone/>
            </a:pPr>
            <a:r>
              <a:t/>
            </a:r>
            <a:endParaRPr>
              <a:solidFill>
                <a:schemeClr val="lt1"/>
              </a:solidFill>
              <a:latin typeface="IBM Plex Sans Medium"/>
              <a:ea typeface="IBM Plex Sans Medium"/>
              <a:cs typeface="IBM Plex Sans Medium"/>
              <a:sym typeface="IBM Plex Sans Medium"/>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5" name="Shape 675"/>
        <p:cNvGrpSpPr/>
        <p:nvPr/>
      </p:nvGrpSpPr>
      <p:grpSpPr>
        <a:xfrm>
          <a:off x="0" y="0"/>
          <a:ext cx="0" cy="0"/>
          <a:chOff x="0" y="0"/>
          <a:chExt cx="0" cy="0"/>
        </a:xfrm>
      </p:grpSpPr>
      <p:sp>
        <p:nvSpPr>
          <p:cNvPr id="676" name="Google Shape;676;p69"/>
          <p:cNvSpPr txBox="1"/>
          <p:nvPr>
            <p:ph type="title"/>
          </p:nvPr>
        </p:nvSpPr>
        <p:spPr>
          <a:xfrm>
            <a:off x="257525" y="437100"/>
            <a:ext cx="8801700" cy="4249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100"/>
              <a:t>Example:</a:t>
            </a:r>
            <a:r>
              <a:rPr lang="en" sz="1600"/>
              <a:t> Consider the sentence  </a:t>
            </a:r>
            <a:endParaRPr sz="1600"/>
          </a:p>
          <a:p>
            <a:pPr indent="0" lvl="0" marL="0" rtl="0" algn="l">
              <a:spcBef>
                <a:spcPts val="0"/>
              </a:spcBef>
              <a:spcAft>
                <a:spcPts val="0"/>
              </a:spcAft>
              <a:buNone/>
            </a:pPr>
            <a:r>
              <a:rPr lang="en" sz="1600"/>
              <a:t>“Our body produces 2-Hydroxypropanoic acid that causes muscle cramps”</a:t>
            </a:r>
            <a:endParaRPr sz="1600"/>
          </a:p>
          <a:p>
            <a:pPr indent="0" lvl="0" marL="0" rtl="0" algn="l">
              <a:spcBef>
                <a:spcPts val="0"/>
              </a:spcBef>
              <a:spcAft>
                <a:spcPts val="0"/>
              </a:spcAft>
              <a:buNone/>
            </a:pPr>
            <a:r>
              <a:t/>
            </a:r>
            <a:endParaRPr sz="1600"/>
          </a:p>
          <a:p>
            <a:pPr indent="-330200" lvl="0" marL="457200" rtl="0" algn="l">
              <a:spcBef>
                <a:spcPts val="0"/>
              </a:spcBef>
              <a:spcAft>
                <a:spcPts val="0"/>
              </a:spcAft>
              <a:buSzPts val="1600"/>
              <a:buChar char="●"/>
            </a:pPr>
            <a:r>
              <a:rPr lang="en" sz="1600"/>
              <a:t>"</a:t>
            </a:r>
            <a:r>
              <a:rPr lang="en" sz="1600"/>
              <a:t>2-Hydroxypropanoic acid</a:t>
            </a:r>
            <a:r>
              <a:rPr lang="en" sz="1600"/>
              <a:t>" is the subject (nsubj) of "c</a:t>
            </a:r>
            <a:r>
              <a:rPr lang="en" sz="1600"/>
              <a:t>auses</a:t>
            </a:r>
            <a:r>
              <a:rPr lang="en" sz="1600"/>
              <a:t>", </a:t>
            </a:r>
            <a:endParaRPr sz="1600"/>
          </a:p>
          <a:p>
            <a:pPr indent="-330200" lvl="0" marL="457200" rtl="0" algn="l">
              <a:spcBef>
                <a:spcPts val="0"/>
              </a:spcBef>
              <a:spcAft>
                <a:spcPts val="0"/>
              </a:spcAft>
              <a:buSzPts val="1600"/>
              <a:buChar char="●"/>
            </a:pPr>
            <a:r>
              <a:rPr lang="en" sz="1600"/>
              <a:t>"</a:t>
            </a:r>
            <a:r>
              <a:rPr lang="en" sz="1600"/>
              <a:t>muscle cramps</a:t>
            </a:r>
            <a:r>
              <a:rPr lang="en" sz="1600"/>
              <a:t>" is the direct object (dobj) of "c</a:t>
            </a:r>
            <a:r>
              <a:rPr lang="en" sz="1600"/>
              <a:t>auses</a:t>
            </a:r>
            <a:r>
              <a:rPr lang="en" sz="1600"/>
              <a:t>". </a:t>
            </a:r>
            <a:endParaRPr sz="1600"/>
          </a:p>
          <a:p>
            <a:pPr indent="0" lvl="0" marL="457200" rtl="0" algn="l">
              <a:spcBef>
                <a:spcPts val="0"/>
              </a:spcBef>
              <a:spcAft>
                <a:spcPts val="0"/>
              </a:spcAft>
              <a:buNone/>
            </a:pPr>
            <a:r>
              <a:t/>
            </a:r>
            <a:endParaRPr sz="1600"/>
          </a:p>
          <a:p>
            <a:pPr indent="0" lvl="0" marL="0" rtl="0" algn="l">
              <a:spcBef>
                <a:spcPts val="0"/>
              </a:spcBef>
              <a:spcAft>
                <a:spcPts val="0"/>
              </a:spcAft>
              <a:buNone/>
            </a:pPr>
            <a:r>
              <a:rPr lang="en" sz="1600"/>
              <a:t>The dependency tree representation of this sentence will reflect this relationship.</a:t>
            </a:r>
            <a:endParaRPr sz="1600"/>
          </a:p>
          <a:p>
            <a:pPr indent="0" lvl="0" marL="0" rtl="0" algn="l">
              <a:spcBef>
                <a:spcPts val="0"/>
              </a:spcBef>
              <a:spcAft>
                <a:spcPts val="0"/>
              </a:spcAft>
              <a:buNone/>
            </a:pPr>
            <a:r>
              <a:t/>
            </a:r>
            <a:endParaRPr sz="1600"/>
          </a:p>
          <a:p>
            <a:pPr indent="0" lvl="0" marL="457200" rtl="0" algn="l">
              <a:spcBef>
                <a:spcPts val="0"/>
              </a:spcBef>
              <a:spcAft>
                <a:spcPts val="0"/>
              </a:spcAft>
              <a:buNone/>
            </a:pPr>
            <a:r>
              <a:t/>
            </a:r>
            <a:endParaRPr sz="1600"/>
          </a:p>
        </p:txBody>
      </p:sp>
      <p:sp>
        <p:nvSpPr>
          <p:cNvPr id="677" name="Google Shape;677;p69"/>
          <p:cNvSpPr txBox="1"/>
          <p:nvPr/>
        </p:nvSpPr>
        <p:spPr>
          <a:xfrm>
            <a:off x="341925" y="2178925"/>
            <a:ext cx="8403600" cy="233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600">
                <a:solidFill>
                  <a:schemeClr val="lt1"/>
                </a:solidFill>
                <a:latin typeface="IBM Plex Sans"/>
                <a:ea typeface="IBM Plex Sans"/>
                <a:cs typeface="IBM Plex Sans"/>
                <a:sym typeface="IBM Plex Sans"/>
              </a:rPr>
              <a:t>Building Relationships</a:t>
            </a:r>
            <a:endParaRPr b="1" sz="2600">
              <a:solidFill>
                <a:schemeClr val="lt1"/>
              </a:solidFill>
              <a:latin typeface="IBM Plex Sans"/>
              <a:ea typeface="IBM Plex Sans"/>
              <a:cs typeface="IBM Plex Sans"/>
              <a:sym typeface="IBM Plex Sans"/>
            </a:endParaRPr>
          </a:p>
          <a:p>
            <a:pPr indent="0" lvl="0" marL="0" rtl="0" algn="l">
              <a:spcBef>
                <a:spcPts val="0"/>
              </a:spcBef>
              <a:spcAft>
                <a:spcPts val="0"/>
              </a:spcAft>
              <a:buNone/>
            </a:pPr>
            <a:r>
              <a:t/>
            </a:r>
            <a:endParaRPr b="1" sz="2600">
              <a:solidFill>
                <a:schemeClr val="lt1"/>
              </a:solidFill>
              <a:latin typeface="IBM Plex Sans"/>
              <a:ea typeface="IBM Plex Sans"/>
              <a:cs typeface="IBM Plex Sans"/>
              <a:sym typeface="IBM Plex Sans"/>
            </a:endParaRPr>
          </a:p>
          <a:p>
            <a:pPr indent="-330200" lvl="0" marL="457200" rtl="0" algn="l">
              <a:spcBef>
                <a:spcPts val="0"/>
              </a:spcBef>
              <a:spcAft>
                <a:spcPts val="0"/>
              </a:spcAft>
              <a:buClr>
                <a:schemeClr val="lt1"/>
              </a:buClr>
              <a:buSzPts val="1600"/>
              <a:buFont typeface="IBM Plex Sans"/>
              <a:buChar char="●"/>
            </a:pPr>
            <a:r>
              <a:rPr b="1" lang="en" sz="1600">
                <a:solidFill>
                  <a:schemeClr val="lt1"/>
                </a:solidFill>
                <a:latin typeface="IBM Plex Sans"/>
                <a:ea typeface="IBM Plex Sans"/>
                <a:cs typeface="IBM Plex Sans"/>
                <a:sym typeface="IBM Plex Sans"/>
              </a:rPr>
              <a:t>By analyzing the dependency relations between entities, relationships can be constructed. </a:t>
            </a:r>
            <a:endParaRPr b="1" sz="1600">
              <a:solidFill>
                <a:schemeClr val="lt1"/>
              </a:solidFill>
              <a:latin typeface="IBM Plex Sans"/>
              <a:ea typeface="IBM Plex Sans"/>
              <a:cs typeface="IBM Plex Sans"/>
              <a:sym typeface="IBM Plex Sans"/>
            </a:endParaRPr>
          </a:p>
          <a:p>
            <a:pPr indent="-330200" lvl="0" marL="457200" rtl="0" algn="l">
              <a:spcBef>
                <a:spcPts val="0"/>
              </a:spcBef>
              <a:spcAft>
                <a:spcPts val="0"/>
              </a:spcAft>
              <a:buClr>
                <a:schemeClr val="lt1"/>
              </a:buClr>
              <a:buSzPts val="1600"/>
              <a:buFont typeface="IBM Plex Sans"/>
              <a:buChar char="●"/>
            </a:pPr>
            <a:r>
              <a:rPr b="1" lang="en" sz="1600">
                <a:solidFill>
                  <a:schemeClr val="lt1"/>
                </a:solidFill>
                <a:latin typeface="IBM Plex Sans"/>
                <a:ea typeface="IBM Plex Sans"/>
                <a:cs typeface="IBM Plex Sans"/>
                <a:sym typeface="IBM Plex Sans"/>
              </a:rPr>
              <a:t>For example, if "</a:t>
            </a:r>
            <a:r>
              <a:rPr b="1" lang="en" sz="1600">
                <a:solidFill>
                  <a:schemeClr val="lt1"/>
                </a:solidFill>
                <a:latin typeface="IBM Plex Sans"/>
                <a:ea typeface="IBM Plex Sans"/>
                <a:cs typeface="IBM Plex Sans"/>
                <a:sym typeface="IBM Plex Sans"/>
              </a:rPr>
              <a:t>2-Hydroxypropanoic acid</a:t>
            </a:r>
            <a:r>
              <a:rPr b="1" lang="en" sz="1600">
                <a:solidFill>
                  <a:schemeClr val="lt1"/>
                </a:solidFill>
                <a:latin typeface="IBM Plex Sans"/>
                <a:ea typeface="IBM Plex Sans"/>
                <a:cs typeface="IBM Plex Sans"/>
                <a:sym typeface="IBM Plex Sans"/>
              </a:rPr>
              <a:t>" is the nominal subject(nsubj) of a verb and "</a:t>
            </a:r>
            <a:r>
              <a:rPr b="1" lang="en" sz="1600">
                <a:solidFill>
                  <a:schemeClr val="lt1"/>
                </a:solidFill>
                <a:latin typeface="IBM Plex Sans"/>
                <a:ea typeface="IBM Plex Sans"/>
                <a:cs typeface="IBM Plex Sans"/>
                <a:sym typeface="IBM Plex Sans"/>
              </a:rPr>
              <a:t>muscle cramps</a:t>
            </a:r>
            <a:r>
              <a:rPr b="1" lang="en" sz="1600">
                <a:solidFill>
                  <a:schemeClr val="lt1"/>
                </a:solidFill>
                <a:latin typeface="IBM Plex Sans"/>
                <a:ea typeface="IBM Plex Sans"/>
                <a:cs typeface="IBM Plex Sans"/>
                <a:sym typeface="IBM Plex Sans"/>
              </a:rPr>
              <a:t>" is the direct object(dobj) of that same verb, we can infer that </a:t>
            </a:r>
            <a:r>
              <a:rPr b="1" lang="en" sz="1600">
                <a:solidFill>
                  <a:schemeClr val="lt1"/>
                </a:solidFill>
                <a:latin typeface="IBM Plex Sans"/>
                <a:ea typeface="IBM Plex Sans"/>
                <a:cs typeface="IBM Plex Sans"/>
                <a:sym typeface="IBM Plex Sans"/>
              </a:rPr>
              <a:t>2-Hydroxypropanoic acid  causes muscle cramps</a:t>
            </a:r>
            <a:r>
              <a:rPr b="1" lang="en" sz="1600">
                <a:solidFill>
                  <a:schemeClr val="lt1"/>
                </a:solidFill>
                <a:latin typeface="IBM Plex Sans"/>
                <a:ea typeface="IBM Plex Sans"/>
                <a:cs typeface="IBM Plex Sans"/>
                <a:sym typeface="IBM Plex Sans"/>
              </a:rPr>
              <a:t>.</a:t>
            </a:r>
            <a:endParaRPr b="1" sz="1600">
              <a:solidFill>
                <a:schemeClr val="lt1"/>
              </a:solidFill>
              <a:latin typeface="IBM Plex Sans"/>
              <a:ea typeface="IBM Plex Sans"/>
              <a:cs typeface="IBM Plex Sans"/>
              <a:sym typeface="IBM Plex Sa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677"/>
                                        </p:tgtEl>
                                        <p:attrNameLst>
                                          <p:attrName>style.visibility</p:attrName>
                                        </p:attrNameLst>
                                      </p:cBhvr>
                                      <p:to>
                                        <p:strVal val="visible"/>
                                      </p:to>
                                    </p:set>
                                    <p:anim calcmode="lin" valueType="num">
                                      <p:cBhvr additive="base">
                                        <p:cTn dur="1000"/>
                                        <p:tgtEl>
                                          <p:spTgt spid="677"/>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1" name="Shape 681"/>
        <p:cNvGrpSpPr/>
        <p:nvPr/>
      </p:nvGrpSpPr>
      <p:grpSpPr>
        <a:xfrm>
          <a:off x="0" y="0"/>
          <a:ext cx="0" cy="0"/>
          <a:chOff x="0" y="0"/>
          <a:chExt cx="0" cy="0"/>
        </a:xfrm>
      </p:grpSpPr>
      <p:sp>
        <p:nvSpPr>
          <p:cNvPr id="682" name="Google Shape;682;p70"/>
          <p:cNvSpPr txBox="1"/>
          <p:nvPr>
            <p:ph type="title"/>
          </p:nvPr>
        </p:nvSpPr>
        <p:spPr>
          <a:xfrm>
            <a:off x="404825" y="437100"/>
            <a:ext cx="80193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 sz="2800">
                <a:latin typeface="IBM Plex Sans Medium"/>
                <a:ea typeface="IBM Plex Sans Medium"/>
                <a:cs typeface="IBM Plex Sans Medium"/>
                <a:sym typeface="IBM Plex Sans Medium"/>
              </a:rPr>
              <a:t>Entity Normalization : </a:t>
            </a:r>
            <a:endParaRPr sz="5200"/>
          </a:p>
        </p:txBody>
      </p:sp>
      <p:sp>
        <p:nvSpPr>
          <p:cNvPr id="683" name="Google Shape;683;p70"/>
          <p:cNvSpPr txBox="1"/>
          <p:nvPr>
            <p:ph idx="1" type="body"/>
          </p:nvPr>
        </p:nvSpPr>
        <p:spPr>
          <a:xfrm>
            <a:off x="261900" y="1068225"/>
            <a:ext cx="8501100" cy="37068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‘‘serotonin’’ is commonly referred either  ‘‘5- hydroxytryptamine’’ or ‘‘5-HT’’, </a:t>
            </a:r>
            <a:endParaRPr sz="1600"/>
          </a:p>
          <a:p>
            <a:pPr indent="-330200" lvl="0" marL="457200" rtl="0" algn="l">
              <a:spcBef>
                <a:spcPts val="0"/>
              </a:spcBef>
              <a:spcAft>
                <a:spcPts val="0"/>
              </a:spcAft>
              <a:buSzPts val="1600"/>
              <a:buChar char="●"/>
            </a:pPr>
            <a:r>
              <a:rPr lang="en" sz="1600"/>
              <a:t>‘‘ADHD’’ is an abbreviation of ‘‘attention deficit hyperactivity disorder’’.</a:t>
            </a:r>
            <a:endParaRPr sz="1600"/>
          </a:p>
          <a:p>
            <a:pPr indent="0" lvl="0" marL="0" rtl="0" algn="l">
              <a:spcBef>
                <a:spcPts val="0"/>
              </a:spcBef>
              <a:spcAft>
                <a:spcPts val="0"/>
              </a:spcAft>
              <a:buNone/>
            </a:pPr>
            <a:r>
              <a:t/>
            </a:r>
            <a:endParaRPr sz="1600"/>
          </a:p>
          <a:p>
            <a:pPr indent="-330200" lvl="0" marL="457200" rtl="0" algn="l">
              <a:spcBef>
                <a:spcPts val="0"/>
              </a:spcBef>
              <a:spcAft>
                <a:spcPts val="0"/>
              </a:spcAft>
              <a:buSzPts val="1600"/>
              <a:buChar char="●"/>
            </a:pPr>
            <a:r>
              <a:rPr lang="en" sz="1600"/>
              <a:t>Given such variations, it is important to normalise textual entity mentions to determine the exact concept that they describe. </a:t>
            </a:r>
            <a:endParaRPr sz="1600"/>
          </a:p>
          <a:p>
            <a:pPr indent="0" lvl="0" marL="457200" rtl="0" algn="l">
              <a:spcBef>
                <a:spcPts val="0"/>
              </a:spcBef>
              <a:spcAft>
                <a:spcPts val="0"/>
              </a:spcAft>
              <a:buNone/>
            </a:pPr>
            <a:r>
              <a:t/>
            </a:r>
            <a:endParaRPr sz="1600"/>
          </a:p>
          <a:p>
            <a:pPr indent="-330200" lvl="0" marL="457200" rtl="0" algn="l">
              <a:spcBef>
                <a:spcPts val="0"/>
              </a:spcBef>
              <a:spcAft>
                <a:spcPts val="0"/>
              </a:spcAft>
              <a:buSzPts val="1600"/>
              <a:buChar char="●"/>
            </a:pPr>
            <a:r>
              <a:rPr lang="en" sz="1600"/>
              <a:t>This allows our KG  to encode information about relationships between concepts, regardless of their representation. </a:t>
            </a:r>
            <a:endParaRPr sz="1600"/>
          </a:p>
          <a:p>
            <a:pPr indent="0" lvl="0" marL="457200" rtl="0" algn="l">
              <a:spcBef>
                <a:spcPts val="0"/>
              </a:spcBef>
              <a:spcAft>
                <a:spcPts val="0"/>
              </a:spcAft>
              <a:buNone/>
            </a:pPr>
            <a:r>
              <a:t/>
            </a:r>
            <a:endParaRPr sz="1600"/>
          </a:p>
          <a:p>
            <a:pPr indent="-330200" lvl="0" marL="457200" rtl="0" algn="l">
              <a:spcBef>
                <a:spcPts val="0"/>
              </a:spcBef>
              <a:spcAft>
                <a:spcPts val="0"/>
              </a:spcAft>
              <a:buSzPts val="1600"/>
              <a:buChar char="●"/>
            </a:pPr>
            <a:r>
              <a:rPr lang="en" sz="1600"/>
              <a:t>Our approach normalises detected entities by mapping them to concepts in the target ontologies listed in following Table.</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t/>
            </a:r>
            <a:endParaRPr sz="16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7" name="Shape 687"/>
        <p:cNvGrpSpPr/>
        <p:nvPr/>
      </p:nvGrpSpPr>
      <p:grpSpPr>
        <a:xfrm>
          <a:off x="0" y="0"/>
          <a:ext cx="0" cy="0"/>
          <a:chOff x="0" y="0"/>
          <a:chExt cx="0" cy="0"/>
        </a:xfrm>
      </p:grpSpPr>
      <p:sp>
        <p:nvSpPr>
          <p:cNvPr id="688" name="Google Shape;688;p71"/>
          <p:cNvSpPr txBox="1"/>
          <p:nvPr>
            <p:ph idx="1" type="body"/>
          </p:nvPr>
        </p:nvSpPr>
        <p:spPr>
          <a:xfrm>
            <a:off x="139200" y="1211100"/>
            <a:ext cx="8865600" cy="36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700"/>
              <a:t>Abbreviation 				Ontology Name </a:t>
            </a:r>
            <a:endParaRPr sz="1700"/>
          </a:p>
          <a:p>
            <a:pPr indent="0" lvl="0" marL="0" rtl="0" algn="l">
              <a:spcBef>
                <a:spcPts val="0"/>
              </a:spcBef>
              <a:spcAft>
                <a:spcPts val="0"/>
              </a:spcAft>
              <a:buNone/>
            </a:pPr>
            <a:r>
              <a:t/>
            </a:r>
            <a:endParaRPr sz="1700"/>
          </a:p>
          <a:p>
            <a:pPr indent="0" lvl="0" marL="0" rtl="0" algn="l">
              <a:spcBef>
                <a:spcPts val="0"/>
              </a:spcBef>
              <a:spcAft>
                <a:spcPts val="0"/>
              </a:spcAft>
              <a:buNone/>
            </a:pPr>
            <a:r>
              <a:rPr lang="en" sz="1700"/>
              <a:t>DOID            				 Human Disease Ontology</a:t>
            </a:r>
            <a:endParaRPr sz="1700"/>
          </a:p>
          <a:p>
            <a:pPr indent="0" lvl="0" marL="0" rtl="0" algn="l">
              <a:spcBef>
                <a:spcPts val="0"/>
              </a:spcBef>
              <a:spcAft>
                <a:spcPts val="0"/>
              </a:spcAft>
              <a:buNone/>
            </a:pPr>
            <a:r>
              <a:rPr lang="en" sz="1700"/>
              <a:t>ASDTTO					 Autism Spectrum Disorder Phenotype Ontology</a:t>
            </a:r>
            <a:endParaRPr sz="1700"/>
          </a:p>
          <a:p>
            <a:pPr indent="0" lvl="0" marL="0" rtl="0" algn="l">
              <a:spcBef>
                <a:spcPts val="0"/>
              </a:spcBef>
              <a:spcAft>
                <a:spcPts val="0"/>
              </a:spcAft>
              <a:buNone/>
            </a:pPr>
            <a:r>
              <a:rPr lang="en" sz="1700"/>
              <a:t>FOODON					 The FoodOn Food Ontology</a:t>
            </a:r>
            <a:endParaRPr sz="1700"/>
          </a:p>
          <a:p>
            <a:pPr indent="0" lvl="0" marL="0" rtl="0" algn="l">
              <a:spcBef>
                <a:spcPts val="0"/>
              </a:spcBef>
              <a:spcAft>
                <a:spcPts val="0"/>
              </a:spcAft>
              <a:buNone/>
            </a:pPr>
            <a:r>
              <a:rPr lang="en" sz="1700"/>
              <a:t>MFOMD					 MFO Mental Disease Ontology</a:t>
            </a:r>
            <a:endParaRPr sz="1700"/>
          </a:p>
          <a:p>
            <a:pPr indent="0" lvl="0" marL="0" rtl="0" algn="l">
              <a:spcBef>
                <a:spcPts val="0"/>
              </a:spcBef>
              <a:spcAft>
                <a:spcPts val="0"/>
              </a:spcAft>
              <a:buNone/>
            </a:pPr>
            <a:r>
              <a:rPr lang="en" sz="1700"/>
              <a:t>PR 						 Protein Ontology</a:t>
            </a:r>
            <a:endParaRPr sz="1700"/>
          </a:p>
          <a:p>
            <a:pPr indent="0" lvl="0" marL="0" rtl="0" algn="l">
              <a:spcBef>
                <a:spcPts val="0"/>
              </a:spcBef>
              <a:spcAft>
                <a:spcPts val="0"/>
              </a:spcAft>
              <a:buNone/>
            </a:pPr>
            <a:r>
              <a:rPr lang="en" sz="1700"/>
              <a:t>SYMP					 Symptom Ontology</a:t>
            </a:r>
            <a:endParaRPr sz="1700"/>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689" name="Google Shape;689;p71"/>
          <p:cNvSpPr txBox="1"/>
          <p:nvPr>
            <p:ph type="title"/>
          </p:nvPr>
        </p:nvSpPr>
        <p:spPr>
          <a:xfrm>
            <a:off x="135400" y="85813"/>
            <a:ext cx="5801400" cy="723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Table for Ontologies :</a:t>
            </a:r>
            <a:endParaRPr/>
          </a:p>
        </p:txBody>
      </p:sp>
      <p:cxnSp>
        <p:nvCxnSpPr>
          <p:cNvPr id="690" name="Google Shape;690;p71"/>
          <p:cNvCxnSpPr/>
          <p:nvPr/>
        </p:nvCxnSpPr>
        <p:spPr>
          <a:xfrm>
            <a:off x="1964525" y="1211100"/>
            <a:ext cx="4200" cy="2262300"/>
          </a:xfrm>
          <a:prstGeom prst="straightConnector1">
            <a:avLst/>
          </a:prstGeom>
          <a:noFill/>
          <a:ln cap="flat" cmpd="sng" w="9525">
            <a:solidFill>
              <a:schemeClr val="dk2"/>
            </a:solidFill>
            <a:prstDash val="solid"/>
            <a:round/>
            <a:headEnd len="med" w="med" type="none"/>
            <a:tailEnd len="med" w="med" type="none"/>
          </a:ln>
        </p:spPr>
      </p:cxnSp>
      <p:cxnSp>
        <p:nvCxnSpPr>
          <p:cNvPr id="691" name="Google Shape;691;p71"/>
          <p:cNvCxnSpPr/>
          <p:nvPr/>
        </p:nvCxnSpPr>
        <p:spPr>
          <a:xfrm flipH="1" rot="10800000">
            <a:off x="218750" y="1556300"/>
            <a:ext cx="7960800" cy="12000"/>
          </a:xfrm>
          <a:prstGeom prst="straightConnector1">
            <a:avLst/>
          </a:prstGeom>
          <a:noFill/>
          <a:ln cap="flat" cmpd="sng" w="9525">
            <a:solidFill>
              <a:schemeClr val="dk2"/>
            </a:solidFill>
            <a:prstDash val="solid"/>
            <a:round/>
            <a:headEnd len="med" w="med" type="none"/>
            <a:tailEnd len="med" w="med" type="none"/>
          </a:ln>
        </p:spPr>
      </p:cxnSp>
      <p:cxnSp>
        <p:nvCxnSpPr>
          <p:cNvPr id="692" name="Google Shape;692;p71"/>
          <p:cNvCxnSpPr/>
          <p:nvPr/>
        </p:nvCxnSpPr>
        <p:spPr>
          <a:xfrm>
            <a:off x="148400" y="3458675"/>
            <a:ext cx="8107500" cy="23700"/>
          </a:xfrm>
          <a:prstGeom prst="straightConnector1">
            <a:avLst/>
          </a:prstGeom>
          <a:noFill/>
          <a:ln cap="flat" cmpd="sng" w="9525">
            <a:solidFill>
              <a:schemeClr val="dk2"/>
            </a:solidFill>
            <a:prstDash val="solid"/>
            <a:round/>
            <a:headEnd len="med" w="med" type="none"/>
            <a:tailEnd len="med" w="med" type="none"/>
          </a:ln>
        </p:spPr>
      </p:cxnSp>
      <p:cxnSp>
        <p:nvCxnSpPr>
          <p:cNvPr id="693" name="Google Shape;693;p71"/>
          <p:cNvCxnSpPr/>
          <p:nvPr/>
        </p:nvCxnSpPr>
        <p:spPr>
          <a:xfrm>
            <a:off x="202400" y="1211100"/>
            <a:ext cx="7999500" cy="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7" name="Shape 697"/>
        <p:cNvGrpSpPr/>
        <p:nvPr/>
      </p:nvGrpSpPr>
      <p:grpSpPr>
        <a:xfrm>
          <a:off x="0" y="0"/>
          <a:ext cx="0" cy="0"/>
          <a:chOff x="0" y="0"/>
          <a:chExt cx="0" cy="0"/>
        </a:xfrm>
      </p:grpSpPr>
      <p:sp>
        <p:nvSpPr>
          <p:cNvPr id="698" name="Google Shape;698;p72"/>
          <p:cNvSpPr txBox="1"/>
          <p:nvPr/>
        </p:nvSpPr>
        <p:spPr>
          <a:xfrm>
            <a:off x="583400" y="520550"/>
            <a:ext cx="7846200" cy="375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chemeClr val="lt1"/>
                </a:solidFill>
                <a:latin typeface="IBM Plex Sans Medium"/>
                <a:ea typeface="IBM Plex Sans Medium"/>
                <a:cs typeface="IBM Plex Sans Medium"/>
                <a:sym typeface="IBM Plex Sans Medium"/>
              </a:rPr>
              <a:t>E</a:t>
            </a:r>
            <a:r>
              <a:rPr lang="en" sz="2000">
                <a:solidFill>
                  <a:schemeClr val="lt1"/>
                </a:solidFill>
                <a:latin typeface="IBM Plex Sans Medium"/>
                <a:ea typeface="IBM Plex Sans Medium"/>
                <a:cs typeface="IBM Plex Sans Medium"/>
                <a:sym typeface="IBM Plex Sans Medium"/>
              </a:rPr>
              <a:t>ntity normalization is a multi-step process :</a:t>
            </a:r>
            <a:endParaRPr sz="2000">
              <a:solidFill>
                <a:schemeClr val="lt1"/>
              </a:solidFill>
              <a:latin typeface="IBM Plex Sans Medium"/>
              <a:ea typeface="IBM Plex Sans Medium"/>
              <a:cs typeface="IBM Plex Sans Medium"/>
              <a:sym typeface="IBM Plex Sans Medium"/>
            </a:endParaRPr>
          </a:p>
          <a:p>
            <a:pPr indent="0" lvl="0" marL="0" rtl="0" algn="l">
              <a:spcBef>
                <a:spcPts val="0"/>
              </a:spcBef>
              <a:spcAft>
                <a:spcPts val="0"/>
              </a:spcAft>
              <a:buNone/>
            </a:pPr>
            <a:r>
              <a:t/>
            </a:r>
            <a:endParaRPr sz="1600">
              <a:solidFill>
                <a:schemeClr val="lt1"/>
              </a:solidFill>
              <a:latin typeface="IBM Plex Sans Medium"/>
              <a:ea typeface="IBM Plex Sans Medium"/>
              <a:cs typeface="IBM Plex Sans Medium"/>
              <a:sym typeface="IBM Plex Sans Medium"/>
            </a:endParaRPr>
          </a:p>
          <a:p>
            <a:pPr indent="-330200" lvl="0" marL="457200" rtl="0" algn="l">
              <a:spcBef>
                <a:spcPts val="0"/>
              </a:spcBef>
              <a:spcAft>
                <a:spcPts val="0"/>
              </a:spcAft>
              <a:buClr>
                <a:schemeClr val="lt1"/>
              </a:buClr>
              <a:buSzPts val="1600"/>
              <a:buFont typeface="IBM Plex Sans Medium"/>
              <a:buChar char="●"/>
            </a:pPr>
            <a:r>
              <a:rPr lang="en" sz="1600">
                <a:solidFill>
                  <a:schemeClr val="lt1"/>
                </a:solidFill>
                <a:latin typeface="IBM Plex Sans Medium"/>
                <a:ea typeface="IBM Plex Sans Medium"/>
                <a:cs typeface="IBM Plex Sans Medium"/>
                <a:sym typeface="IBM Plex Sans Medium"/>
              </a:rPr>
              <a:t>Exact String Matching: Initially, entities are searched in Medical Subject Headings (MeSH) database. If a match is found, the corresponding MeSH ID is assigned to the entity.</a:t>
            </a:r>
            <a:endParaRPr sz="1600">
              <a:solidFill>
                <a:schemeClr val="lt1"/>
              </a:solidFill>
              <a:latin typeface="IBM Plex Sans Medium"/>
              <a:ea typeface="IBM Plex Sans Medium"/>
              <a:cs typeface="IBM Plex Sans Medium"/>
              <a:sym typeface="IBM Plex Sans Medium"/>
            </a:endParaRPr>
          </a:p>
          <a:p>
            <a:pPr indent="0" lvl="0" marL="457200" rtl="0" algn="l">
              <a:spcBef>
                <a:spcPts val="0"/>
              </a:spcBef>
              <a:spcAft>
                <a:spcPts val="0"/>
              </a:spcAft>
              <a:buNone/>
            </a:pPr>
            <a:r>
              <a:t/>
            </a:r>
            <a:endParaRPr sz="1600">
              <a:solidFill>
                <a:schemeClr val="lt1"/>
              </a:solidFill>
              <a:latin typeface="IBM Plex Sans Medium"/>
              <a:ea typeface="IBM Plex Sans Medium"/>
              <a:cs typeface="IBM Plex Sans Medium"/>
              <a:sym typeface="IBM Plex Sans Medium"/>
            </a:endParaRPr>
          </a:p>
          <a:p>
            <a:pPr indent="-330200" lvl="0" marL="457200" rtl="0" algn="l">
              <a:spcBef>
                <a:spcPts val="0"/>
              </a:spcBef>
              <a:spcAft>
                <a:spcPts val="0"/>
              </a:spcAft>
              <a:buClr>
                <a:schemeClr val="lt1"/>
              </a:buClr>
              <a:buSzPts val="1600"/>
              <a:buFont typeface="IBM Plex Sans Medium"/>
              <a:buChar char="●"/>
            </a:pPr>
            <a:r>
              <a:rPr lang="en" sz="1600">
                <a:solidFill>
                  <a:schemeClr val="lt1"/>
                </a:solidFill>
                <a:latin typeface="IBM Plex Sans Medium"/>
                <a:ea typeface="IBM Plex Sans Medium"/>
                <a:cs typeface="IBM Plex Sans Medium"/>
                <a:sym typeface="IBM Plex Sans Medium"/>
              </a:rPr>
              <a:t>Cosine Similarity Matching: For entities not found in MeSH, cosine similarity matching is used against terms in seven different ontologies. If the cosine similarity exceeds 95%, the unique ID from the matched ontology is assigned to the entity.</a:t>
            </a:r>
            <a:endParaRPr sz="1600">
              <a:solidFill>
                <a:schemeClr val="lt1"/>
              </a:solidFill>
              <a:latin typeface="IBM Plex Sans Medium"/>
              <a:ea typeface="IBM Plex Sans Medium"/>
              <a:cs typeface="IBM Plex Sans Medium"/>
              <a:sym typeface="IBM Plex Sans Medium"/>
            </a:endParaRPr>
          </a:p>
          <a:p>
            <a:pPr indent="0" lvl="0" marL="457200" rtl="0" algn="l">
              <a:spcBef>
                <a:spcPts val="0"/>
              </a:spcBef>
              <a:spcAft>
                <a:spcPts val="0"/>
              </a:spcAft>
              <a:buNone/>
            </a:pPr>
            <a:r>
              <a:t/>
            </a:r>
            <a:endParaRPr sz="1600">
              <a:solidFill>
                <a:schemeClr val="lt1"/>
              </a:solidFill>
              <a:latin typeface="IBM Plex Sans Medium"/>
              <a:ea typeface="IBM Plex Sans Medium"/>
              <a:cs typeface="IBM Plex Sans Medium"/>
              <a:sym typeface="IBM Plex Sans Medium"/>
            </a:endParaRPr>
          </a:p>
          <a:p>
            <a:pPr indent="-330200" lvl="0" marL="457200" rtl="0" algn="l">
              <a:spcBef>
                <a:spcPts val="0"/>
              </a:spcBef>
              <a:spcAft>
                <a:spcPts val="0"/>
              </a:spcAft>
              <a:buClr>
                <a:schemeClr val="lt1"/>
              </a:buClr>
              <a:buSzPts val="1600"/>
              <a:buFont typeface="IBM Plex Sans Medium"/>
              <a:buChar char="●"/>
            </a:pPr>
            <a:r>
              <a:rPr lang="en" sz="1600">
                <a:solidFill>
                  <a:schemeClr val="lt1"/>
                </a:solidFill>
                <a:latin typeface="IBM Plex Sans Medium"/>
                <a:ea typeface="IBM Plex Sans Medium"/>
                <a:cs typeface="IBM Plex Sans Medium"/>
                <a:sym typeface="IBM Plex Sans Medium"/>
              </a:rPr>
              <a:t>KG Population: After normalization, each entity is represented as a unique concept node in the knowledge graph, with edges denoting extracted relationships from PubMed abstracts.</a:t>
            </a:r>
            <a:endParaRPr sz="1600">
              <a:solidFill>
                <a:schemeClr val="lt1"/>
              </a:solidFill>
              <a:latin typeface="IBM Plex Sans Medium"/>
              <a:ea typeface="IBM Plex Sans Medium"/>
              <a:cs typeface="IBM Plex Sans Medium"/>
              <a:sym typeface="IBM Plex Sans Medium"/>
            </a:endParaRPr>
          </a:p>
          <a:p>
            <a:pPr indent="0" lvl="0" marL="0" rtl="0" algn="l">
              <a:spcBef>
                <a:spcPts val="0"/>
              </a:spcBef>
              <a:spcAft>
                <a:spcPts val="0"/>
              </a:spcAft>
              <a:buNone/>
            </a:pPr>
            <a:r>
              <a:t/>
            </a:r>
            <a:endParaRPr>
              <a:solidFill>
                <a:schemeClr val="lt1"/>
              </a:solidFill>
              <a:latin typeface="IBM Plex Sans Medium"/>
              <a:ea typeface="IBM Plex Sans Medium"/>
              <a:cs typeface="IBM Plex Sans Medium"/>
              <a:sym typeface="IBM Plex Sans Medium"/>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2" name="Shape 702"/>
        <p:cNvGrpSpPr/>
        <p:nvPr/>
      </p:nvGrpSpPr>
      <p:grpSpPr>
        <a:xfrm>
          <a:off x="0" y="0"/>
          <a:ext cx="0" cy="0"/>
          <a:chOff x="0" y="0"/>
          <a:chExt cx="0" cy="0"/>
        </a:xfrm>
      </p:grpSpPr>
      <p:sp>
        <p:nvSpPr>
          <p:cNvPr id="703" name="Google Shape;703;p73"/>
          <p:cNvSpPr txBox="1"/>
          <p:nvPr/>
        </p:nvSpPr>
        <p:spPr>
          <a:xfrm>
            <a:off x="583400" y="520550"/>
            <a:ext cx="7846200" cy="375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lt1"/>
              </a:solidFill>
              <a:latin typeface="IBM Plex Sans Medium"/>
              <a:ea typeface="IBM Plex Sans Medium"/>
              <a:cs typeface="IBM Plex Sans Medium"/>
              <a:sym typeface="IBM Plex Sans Medium"/>
            </a:endParaRPr>
          </a:p>
        </p:txBody>
      </p:sp>
      <p:pic>
        <p:nvPicPr>
          <p:cNvPr id="704" name="Google Shape;704;p73"/>
          <p:cNvPicPr preferRelativeResize="0"/>
          <p:nvPr/>
        </p:nvPicPr>
        <p:blipFill>
          <a:blip r:embed="rId3">
            <a:alphaModFix/>
          </a:blip>
          <a:stretch>
            <a:fillRect/>
          </a:stretch>
        </p:blipFill>
        <p:spPr>
          <a:xfrm>
            <a:off x="1041200" y="1121250"/>
            <a:ext cx="6676699" cy="3493175"/>
          </a:xfrm>
          <a:prstGeom prst="rect">
            <a:avLst/>
          </a:prstGeom>
          <a:noFill/>
          <a:ln>
            <a:noFill/>
          </a:ln>
        </p:spPr>
      </p:pic>
      <p:sp>
        <p:nvSpPr>
          <p:cNvPr id="705" name="Google Shape;705;p73"/>
          <p:cNvSpPr txBox="1"/>
          <p:nvPr/>
        </p:nvSpPr>
        <p:spPr>
          <a:xfrm>
            <a:off x="643350" y="406550"/>
            <a:ext cx="7653300" cy="63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latin typeface="IBM Plex Sans Medium"/>
                <a:ea typeface="IBM Plex Sans Medium"/>
                <a:cs typeface="IBM Plex Sans Medium"/>
                <a:sym typeface="IBM Plex Sans Medium"/>
              </a:rPr>
              <a:t>Neo4j: This query aims to extract the 10 directed relations from Nutrition to Mental Health. You can easily custom the query to get the desired information as instructed in CQL.</a:t>
            </a:r>
            <a:endParaRPr>
              <a:solidFill>
                <a:schemeClr val="lt1"/>
              </a:solidFill>
              <a:latin typeface="IBM Plex Sans Medium"/>
              <a:ea typeface="IBM Plex Sans Medium"/>
              <a:cs typeface="IBM Plex Sans Medium"/>
              <a:sym typeface="IBM Plex Sans Medium"/>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9" name="Shape 709"/>
        <p:cNvGrpSpPr/>
        <p:nvPr/>
      </p:nvGrpSpPr>
      <p:grpSpPr>
        <a:xfrm>
          <a:off x="0" y="0"/>
          <a:ext cx="0" cy="0"/>
          <a:chOff x="0" y="0"/>
          <a:chExt cx="0" cy="0"/>
        </a:xfrm>
      </p:grpSpPr>
      <p:sp>
        <p:nvSpPr>
          <p:cNvPr id="710" name="Google Shape;710;p74"/>
          <p:cNvSpPr txBox="1"/>
          <p:nvPr/>
        </p:nvSpPr>
        <p:spPr>
          <a:xfrm>
            <a:off x="1050550" y="462225"/>
            <a:ext cx="6790800" cy="6803400"/>
          </a:xfrm>
          <a:prstGeom prst="rect">
            <a:avLst/>
          </a:prstGeom>
          <a:noFill/>
          <a:ln>
            <a:noFill/>
          </a:ln>
        </p:spPr>
        <p:txBody>
          <a:bodyPr anchorCtr="0" anchor="t" bIns="91425" lIns="91425" spcFirstLastPara="1" rIns="91425" wrap="square" tIns="91425">
            <a:normAutofit lnSpcReduction="10000"/>
          </a:bodyPr>
          <a:lstStyle/>
          <a:p>
            <a:pPr indent="0" lvl="0" marL="0" rtl="0" algn="l">
              <a:spcBef>
                <a:spcPts val="0"/>
              </a:spcBef>
              <a:spcAft>
                <a:spcPts val="0"/>
              </a:spcAft>
              <a:buNone/>
            </a:pPr>
            <a:r>
              <a:t/>
            </a:r>
            <a:endParaRPr sz="2300">
              <a:solidFill>
                <a:schemeClr val="lt1"/>
              </a:solidFill>
            </a:endParaRPr>
          </a:p>
          <a:p>
            <a:pPr indent="0" lvl="0" marL="0" rtl="0" algn="l">
              <a:spcBef>
                <a:spcPts val="0"/>
              </a:spcBef>
              <a:spcAft>
                <a:spcPts val="0"/>
              </a:spcAft>
              <a:buNone/>
            </a:pPr>
            <a:r>
              <a:rPr lang="en" sz="2700">
                <a:solidFill>
                  <a:schemeClr val="lt1"/>
                </a:solidFill>
              </a:rPr>
              <a:t>Neo4J workspace : </a:t>
            </a:r>
            <a:r>
              <a:rPr lang="en" sz="1800" u="sng">
                <a:solidFill>
                  <a:schemeClr val="hlink"/>
                </a:solidFill>
                <a:hlinkClick r:id="rId3"/>
              </a:rPr>
              <a:t>https://workspace-preview.neo4j.io/connection/connect</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 sz="1800">
                <a:solidFill>
                  <a:schemeClr val="lt1"/>
                </a:solidFill>
              </a:rPr>
              <a:t>NEO4J_URI= neo4j+s://921e6f9a.databases.neo4j.io</a:t>
            </a:r>
            <a:endParaRPr sz="1800">
              <a:solidFill>
                <a:schemeClr val="lt1"/>
              </a:solidFill>
            </a:endParaRPr>
          </a:p>
          <a:p>
            <a:pPr indent="0" lvl="0" marL="0" rtl="0" algn="l">
              <a:spcBef>
                <a:spcPts val="0"/>
              </a:spcBef>
              <a:spcAft>
                <a:spcPts val="0"/>
              </a:spcAft>
              <a:buNone/>
            </a:pPr>
            <a:r>
              <a:rPr lang="en" sz="1800">
                <a:solidFill>
                  <a:schemeClr val="lt1"/>
                </a:solidFill>
              </a:rPr>
              <a:t>NEO4J_USERNAME= neo4j</a:t>
            </a:r>
            <a:endParaRPr sz="1800">
              <a:solidFill>
                <a:schemeClr val="lt1"/>
              </a:solidFill>
            </a:endParaRPr>
          </a:p>
          <a:p>
            <a:pPr indent="0" lvl="0" marL="0" rtl="0" algn="l">
              <a:spcBef>
                <a:spcPts val="0"/>
              </a:spcBef>
              <a:spcAft>
                <a:spcPts val="0"/>
              </a:spcAft>
              <a:buNone/>
            </a:pPr>
            <a:r>
              <a:rPr lang="en" sz="1800">
                <a:solidFill>
                  <a:schemeClr val="lt1"/>
                </a:solidFill>
              </a:rPr>
              <a:t>NEO4J_PASSWORD= tQr_-EKRoD6zV5PhMgA_NqGxJCPkfobZBk140oknFk0</a:t>
            </a:r>
            <a:endParaRPr sz="1800">
              <a:solidFill>
                <a:schemeClr val="lt1"/>
              </a:solidFill>
            </a:endParaRPr>
          </a:p>
          <a:p>
            <a:pPr indent="0" lvl="0" marL="0" rtl="0" algn="l">
              <a:spcBef>
                <a:spcPts val="0"/>
              </a:spcBef>
              <a:spcAft>
                <a:spcPts val="0"/>
              </a:spcAft>
              <a:buNone/>
            </a:pPr>
            <a:r>
              <a:rPr lang="en" sz="1800">
                <a:solidFill>
                  <a:schemeClr val="lt1"/>
                </a:solidFill>
              </a:rPr>
              <a:t>AURA_INSTANCEID=921e6f9a</a:t>
            </a:r>
            <a:endParaRPr sz="1800">
              <a:solidFill>
                <a:schemeClr val="lt1"/>
              </a:solidFill>
            </a:endParaRPr>
          </a:p>
          <a:p>
            <a:pPr indent="0" lvl="0" marL="0" rtl="0" algn="l">
              <a:spcBef>
                <a:spcPts val="0"/>
              </a:spcBef>
              <a:spcAft>
                <a:spcPts val="0"/>
              </a:spcAft>
              <a:buNone/>
            </a:pPr>
            <a:r>
              <a:rPr lang="en" sz="1800">
                <a:solidFill>
                  <a:schemeClr val="lt1"/>
                </a:solidFill>
              </a:rPr>
              <a:t>AURA_INSTANCENAME=Instance01</a:t>
            </a:r>
            <a:endParaRPr sz="1800">
              <a:solidFill>
                <a:schemeClr val="lt1"/>
              </a:solidFill>
            </a:endParaRPr>
          </a:p>
          <a:p>
            <a:pPr indent="0" lvl="0" marL="0" rtl="0" algn="l">
              <a:spcBef>
                <a:spcPts val="0"/>
              </a:spcBef>
              <a:spcAft>
                <a:spcPts val="0"/>
              </a:spcAft>
              <a:buNone/>
            </a:pPr>
            <a:r>
              <a:t/>
            </a:r>
            <a:endParaRPr sz="1800">
              <a:solidFill>
                <a:schemeClr val="lt1"/>
              </a:solidFill>
            </a:endParaRPr>
          </a:p>
          <a:p>
            <a:pPr indent="0" lvl="0" marL="0" rtl="0" algn="l">
              <a:spcBef>
                <a:spcPts val="0"/>
              </a:spcBef>
              <a:spcAft>
                <a:spcPts val="0"/>
              </a:spcAft>
              <a:buNone/>
            </a:pPr>
            <a:r>
              <a:rPr lang="en" sz="1800">
                <a:solidFill>
                  <a:schemeClr val="lt1"/>
                </a:solidFill>
              </a:rPr>
              <a:t>Query: </a:t>
            </a:r>
            <a:endParaRPr sz="1800">
              <a:solidFill>
                <a:schemeClr val="lt1"/>
              </a:solidFill>
            </a:endParaRPr>
          </a:p>
          <a:p>
            <a:pPr indent="0" lvl="0" marL="0" rtl="0" algn="l">
              <a:spcBef>
                <a:spcPts val="0"/>
              </a:spcBef>
              <a:spcAft>
                <a:spcPts val="0"/>
              </a:spcAft>
              <a:buNone/>
            </a:pPr>
            <a:r>
              <a:rPr lang="en" sz="1800">
                <a:solidFill>
                  <a:schemeClr val="lt1"/>
                </a:solidFill>
              </a:rPr>
              <a:t>MATCH (n1:NUTRITION)-[r]-&gt;(n2:MENTAL_HEALTH) RETURN n1, r, n2 LIMIT 10</a:t>
            </a:r>
            <a:endParaRPr sz="1800">
              <a:solidFill>
                <a:schemeClr val="lt1"/>
              </a:solidFill>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6" name="Shape 596"/>
        <p:cNvGrpSpPr/>
        <p:nvPr/>
      </p:nvGrpSpPr>
      <p:grpSpPr>
        <a:xfrm>
          <a:off x="0" y="0"/>
          <a:ext cx="0" cy="0"/>
          <a:chOff x="0" y="0"/>
          <a:chExt cx="0" cy="0"/>
        </a:xfrm>
      </p:grpSpPr>
      <p:sp>
        <p:nvSpPr>
          <p:cNvPr id="597" name="Google Shape;597;p57"/>
          <p:cNvSpPr txBox="1"/>
          <p:nvPr>
            <p:ph type="title"/>
          </p:nvPr>
        </p:nvSpPr>
        <p:spPr>
          <a:xfrm>
            <a:off x="365450" y="437100"/>
            <a:ext cx="8058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 </a:t>
            </a:r>
            <a:endParaRPr/>
          </a:p>
        </p:txBody>
      </p:sp>
      <p:sp>
        <p:nvSpPr>
          <p:cNvPr id="598" name="Google Shape;598;p57"/>
          <p:cNvSpPr txBox="1"/>
          <p:nvPr>
            <p:ph idx="1" type="body"/>
          </p:nvPr>
        </p:nvSpPr>
        <p:spPr>
          <a:xfrm>
            <a:off x="365450" y="1113400"/>
            <a:ext cx="5775900" cy="379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900"/>
          </a:p>
          <a:p>
            <a:pPr indent="0" lvl="0" marL="0" rtl="0" algn="l">
              <a:spcBef>
                <a:spcPts val="0"/>
              </a:spcBef>
              <a:spcAft>
                <a:spcPts val="0"/>
              </a:spcAft>
              <a:buNone/>
            </a:pPr>
            <a:r>
              <a:t/>
            </a:r>
            <a:endParaRPr sz="1900"/>
          </a:p>
          <a:p>
            <a:pPr indent="-349250" lvl="0" marL="457200" rtl="0" algn="l">
              <a:spcBef>
                <a:spcPts val="0"/>
              </a:spcBef>
              <a:spcAft>
                <a:spcPts val="0"/>
              </a:spcAft>
              <a:buSzPts val="1900"/>
              <a:buChar char="●"/>
            </a:pPr>
            <a:r>
              <a:rPr lang="en" sz="1900"/>
              <a:t>There is currently no such knowledge graph that encodes relationships between food, biochemicals and mental illnesses.</a:t>
            </a:r>
            <a:endParaRPr sz="1900"/>
          </a:p>
          <a:p>
            <a:pPr indent="0" lvl="0" marL="457200" rtl="0" algn="l">
              <a:spcBef>
                <a:spcPts val="0"/>
              </a:spcBef>
              <a:spcAft>
                <a:spcPts val="0"/>
              </a:spcAft>
              <a:buNone/>
            </a:pPr>
            <a:r>
              <a:t/>
            </a:r>
            <a:endParaRPr sz="1900"/>
          </a:p>
          <a:p>
            <a:pPr indent="-349250" lvl="0" marL="457200" rtl="0" algn="l">
              <a:spcBef>
                <a:spcPts val="0"/>
              </a:spcBef>
              <a:spcAft>
                <a:spcPts val="0"/>
              </a:spcAft>
              <a:buSzPts val="1900"/>
              <a:buChar char="●"/>
            </a:pPr>
            <a:r>
              <a:rPr lang="en" sz="1900"/>
              <a:t>A large amount of knowledge about these relationships is available in the form of unstructured text in biomedical literature articles.</a:t>
            </a:r>
            <a:endParaRPr sz="1900"/>
          </a:p>
        </p:txBody>
      </p:sp>
      <p:pic>
        <p:nvPicPr>
          <p:cNvPr id="599" name="Google Shape;599;p57"/>
          <p:cNvPicPr preferRelativeResize="0"/>
          <p:nvPr/>
        </p:nvPicPr>
        <p:blipFill>
          <a:blip r:embed="rId3">
            <a:alphaModFix/>
          </a:blip>
          <a:stretch>
            <a:fillRect/>
          </a:stretch>
        </p:blipFill>
        <p:spPr>
          <a:xfrm>
            <a:off x="6141352" y="-63575"/>
            <a:ext cx="3002650" cy="1819606"/>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4" name="Shape 714"/>
        <p:cNvGrpSpPr/>
        <p:nvPr/>
      </p:nvGrpSpPr>
      <p:grpSpPr>
        <a:xfrm>
          <a:off x="0" y="0"/>
          <a:ext cx="0" cy="0"/>
          <a:chOff x="0" y="0"/>
          <a:chExt cx="0" cy="0"/>
        </a:xfrm>
      </p:grpSpPr>
      <p:sp>
        <p:nvSpPr>
          <p:cNvPr id="715" name="Google Shape;715;p75"/>
          <p:cNvSpPr txBox="1"/>
          <p:nvPr/>
        </p:nvSpPr>
        <p:spPr>
          <a:xfrm>
            <a:off x="840450" y="630325"/>
            <a:ext cx="7042800" cy="342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chemeClr val="lt1"/>
                </a:solidFill>
                <a:latin typeface="IBM Plex Sans Medium"/>
                <a:ea typeface="IBM Plex Sans Medium"/>
                <a:cs typeface="IBM Plex Sans Medium"/>
                <a:sym typeface="IBM Plex Sans Medium"/>
              </a:rPr>
              <a:t>Reference:</a:t>
            </a:r>
            <a:endParaRPr sz="2400">
              <a:solidFill>
                <a:schemeClr val="lt1"/>
              </a:solidFill>
              <a:latin typeface="IBM Plex Sans Medium"/>
              <a:ea typeface="IBM Plex Sans Medium"/>
              <a:cs typeface="IBM Plex Sans Medium"/>
              <a:sym typeface="IBM Plex Sans Medium"/>
            </a:endParaRPr>
          </a:p>
          <a:p>
            <a:pPr indent="-298450" lvl="0" marL="457200" rtl="0" algn="l">
              <a:spcBef>
                <a:spcPts val="0"/>
              </a:spcBef>
              <a:spcAft>
                <a:spcPts val="0"/>
              </a:spcAft>
              <a:buClr>
                <a:schemeClr val="lt1"/>
              </a:buClr>
              <a:buSzPts val="1100"/>
              <a:buFont typeface="IBM Plex Sans Medium"/>
              <a:buChar char="●"/>
            </a:pPr>
            <a:r>
              <a:rPr lang="en" sz="1100">
                <a:solidFill>
                  <a:schemeClr val="lt1"/>
                </a:solidFill>
                <a:latin typeface="IBM Plex Sans Medium"/>
                <a:ea typeface="IBM Plex Sans Medium"/>
                <a:cs typeface="IBM Plex Sans Medium"/>
                <a:sym typeface="IBM Plex Sans Medium"/>
              </a:rPr>
              <a:t>L. Qian, G. Zhou, F. Kong, Q. Zhu, P. Qian, Tree kernel-based semantic relation extraction using unified dynamic relation tree, in: 2008 International Conference on Advanced Language Processing and Web Information Technology, 2008, pp. 64–69.</a:t>
            </a:r>
            <a:endParaRPr sz="1100">
              <a:solidFill>
                <a:schemeClr val="lt1"/>
              </a:solidFill>
              <a:latin typeface="IBM Plex Sans Medium"/>
              <a:ea typeface="IBM Plex Sans Medium"/>
              <a:cs typeface="IBM Plex Sans Medium"/>
              <a:sym typeface="IBM Plex Sans Medium"/>
            </a:endParaRPr>
          </a:p>
          <a:p>
            <a:pPr indent="-298450" lvl="0" marL="457200" rtl="0" algn="l">
              <a:spcBef>
                <a:spcPts val="0"/>
              </a:spcBef>
              <a:spcAft>
                <a:spcPts val="0"/>
              </a:spcAft>
              <a:buClr>
                <a:schemeClr val="lt1"/>
              </a:buClr>
              <a:buSzPts val="1100"/>
              <a:buFont typeface="IBM Plex Sans Medium"/>
              <a:buChar char="●"/>
            </a:pPr>
            <a:r>
              <a:rPr lang="en" sz="1100">
                <a:solidFill>
                  <a:schemeClr val="lt1"/>
                </a:solidFill>
                <a:latin typeface="IBM Plex Sans Medium"/>
                <a:ea typeface="IBM Plex Sans Medium"/>
                <a:cs typeface="IBM Plex Sans Medium"/>
                <a:sym typeface="IBM Plex Sans Medium"/>
              </a:rPr>
              <a:t>Q. Tao, X. Luo, H. Wang, Enhancing relation extraction using syntactic indicators and sentential contexts, in: 2019 IEEE 31st International Conference on Tools with Artificial Intelligence, (ICTAI), 2019, pp. 1574–1580.</a:t>
            </a:r>
            <a:endParaRPr sz="1100">
              <a:solidFill>
                <a:schemeClr val="lt1"/>
              </a:solidFill>
              <a:latin typeface="IBM Plex Sans Medium"/>
              <a:ea typeface="IBM Plex Sans Medium"/>
              <a:cs typeface="IBM Plex Sans Medium"/>
              <a:sym typeface="IBM Plex Sans Medium"/>
            </a:endParaRPr>
          </a:p>
          <a:p>
            <a:pPr indent="-298450" lvl="0" marL="457200" rtl="0" algn="l">
              <a:spcBef>
                <a:spcPts val="0"/>
              </a:spcBef>
              <a:spcAft>
                <a:spcPts val="0"/>
              </a:spcAft>
              <a:buClr>
                <a:schemeClr val="lt1"/>
              </a:buClr>
              <a:buSzPts val="1100"/>
              <a:buFont typeface="IBM Plex Sans Medium"/>
              <a:buChar char="●"/>
            </a:pPr>
            <a:r>
              <a:rPr lang="en" sz="1100">
                <a:solidFill>
                  <a:schemeClr val="lt1"/>
                </a:solidFill>
                <a:latin typeface="IBM Plex Sans Medium"/>
                <a:ea typeface="IBM Plex Sans Medium"/>
                <a:cs typeface="IBM Plex Sans Medium"/>
                <a:sym typeface="IBM Plex Sans Medium"/>
              </a:rPr>
              <a:t>8] J.P. Buchmann, E.C. Holmes, Entrezpy: A python library to dynamically interact with the NCBI entrez databases, Bioinformatics 35 (2019) 4511–4514.</a:t>
            </a:r>
            <a:endParaRPr sz="1100">
              <a:solidFill>
                <a:schemeClr val="lt1"/>
              </a:solidFill>
              <a:latin typeface="IBM Plex Sans Medium"/>
              <a:ea typeface="IBM Plex Sans Medium"/>
              <a:cs typeface="IBM Plex Sans Medium"/>
              <a:sym typeface="IBM Plex Sans Medium"/>
            </a:endParaRPr>
          </a:p>
          <a:p>
            <a:pPr indent="-298450" lvl="0" marL="457200" rtl="0" algn="l">
              <a:spcBef>
                <a:spcPts val="0"/>
              </a:spcBef>
              <a:spcAft>
                <a:spcPts val="0"/>
              </a:spcAft>
              <a:buClr>
                <a:schemeClr val="lt1"/>
              </a:buClr>
              <a:buSzPts val="1100"/>
              <a:buFont typeface="IBM Plex Sans Medium"/>
              <a:buChar char="●"/>
            </a:pPr>
            <a:r>
              <a:rPr lang="en" sz="1100">
                <a:solidFill>
                  <a:schemeClr val="lt1"/>
                </a:solidFill>
                <a:latin typeface="IBM Plex Sans Medium"/>
                <a:ea typeface="IBM Plex Sans Medium"/>
                <a:cs typeface="IBM Plex Sans Medium"/>
                <a:sym typeface="IBM Plex Sans Medium"/>
              </a:rPr>
              <a:t> G. Popovski, S. Kochev, B. Korousic-Seljak, T. Eftimov, Foodie: A rule-based named-entity recognition method for food information extraction, in: ICPRAM, 2019.</a:t>
            </a:r>
            <a:endParaRPr sz="1100">
              <a:solidFill>
                <a:schemeClr val="lt1"/>
              </a:solidFill>
              <a:latin typeface="IBM Plex Sans Medium"/>
              <a:ea typeface="IBM Plex Sans Medium"/>
              <a:cs typeface="IBM Plex Sans Medium"/>
              <a:sym typeface="IBM Plex Sans Medium"/>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9" name="Shape 719"/>
        <p:cNvGrpSpPr/>
        <p:nvPr/>
      </p:nvGrpSpPr>
      <p:grpSpPr>
        <a:xfrm>
          <a:off x="0" y="0"/>
          <a:ext cx="0" cy="0"/>
          <a:chOff x="0" y="0"/>
          <a:chExt cx="0" cy="0"/>
        </a:xfrm>
      </p:grpSpPr>
      <p:sp>
        <p:nvSpPr>
          <p:cNvPr id="720" name="Google Shape;720;p76"/>
          <p:cNvSpPr txBox="1"/>
          <p:nvPr/>
        </p:nvSpPr>
        <p:spPr>
          <a:xfrm>
            <a:off x="2912125" y="1964175"/>
            <a:ext cx="2820000" cy="100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800">
                <a:solidFill>
                  <a:schemeClr val="lt1"/>
                </a:solidFill>
                <a:latin typeface="IBM Plex Sans Medium"/>
                <a:ea typeface="IBM Plex Sans Medium"/>
                <a:cs typeface="IBM Plex Sans Medium"/>
                <a:sym typeface="IBM Plex Sans Medium"/>
              </a:rPr>
              <a:t>Thank You !</a:t>
            </a:r>
            <a:endParaRPr sz="3800">
              <a:solidFill>
                <a:schemeClr val="lt1"/>
              </a:solidFill>
              <a:latin typeface="IBM Plex Sans Medium"/>
              <a:ea typeface="IBM Plex Sans Medium"/>
              <a:cs typeface="IBM Plex Sans Medium"/>
              <a:sym typeface="IBM Plex Sans Medium"/>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3" name="Shape 603"/>
        <p:cNvGrpSpPr/>
        <p:nvPr/>
      </p:nvGrpSpPr>
      <p:grpSpPr>
        <a:xfrm>
          <a:off x="0" y="0"/>
          <a:ext cx="0" cy="0"/>
          <a:chOff x="0" y="0"/>
          <a:chExt cx="0" cy="0"/>
        </a:xfrm>
      </p:grpSpPr>
      <p:sp>
        <p:nvSpPr>
          <p:cNvPr id="604" name="Google Shape;604;p58"/>
          <p:cNvSpPr txBox="1"/>
          <p:nvPr>
            <p:ph type="title"/>
          </p:nvPr>
        </p:nvSpPr>
        <p:spPr>
          <a:xfrm>
            <a:off x="365450" y="304475"/>
            <a:ext cx="8058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 : </a:t>
            </a:r>
            <a:endParaRPr/>
          </a:p>
        </p:txBody>
      </p:sp>
      <p:sp>
        <p:nvSpPr>
          <p:cNvPr id="605" name="Google Shape;605;p58"/>
          <p:cNvSpPr txBox="1"/>
          <p:nvPr>
            <p:ph idx="1" type="body"/>
          </p:nvPr>
        </p:nvSpPr>
        <p:spPr>
          <a:xfrm>
            <a:off x="365450" y="877175"/>
            <a:ext cx="7885800" cy="379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900"/>
              <a:t>To address this limitation, </a:t>
            </a:r>
            <a:endParaRPr sz="1900"/>
          </a:p>
          <a:p>
            <a:pPr indent="0" lvl="0" marL="0" rtl="0" algn="l">
              <a:spcBef>
                <a:spcPts val="0"/>
              </a:spcBef>
              <a:spcAft>
                <a:spcPts val="0"/>
              </a:spcAft>
              <a:buNone/>
            </a:pPr>
            <a:r>
              <a:t/>
            </a:r>
            <a:endParaRPr sz="1900"/>
          </a:p>
          <a:p>
            <a:pPr indent="-349250" lvl="0" marL="457200" rtl="0" algn="l">
              <a:spcBef>
                <a:spcPts val="0"/>
              </a:spcBef>
              <a:spcAft>
                <a:spcPts val="0"/>
              </a:spcAft>
              <a:buSzPts val="1900"/>
              <a:buChar char="●"/>
            </a:pPr>
            <a:r>
              <a:rPr lang="en" sz="1900"/>
              <a:t>We have developed knowledge graph.</a:t>
            </a:r>
            <a:endParaRPr sz="1900"/>
          </a:p>
          <a:p>
            <a:pPr indent="-349250" lvl="0" marL="457200" rtl="0" algn="l">
              <a:spcBef>
                <a:spcPts val="0"/>
              </a:spcBef>
              <a:spcAft>
                <a:spcPts val="0"/>
              </a:spcAft>
              <a:buSzPts val="1900"/>
              <a:buChar char="●"/>
            </a:pPr>
            <a:r>
              <a:rPr lang="en" sz="1900"/>
              <a:t>A knowledge graph that represents relations between nutrition and mental health, extracted from biomedical abstracts.</a:t>
            </a:r>
            <a:endParaRPr sz="1900"/>
          </a:p>
        </p:txBody>
      </p:sp>
      <p:pic>
        <p:nvPicPr>
          <p:cNvPr id="606" name="Google Shape;606;p58"/>
          <p:cNvPicPr preferRelativeResize="0"/>
          <p:nvPr/>
        </p:nvPicPr>
        <p:blipFill>
          <a:blip r:embed="rId3">
            <a:alphaModFix/>
          </a:blip>
          <a:stretch>
            <a:fillRect/>
          </a:stretch>
        </p:blipFill>
        <p:spPr>
          <a:xfrm>
            <a:off x="6141352" y="-63575"/>
            <a:ext cx="3002650" cy="1819606"/>
          </a:xfrm>
          <a:prstGeom prst="rect">
            <a:avLst/>
          </a:prstGeom>
          <a:noFill/>
          <a:ln>
            <a:noFill/>
          </a:ln>
        </p:spPr>
      </p:pic>
      <p:sp>
        <p:nvSpPr>
          <p:cNvPr id="607" name="Google Shape;607;p58"/>
          <p:cNvSpPr txBox="1"/>
          <p:nvPr/>
        </p:nvSpPr>
        <p:spPr>
          <a:xfrm>
            <a:off x="538250" y="2721525"/>
            <a:ext cx="7885800" cy="206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100">
                <a:solidFill>
                  <a:schemeClr val="lt1"/>
                </a:solidFill>
                <a:latin typeface="IBM Plex Sans Medium"/>
                <a:ea typeface="IBM Plex Sans Medium"/>
                <a:cs typeface="IBM Plex Sans Medium"/>
                <a:sym typeface="IBM Plex Sans Medium"/>
              </a:rPr>
              <a:t>What type of relationship this graph shows……</a:t>
            </a:r>
            <a:endParaRPr sz="2100">
              <a:solidFill>
                <a:schemeClr val="lt1"/>
              </a:solidFill>
              <a:latin typeface="IBM Plex Sans Medium"/>
              <a:ea typeface="IBM Plex Sans Medium"/>
              <a:cs typeface="IBM Plex Sans Medium"/>
              <a:sym typeface="IBM Plex Sans Medium"/>
            </a:endParaRPr>
          </a:p>
          <a:p>
            <a:pPr indent="0" lvl="0" marL="0" rtl="0" algn="l">
              <a:spcBef>
                <a:spcPts val="0"/>
              </a:spcBef>
              <a:spcAft>
                <a:spcPts val="0"/>
              </a:spcAft>
              <a:buNone/>
            </a:pPr>
            <a:r>
              <a:t/>
            </a:r>
            <a:endParaRPr sz="2100">
              <a:solidFill>
                <a:schemeClr val="lt1"/>
              </a:solidFill>
              <a:latin typeface="IBM Plex Sans Medium"/>
              <a:ea typeface="IBM Plex Sans Medium"/>
              <a:cs typeface="IBM Plex Sans Medium"/>
              <a:sym typeface="IBM Plex Sans Medium"/>
            </a:endParaRPr>
          </a:p>
          <a:p>
            <a:pPr indent="-339725" lvl="0" marL="457200" rtl="0" algn="l">
              <a:spcBef>
                <a:spcPts val="0"/>
              </a:spcBef>
              <a:spcAft>
                <a:spcPts val="0"/>
              </a:spcAft>
              <a:buClr>
                <a:schemeClr val="lt1"/>
              </a:buClr>
              <a:buSzPts val="1750"/>
              <a:buFont typeface="Roboto"/>
              <a:buChar char="●"/>
            </a:pPr>
            <a:r>
              <a:rPr b="1" lang="en" sz="1750">
                <a:solidFill>
                  <a:schemeClr val="lt1"/>
                </a:solidFill>
                <a:latin typeface="Roboto"/>
                <a:ea typeface="Roboto"/>
                <a:cs typeface="Roboto"/>
                <a:sym typeface="Roboto"/>
              </a:rPr>
              <a:t>Food-Health Relationships</a:t>
            </a:r>
            <a:endParaRPr b="1" sz="1750">
              <a:solidFill>
                <a:schemeClr val="lt1"/>
              </a:solidFill>
              <a:latin typeface="Roboto"/>
              <a:ea typeface="Roboto"/>
              <a:cs typeface="Roboto"/>
              <a:sym typeface="Roboto"/>
            </a:endParaRPr>
          </a:p>
          <a:p>
            <a:pPr indent="-339725" lvl="0" marL="457200" rtl="0" algn="l">
              <a:spcBef>
                <a:spcPts val="0"/>
              </a:spcBef>
              <a:spcAft>
                <a:spcPts val="0"/>
              </a:spcAft>
              <a:buClr>
                <a:schemeClr val="lt1"/>
              </a:buClr>
              <a:buSzPts val="1750"/>
              <a:buFont typeface="Roboto"/>
              <a:buChar char="●"/>
            </a:pPr>
            <a:r>
              <a:rPr b="1" lang="en" sz="1750">
                <a:solidFill>
                  <a:schemeClr val="lt1"/>
                </a:solidFill>
                <a:latin typeface="Roboto"/>
                <a:ea typeface="Roboto"/>
                <a:cs typeface="Roboto"/>
                <a:sym typeface="Roboto"/>
              </a:rPr>
              <a:t>Chemical Interactions</a:t>
            </a:r>
            <a:endParaRPr b="1" sz="1750">
              <a:solidFill>
                <a:schemeClr val="lt1"/>
              </a:solidFill>
              <a:latin typeface="Roboto"/>
              <a:ea typeface="Roboto"/>
              <a:cs typeface="Roboto"/>
              <a:sym typeface="Roboto"/>
            </a:endParaRPr>
          </a:p>
          <a:p>
            <a:pPr indent="-339725" lvl="0" marL="457200" rtl="0" algn="l">
              <a:spcBef>
                <a:spcPts val="0"/>
              </a:spcBef>
              <a:spcAft>
                <a:spcPts val="0"/>
              </a:spcAft>
              <a:buClr>
                <a:schemeClr val="lt1"/>
              </a:buClr>
              <a:buSzPts val="1750"/>
              <a:buFont typeface="Roboto"/>
              <a:buChar char="●"/>
            </a:pPr>
            <a:r>
              <a:rPr b="1" lang="en" sz="1750">
                <a:solidFill>
                  <a:schemeClr val="lt1"/>
                </a:solidFill>
                <a:latin typeface="Roboto"/>
                <a:ea typeface="Roboto"/>
                <a:cs typeface="Roboto"/>
                <a:sym typeface="Roboto"/>
              </a:rPr>
              <a:t>Disease Associations</a:t>
            </a:r>
            <a:endParaRPr b="1" sz="1750">
              <a:solidFill>
                <a:schemeClr val="lt1"/>
              </a:solidFill>
              <a:latin typeface="Roboto"/>
              <a:ea typeface="Roboto"/>
              <a:cs typeface="Roboto"/>
              <a:sym typeface="Roboto"/>
            </a:endParaRPr>
          </a:p>
          <a:p>
            <a:pPr indent="-339725" lvl="0" marL="457200" rtl="0" algn="l">
              <a:spcBef>
                <a:spcPts val="0"/>
              </a:spcBef>
              <a:spcAft>
                <a:spcPts val="0"/>
              </a:spcAft>
              <a:buClr>
                <a:schemeClr val="lt1"/>
              </a:buClr>
              <a:buSzPts val="1750"/>
              <a:buFont typeface="Roboto"/>
              <a:buChar char="●"/>
            </a:pPr>
            <a:r>
              <a:rPr b="1" lang="en" sz="1750">
                <a:solidFill>
                  <a:schemeClr val="lt1"/>
                </a:solidFill>
                <a:latin typeface="Roboto"/>
                <a:ea typeface="Roboto"/>
                <a:cs typeface="Roboto"/>
                <a:sym typeface="Roboto"/>
              </a:rPr>
              <a:t>nutritions Factors</a:t>
            </a:r>
            <a:endParaRPr b="1" sz="1750">
              <a:solidFill>
                <a:schemeClr val="lt1"/>
              </a:solidFill>
              <a:latin typeface="Roboto"/>
              <a:ea typeface="Roboto"/>
              <a:cs typeface="Roboto"/>
              <a:sym typeface="Roboto"/>
            </a:endParaRPr>
          </a:p>
          <a:p>
            <a:pPr indent="0" lvl="0" marL="0" rtl="0" algn="l">
              <a:spcBef>
                <a:spcPts val="0"/>
              </a:spcBef>
              <a:spcAft>
                <a:spcPts val="0"/>
              </a:spcAft>
              <a:buNone/>
            </a:pPr>
            <a:r>
              <a:t/>
            </a:r>
            <a:endParaRPr b="1" sz="1050">
              <a:solidFill>
                <a:srgbClr val="111111"/>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07"/>
                                        </p:tgtEl>
                                        <p:attrNameLst>
                                          <p:attrName>style.visibility</p:attrName>
                                        </p:attrNameLst>
                                      </p:cBhvr>
                                      <p:to>
                                        <p:strVal val="visible"/>
                                      </p:to>
                                    </p:set>
                                    <p:animEffect filter="fade" transition="in">
                                      <p:cBhvr>
                                        <p:cTn dur="1000"/>
                                        <p:tgtEl>
                                          <p:spTgt spid="60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1" name="Shape 611"/>
        <p:cNvGrpSpPr/>
        <p:nvPr/>
      </p:nvGrpSpPr>
      <p:grpSpPr>
        <a:xfrm>
          <a:off x="0" y="0"/>
          <a:ext cx="0" cy="0"/>
          <a:chOff x="0" y="0"/>
          <a:chExt cx="0" cy="0"/>
        </a:xfrm>
      </p:grpSpPr>
      <p:sp>
        <p:nvSpPr>
          <p:cNvPr id="612" name="Google Shape;612;p59"/>
          <p:cNvSpPr txBox="1"/>
          <p:nvPr>
            <p:ph idx="1" type="body"/>
          </p:nvPr>
        </p:nvSpPr>
        <p:spPr>
          <a:xfrm>
            <a:off x="365450" y="127800"/>
            <a:ext cx="8524800" cy="45444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sz="2500">
                <a:latin typeface="Arial"/>
                <a:ea typeface="Arial"/>
                <a:cs typeface="Arial"/>
                <a:sym typeface="Arial"/>
              </a:rPr>
              <a:t>What is already Known</a:t>
            </a:r>
            <a:endParaRPr sz="1400">
              <a:solidFill>
                <a:srgbClr val="000000"/>
              </a:solidFill>
              <a:latin typeface="Arial"/>
              <a:ea typeface="Arial"/>
              <a:cs typeface="Arial"/>
              <a:sym typeface="Arial"/>
            </a:endParaRPr>
          </a:p>
          <a:p>
            <a:pPr indent="-330200" lvl="0" marL="457200" rtl="0" algn="l">
              <a:spcBef>
                <a:spcPts val="1200"/>
              </a:spcBef>
              <a:spcAft>
                <a:spcPts val="0"/>
              </a:spcAft>
              <a:buSzPts val="1600"/>
              <a:buAutoNum type="arabicPeriod"/>
            </a:pPr>
            <a:r>
              <a:rPr lang="en" sz="1600"/>
              <a:t>Data: available relationships from DOID ontologies and BC5CDR Corpus.</a:t>
            </a:r>
            <a:endParaRPr sz="1600"/>
          </a:p>
          <a:p>
            <a:pPr indent="-330200" lvl="0" marL="457200" rtl="0" algn="l">
              <a:spcBef>
                <a:spcPts val="0"/>
              </a:spcBef>
              <a:spcAft>
                <a:spcPts val="0"/>
              </a:spcAft>
              <a:buSzPts val="1600"/>
              <a:buAutoNum type="arabicPeriod"/>
            </a:pPr>
            <a:r>
              <a:rPr lang="en" sz="1600"/>
              <a:t>Model: this study uses scispaCy’s model for Named Entity Recognition (NER) and common PAS patterns in biomedical text as base models.</a:t>
            </a:r>
            <a:endParaRPr sz="1600"/>
          </a:p>
          <a:p>
            <a:pPr indent="0" lvl="0" marL="457200" rtl="0" algn="l">
              <a:spcBef>
                <a:spcPts val="0"/>
              </a:spcBef>
              <a:spcAft>
                <a:spcPts val="0"/>
              </a:spcAft>
              <a:buNone/>
            </a:pPr>
            <a:r>
              <a:t/>
            </a:r>
            <a:endParaRPr sz="1900"/>
          </a:p>
          <a:p>
            <a:pPr indent="0" lvl="0" marL="0" rtl="0" algn="l">
              <a:lnSpc>
                <a:spcPct val="100000"/>
              </a:lnSpc>
              <a:spcBef>
                <a:spcPts val="0"/>
              </a:spcBef>
              <a:spcAft>
                <a:spcPts val="0"/>
              </a:spcAft>
              <a:buNone/>
            </a:pPr>
            <a:r>
              <a:rPr lang="en" sz="1600"/>
              <a:t>Disease Ontology (DOID): A standardized ontology specifically designed for human diseases. Its purpose is to provide descriptions of disease terms and related medical vocabulary concepts.</a:t>
            </a:r>
            <a:endParaRPr sz="1600"/>
          </a:p>
          <a:p>
            <a:pPr indent="0" lvl="0" marL="0" rtl="0" algn="l">
              <a:lnSpc>
                <a:spcPct val="100000"/>
              </a:lnSpc>
              <a:spcBef>
                <a:spcPts val="0"/>
              </a:spcBef>
              <a:spcAft>
                <a:spcPts val="0"/>
              </a:spcAft>
              <a:buNone/>
            </a:pPr>
            <a:r>
              <a:t/>
            </a:r>
            <a:endParaRPr sz="1600"/>
          </a:p>
          <a:p>
            <a:pPr indent="0" lvl="0" marL="0" rtl="0" algn="l">
              <a:lnSpc>
                <a:spcPct val="100000"/>
              </a:lnSpc>
              <a:spcBef>
                <a:spcPts val="0"/>
              </a:spcBef>
              <a:spcAft>
                <a:spcPts val="0"/>
              </a:spcAft>
              <a:buNone/>
            </a:pPr>
            <a:r>
              <a:rPr lang="en" sz="1800"/>
              <a:t>What we did</a:t>
            </a:r>
            <a:endParaRPr sz="1800"/>
          </a:p>
          <a:p>
            <a:pPr indent="0" lvl="0" marL="0" rtl="0" algn="l">
              <a:lnSpc>
                <a:spcPct val="100000"/>
              </a:lnSpc>
              <a:spcBef>
                <a:spcPts val="0"/>
              </a:spcBef>
              <a:spcAft>
                <a:spcPts val="0"/>
              </a:spcAft>
              <a:buNone/>
            </a:pPr>
            <a:r>
              <a:t/>
            </a:r>
            <a:endParaRPr sz="1600"/>
          </a:p>
          <a:p>
            <a:pPr indent="0" lvl="0" marL="0" rtl="0" algn="l">
              <a:lnSpc>
                <a:spcPct val="100000"/>
              </a:lnSpc>
              <a:spcBef>
                <a:spcPts val="0"/>
              </a:spcBef>
              <a:spcAft>
                <a:spcPts val="0"/>
              </a:spcAft>
              <a:buNone/>
            </a:pPr>
            <a:r>
              <a:rPr lang="en" sz="1600"/>
              <a:t>Regarding NER and RE, introduces some DT-based rules, which modifies the detected entity, develops PAS patterns and 4 noun-phrase patterns to detect complex relationships between entities.</a:t>
            </a:r>
            <a:endParaRPr sz="1600"/>
          </a:p>
          <a:p>
            <a:pPr indent="0" lvl="0" marL="0" rtl="0" algn="l">
              <a:lnSpc>
                <a:spcPct val="100000"/>
              </a:lnSpc>
              <a:spcBef>
                <a:spcPts val="0"/>
              </a:spcBef>
              <a:spcAft>
                <a:spcPts val="0"/>
              </a:spcAft>
              <a:buNone/>
            </a:pPr>
            <a:r>
              <a:t/>
            </a:r>
            <a:endParaRPr sz="1600"/>
          </a:p>
          <a:p>
            <a:pPr indent="0" lvl="0" marL="914400" rtl="0" algn="l">
              <a:lnSpc>
                <a:spcPct val="100000"/>
              </a:lnSpc>
              <a:spcBef>
                <a:spcPts val="0"/>
              </a:spcBef>
              <a:spcAft>
                <a:spcPts val="0"/>
              </a:spcAft>
              <a:buNone/>
            </a:pPr>
            <a:r>
              <a:t/>
            </a:r>
            <a:endParaRPr sz="1600"/>
          </a:p>
          <a:p>
            <a:pPr indent="0" lvl="0" marL="457200" rtl="0" algn="l">
              <a:spcBef>
                <a:spcPts val="0"/>
              </a:spcBef>
              <a:spcAft>
                <a:spcPts val="0"/>
              </a:spcAft>
              <a:buNone/>
            </a:pPr>
            <a:r>
              <a:t/>
            </a:r>
            <a:endParaRPr sz="19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6" name="Shape 616"/>
        <p:cNvGrpSpPr/>
        <p:nvPr/>
      </p:nvGrpSpPr>
      <p:grpSpPr>
        <a:xfrm>
          <a:off x="0" y="0"/>
          <a:ext cx="0" cy="0"/>
          <a:chOff x="0" y="0"/>
          <a:chExt cx="0" cy="0"/>
        </a:xfrm>
      </p:grpSpPr>
      <p:sp>
        <p:nvSpPr>
          <p:cNvPr id="617" name="Google Shape;617;p60"/>
          <p:cNvSpPr/>
          <p:nvPr/>
        </p:nvSpPr>
        <p:spPr>
          <a:xfrm>
            <a:off x="-809975" y="-503500"/>
            <a:ext cx="4596300" cy="4596300"/>
          </a:xfrm>
          <a:prstGeom prst="ellipse">
            <a:avLst/>
          </a:prstGeom>
          <a:gradFill>
            <a:gsLst>
              <a:gs pos="0">
                <a:srgbClr val="FFFFFF">
                  <a:alpha val="29803"/>
                </a:srgbClr>
              </a:gs>
              <a:gs pos="71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60"/>
          <p:cNvSpPr txBox="1"/>
          <p:nvPr>
            <p:ph type="title"/>
          </p:nvPr>
        </p:nvSpPr>
        <p:spPr>
          <a:xfrm>
            <a:off x="112925" y="179425"/>
            <a:ext cx="4443300" cy="841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Data Collection</a:t>
            </a:r>
            <a:endParaRPr/>
          </a:p>
        </p:txBody>
      </p:sp>
      <p:sp>
        <p:nvSpPr>
          <p:cNvPr id="619" name="Google Shape;619;p60"/>
          <p:cNvSpPr txBox="1"/>
          <p:nvPr>
            <p:ph idx="1" type="subTitle"/>
          </p:nvPr>
        </p:nvSpPr>
        <p:spPr>
          <a:xfrm>
            <a:off x="112925" y="1021225"/>
            <a:ext cx="8861700" cy="279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 retrieve PubMed abstracts relevant to our study, we collected three different categories of keywords from existing ontologies:</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Char char="●"/>
            </a:pPr>
            <a:r>
              <a:rPr lang="en"/>
              <a:t>Mental health keywords were extracted from MFODM and ASDTTO.</a:t>
            </a:r>
            <a:endParaRPr/>
          </a:p>
          <a:p>
            <a:pPr indent="-317500" lvl="0" marL="457200" rtl="0" algn="l">
              <a:spcBef>
                <a:spcPts val="0"/>
              </a:spcBef>
              <a:spcAft>
                <a:spcPts val="0"/>
              </a:spcAft>
              <a:buSzPts val="1400"/>
              <a:buChar char="●"/>
            </a:pPr>
            <a:r>
              <a:rPr lang="en"/>
              <a:t>Nutrition keywords were obtained from FOODON.</a:t>
            </a:r>
            <a:endParaRPr/>
          </a:p>
          <a:p>
            <a:pPr indent="-317500" lvl="0" marL="457200" rtl="0" algn="l">
              <a:spcBef>
                <a:spcPts val="0"/>
              </a:spcBef>
              <a:spcAft>
                <a:spcPts val="0"/>
              </a:spcAft>
              <a:buSzPts val="1400"/>
              <a:buChar char="●"/>
            </a:pPr>
            <a:r>
              <a:rPr lang="en"/>
              <a:t>B</a:t>
            </a:r>
            <a:r>
              <a:rPr lang="en"/>
              <a:t>iochemical</a:t>
            </a:r>
            <a:r>
              <a:rPr lang="en"/>
              <a:t> keywords from CHEBI.</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These are freely available dictionaries of entities focused on chemical compounds and nutritions.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grpSp>
        <p:nvGrpSpPr>
          <p:cNvPr id="620" name="Google Shape;620;p60"/>
          <p:cNvGrpSpPr/>
          <p:nvPr/>
        </p:nvGrpSpPr>
        <p:grpSpPr>
          <a:xfrm>
            <a:off x="4656800" y="300713"/>
            <a:ext cx="1154625" cy="430500"/>
            <a:chOff x="4042650" y="642025"/>
            <a:chExt cx="1154625" cy="430500"/>
          </a:xfrm>
        </p:grpSpPr>
        <p:sp>
          <p:nvSpPr>
            <p:cNvPr id="621" name="Google Shape;621;p60"/>
            <p:cNvSpPr/>
            <p:nvPr/>
          </p:nvSpPr>
          <p:spPr>
            <a:xfrm>
              <a:off x="4042650" y="642025"/>
              <a:ext cx="498000" cy="430500"/>
            </a:xfrm>
            <a:prstGeom prst="snip2DiagRect">
              <a:avLst>
                <a:gd fmla="val 0" name="adj1"/>
                <a:gd fmla="val 32236" name="adj2"/>
              </a:avLst>
            </a:prstGeom>
            <a:noFill/>
            <a:ln cap="flat" cmpd="sng" w="9525">
              <a:solidFill>
                <a:schemeClr val="lt1"/>
              </a:solidFill>
              <a:prstDash val="solid"/>
              <a:round/>
              <a:headEnd len="sm" w="sm" type="none"/>
              <a:tailEnd len="sm" w="sm" type="none"/>
            </a:ln>
            <a:effectLst>
              <a:outerShdw blurRad="100013" rotWithShape="0" algn="bl">
                <a:schemeClr val="l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60"/>
            <p:cNvSpPr/>
            <p:nvPr/>
          </p:nvSpPr>
          <p:spPr>
            <a:xfrm>
              <a:off x="4699275" y="642025"/>
              <a:ext cx="498000" cy="430500"/>
            </a:xfrm>
            <a:prstGeom prst="snip2DiagRect">
              <a:avLst>
                <a:gd fmla="val 0" name="adj1"/>
                <a:gd fmla="val 32236" name="adj2"/>
              </a:avLst>
            </a:prstGeom>
            <a:noFill/>
            <a:ln cap="flat" cmpd="sng" w="9525">
              <a:solidFill>
                <a:schemeClr val="lt1"/>
              </a:solidFill>
              <a:prstDash val="solid"/>
              <a:round/>
              <a:headEnd len="sm" w="sm" type="none"/>
              <a:tailEnd len="sm" w="sm" type="none"/>
            </a:ln>
            <a:effectLst>
              <a:outerShdw blurRad="100013" rotWithShape="0" algn="bl">
                <a:schemeClr val="l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23" name="Google Shape;623;p60"/>
          <p:cNvGrpSpPr/>
          <p:nvPr/>
        </p:nvGrpSpPr>
        <p:grpSpPr>
          <a:xfrm>
            <a:off x="7486250" y="4122288"/>
            <a:ext cx="1154625" cy="430500"/>
            <a:chOff x="4042650" y="642025"/>
            <a:chExt cx="1154625" cy="430500"/>
          </a:xfrm>
        </p:grpSpPr>
        <p:sp>
          <p:nvSpPr>
            <p:cNvPr id="624" name="Google Shape;624;p60"/>
            <p:cNvSpPr/>
            <p:nvPr/>
          </p:nvSpPr>
          <p:spPr>
            <a:xfrm>
              <a:off x="4042650" y="642025"/>
              <a:ext cx="498000" cy="430500"/>
            </a:xfrm>
            <a:prstGeom prst="snip2DiagRect">
              <a:avLst>
                <a:gd fmla="val 0" name="adj1"/>
                <a:gd fmla="val 32236" name="adj2"/>
              </a:avLst>
            </a:prstGeom>
            <a:noFill/>
            <a:ln cap="flat" cmpd="sng" w="9525">
              <a:solidFill>
                <a:schemeClr val="lt1"/>
              </a:solidFill>
              <a:prstDash val="solid"/>
              <a:round/>
              <a:headEnd len="sm" w="sm" type="none"/>
              <a:tailEnd len="sm" w="sm" type="none"/>
            </a:ln>
            <a:effectLst>
              <a:outerShdw blurRad="100013" rotWithShape="0" algn="bl">
                <a:schemeClr val="l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60"/>
            <p:cNvSpPr/>
            <p:nvPr/>
          </p:nvSpPr>
          <p:spPr>
            <a:xfrm>
              <a:off x="4699275" y="642025"/>
              <a:ext cx="498000" cy="430500"/>
            </a:xfrm>
            <a:prstGeom prst="snip2DiagRect">
              <a:avLst>
                <a:gd fmla="val 0" name="adj1"/>
                <a:gd fmla="val 32236" name="adj2"/>
              </a:avLst>
            </a:prstGeom>
            <a:noFill/>
            <a:ln cap="flat" cmpd="sng" w="9525">
              <a:solidFill>
                <a:schemeClr val="lt1"/>
              </a:solidFill>
              <a:prstDash val="solid"/>
              <a:round/>
              <a:headEnd len="sm" w="sm" type="none"/>
              <a:tailEnd len="sm" w="sm" type="none"/>
            </a:ln>
            <a:effectLst>
              <a:outerShdw blurRad="100013" rotWithShape="0" algn="bl">
                <a:schemeClr val="l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9" name="Shape 629"/>
        <p:cNvGrpSpPr/>
        <p:nvPr/>
      </p:nvGrpSpPr>
      <p:grpSpPr>
        <a:xfrm>
          <a:off x="0" y="0"/>
          <a:ext cx="0" cy="0"/>
          <a:chOff x="0" y="0"/>
          <a:chExt cx="0" cy="0"/>
        </a:xfrm>
      </p:grpSpPr>
      <p:sp>
        <p:nvSpPr>
          <p:cNvPr id="630" name="Google Shape;630;p61"/>
          <p:cNvSpPr txBox="1"/>
          <p:nvPr>
            <p:ph type="title"/>
          </p:nvPr>
        </p:nvSpPr>
        <p:spPr>
          <a:xfrm>
            <a:off x="414300" y="195950"/>
            <a:ext cx="8009700" cy="572700"/>
          </a:xfrm>
          <a:prstGeom prst="rect">
            <a:avLst/>
          </a:prstGeom>
        </p:spPr>
        <p:txBody>
          <a:bodyPr anchorCtr="0" anchor="t" bIns="91425" lIns="91425" spcFirstLastPara="1" rIns="91425" wrap="square" tIns="91425">
            <a:noAutofit/>
          </a:bodyPr>
          <a:lstStyle/>
          <a:p>
            <a:pPr indent="0" lvl="0" marL="0" rtl="0" algn="l">
              <a:spcBef>
                <a:spcPts val="1200"/>
              </a:spcBef>
              <a:spcAft>
                <a:spcPts val="1200"/>
              </a:spcAft>
              <a:buNone/>
            </a:pPr>
            <a:r>
              <a:rPr b="0" lang="en" sz="2500">
                <a:latin typeface="IBM Plex Sans Medium"/>
                <a:ea typeface="IBM Plex Sans Medium"/>
                <a:cs typeface="IBM Plex Sans Medium"/>
                <a:sym typeface="IBM Plex Sans Medium"/>
              </a:rPr>
              <a:t>BC5CDR Dataset</a:t>
            </a:r>
            <a:endParaRPr sz="4400"/>
          </a:p>
        </p:txBody>
      </p:sp>
      <p:sp>
        <p:nvSpPr>
          <p:cNvPr id="631" name="Google Shape;631;p61"/>
          <p:cNvSpPr txBox="1"/>
          <p:nvPr>
            <p:ph idx="1" type="body"/>
          </p:nvPr>
        </p:nvSpPr>
        <p:spPr>
          <a:xfrm>
            <a:off x="414300" y="768650"/>
            <a:ext cx="8009700" cy="39009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lang="en" sz="1600"/>
              <a:t>The BC5CDR corpus is a valuable resource for chemical-disease relation extraction. It consists of 1,500 PubMed articles that have been meticulously annotated with:</a:t>
            </a:r>
            <a:endParaRPr sz="1600"/>
          </a:p>
          <a:p>
            <a:pPr indent="-330200" lvl="0" marL="914400" rtl="0" algn="l">
              <a:spcBef>
                <a:spcPts val="1200"/>
              </a:spcBef>
              <a:spcAft>
                <a:spcPts val="0"/>
              </a:spcAft>
              <a:buSzPts val="1600"/>
              <a:buChar char="●"/>
            </a:pPr>
            <a:r>
              <a:rPr lang="en" sz="1600"/>
              <a:t>4,409 chemicals</a:t>
            </a:r>
            <a:endParaRPr sz="1600"/>
          </a:p>
          <a:p>
            <a:pPr indent="-330200" lvl="0" marL="914400" rtl="0" algn="l">
              <a:spcBef>
                <a:spcPts val="0"/>
              </a:spcBef>
              <a:spcAft>
                <a:spcPts val="0"/>
              </a:spcAft>
              <a:buSzPts val="1600"/>
              <a:buChar char="●"/>
            </a:pPr>
            <a:r>
              <a:rPr lang="en" sz="1600"/>
              <a:t>5,818 diseases</a:t>
            </a:r>
            <a:endParaRPr sz="1600"/>
          </a:p>
          <a:p>
            <a:pPr indent="-330200" lvl="0" marL="914400" rtl="0" algn="l">
              <a:spcBef>
                <a:spcPts val="0"/>
              </a:spcBef>
              <a:spcAft>
                <a:spcPts val="0"/>
              </a:spcAft>
              <a:buSzPts val="1600"/>
              <a:buChar char="●"/>
            </a:pPr>
            <a:r>
              <a:rPr lang="en" sz="1600"/>
              <a:t>3,116 chemical-disease interactions</a:t>
            </a:r>
            <a:endParaRPr sz="1600"/>
          </a:p>
          <a:p>
            <a:pPr indent="0" lvl="0" marL="914400" rtl="0" algn="l">
              <a:spcBef>
                <a:spcPts val="1200"/>
              </a:spcBef>
              <a:spcAft>
                <a:spcPts val="0"/>
              </a:spcAft>
              <a:buNone/>
            </a:pPr>
            <a:r>
              <a:t/>
            </a:r>
            <a:endParaRPr sz="1600"/>
          </a:p>
          <a:p>
            <a:pPr indent="0" lvl="0" marL="0" rtl="0" algn="l">
              <a:lnSpc>
                <a:spcPct val="115000"/>
              </a:lnSpc>
              <a:spcBef>
                <a:spcPts val="1200"/>
              </a:spcBef>
              <a:spcAft>
                <a:spcPts val="0"/>
              </a:spcAft>
              <a:buNone/>
            </a:pPr>
            <a:r>
              <a:rPr lang="en" sz="2000">
                <a:latin typeface="Arial"/>
                <a:ea typeface="Arial"/>
                <a:cs typeface="Arial"/>
                <a:sym typeface="Arial"/>
              </a:rPr>
              <a:t>How we utilize BC5DR in NER : </a:t>
            </a:r>
            <a:endParaRPr sz="2000">
              <a:latin typeface="Arial"/>
              <a:ea typeface="Arial"/>
              <a:cs typeface="Arial"/>
              <a:sym typeface="Arial"/>
            </a:endParaRPr>
          </a:p>
          <a:p>
            <a:pPr indent="0" lvl="0" marL="0" rtl="0" algn="l">
              <a:lnSpc>
                <a:spcPct val="115000"/>
              </a:lnSpc>
              <a:spcBef>
                <a:spcPts val="1200"/>
              </a:spcBef>
              <a:spcAft>
                <a:spcPts val="0"/>
              </a:spcAft>
              <a:buNone/>
            </a:pPr>
            <a:r>
              <a:rPr lang="en" sz="1600">
                <a:latin typeface="Arial"/>
                <a:ea typeface="Arial"/>
                <a:cs typeface="Arial"/>
                <a:sym typeface="Arial"/>
              </a:rPr>
              <a:t>Dataset Preparation: we start by obtaining the BC5CDR dataset, which contains annotated biomedical articles with mentions of chemicals and diseases.The dataset includes labeled entities (chemicals and diseases) along with their corresponding spans in the text.</a:t>
            </a:r>
            <a:endParaRPr sz="1600">
              <a:latin typeface="Arial"/>
              <a:ea typeface="Arial"/>
              <a:cs typeface="Arial"/>
              <a:sym typeface="Arial"/>
            </a:endParaRPr>
          </a:p>
          <a:p>
            <a:pPr indent="0" lvl="0" marL="0" rtl="0" algn="l">
              <a:lnSpc>
                <a:spcPct val="115000"/>
              </a:lnSpc>
              <a:spcBef>
                <a:spcPts val="1200"/>
              </a:spcBef>
              <a:spcAft>
                <a:spcPts val="0"/>
              </a:spcAft>
              <a:buNone/>
            </a:pPr>
            <a:r>
              <a:t/>
            </a:r>
            <a:endParaRPr sz="2000">
              <a:solidFill>
                <a:srgbClr val="000000"/>
              </a:solidFill>
              <a:latin typeface="Arial"/>
              <a:ea typeface="Arial"/>
              <a:cs typeface="Arial"/>
              <a:sym typeface="Arial"/>
            </a:endParaRPr>
          </a:p>
          <a:p>
            <a:pPr indent="0" lvl="0" marL="0" rtl="0" algn="l">
              <a:lnSpc>
                <a:spcPct val="115000"/>
              </a:lnSpc>
              <a:spcBef>
                <a:spcPts val="1200"/>
              </a:spcBef>
              <a:spcAft>
                <a:spcPts val="0"/>
              </a:spcAft>
              <a:buNone/>
            </a:pPr>
            <a:r>
              <a:t/>
            </a:r>
            <a:endParaRPr sz="2000">
              <a:solidFill>
                <a:srgbClr val="000000"/>
              </a:solidFill>
              <a:latin typeface="Arial"/>
              <a:ea typeface="Arial"/>
              <a:cs typeface="Arial"/>
              <a:sym typeface="Arial"/>
            </a:endParaRPr>
          </a:p>
          <a:p>
            <a:pPr indent="0" lvl="0" marL="0" rtl="0" algn="l">
              <a:spcBef>
                <a:spcPts val="1200"/>
              </a:spcBef>
              <a:spcAft>
                <a:spcPts val="0"/>
              </a:spcAft>
              <a:buNone/>
            </a:pPr>
            <a:r>
              <a:t/>
            </a:r>
            <a:endParaRPr sz="1600"/>
          </a:p>
          <a:p>
            <a:pPr indent="0" lvl="0" marL="0" rtl="0" algn="l">
              <a:spcBef>
                <a:spcPts val="120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5" name="Shape 635"/>
        <p:cNvGrpSpPr/>
        <p:nvPr/>
      </p:nvGrpSpPr>
      <p:grpSpPr>
        <a:xfrm>
          <a:off x="0" y="0"/>
          <a:ext cx="0" cy="0"/>
          <a:chOff x="0" y="0"/>
          <a:chExt cx="0" cy="0"/>
        </a:xfrm>
      </p:grpSpPr>
      <p:sp>
        <p:nvSpPr>
          <p:cNvPr id="636" name="Google Shape;636;p62"/>
          <p:cNvSpPr txBox="1"/>
          <p:nvPr>
            <p:ph type="title"/>
          </p:nvPr>
        </p:nvSpPr>
        <p:spPr>
          <a:xfrm>
            <a:off x="0" y="290325"/>
            <a:ext cx="5388000" cy="682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Named Entity Extraction  </a:t>
            </a:r>
            <a:endParaRPr/>
          </a:p>
        </p:txBody>
      </p:sp>
      <p:sp>
        <p:nvSpPr>
          <p:cNvPr id="637" name="Google Shape;637;p62"/>
          <p:cNvSpPr txBox="1"/>
          <p:nvPr/>
        </p:nvSpPr>
        <p:spPr>
          <a:xfrm>
            <a:off x="88800" y="973125"/>
            <a:ext cx="8916600" cy="395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latin typeface="IBM Plex Sans Medium"/>
                <a:ea typeface="IBM Plex Sans Medium"/>
                <a:cs typeface="IBM Plex Sans Medium"/>
                <a:sym typeface="IBM Plex Sans Medium"/>
              </a:rPr>
              <a:t>There is an existing model for chemicals and diseases, i.e. spaCy NER BC5CDR, trained on the BC5CDR corpus. We have used this model as the base model to identify chemical and disease entities.</a:t>
            </a:r>
            <a:endParaRPr>
              <a:solidFill>
                <a:schemeClr val="lt1"/>
              </a:solidFill>
              <a:latin typeface="IBM Plex Sans Medium"/>
              <a:ea typeface="IBM Plex Sans Medium"/>
              <a:cs typeface="IBM Plex Sans Medium"/>
              <a:sym typeface="IBM Plex Sans Medium"/>
            </a:endParaRPr>
          </a:p>
          <a:p>
            <a:pPr indent="0" lvl="0" marL="0" rtl="0" algn="l">
              <a:spcBef>
                <a:spcPts val="0"/>
              </a:spcBef>
              <a:spcAft>
                <a:spcPts val="0"/>
              </a:spcAft>
              <a:buNone/>
            </a:pPr>
            <a:r>
              <a:t/>
            </a:r>
            <a:endParaRPr>
              <a:solidFill>
                <a:schemeClr val="lt1"/>
              </a:solidFill>
              <a:latin typeface="IBM Plex Sans Medium"/>
              <a:ea typeface="IBM Plex Sans Medium"/>
              <a:cs typeface="IBM Plex Sans Medium"/>
              <a:sym typeface="IBM Plex Sans Medium"/>
            </a:endParaRPr>
          </a:p>
          <a:p>
            <a:pPr indent="0" lvl="0" marL="0" rtl="0" algn="l">
              <a:spcBef>
                <a:spcPts val="0"/>
              </a:spcBef>
              <a:spcAft>
                <a:spcPts val="0"/>
              </a:spcAft>
              <a:buNone/>
            </a:pPr>
            <a:r>
              <a:rPr lang="en">
                <a:solidFill>
                  <a:schemeClr val="lt1"/>
                </a:solidFill>
                <a:latin typeface="IBM Plex Sans Medium"/>
                <a:ea typeface="IBM Plex Sans Medium"/>
                <a:cs typeface="IBM Plex Sans Medium"/>
                <a:sym typeface="IBM Plex Sans Medium"/>
              </a:rPr>
              <a:t>We followed hybrid approach for (NER) which involves the following steps: </a:t>
            </a:r>
            <a:endParaRPr>
              <a:solidFill>
                <a:schemeClr val="lt1"/>
              </a:solidFill>
              <a:latin typeface="IBM Plex Sans Medium"/>
              <a:ea typeface="IBM Plex Sans Medium"/>
              <a:cs typeface="IBM Plex Sans Medium"/>
              <a:sym typeface="IBM Plex Sans Medium"/>
            </a:endParaRPr>
          </a:p>
          <a:p>
            <a:pPr indent="0" lvl="0" marL="0" rtl="0" algn="l">
              <a:spcBef>
                <a:spcPts val="0"/>
              </a:spcBef>
              <a:spcAft>
                <a:spcPts val="0"/>
              </a:spcAft>
              <a:buNone/>
            </a:pPr>
            <a:r>
              <a:t/>
            </a:r>
            <a:endParaRPr>
              <a:solidFill>
                <a:schemeClr val="lt1"/>
              </a:solidFill>
              <a:latin typeface="IBM Plex Sans Medium"/>
              <a:ea typeface="IBM Plex Sans Medium"/>
              <a:cs typeface="IBM Plex Sans Medium"/>
              <a:sym typeface="IBM Plex Sans Medium"/>
            </a:endParaRPr>
          </a:p>
          <a:p>
            <a:pPr indent="-317500" lvl="0" marL="457200" rtl="0" algn="l">
              <a:spcBef>
                <a:spcPts val="0"/>
              </a:spcBef>
              <a:spcAft>
                <a:spcPts val="0"/>
              </a:spcAft>
              <a:buClr>
                <a:schemeClr val="lt1"/>
              </a:buClr>
              <a:buSzPts val="1400"/>
              <a:buFont typeface="IBM Plex Sans Medium"/>
              <a:buChar char="●"/>
            </a:pPr>
            <a:r>
              <a:rPr lang="en">
                <a:solidFill>
                  <a:schemeClr val="lt1"/>
                </a:solidFill>
                <a:latin typeface="IBM Plex Sans Medium"/>
                <a:ea typeface="IBM Plex Sans Medium"/>
                <a:cs typeface="IBM Plex Sans Medium"/>
                <a:sym typeface="IBM Plex Sans Medium"/>
              </a:rPr>
              <a:t>Base Model: Utilizes spaCy’s NER BC5CDR model trained on the BC5CDR corpus to identify chemical and disease.</a:t>
            </a:r>
            <a:endParaRPr>
              <a:solidFill>
                <a:schemeClr val="lt1"/>
              </a:solidFill>
              <a:latin typeface="IBM Plex Sans Medium"/>
              <a:ea typeface="IBM Plex Sans Medium"/>
              <a:cs typeface="IBM Plex Sans Medium"/>
              <a:sym typeface="IBM Plex Sans Medium"/>
            </a:endParaRPr>
          </a:p>
          <a:p>
            <a:pPr indent="0" lvl="0" marL="457200" rtl="0" algn="l">
              <a:spcBef>
                <a:spcPts val="0"/>
              </a:spcBef>
              <a:spcAft>
                <a:spcPts val="0"/>
              </a:spcAft>
              <a:buNone/>
            </a:pPr>
            <a:r>
              <a:t/>
            </a:r>
            <a:endParaRPr>
              <a:solidFill>
                <a:schemeClr val="lt1"/>
              </a:solidFill>
              <a:latin typeface="IBM Plex Sans Medium"/>
              <a:ea typeface="IBM Plex Sans Medium"/>
              <a:cs typeface="IBM Plex Sans Medium"/>
              <a:sym typeface="IBM Plex Sans Medium"/>
            </a:endParaRPr>
          </a:p>
          <a:p>
            <a:pPr indent="-317500" lvl="0" marL="457200" rtl="0" algn="l">
              <a:spcBef>
                <a:spcPts val="0"/>
              </a:spcBef>
              <a:spcAft>
                <a:spcPts val="0"/>
              </a:spcAft>
              <a:buClr>
                <a:schemeClr val="lt1"/>
              </a:buClr>
              <a:buSzPts val="1400"/>
              <a:buFont typeface="IBM Plex Sans Medium"/>
              <a:buChar char="●"/>
            </a:pPr>
            <a:r>
              <a:rPr lang="en">
                <a:solidFill>
                  <a:schemeClr val="lt1"/>
                </a:solidFill>
                <a:latin typeface="IBM Plex Sans Medium"/>
                <a:ea typeface="IBM Plex Sans Medium"/>
                <a:cs typeface="IBM Plex Sans Medium"/>
                <a:sym typeface="IBM Plex Sans Medium"/>
              </a:rPr>
              <a:t>Post-Processing: Employs DTs to modify the entities detected by the base model. This step extends the entity spans to include surrounding words, ensuring that each entity constitutes a complete and meaningful phrase.</a:t>
            </a:r>
            <a:endParaRPr>
              <a:solidFill>
                <a:schemeClr val="lt1"/>
              </a:solidFill>
              <a:latin typeface="IBM Plex Sans Medium"/>
              <a:ea typeface="IBM Plex Sans Medium"/>
              <a:cs typeface="IBM Plex Sans Medium"/>
              <a:sym typeface="IBM Plex Sans Medium"/>
            </a:endParaRPr>
          </a:p>
          <a:p>
            <a:pPr indent="0" lvl="0" marL="457200" rtl="0" algn="l">
              <a:spcBef>
                <a:spcPts val="0"/>
              </a:spcBef>
              <a:spcAft>
                <a:spcPts val="0"/>
              </a:spcAft>
              <a:buNone/>
            </a:pPr>
            <a:r>
              <a:t/>
            </a:r>
            <a:endParaRPr>
              <a:solidFill>
                <a:schemeClr val="lt1"/>
              </a:solidFill>
              <a:latin typeface="IBM Plex Sans Medium"/>
              <a:ea typeface="IBM Plex Sans Medium"/>
              <a:cs typeface="IBM Plex Sans Medium"/>
              <a:sym typeface="IBM Plex Sans Medium"/>
            </a:endParaRPr>
          </a:p>
          <a:p>
            <a:pPr indent="-317500" lvl="0" marL="457200" rtl="0" algn="l">
              <a:spcBef>
                <a:spcPts val="0"/>
              </a:spcBef>
              <a:spcAft>
                <a:spcPts val="0"/>
              </a:spcAft>
              <a:buClr>
                <a:schemeClr val="lt1"/>
              </a:buClr>
              <a:buSzPts val="1400"/>
              <a:buFont typeface="IBM Plex Sans Medium"/>
              <a:buChar char="●"/>
            </a:pPr>
            <a:r>
              <a:rPr lang="en">
                <a:solidFill>
                  <a:schemeClr val="lt1"/>
                </a:solidFill>
                <a:latin typeface="IBM Plex Sans Medium"/>
                <a:ea typeface="IBM Plex Sans Medium"/>
                <a:cs typeface="IBM Plex Sans Medium"/>
                <a:sym typeface="IBM Plex Sans Medium"/>
              </a:rPr>
              <a:t>Dictionary Matching: Compiles a dictionary of terms from various ontologies to detect nutrition, biochemical, and mental health entities. This dictionary is integrated into spaCy’s general NLP pipeline.</a:t>
            </a:r>
            <a:endParaRPr>
              <a:solidFill>
                <a:schemeClr val="lt1"/>
              </a:solidFill>
              <a:latin typeface="IBM Plex Sans Medium"/>
              <a:ea typeface="IBM Plex Sans Medium"/>
              <a:cs typeface="IBM Plex Sans Medium"/>
              <a:sym typeface="IBM Plex Sans Medium"/>
            </a:endParaRPr>
          </a:p>
          <a:p>
            <a:pPr indent="0" lvl="0" marL="457200" rtl="0" algn="l">
              <a:spcBef>
                <a:spcPts val="0"/>
              </a:spcBef>
              <a:spcAft>
                <a:spcPts val="0"/>
              </a:spcAft>
              <a:buNone/>
            </a:pPr>
            <a:r>
              <a:t/>
            </a:r>
            <a:endParaRPr>
              <a:solidFill>
                <a:schemeClr val="lt1"/>
              </a:solidFill>
              <a:latin typeface="IBM Plex Sans Medium"/>
              <a:ea typeface="IBM Plex Sans Medium"/>
              <a:cs typeface="IBM Plex Sans Medium"/>
              <a:sym typeface="IBM Plex Sans Medium"/>
            </a:endParaRPr>
          </a:p>
          <a:p>
            <a:pPr indent="0" lvl="0" marL="0" rtl="0" algn="l">
              <a:spcBef>
                <a:spcPts val="0"/>
              </a:spcBef>
              <a:spcAft>
                <a:spcPts val="0"/>
              </a:spcAft>
              <a:buNone/>
            </a:pPr>
            <a:r>
              <a:t/>
            </a:r>
            <a:endParaRPr>
              <a:solidFill>
                <a:schemeClr val="lt1"/>
              </a:solidFill>
              <a:latin typeface="IBM Plex Sans Medium"/>
              <a:ea typeface="IBM Plex Sans Medium"/>
              <a:cs typeface="IBM Plex Sans Medium"/>
              <a:sym typeface="IBM Plex Sans Medium"/>
            </a:endParaRPr>
          </a:p>
          <a:p>
            <a:pPr indent="0" lvl="0" marL="0" rtl="0" algn="l">
              <a:spcBef>
                <a:spcPts val="0"/>
              </a:spcBef>
              <a:spcAft>
                <a:spcPts val="0"/>
              </a:spcAft>
              <a:buNone/>
            </a:pPr>
            <a:r>
              <a:t/>
            </a:r>
            <a:endParaRPr>
              <a:solidFill>
                <a:schemeClr val="lt1"/>
              </a:solidFill>
              <a:latin typeface="IBM Plex Sans Medium"/>
              <a:ea typeface="IBM Plex Sans Medium"/>
              <a:cs typeface="IBM Plex Sans Medium"/>
              <a:sym typeface="IBM Plex Sans Medium"/>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1" name="Shape 641"/>
        <p:cNvGrpSpPr/>
        <p:nvPr/>
      </p:nvGrpSpPr>
      <p:grpSpPr>
        <a:xfrm>
          <a:off x="0" y="0"/>
          <a:ext cx="0" cy="0"/>
          <a:chOff x="0" y="0"/>
          <a:chExt cx="0" cy="0"/>
        </a:xfrm>
      </p:grpSpPr>
      <p:sp>
        <p:nvSpPr>
          <p:cNvPr id="642" name="Google Shape;642;p63"/>
          <p:cNvSpPr txBox="1"/>
          <p:nvPr>
            <p:ph type="title"/>
          </p:nvPr>
        </p:nvSpPr>
        <p:spPr>
          <a:xfrm>
            <a:off x="414300" y="195950"/>
            <a:ext cx="80097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1200"/>
              </a:spcAft>
              <a:buNone/>
            </a:pPr>
            <a:r>
              <a:rPr b="0" lang="en" sz="2300">
                <a:latin typeface="Arial"/>
                <a:ea typeface="Arial"/>
                <a:cs typeface="Arial"/>
                <a:sym typeface="Arial"/>
              </a:rPr>
              <a:t>What this we are improving….</a:t>
            </a:r>
            <a:endParaRPr sz="4700"/>
          </a:p>
        </p:txBody>
      </p:sp>
      <p:sp>
        <p:nvSpPr>
          <p:cNvPr id="643" name="Google Shape;643;p63"/>
          <p:cNvSpPr txBox="1"/>
          <p:nvPr>
            <p:ph idx="1" type="body"/>
          </p:nvPr>
        </p:nvSpPr>
        <p:spPr>
          <a:xfrm>
            <a:off x="414300" y="768650"/>
            <a:ext cx="8009700" cy="39009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sz="1700">
                <a:latin typeface="Arial"/>
                <a:ea typeface="Arial"/>
                <a:cs typeface="Arial"/>
                <a:sym typeface="Arial"/>
              </a:rPr>
              <a:t>Regarding NER and RE, DT-based rules, which modifies the detected entity, develops PAS patterns and 4 noun-phrase patterns to detect complex relationships between entities.</a:t>
            </a:r>
            <a:endParaRPr sz="1700">
              <a:latin typeface="Arial"/>
              <a:ea typeface="Arial"/>
              <a:cs typeface="Arial"/>
              <a:sym typeface="Arial"/>
            </a:endParaRPr>
          </a:p>
          <a:p>
            <a:pPr indent="0" lvl="0" marL="0" rtl="0" algn="l">
              <a:lnSpc>
                <a:spcPct val="115000"/>
              </a:lnSpc>
              <a:spcBef>
                <a:spcPts val="1200"/>
              </a:spcBef>
              <a:spcAft>
                <a:spcPts val="0"/>
              </a:spcAft>
              <a:buNone/>
            </a:pPr>
            <a:r>
              <a:rPr lang="en" sz="1000">
                <a:latin typeface="Times New Roman"/>
                <a:ea typeface="Times New Roman"/>
                <a:cs typeface="Times New Roman"/>
                <a:sym typeface="Times New Roman"/>
              </a:rPr>
              <a:t> </a:t>
            </a:r>
            <a:r>
              <a:rPr lang="en" sz="1700">
                <a:latin typeface="Arial"/>
                <a:ea typeface="Arial"/>
                <a:cs typeface="Arial"/>
                <a:sym typeface="Arial"/>
              </a:rPr>
              <a:t>In application, KG contains 5 relevant entities and th­­­eir new relationships extracted from several citations .</a:t>
            </a:r>
            <a:endParaRPr sz="1700">
              <a:latin typeface="Arial"/>
              <a:ea typeface="Arial"/>
              <a:cs typeface="Arial"/>
              <a:sym typeface="Arial"/>
            </a:endParaRPr>
          </a:p>
          <a:p>
            <a:pPr indent="-349250" lvl="0" marL="457200" rtl="0" algn="l">
              <a:lnSpc>
                <a:spcPct val="100000"/>
              </a:lnSpc>
              <a:spcBef>
                <a:spcPts val="1200"/>
              </a:spcBef>
              <a:spcAft>
                <a:spcPts val="0"/>
              </a:spcAft>
              <a:buSzPts val="1900"/>
              <a:buFont typeface="Arial"/>
              <a:buChar char="●"/>
            </a:pPr>
            <a:r>
              <a:rPr lang="en" sz="1900">
                <a:latin typeface="Arial"/>
                <a:ea typeface="Arial"/>
                <a:cs typeface="Arial"/>
                <a:sym typeface="Arial"/>
              </a:rPr>
              <a:t>Nutrition :	 		Vitamins </a:t>
            </a:r>
            <a:endParaRPr sz="1900">
              <a:latin typeface="Arial"/>
              <a:ea typeface="Arial"/>
              <a:cs typeface="Arial"/>
              <a:sym typeface="Arial"/>
            </a:endParaRPr>
          </a:p>
          <a:p>
            <a:pPr indent="-349250" lvl="0" marL="457200" rtl="0" algn="l">
              <a:lnSpc>
                <a:spcPct val="100000"/>
              </a:lnSpc>
              <a:spcBef>
                <a:spcPts val="0"/>
              </a:spcBef>
              <a:spcAft>
                <a:spcPts val="0"/>
              </a:spcAft>
              <a:buSzPts val="1900"/>
              <a:buFont typeface="Arial"/>
              <a:buChar char="●"/>
            </a:pPr>
            <a:r>
              <a:rPr lang="en" sz="1900">
                <a:latin typeface="Arial"/>
                <a:ea typeface="Arial"/>
                <a:cs typeface="Arial"/>
                <a:sym typeface="Arial"/>
              </a:rPr>
              <a:t>Biochemical :	 	proteins, fats</a:t>
            </a:r>
            <a:endParaRPr sz="1900">
              <a:latin typeface="Arial"/>
              <a:ea typeface="Arial"/>
              <a:cs typeface="Arial"/>
              <a:sym typeface="Arial"/>
            </a:endParaRPr>
          </a:p>
          <a:p>
            <a:pPr indent="-349250" lvl="0" marL="457200" rtl="0" algn="l">
              <a:lnSpc>
                <a:spcPct val="100000"/>
              </a:lnSpc>
              <a:spcBef>
                <a:spcPts val="0"/>
              </a:spcBef>
              <a:spcAft>
                <a:spcPts val="0"/>
              </a:spcAft>
              <a:buSzPts val="1900"/>
              <a:buFont typeface="Arial"/>
              <a:buChar char="●"/>
            </a:pPr>
            <a:r>
              <a:rPr lang="en" sz="1900">
                <a:latin typeface="Arial"/>
                <a:ea typeface="Arial"/>
                <a:cs typeface="Arial"/>
                <a:sym typeface="Arial"/>
              </a:rPr>
              <a:t>mental health :	 	Anxiety</a:t>
            </a:r>
            <a:endParaRPr sz="1900">
              <a:latin typeface="Arial"/>
              <a:ea typeface="Arial"/>
              <a:cs typeface="Arial"/>
              <a:sym typeface="Arial"/>
            </a:endParaRPr>
          </a:p>
          <a:p>
            <a:pPr indent="-349250" lvl="0" marL="457200" rtl="0" algn="l">
              <a:lnSpc>
                <a:spcPct val="100000"/>
              </a:lnSpc>
              <a:spcBef>
                <a:spcPts val="0"/>
              </a:spcBef>
              <a:spcAft>
                <a:spcPts val="0"/>
              </a:spcAft>
              <a:buSzPts val="1900"/>
              <a:buFont typeface="Arial"/>
              <a:buChar char="●"/>
            </a:pPr>
            <a:r>
              <a:rPr lang="en" sz="1900">
                <a:latin typeface="Arial"/>
                <a:ea typeface="Arial"/>
                <a:cs typeface="Arial"/>
                <a:sym typeface="Arial"/>
              </a:rPr>
              <a:t>Chemical : 			Benzene</a:t>
            </a:r>
            <a:endParaRPr sz="1900">
              <a:latin typeface="Arial"/>
              <a:ea typeface="Arial"/>
              <a:cs typeface="Arial"/>
              <a:sym typeface="Arial"/>
            </a:endParaRPr>
          </a:p>
          <a:p>
            <a:pPr indent="-349250" lvl="0" marL="457200" rtl="0" algn="l">
              <a:lnSpc>
                <a:spcPct val="100000"/>
              </a:lnSpc>
              <a:spcBef>
                <a:spcPts val="0"/>
              </a:spcBef>
              <a:spcAft>
                <a:spcPts val="0"/>
              </a:spcAft>
              <a:buSzPts val="1900"/>
              <a:buFont typeface="Arial"/>
              <a:buChar char="●"/>
            </a:pPr>
            <a:r>
              <a:rPr lang="en" sz="1900">
                <a:latin typeface="Arial"/>
                <a:ea typeface="Arial"/>
                <a:cs typeface="Arial"/>
                <a:sym typeface="Arial"/>
              </a:rPr>
              <a:t>Disease : 			Malaria</a:t>
            </a:r>
            <a:endParaRPr sz="1900">
              <a:latin typeface="Arial"/>
              <a:ea typeface="Arial"/>
              <a:cs typeface="Arial"/>
              <a:sym typeface="Arial"/>
            </a:endParaRPr>
          </a:p>
          <a:p>
            <a:pPr indent="0" lvl="0" marL="0" rtl="0" algn="l">
              <a:spcBef>
                <a:spcPts val="1200"/>
              </a:spcBef>
              <a:spcAft>
                <a:spcPts val="0"/>
              </a:spcAft>
              <a:buNone/>
            </a:pPr>
            <a:r>
              <a:t/>
            </a:r>
            <a:endParaRPr sz="16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7" name="Shape 647"/>
        <p:cNvGrpSpPr/>
        <p:nvPr/>
      </p:nvGrpSpPr>
      <p:grpSpPr>
        <a:xfrm>
          <a:off x="0" y="0"/>
          <a:ext cx="0" cy="0"/>
          <a:chOff x="0" y="0"/>
          <a:chExt cx="0" cy="0"/>
        </a:xfrm>
      </p:grpSpPr>
      <p:sp>
        <p:nvSpPr>
          <p:cNvPr id="648" name="Google Shape;648;p64"/>
          <p:cNvSpPr txBox="1"/>
          <p:nvPr/>
        </p:nvSpPr>
        <p:spPr>
          <a:xfrm>
            <a:off x="170975" y="577700"/>
            <a:ext cx="8882100" cy="373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lt1"/>
              </a:solidFill>
              <a:latin typeface="IBM Plex Sans Medium"/>
              <a:ea typeface="IBM Plex Sans Medium"/>
              <a:cs typeface="IBM Plex Sans Medium"/>
              <a:sym typeface="IBM Plex Sans Medium"/>
            </a:endParaRPr>
          </a:p>
          <a:p>
            <a:pPr indent="0" lvl="0" marL="0" rtl="0" algn="l">
              <a:spcBef>
                <a:spcPts val="0"/>
              </a:spcBef>
              <a:spcAft>
                <a:spcPts val="0"/>
              </a:spcAft>
              <a:buNone/>
            </a:pPr>
            <a:r>
              <a:rPr lang="en" sz="1600">
                <a:solidFill>
                  <a:schemeClr val="lt1"/>
                </a:solidFill>
                <a:latin typeface="IBM Plex Sans Medium"/>
                <a:ea typeface="IBM Plex Sans Medium"/>
                <a:cs typeface="IBM Plex Sans Medium"/>
                <a:sym typeface="IBM Plex Sans Medium"/>
              </a:rPr>
              <a:t>Problem with base model</a:t>
            </a:r>
            <a:r>
              <a:rPr lang="en">
                <a:solidFill>
                  <a:schemeClr val="lt1"/>
                </a:solidFill>
                <a:latin typeface="IBM Plex Sans Medium"/>
                <a:ea typeface="IBM Plex Sans Medium"/>
                <a:cs typeface="IBM Plex Sans Medium"/>
                <a:sym typeface="IBM Plex Sans Medium"/>
              </a:rPr>
              <a:t> : ‘‘The Vitamin C deficiency is widely associated to stress-related diseases’’</a:t>
            </a:r>
            <a:endParaRPr>
              <a:solidFill>
                <a:schemeClr val="lt1"/>
              </a:solidFill>
              <a:latin typeface="IBM Plex Sans Medium"/>
              <a:ea typeface="IBM Plex Sans Medium"/>
              <a:cs typeface="IBM Plex Sans Medium"/>
              <a:sym typeface="IBM Plex Sans Medium"/>
            </a:endParaRPr>
          </a:p>
          <a:p>
            <a:pPr indent="-317500" lvl="0" marL="457200" rtl="0" algn="l">
              <a:spcBef>
                <a:spcPts val="0"/>
              </a:spcBef>
              <a:spcAft>
                <a:spcPts val="0"/>
              </a:spcAft>
              <a:buClr>
                <a:schemeClr val="lt1"/>
              </a:buClr>
              <a:buSzPts val="1400"/>
              <a:buFont typeface="IBM Plex Sans Medium"/>
              <a:buChar char="●"/>
            </a:pPr>
            <a:r>
              <a:rPr lang="en">
                <a:solidFill>
                  <a:schemeClr val="lt1"/>
                </a:solidFill>
                <a:latin typeface="IBM Plex Sans Medium"/>
                <a:ea typeface="IBM Plex Sans Medium"/>
                <a:cs typeface="IBM Plex Sans Medium"/>
                <a:sym typeface="IBM Plex Sans Medium"/>
              </a:rPr>
              <a:t>Wrongly extracted entity : “Vitamin C” </a:t>
            </a:r>
            <a:endParaRPr>
              <a:solidFill>
                <a:schemeClr val="lt1"/>
              </a:solidFill>
              <a:latin typeface="IBM Plex Sans Medium"/>
              <a:ea typeface="IBM Plex Sans Medium"/>
              <a:cs typeface="IBM Plex Sans Medium"/>
              <a:sym typeface="IBM Plex Sans Medium"/>
            </a:endParaRPr>
          </a:p>
          <a:p>
            <a:pPr indent="-317500" lvl="0" marL="457200" rtl="0" algn="l">
              <a:spcBef>
                <a:spcPts val="0"/>
              </a:spcBef>
              <a:spcAft>
                <a:spcPts val="0"/>
              </a:spcAft>
              <a:buClr>
                <a:schemeClr val="lt1"/>
              </a:buClr>
              <a:buSzPts val="1400"/>
              <a:buFont typeface="IBM Plex Sans Medium"/>
              <a:buChar char="●"/>
            </a:pPr>
            <a:r>
              <a:rPr lang="en">
                <a:solidFill>
                  <a:schemeClr val="lt1"/>
                </a:solidFill>
                <a:latin typeface="IBM Plex Sans Medium"/>
                <a:ea typeface="IBM Plex Sans Medium"/>
                <a:cs typeface="IBM Plex Sans Medium"/>
                <a:sym typeface="IBM Plex Sans Medium"/>
              </a:rPr>
              <a:t>Correct Entity should be : complete noun phrase ‘‘Vitamin C deficiency’’</a:t>
            </a:r>
            <a:endParaRPr>
              <a:solidFill>
                <a:schemeClr val="lt1"/>
              </a:solidFill>
              <a:latin typeface="IBM Plex Sans Medium"/>
              <a:ea typeface="IBM Plex Sans Medium"/>
              <a:cs typeface="IBM Plex Sans Medium"/>
              <a:sym typeface="IBM Plex Sans Medium"/>
            </a:endParaRPr>
          </a:p>
          <a:p>
            <a:pPr indent="0" lvl="0" marL="0" rtl="0" algn="l">
              <a:spcBef>
                <a:spcPts val="0"/>
              </a:spcBef>
              <a:spcAft>
                <a:spcPts val="0"/>
              </a:spcAft>
              <a:buNone/>
            </a:pPr>
            <a:r>
              <a:t/>
            </a:r>
            <a:endParaRPr>
              <a:solidFill>
                <a:schemeClr val="lt1"/>
              </a:solidFill>
              <a:latin typeface="IBM Plex Sans Medium"/>
              <a:ea typeface="IBM Plex Sans Medium"/>
              <a:cs typeface="IBM Plex Sans Medium"/>
              <a:sym typeface="IBM Plex Sans Medium"/>
            </a:endParaRPr>
          </a:p>
          <a:p>
            <a:pPr indent="0" lvl="0" marL="0" rtl="0" algn="l">
              <a:spcBef>
                <a:spcPts val="0"/>
              </a:spcBef>
              <a:spcAft>
                <a:spcPts val="0"/>
              </a:spcAft>
              <a:buNone/>
            </a:pPr>
            <a:r>
              <a:t/>
            </a:r>
            <a:endParaRPr>
              <a:solidFill>
                <a:schemeClr val="lt1"/>
              </a:solidFill>
              <a:latin typeface="IBM Plex Sans Medium"/>
              <a:ea typeface="IBM Plex Sans Medium"/>
              <a:cs typeface="IBM Plex Sans Medium"/>
              <a:sym typeface="IBM Plex Sans Medium"/>
            </a:endParaRPr>
          </a:p>
          <a:p>
            <a:pPr indent="0" lvl="0" marL="0" rtl="0" algn="l">
              <a:spcBef>
                <a:spcPts val="0"/>
              </a:spcBef>
              <a:spcAft>
                <a:spcPts val="0"/>
              </a:spcAft>
              <a:buNone/>
            </a:pPr>
            <a:r>
              <a:rPr lang="en">
                <a:solidFill>
                  <a:schemeClr val="lt1"/>
                </a:solidFill>
                <a:latin typeface="IBM Plex Sans Medium"/>
                <a:ea typeface="IBM Plex Sans Medium"/>
                <a:cs typeface="IBM Plex Sans Medium"/>
                <a:sym typeface="IBM Plex Sans Medium"/>
              </a:rPr>
              <a:t>To address this issue, we have used post-processing step for NER, using the results of rule based DT.</a:t>
            </a:r>
            <a:endParaRPr>
              <a:solidFill>
                <a:schemeClr val="lt1"/>
              </a:solidFill>
              <a:latin typeface="IBM Plex Sans Medium"/>
              <a:ea typeface="IBM Plex Sans Medium"/>
              <a:cs typeface="IBM Plex Sans Medium"/>
              <a:sym typeface="IBM Plex Sans Medium"/>
            </a:endParaRPr>
          </a:p>
          <a:p>
            <a:pPr indent="0" lvl="0" marL="0" rtl="0" algn="l">
              <a:spcBef>
                <a:spcPts val="0"/>
              </a:spcBef>
              <a:spcAft>
                <a:spcPts val="0"/>
              </a:spcAft>
              <a:buNone/>
            </a:pPr>
            <a:r>
              <a:t/>
            </a:r>
            <a:endParaRPr>
              <a:solidFill>
                <a:schemeClr val="lt1"/>
              </a:solidFill>
              <a:latin typeface="IBM Plex Sans Medium"/>
              <a:ea typeface="IBM Plex Sans Medium"/>
              <a:cs typeface="IBM Plex Sans Medium"/>
              <a:sym typeface="IBM Plex Sans Medium"/>
            </a:endParaRPr>
          </a:p>
          <a:p>
            <a:pPr indent="-317500" lvl="0" marL="457200" rtl="0" algn="l">
              <a:spcBef>
                <a:spcPts val="0"/>
              </a:spcBef>
              <a:spcAft>
                <a:spcPts val="0"/>
              </a:spcAft>
              <a:buClr>
                <a:schemeClr val="lt1"/>
              </a:buClr>
              <a:buSzPts val="1400"/>
              <a:buFont typeface="IBM Plex Sans Medium"/>
              <a:buChar char="●"/>
            </a:pPr>
            <a:r>
              <a:rPr lang="en">
                <a:solidFill>
                  <a:schemeClr val="lt1"/>
                </a:solidFill>
                <a:latin typeface="IBM Plex Sans Medium"/>
                <a:ea typeface="IBM Plex Sans Medium"/>
                <a:cs typeface="IBM Plex Sans Medium"/>
                <a:sym typeface="IBM Plex Sans Medium"/>
              </a:rPr>
              <a:t>DT represent the syntactic structure of sentences.</a:t>
            </a:r>
            <a:endParaRPr>
              <a:solidFill>
                <a:schemeClr val="lt1"/>
              </a:solidFill>
              <a:latin typeface="IBM Plex Sans Medium"/>
              <a:ea typeface="IBM Plex Sans Medium"/>
              <a:cs typeface="IBM Plex Sans Medium"/>
              <a:sym typeface="IBM Plex Sans Medium"/>
            </a:endParaRPr>
          </a:p>
          <a:p>
            <a:pPr indent="-317500" lvl="0" marL="457200" rtl="0" algn="l">
              <a:spcBef>
                <a:spcPts val="0"/>
              </a:spcBef>
              <a:spcAft>
                <a:spcPts val="0"/>
              </a:spcAft>
              <a:buClr>
                <a:schemeClr val="lt1"/>
              </a:buClr>
              <a:buSzPts val="1400"/>
              <a:buFont typeface="IBM Plex Sans Medium"/>
              <a:buChar char="●"/>
            </a:pPr>
            <a:r>
              <a:rPr lang="en">
                <a:solidFill>
                  <a:schemeClr val="lt1"/>
                </a:solidFill>
                <a:latin typeface="IBM Plex Sans Medium"/>
                <a:ea typeface="IBM Plex Sans Medium"/>
                <a:cs typeface="IBM Plex Sans Medium"/>
                <a:sym typeface="IBM Plex Sans Medium"/>
              </a:rPr>
              <a:t>Each word in a sentence is linked to its governing word (head) through dependency relations.</a:t>
            </a:r>
            <a:endParaRPr>
              <a:solidFill>
                <a:schemeClr val="lt1"/>
              </a:solidFill>
              <a:latin typeface="IBM Plex Sans Medium"/>
              <a:ea typeface="IBM Plex Sans Medium"/>
              <a:cs typeface="IBM Plex Sans Medium"/>
              <a:sym typeface="IBM Plex Sans Medium"/>
            </a:endParaRPr>
          </a:p>
          <a:p>
            <a:pPr indent="-317500" lvl="0" marL="457200" rtl="0" algn="l">
              <a:spcBef>
                <a:spcPts val="0"/>
              </a:spcBef>
              <a:spcAft>
                <a:spcPts val="0"/>
              </a:spcAft>
              <a:buClr>
                <a:schemeClr val="lt1"/>
              </a:buClr>
              <a:buSzPts val="1400"/>
              <a:buFont typeface="IBM Plex Sans Medium"/>
              <a:buChar char="●"/>
            </a:pPr>
            <a:r>
              <a:rPr lang="en">
                <a:solidFill>
                  <a:schemeClr val="lt1"/>
                </a:solidFill>
                <a:latin typeface="IBM Plex Sans Medium"/>
                <a:ea typeface="IBM Plex Sans Medium"/>
                <a:cs typeface="IBM Plex Sans Medium"/>
                <a:sym typeface="IBM Plex Sans Medium"/>
              </a:rPr>
              <a:t>For ex : “Vitamin C deficiency causes mental stress” , the word “deficiency” depends on “Vitamin C”</a:t>
            </a:r>
            <a:endParaRPr>
              <a:solidFill>
                <a:schemeClr val="lt1"/>
              </a:solidFill>
              <a:latin typeface="IBM Plex Sans Medium"/>
              <a:ea typeface="IBM Plex Sans Medium"/>
              <a:cs typeface="IBM Plex Sans Medium"/>
              <a:sym typeface="IBM Plex Sans Medium"/>
            </a:endParaRPr>
          </a:p>
          <a:p>
            <a:pPr indent="0" lvl="0" marL="0" rtl="0" algn="l">
              <a:spcBef>
                <a:spcPts val="0"/>
              </a:spcBef>
              <a:spcAft>
                <a:spcPts val="0"/>
              </a:spcAft>
              <a:buNone/>
            </a:pPr>
            <a:r>
              <a:t/>
            </a:r>
            <a:endParaRPr>
              <a:solidFill>
                <a:schemeClr val="lt1"/>
              </a:solidFill>
              <a:latin typeface="IBM Plex Sans Medium"/>
              <a:ea typeface="IBM Plex Sans Medium"/>
              <a:cs typeface="IBM Plex Sans Medium"/>
              <a:sym typeface="IBM Plex Sans Medium"/>
            </a:endParaRPr>
          </a:p>
          <a:p>
            <a:pPr indent="0" lvl="0" marL="0" rtl="0" algn="l">
              <a:spcBef>
                <a:spcPts val="0"/>
              </a:spcBef>
              <a:spcAft>
                <a:spcPts val="0"/>
              </a:spcAft>
              <a:buNone/>
            </a:pPr>
            <a:r>
              <a:t/>
            </a:r>
            <a:endParaRPr>
              <a:solidFill>
                <a:schemeClr val="lt1"/>
              </a:solidFill>
              <a:latin typeface="IBM Plex Sans Medium"/>
              <a:ea typeface="IBM Plex Sans Medium"/>
              <a:cs typeface="IBM Plex Sans Medium"/>
              <a:sym typeface="IBM Plex Sans Medium"/>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Korean AI Agency Pitch Deck XL by Slidesgo">
  <a:themeElements>
    <a:clrScheme name="Simple Light">
      <a:dk1>
        <a:srgbClr val="000328"/>
      </a:dk1>
      <a:lt1>
        <a:srgbClr val="FFFFFF"/>
      </a:lt1>
      <a:dk2>
        <a:srgbClr val="E0A9A8"/>
      </a:dk2>
      <a:lt2>
        <a:srgbClr val="005C8F"/>
      </a:lt2>
      <a:accent1>
        <a:srgbClr val="6128F6"/>
      </a:accent1>
      <a:accent2>
        <a:srgbClr val="5C659B"/>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