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59" r:id="rId3"/>
    <p:sldId id="270" r:id="rId4"/>
    <p:sldId id="260" r:id="rId5"/>
    <p:sldId id="262" r:id="rId6"/>
    <p:sldId id="263" r:id="rId7"/>
    <p:sldId id="264" r:id="rId8"/>
    <p:sldId id="265" r:id="rId9"/>
    <p:sldId id="266" r:id="rId10"/>
    <p:sldId id="25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CADE-5D76-44EC-A6D7-6B815A421F3A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ABD81-295D-4447-B00F-D952F9D87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ABD81-295D-4447-B00F-D952F9D8735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B72C-F1E1-7FE3-C522-8F8BF08B5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0FF12-2EDF-19CE-8A0B-FF2C1D460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3EE6-C7C2-72D6-8D3A-40AAF5F5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AD4F-C2E7-8E4F-A32E-38DAAD0D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C3C5-7B54-DE97-C789-C8E42A9C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F2F5-BB58-D16F-BBD9-67B954C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FCD2C-E4CE-6A05-4CBE-EFBCFE7D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03EE-95CC-042C-18E8-6C8DB218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A1F4-B08C-B91E-0B98-A1225B38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45F2-5C54-D7D7-FD92-1487BF51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028D8-E61E-1CDB-C083-9EAA9C67B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E817-558C-FD67-6BB7-6E287E919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B3F5-4E05-996A-F3B5-7F5A59C3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18D3-F88F-8E77-2873-9F74EA8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8D7-5F57-657C-7BD6-C31D6890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1829-7D5B-1AC4-DD29-82B9A5B5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F3FD-2265-07B9-F77B-F9E5403B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2893-4F83-44E2-0932-F7BF0A8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0C99-41A6-B00C-B637-08F6571F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0A33-292F-E4DF-CFAA-FEE62B5C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D95-D1E1-7ABA-9D5C-D7C0DF2A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1F49-1AFD-E44E-2E3D-6F6480AC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49FC-FAC3-FEF5-492F-2214871E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C663-540F-CB66-2B59-BBAB2D61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23B2-70EE-9A02-662A-BE29B9A8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9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103-006B-7EE1-8BBA-A1C757AA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5491-A9E5-9F71-8787-A3B32845D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771A6-D702-0A7B-53B1-D54870B5D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8E964-A3EF-E10E-A82A-4580BD03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68AFC-86CA-4B3A-B9B4-6959DF0B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33AA-9E6B-08CA-4813-A1A0BCB6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A954-FFC2-8C92-C2BE-ED47F791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F12D-C367-B1E6-8F1F-8C2C13B7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6BC38-253A-5D3D-E51A-1D4247EC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FD9D1-DAA5-8CA9-FA5F-29ACFA8AD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50DC2-8878-FFA6-7698-65AC3D1A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27D6D-5492-EF40-22C1-F3448990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594E-D248-95E5-FA90-652114B8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682DE-15A5-A92D-AAD6-2DA02270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E8E9-5402-700F-D78E-05854624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2A630-4A98-E1E2-6C33-4F32946C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5C745-9ED1-87BF-6A71-A70B6E29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B9A47-DD7F-DCE9-B159-AFF0B072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0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E0D2C-9015-15EC-7640-85DE702B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07054-F71B-21F1-BB2C-03633F7A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AAC48-D8C1-2AA7-FAA9-824159EC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6A64-3325-09FD-696B-B4B56E9A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F43C-0419-69EA-AC86-2E01F07C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73017-AEE0-075F-7630-6B741579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F02BA-FBF7-7F81-17B1-8982A066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C90A-F66E-6B91-6D9C-34BD590B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14D1-4E04-C159-0588-CEC342E2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8D7B-43B4-93F2-CE9B-D85AB84B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8F304-5974-9986-8F4D-BCBAC056B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E9D40-0188-BD3F-3037-456C994B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B29B-3BFC-F3F4-7625-16B15443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4A5F4-F84B-7FFD-F5D7-2CC44D54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AC628-08D1-5CEF-FBAC-FF051985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D18BE-7AED-DB07-5B1D-9AA52767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00C4-F0CA-91F1-F0E0-A44B1898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008D-948B-5CC1-92BD-25E63F555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1745-6F22-4086-8257-CAC9C31F102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438C-20D0-AE64-6960-A9B04ABBA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1E5E-8EB5-07D2-3D66-159556A1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8C16-2B2C-46AB-8CFF-938B218A0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C3D8-ECA7-7496-68A2-8A8AF11E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D82E-ED97-87F5-340B-C86B11AA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E08AA-7962-FF9B-30C4-39EA2C2B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97"/>
            <a:ext cx="12192000" cy="66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C8FB-CF7E-C37E-6CE6-1E0E44C92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009D3-49B3-3672-C3F1-3CF089149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97B82-184E-CB3C-4292-47C06530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7253"/>
            <a:ext cx="8864600" cy="49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1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7647-37C7-1513-A28A-112312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3BA9-B4E8-7615-9E8B-958B9333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F6028-969B-6DE3-4DCE-5CEEF4A8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233"/>
            <a:ext cx="12192000" cy="6175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B1C9A-F805-0EF0-7D3B-E7C03CCA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23887"/>
            <a:ext cx="118872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BD02-2BC7-2E60-75D3-7244661B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6CB4-03FD-D469-0DAF-4461113F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246BA-AF2D-CAB2-A0E5-8402EA39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937"/>
            <a:ext cx="9013825" cy="52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8758-283E-B98D-48CC-703FD625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9720-1106-1136-9D9F-A6A87C7B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CFF70-610F-FCDC-6DE4-403DB48F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781"/>
            <a:ext cx="10096500" cy="50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1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F2A-3853-8BB5-F5F5-053F770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Introducing Neural Networks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7B406-7CB9-C804-0626-C95EA6184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815"/>
            <a:ext cx="10515600" cy="3642958"/>
          </a:xfrm>
        </p:spPr>
      </p:pic>
    </p:spTree>
    <p:extLst>
      <p:ext uri="{BB962C8B-B14F-4D97-AF65-F5344CB8AC3E}">
        <p14:creationId xmlns:p14="http://schemas.microsoft.com/office/powerpoint/2010/main" val="285087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F2A-3853-8BB5-F5F5-053F770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Introducing Neural Networks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7B406-7CB9-C804-0626-C95EA6184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815"/>
            <a:ext cx="10515600" cy="364295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A2A6B-E112-EA4A-3A7D-7BDB6257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3" y="1488327"/>
            <a:ext cx="10515600" cy="52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F2A-3853-8BB5-F5F5-053F770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Introducing Neural Networks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7B406-7CB9-C804-0626-C95EA6184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815"/>
            <a:ext cx="10515600" cy="364295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A80DEF-2512-456E-ACE8-D55715B3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7" y="1288310"/>
            <a:ext cx="10276946" cy="5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2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F2A-3853-8BB5-F5F5-053F770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Introducing Neural Networks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A291-85F8-91DE-6BCF-0C3E57BD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5AFF6-4548-3B2E-F033-21C10AF3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94763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F2A-3853-8BB5-F5F5-053F770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Introducing Neural Networks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A291-85F8-91DE-6BCF-0C3E57BD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79633-B4AB-4DC7-11AD-168D4430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2" y="1690688"/>
            <a:ext cx="10778067" cy="48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6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F2A-3853-8BB5-F5F5-053F7701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	Neurons and Activation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3A291-85F8-91DE-6BCF-0C3E57BD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345C-65D0-C62A-6DB3-ABDFCD82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Exploring the TensorFlow 2.0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09952-51CC-24DD-64A9-3AA1FE148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997" y="1825625"/>
            <a:ext cx="9754005" cy="4351338"/>
          </a:xfrm>
        </p:spPr>
      </p:pic>
    </p:spTree>
    <p:extLst>
      <p:ext uri="{BB962C8B-B14F-4D97-AF65-F5344CB8AC3E}">
        <p14:creationId xmlns:p14="http://schemas.microsoft.com/office/powerpoint/2010/main" val="84767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B891-EB84-9525-39A7-C6EB046B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1120-6AE8-4068-2559-868714DA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0DE96-774D-3A34-D8E0-9029211E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909"/>
            <a:ext cx="12192000" cy="65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345C-65D0-C62A-6DB3-ABDFCD82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in Brief in Module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2AB65-51C2-3CB7-2F6F-4D525CE5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  <a:p>
            <a:r>
              <a:rPr lang="en-US" dirty="0"/>
              <a:t>B. Introducing Neural Networks </a:t>
            </a:r>
          </a:p>
          <a:p>
            <a:r>
              <a:rPr lang="en-US" dirty="0"/>
              <a:t>C. Neurons and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06077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DDB8-1BD2-693E-448D-0C3C265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AD48-72E0-95DB-A4A6-80D37F93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8A7EA-E073-71C9-BE52-CF4B95B9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0" y="1565789"/>
            <a:ext cx="9644223" cy="50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5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D97D-B69D-C52D-D7E2-F8BCBE9C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2F90-CD1C-8E3A-AA64-EE53DC93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D6562-C8B8-66A6-42D8-9C7F194F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323815"/>
            <a:ext cx="9004300" cy="49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4A98-0B9B-4498-FC6A-5E76631D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224A-B643-014B-B790-7DA24977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84DE7-7094-61EF-8433-FC0F39A1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452572"/>
            <a:ext cx="9512300" cy="49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EE0F-7CD8-16EA-C34A-60418153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E778-058F-10D3-F0C4-8653F219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AEA8F-D4BE-FD73-9402-20E0C7AF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690688"/>
            <a:ext cx="10718800" cy="46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9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11C9-3AA5-2145-FCC6-05A17221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1D4F-0DE0-AD33-4550-1DA1EEE9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2CF40-A8E8-5E91-CE29-07CD8998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8101"/>
            <a:ext cx="866140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1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A3A0-348D-F752-CD1C-1502A279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TensorFlow 1.x vs TensorFlow 2.0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8FCE-F111-988B-EAE1-CD4233DF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C2D1B-4255-4F89-9587-759577EB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9226550" cy="48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139</Words>
  <Application>Microsoft Office PowerPoint</Application>
  <PresentationFormat>Widescreen</PresentationFormat>
  <Paragraphs>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Module 1: Exploring the TensorFlow 2.0 Framework</vt:lpstr>
      <vt:lpstr>Contents in Brief in Module 1</vt:lpstr>
      <vt:lpstr>A. TensorFlow 1.x vs TensorFlow 2.0 </vt:lpstr>
      <vt:lpstr>A. TensorFlow 1.x vs TensorFlow 2.0 </vt:lpstr>
      <vt:lpstr>A. TensorFlow 1.x vs TensorFlow 2.0 </vt:lpstr>
      <vt:lpstr>A. TensorFlow 1.x vs TensorFlow 2.0 </vt:lpstr>
      <vt:lpstr>A. TensorFlow 1.x vs TensorFlow 2.0 </vt:lpstr>
      <vt:lpstr>A. TensorFlow 1.x vs TensorFlow 2.0 </vt:lpstr>
      <vt:lpstr>PowerPoint Presentation</vt:lpstr>
      <vt:lpstr>PowerPoint Presentation</vt:lpstr>
      <vt:lpstr>A. TensorFlow 1.x vs TensorFlow 2.0 </vt:lpstr>
      <vt:lpstr>A. TensorFlow 1.x vs TensorFlow 2.0 </vt:lpstr>
      <vt:lpstr>B. Introducing Neural Networks </vt:lpstr>
      <vt:lpstr>B. Introducing Neural Networks </vt:lpstr>
      <vt:lpstr>B. Introducing Neural Networks </vt:lpstr>
      <vt:lpstr>B. Introducing Neural Networks </vt:lpstr>
      <vt:lpstr>B. Introducing Neural Networks </vt:lpstr>
      <vt:lpstr>C.  Neurons and Activation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Rai, Saurav</dc:creator>
  <cp:lastModifiedBy>Rai, Saurav</cp:lastModifiedBy>
  <cp:revision>31</cp:revision>
  <dcterms:created xsi:type="dcterms:W3CDTF">2023-11-20T12:55:41Z</dcterms:created>
  <dcterms:modified xsi:type="dcterms:W3CDTF">2023-11-20T13:35:44Z</dcterms:modified>
</cp:coreProperties>
</file>