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93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8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AB85-7F90-4D8E-BC91-5D0F33EC3E1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7329C7-53B7-4BAC-8DDC-F514CB5E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stal_codes_in_Canada#Table_of_all_postal_c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D92-1F71-489F-A571-AD00C4D6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493" y="477520"/>
            <a:ext cx="8915399" cy="223738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USING 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DE561-90EA-43E4-8F14-D29CE67A89BF}"/>
              </a:ext>
            </a:extLst>
          </p:cNvPr>
          <p:cNvSpPr txBox="1"/>
          <p:nvPr/>
        </p:nvSpPr>
        <p:spPr>
          <a:xfrm>
            <a:off x="8283892" y="551688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February,2019</a:t>
            </a:r>
          </a:p>
        </p:txBody>
      </p:sp>
    </p:spTree>
    <p:extLst>
      <p:ext uri="{BB962C8B-B14F-4D97-AF65-F5344CB8AC3E}">
        <p14:creationId xmlns:p14="http://schemas.microsoft.com/office/powerpoint/2010/main" val="34804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F26-6EC5-4C2D-ABD6-58CE53EF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77" y="1398520"/>
            <a:ext cx="9794607" cy="3543374"/>
          </a:xfrm>
        </p:spPr>
        <p:txBody>
          <a:bodyPr>
            <a:normAutofit/>
          </a:bodyPr>
          <a:lstStyle/>
          <a:p>
            <a:pPr algn="just"/>
            <a:br>
              <a:rPr lang="en-US" b="1" dirty="0"/>
            </a:br>
            <a:r>
              <a:rPr lang="en-US" b="1" dirty="0"/>
              <a:t>Which Neighborhood in Toronto is the best option for a new business establishment and what type of business would be healthy investment?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DDEE-1FD2-44F7-869C-B8781408F72C}"/>
              </a:ext>
            </a:extLst>
          </p:cNvPr>
          <p:cNvSpPr/>
          <p:nvPr/>
        </p:nvSpPr>
        <p:spPr>
          <a:xfrm>
            <a:off x="1695777" y="57957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Analysis object: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1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030-6608-4B73-8CA6-36958B5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2DC2-F6E5-4D8F-9449-8DC68D0A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Toronto post code: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https://en.wikipedia.org/wiki/Postal_codes_in_Canada#Table_of_all_postal_codes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Venues: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Longitude and latitude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Foursquare location data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0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CF74-75E0-492D-A510-B1FCE3F3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642"/>
            <a:ext cx="8911687" cy="128089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7AD2-070B-4CE3-96CB-1D9FA68F5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754038"/>
            <a:ext cx="9229127" cy="443532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/>
              <a:t>Data cleaning: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Neighborhood, its latitude and longitude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Venue, its latitude and longitude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Venue type</a:t>
            </a:r>
          </a:p>
          <a:p>
            <a:pPr lvl="0"/>
            <a:r>
              <a:rPr lang="en-US" sz="2800" b="1" dirty="0"/>
              <a:t>Data preparation</a:t>
            </a:r>
            <a:endParaRPr lang="en-US" sz="2800" dirty="0"/>
          </a:p>
          <a:p>
            <a:pPr lvl="0"/>
            <a:r>
              <a:rPr lang="en-US" sz="2800" b="1" dirty="0"/>
              <a:t>Feature selection</a:t>
            </a:r>
            <a:endParaRPr lang="en-US" sz="2800" dirty="0"/>
          </a:p>
          <a:p>
            <a:pPr lvl="0"/>
            <a:r>
              <a:rPr lang="en-US" sz="2800" b="1" dirty="0"/>
              <a:t>Clustering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47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1948F-463F-4FE5-9246-A6C86826B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18" y="1656272"/>
            <a:ext cx="9261618" cy="396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05FF9-A016-444A-BA7B-B2510AA17313}"/>
              </a:ext>
            </a:extLst>
          </p:cNvPr>
          <p:cNvSpPr txBox="1"/>
          <p:nvPr/>
        </p:nvSpPr>
        <p:spPr>
          <a:xfrm>
            <a:off x="1578698" y="569343"/>
            <a:ext cx="32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1220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EF0B3-5BFD-43B1-8A4B-0C7F3FAC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90" y="1697247"/>
            <a:ext cx="9586820" cy="1876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4532-67F9-49EB-943D-543EB6D2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90" y="4658265"/>
            <a:ext cx="9586820" cy="17082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B467-91B2-4D1F-9119-83433B703EF6}"/>
              </a:ext>
            </a:extLst>
          </p:cNvPr>
          <p:cNvSpPr/>
          <p:nvPr/>
        </p:nvSpPr>
        <p:spPr>
          <a:xfrm>
            <a:off x="1711494" y="831695"/>
            <a:ext cx="16786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Cluster 2</a:t>
            </a:r>
          </a:p>
          <a:p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D7B6E-210B-4DA6-82CA-503973F3E214}"/>
              </a:ext>
            </a:extLst>
          </p:cNvPr>
          <p:cNvSpPr/>
          <p:nvPr/>
        </p:nvSpPr>
        <p:spPr>
          <a:xfrm>
            <a:off x="1711494" y="3899140"/>
            <a:ext cx="2618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Cluster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58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F280A-5A53-41C3-9C02-A316D842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60" y="1559943"/>
            <a:ext cx="9296250" cy="2581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E920E-9CFD-4F5D-9EE3-F3FD291E9653}"/>
              </a:ext>
            </a:extLst>
          </p:cNvPr>
          <p:cNvSpPr/>
          <p:nvPr/>
        </p:nvSpPr>
        <p:spPr>
          <a:xfrm>
            <a:off x="1587260" y="707366"/>
            <a:ext cx="315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Cluster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42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DB0-7343-474C-A662-228522A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6864-4C4A-485D-97CC-645D1976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Therefore, it can be clearly seen that different neighborhood have their own attractions. However, coffee shops deems to be the major </a:t>
            </a:r>
            <a:r>
              <a:rPr lang="en-US" sz="2800"/>
              <a:t>attraction,.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707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CAPSTONE USING  K-MEANS CLUSTERING</vt:lpstr>
      <vt:lpstr> Which Neighborhood in Toronto is the best option for a new business establishment and what type of business would be healthy investment?</vt:lpstr>
      <vt:lpstr>Data sources: </vt:lpstr>
      <vt:lpstr>Methodology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USING  K-MEANS CLUSTERING</dc:title>
  <dc:creator>Saurav Shrestha</dc:creator>
  <cp:lastModifiedBy>Saurav Shrestha</cp:lastModifiedBy>
  <cp:revision>4</cp:revision>
  <dcterms:created xsi:type="dcterms:W3CDTF">2019-02-26T16:22:41Z</dcterms:created>
  <dcterms:modified xsi:type="dcterms:W3CDTF">2019-02-26T16:52:38Z</dcterms:modified>
</cp:coreProperties>
</file>