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EC4369-E847-441C-9B3A-8A04E234A10A}" v="1" dt="2025-09-25T14:16:17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9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0792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8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68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39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1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6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6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4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9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2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4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4764" y="5292289"/>
            <a:ext cx="3914471" cy="502425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Created using Excel &amp;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14155-E15D-79A0-6AE9-6D018D27A8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7" t="19845" r="28046" b="9508"/>
          <a:stretch>
            <a:fillRect/>
          </a:stretch>
        </p:blipFill>
        <p:spPr>
          <a:xfrm>
            <a:off x="6892412" y="2652494"/>
            <a:ext cx="2182761" cy="153549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DD9F475-16CC-5C7E-3741-3CE121FA70B3}"/>
              </a:ext>
            </a:extLst>
          </p:cNvPr>
          <p:cNvSpPr txBox="1">
            <a:spLocks/>
          </p:cNvSpPr>
          <p:nvPr/>
        </p:nvSpPr>
        <p:spPr>
          <a:xfrm>
            <a:off x="4572000" y="1944023"/>
            <a:ext cx="3914471" cy="502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#14 Data Analyst Interns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2A125-4BD1-A979-9C9D-06FFF8E243BC}"/>
              </a:ext>
            </a:extLst>
          </p:cNvPr>
          <p:cNvSpPr txBox="1"/>
          <p:nvPr/>
        </p:nvSpPr>
        <p:spPr>
          <a:xfrm>
            <a:off x="1794387" y="324465"/>
            <a:ext cx="55552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SUPERSTORE_CLEANED DATASET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3AB147-2818-6F87-5C7F-07000CA9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199535"/>
            <a:ext cx="8976851" cy="55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9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Superstore_Cleaned.csv</a:t>
            </a:r>
          </a:p>
          <a:p>
            <a:r>
              <a:t>• Contains sales, profit, quantity, and discount data</a:t>
            </a:r>
          </a:p>
          <a:p>
            <a:r>
              <a:t>• Includes categories: Technology, Furniture, Office Supplies</a:t>
            </a:r>
          </a:p>
          <a:p>
            <a:r>
              <a:t>• Segments: Consumer, Corporate, Home Office</a:t>
            </a:r>
          </a:p>
          <a:p>
            <a:r>
              <a:t>• Time dimension: Monthly sales data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Power BI Dashboard provides key insights into:</a:t>
            </a:r>
          </a:p>
          <a:p>
            <a:endParaRPr/>
          </a:p>
          <a:p>
            <a:r>
              <a:t>• Total Sales: 2.30M</a:t>
            </a:r>
          </a:p>
          <a:p>
            <a:r>
              <a:t>• Total Profit: 286.40K</a:t>
            </a:r>
          </a:p>
          <a:p>
            <a:r>
              <a:t>• Total Quantity: 38K</a:t>
            </a:r>
          </a:p>
          <a:p>
            <a:r>
              <a:t>• Total Discount: 1.56K</a:t>
            </a:r>
          </a:p>
          <a:p>
            <a:endParaRPr/>
          </a:p>
          <a:p>
            <a:r>
              <a:t>These KPIs help track overall business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16FD51-90C7-C19C-F118-A9A2114D0F06}"/>
              </a:ext>
            </a:extLst>
          </p:cNvPr>
          <p:cNvSpPr txBox="1"/>
          <p:nvPr/>
        </p:nvSpPr>
        <p:spPr>
          <a:xfrm>
            <a:off x="2143432" y="324465"/>
            <a:ext cx="4621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WORKING IN POWER BI</a:t>
            </a:r>
            <a:endParaRPr lang="en-IN" sz="32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DC1B5-E479-0FFF-DA07-395F610D0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1022554"/>
            <a:ext cx="8888362" cy="568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0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pic>
        <p:nvPicPr>
          <p:cNvPr id="3" name="Picture 2" descr="Screenshot (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1981200"/>
            <a:ext cx="8721214" cy="4753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peaked in December with ~0.35M.</a:t>
            </a:r>
          </a:p>
          <a:p>
            <a:r>
              <a:t>• Technology category has the highest sales (~1M).</a:t>
            </a:r>
          </a:p>
          <a:p>
            <a:r>
              <a:t>• Consumer segment contributes ~50% of sales.</a:t>
            </a:r>
          </a:p>
          <a:p>
            <a:r>
              <a:t>• Discounts remain minimal compared to sales.</a:t>
            </a:r>
          </a:p>
          <a:p>
            <a:r>
              <a:t>• Most products have small contributions, with a few top performers.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162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Sales Dashboard Report</vt:lpstr>
      <vt:lpstr>PowerPoint Presentation</vt:lpstr>
      <vt:lpstr>Dataset Overview</vt:lpstr>
      <vt:lpstr>Dashboard Overview</vt:lpstr>
      <vt:lpstr>PowerPoint Presentation</vt:lpstr>
      <vt:lpstr>Dashboard Visuals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Ayush Maurya</cp:lastModifiedBy>
  <cp:revision>3</cp:revision>
  <dcterms:created xsi:type="dcterms:W3CDTF">2013-01-27T09:14:16Z</dcterms:created>
  <dcterms:modified xsi:type="dcterms:W3CDTF">2025-09-25T14:16:59Z</dcterms:modified>
  <cp:category/>
</cp:coreProperties>
</file>