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analytics</a:t>
            </a:r>
            <a:r>
              <a:rPr dirty="0"/>
              <a:t>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Saurav –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KPMG</a:t>
            </a:r>
            <a:r>
              <a:rPr lang="en-IN" dirty="0"/>
              <a:t>_Virtual_Internship_Team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2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Highest selling brands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300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Trek Bicycles are highest selling brand in all of brands.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Advertise trek bicycles more with female models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Also all product size of trek cycles are profitable.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852148"/>
            <a:ext cx="3733800" cy="2243643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156374"/>
            <a:ext cx="3581400" cy="19871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04800" y="1504950"/>
            <a:ext cx="5459402" cy="158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2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Customer Analysis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28600" y="1809750"/>
            <a:ext cx="4876800" cy="2998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Look into these factors in new customers: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bike purchases in 3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Customer’s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Wealth segment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Product size of previous purchase</a:t>
            </a:r>
          </a:p>
          <a:p>
            <a:endParaRPr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 Age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Distribution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6934200" cy="315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 looks like the percentages of under 25 years old not really change.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2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Bike purchase in last 3 years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92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we can see, our new customers mostly Female with 50.6% purchases.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Male contributed to 47.7% purchases.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we should focus on advertises on female customers &amp; exciting offers for female. 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57350"/>
            <a:ext cx="4114800" cy="28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 Wealth Segment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17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all ages, the number of Mass Customers is the highest so we should focus on this  class of society.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that, we should focus on Affluent Customer.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is tiny difference in high net and affluent customers, so we should focus on both.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04950"/>
            <a:ext cx="4213476" cy="294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2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 Industry Category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901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Most customers belongs to Health and Finance Services.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Focus to attract health or finance industry and mainly female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is very lesser chance of a new customer from IT and retail industry.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8749"/>
            <a:ext cx="3962400" cy="3108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2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 State and owns car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Most customers are from New South Wales (NSW)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Also most customers have car.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So, our prime focus on resident of NSW who owns car.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3181350"/>
            <a:ext cx="3372428" cy="1962150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945512"/>
            <a:ext cx="3677227" cy="2130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2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 Size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14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Large number of customers purchased large size product.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Focus on large size product customers mainly female and resident of NSW.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Also focus on cost of large size product because one of the main reason of their highest selling is low pricing.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1150"/>
            <a:ext cx="4560788" cy="2756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730</Words>
  <Application>Microsoft Office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Swathi Shetty</dc:creator>
  <cp:lastModifiedBy>SAURAV SHETTY</cp:lastModifiedBy>
  <cp:revision>15</cp:revision>
  <dcterms:modified xsi:type="dcterms:W3CDTF">2022-07-17T12:50:39Z</dcterms:modified>
</cp:coreProperties>
</file>