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Fraunces Extra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Nobile" charset="0"/>
      <p:regular r:id="rId18"/>
    </p:embeddedFont>
    <p:embeddedFont>
      <p:font typeface="Cambria" pitchFamily="18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-516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F5584-EA14-4FC3-B1B4-EB95EE74BB0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AF41C-E861-4A55-B014-D77C551A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1"/>
            <a:ext cx="12070080" cy="3112770"/>
          </a:xfrm>
        </p:spPr>
        <p:txBody>
          <a:bodyPr anchor="b"/>
          <a:lstStyle>
            <a:lvl1pPr>
              <a:defRPr sz="9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86400"/>
            <a:ext cx="10338816" cy="1280160"/>
          </a:xfrm>
        </p:spPr>
        <p:txBody>
          <a:bodyPr anchor="t">
            <a:normAutofit/>
          </a:bodyPr>
          <a:lstStyle>
            <a:lvl1pPr marL="0" indent="0" algn="l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2804160" cy="702183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6583680"/>
            <a:ext cx="12255499" cy="1402080"/>
          </a:xfrm>
        </p:spPr>
        <p:txBody>
          <a:bodyPr anchor="t"/>
          <a:lstStyle>
            <a:lvl1pPr algn="l">
              <a:defRPr sz="5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4623435"/>
            <a:ext cx="9817099" cy="196024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43430"/>
            <a:ext cx="5852160" cy="550834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360" y="1843430"/>
            <a:ext cx="5852160" cy="550834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5852160" cy="767714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1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585216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1360" y="1842136"/>
            <a:ext cx="5852160" cy="767714"/>
          </a:xfrm>
        </p:spPr>
        <p:txBody>
          <a:bodyPr anchor="b">
            <a:noAutofit/>
          </a:bodyPr>
          <a:lstStyle>
            <a:lvl1pPr marL="0" indent="0" algn="ctr">
              <a:buNone/>
              <a:defRPr sz="2900" b="1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1360" y="2609850"/>
            <a:ext cx="585216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2" y="6594653"/>
            <a:ext cx="12435840" cy="713232"/>
          </a:xfrm>
        </p:spPr>
        <p:txBody>
          <a:bodyPr anchor="b"/>
          <a:lstStyle>
            <a:lvl1pPr algn="ctr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7315200"/>
            <a:ext cx="12435842" cy="73152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457200"/>
            <a:ext cx="12435840" cy="5931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03" y="6594334"/>
            <a:ext cx="12435840" cy="713551"/>
          </a:xfrm>
        </p:spPr>
        <p:txBody>
          <a:bodyPr anchor="b"/>
          <a:lstStyle>
            <a:lvl1pPr algn="ctr">
              <a:defRPr sz="31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3533120" cy="658368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803" y="7315200"/>
            <a:ext cx="12435840" cy="735178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21920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2192000" cy="576072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3120" y="0"/>
            <a:ext cx="109728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33120" y="6583680"/>
            <a:ext cx="109728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0861" y="6778752"/>
            <a:ext cx="877824" cy="475488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2612513" y="4785360"/>
            <a:ext cx="2840737" cy="585216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2569842" y="1901952"/>
            <a:ext cx="2926079" cy="585216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6/8/2025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sldNum="0" hdr="0" ftr="0" dt="0"/>
  <p:txStyles>
    <p:titleStyle>
      <a:lvl1pPr algn="l" defTabSz="1306220" rtl="0" eaLnBrk="1" latinLnBrk="0" hangingPunct="1">
        <a:spcBef>
          <a:spcPct val="0"/>
        </a:spcBef>
        <a:buNone/>
        <a:defRPr sz="6600" kern="1200" cap="none" spc="-143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89833" indent="-326555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26555" algn="l" defTabSz="13062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42" indent="-326555" algn="l" defTabSz="13062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326555" algn="l" defTabSz="13062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575" indent="-326555" algn="l" defTabSz="13062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defTabSz="13062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04307" indent="-261244" algn="l" defTabSz="13062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261244" algn="l" defTabSz="13062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6852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</a:t>
            </a:r>
            <a:r>
              <a:rPr lang="en-US" sz="4400" b="1" u="sng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okémon EDA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1" y="273415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550"/>
              </a:lnSpc>
            </a:pPr>
            <a:r>
              <a:rPr lang="en-US" sz="2100" b="1" u="sng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June 2025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1" y="34428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EDA on Pokemon Dataset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93791" y="40608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93791" y="46789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b="1" u="sng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Team 4: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93791" y="52969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Saurav Raj Aryal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93791" y="57391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Shristhi Tamang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93791" y="61813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Manjil Shrestha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251110"/>
            <a:ext cx="102353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Next Steps: Expanding Our Analysis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687950" y="4087893"/>
            <a:ext cx="28910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Predictive Modeling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1" y="4578311"/>
            <a:ext cx="3785235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 models to predict Pokémon types based on stats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5" y="2413517"/>
            <a:ext cx="4564974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9937791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Interactive Visuals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9937791" y="3351967"/>
            <a:ext cx="3898821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Build dynamic dashboards for deeper exploration</a:t>
            </a:r>
            <a:endParaRPr lang="en-US" sz="17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5" y="2413517"/>
            <a:ext cx="4564974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7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700" dirty="0"/>
          </a:p>
        </p:txBody>
      </p:sp>
      <p:sp>
        <p:nvSpPr>
          <p:cNvPr id="11" name="Text 7"/>
          <p:cNvSpPr/>
          <p:nvPr/>
        </p:nvSpPr>
        <p:spPr>
          <a:xfrm>
            <a:off x="9937791" y="5314118"/>
            <a:ext cx="29302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Feature Engineering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9937791" y="5804535"/>
            <a:ext cx="3898821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 new features and integrate external data sources</a:t>
            </a:r>
            <a:endParaRPr lang="en-US" sz="17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5" y="2413517"/>
            <a:ext cx="4564974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2721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Overview: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0" y="3997167"/>
            <a:ext cx="29144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Extensive Collection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1" y="4578311"/>
            <a:ext cx="39781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Over 800 unique Pokémon records captured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32928" y="39971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Core Combat Stats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5332929" y="4578311"/>
            <a:ext cx="39781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 attributes: HP, Attack, Defense, Speed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72067" y="39971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Elemental Types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9872068" y="4578311"/>
            <a:ext cx="39781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Primary and secondary types for each Pokémon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2072"/>
            <a:ext cx="126481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Dataset Structure: A Closer Look at the Data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93791" y="3331012"/>
            <a:ext cx="13042821" cy="2616518"/>
          </a:xfrm>
          <a:prstGeom prst="roundRect">
            <a:avLst>
              <a:gd name="adj" fmla="val 780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1" y="3338633"/>
            <a:ext cx="130275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48234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Rows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45824" y="348234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800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801411" y="3988952"/>
            <a:ext cx="13027581" cy="6503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13266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Columns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45824" y="413266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13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801411" y="4639271"/>
            <a:ext cx="130275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7829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Profiling Tool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45824" y="47829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ydata profiling used for initial scan</a:t>
            </a:r>
            <a:endParaRPr lang="en-US" sz="1700" dirty="0"/>
          </a:p>
        </p:txBody>
      </p:sp>
      <p:sp>
        <p:nvSpPr>
          <p:cNvPr id="13" name="Shape 11"/>
          <p:cNvSpPr/>
          <p:nvPr/>
        </p:nvSpPr>
        <p:spPr>
          <a:xfrm>
            <a:off x="801411" y="5289591"/>
            <a:ext cx="13027581" cy="6503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43329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 Findings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45824" y="543329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Identified data types and missingness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1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Cleaning: Preparing for Analysis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80191" y="365414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1" y="36966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7017307" y="3732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Type 2 Imputation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7017306" y="4222433"/>
            <a:ext cx="2899410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Missing secondary types addressed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200204" y="365414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10285274" y="36966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10937320" y="3732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Duplicate Check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10937321" y="4222433"/>
            <a:ext cx="2899410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Minor duplicate entries handled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80191" y="54018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1" y="544437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50"/>
              </a:lnSpc>
            </a:pPr>
            <a:r>
              <a:rPr lang="en-US" sz="2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7017307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Analysis Ready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017305" y="5970152"/>
            <a:ext cx="6819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Dataset now prepared for deep analysis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827" y="408385"/>
            <a:ext cx="8580358" cy="464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650"/>
              </a:lnSpc>
            </a:pPr>
            <a:r>
              <a:rPr lang="en-US" sz="2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HP Distribution: Understanding Survivability</a:t>
            </a:r>
            <a:endParaRPr lang="en-US" sz="2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06" y="1173837"/>
            <a:ext cx="9300566" cy="520824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19827" y="8947309"/>
            <a:ext cx="13590746" cy="475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50"/>
              </a:lnSpc>
            </a:pPr>
            <a:r>
              <a:rPr lang="en-US" sz="11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histogram of Hit Points (HP) reveals common and rare survivability ranges among Pokémon. Most Pokémon fall within the 51-100 HP range, indicating a balanced distribution, with fewer having very high or very low HP.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23229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Special Attack Distribution: Unpacking Power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1" y="3194090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distribution of Special Attack (Sp. Atk) values shows how powerful Pokémon can be in their special moves. We observe a varied range, with some Pokémon possessing exceptionally high Sp. Atk stats, indicating their potential as formidable special attackers.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2" y="3245168"/>
            <a:ext cx="6244709" cy="3496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870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3662721"/>
            <a:ext cx="11488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Power Metric: Gauging Overall Strength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1" y="4711660"/>
            <a:ext cx="3260646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5" y="5959078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Speed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020605" y="6449498"/>
            <a:ext cx="28070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Determines turn order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357" y="4711660"/>
            <a:ext cx="3260765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81250" y="5959078"/>
            <a:ext cx="28071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Attack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281250" y="6449498"/>
            <a:ext cx="28071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Physical damage output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2" y="4711660"/>
            <a:ext cx="3260646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2014" y="5959078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Defense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542014" y="6449497"/>
            <a:ext cx="2807018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Physical damage resistance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086" y="4711660"/>
            <a:ext cx="3260765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82713" y="5913596"/>
            <a:ext cx="28071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Power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0349032" y="6449497"/>
            <a:ext cx="2807138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Combined strength metric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2755346"/>
            <a:ext cx="110307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Insights: Unlocking Data's Secrets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93791" y="380428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5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Type Distribution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020605" y="4521517"/>
            <a:ext cx="3742730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Dominant and rare Pokémon types identified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16962" y="380428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031099"/>
            <a:ext cx="31220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High Power Pokémon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5443776" y="4521517"/>
            <a:ext cx="3742730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Outliers with exceptional combined stats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0133" y="380428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9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Stat Correlations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9866949" y="4521517"/>
            <a:ext cx="3742730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Relationships between different battle stats revealed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10537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Summary: From Raw Data to Actionable Intelligence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93790" y="2976564"/>
            <a:ext cx="2173725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343066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00"/>
              </a:lnSpc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3194328" y="3203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Clean Data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194330" y="3693796"/>
            <a:ext cx="44340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Robust and reliable dataset ready for use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3080861" y="4268272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1" y="4396860"/>
            <a:ext cx="4347566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9" name="Text 7"/>
          <p:cNvSpPr/>
          <p:nvPr/>
        </p:nvSpPr>
        <p:spPr>
          <a:xfrm>
            <a:off x="2808090" y="485096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00"/>
              </a:lnSpc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5368171" y="46236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Visualized Insights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68171" y="5114093"/>
            <a:ext cx="43730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 patterns and trends brought to light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54705" y="5688568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1" y="5817157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2" y="627126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00"/>
              </a:lnSpc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7542015" y="6043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Actionable Metrics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7542015" y="6534389"/>
            <a:ext cx="5273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 'Power' metric provides new perspective</a:t>
            </a:r>
            <a:endParaRPr lang="en-US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347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Fraunces Extra Bold</vt:lpstr>
      <vt:lpstr>Calibri</vt:lpstr>
      <vt:lpstr>Nobile</vt:lpstr>
      <vt:lpstr>Cambria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Saurav Aryal</cp:lastModifiedBy>
  <cp:revision>3</cp:revision>
  <dcterms:created xsi:type="dcterms:W3CDTF">2025-06-08T15:07:53Z</dcterms:created>
  <dcterms:modified xsi:type="dcterms:W3CDTF">2025-06-08T15:17:39Z</dcterms:modified>
</cp:coreProperties>
</file>