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34" r:id="rId1"/>
  </p:sldMasterIdLst>
  <p:notesMasterIdLst>
    <p:notesMasterId r:id="rId20"/>
  </p:notesMasterIdLst>
  <p:sldIdLst>
    <p:sldId id="273" r:id="rId2"/>
    <p:sldId id="256" r:id="rId3"/>
    <p:sldId id="258" r:id="rId4"/>
    <p:sldId id="257" r:id="rId5"/>
    <p:sldId id="270" r:id="rId6"/>
    <p:sldId id="266" r:id="rId7"/>
    <p:sldId id="267" r:id="rId8"/>
    <p:sldId id="262" r:id="rId9"/>
    <p:sldId id="259" r:id="rId10"/>
    <p:sldId id="261" r:id="rId11"/>
    <p:sldId id="274" r:id="rId12"/>
    <p:sldId id="275" r:id="rId13"/>
    <p:sldId id="260" r:id="rId14"/>
    <p:sldId id="271" r:id="rId15"/>
    <p:sldId id="272" r:id="rId16"/>
    <p:sldId id="268" r:id="rId17"/>
    <p:sldId id="277" r:id="rId18"/>
    <p:sldId id="276" r:id="rId19"/>
  </p:sldIdLst>
  <p:sldSz cx="14630400" cy="8229600"/>
  <p:notesSz cx="8229600" cy="14630400"/>
  <p:embeddedFontLst>
    <p:embeddedFont>
      <p:font typeface="Calibri" pitchFamily="34" charset="0"/>
      <p:regular r:id="rId21"/>
      <p:bold r:id="rId22"/>
      <p:italic r:id="rId23"/>
      <p:boldItalic r:id="rId24"/>
    </p:embeddedFont>
    <p:embeddedFont>
      <p:font typeface="Fraunces Extra Bold" charset="0"/>
      <p:regular r:id="rId25"/>
    </p:embeddedFont>
    <p:embeddedFont>
      <p:font typeface="Nobile" charset="0"/>
      <p:regular r:id="rId26"/>
    </p:embeddedFont>
    <p:embeddedFont>
      <p:font typeface="Cambria" pitchFamily="18" charset="0"/>
      <p:regular r:id="rId27"/>
      <p:bold r:id="rId28"/>
      <p:italic r:id="rId29"/>
      <p:boldItalic r:id="rId30"/>
    </p:embeddedFont>
  </p:embeddedFontLst>
  <p:defaultTextStyle>
    <a:defPPr>
      <a:defRPr lang="en-US"/>
    </a:defPPr>
    <a:lvl1pPr marL="0" algn="l" defTabSz="914354" rtl="0" eaLnBrk="1" latinLnBrk="0" hangingPunct="1">
      <a:defRPr sz="1900" kern="1200">
        <a:solidFill>
          <a:schemeClr val="tx1"/>
        </a:solidFill>
        <a:latin typeface="+mn-lt"/>
        <a:ea typeface="+mn-ea"/>
        <a:cs typeface="+mn-cs"/>
      </a:defRPr>
    </a:lvl1pPr>
    <a:lvl2pPr marL="457177"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1"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3"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7" algn="l" defTabSz="914354"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4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08E56-E90B-4462-A6E6-57341E2A00B8}" type="doc">
      <dgm:prSet loTypeId="urn:microsoft.com/office/officeart/2005/8/layout/StepDownProcess" loCatId="process" qsTypeId="urn:microsoft.com/office/officeart/2005/8/quickstyle/simple2" qsCatId="simple" csTypeId="urn:microsoft.com/office/officeart/2005/8/colors/accent0_1" csCatId="mainScheme" phldr="1"/>
      <dgm:spPr/>
      <dgm:t>
        <a:bodyPr/>
        <a:lstStyle/>
        <a:p>
          <a:endParaRPr lang="en-US"/>
        </a:p>
      </dgm:t>
    </dgm:pt>
    <dgm:pt modelId="{8DE0FFE8-A444-4206-917D-D8C9477C9E25}">
      <dgm:prSet phldrT="[Text]" custT="1"/>
      <dgm:spPr/>
      <dgm:t>
        <a:bodyPr/>
        <a:lstStyle/>
        <a:p>
          <a:pPr algn="l"/>
          <a:r>
            <a:rPr lang="en-US" sz="1800" dirty="0" smtClean="0"/>
            <a:t>Data  profiling  analysis and cleaning</a:t>
          </a:r>
          <a:endParaRPr lang="en-US" sz="1800" dirty="0"/>
        </a:p>
      </dgm:t>
    </dgm:pt>
    <dgm:pt modelId="{08CFA8C1-7377-4D02-B918-F634DB1179A1}" type="parTrans" cxnId="{2F1BB1A3-E521-4A6A-B506-4CD85325E2F9}">
      <dgm:prSet/>
      <dgm:spPr/>
      <dgm:t>
        <a:bodyPr/>
        <a:lstStyle/>
        <a:p>
          <a:endParaRPr lang="en-US"/>
        </a:p>
      </dgm:t>
    </dgm:pt>
    <dgm:pt modelId="{5BECF223-1302-4F44-B5B8-5CB0AE517A95}" type="sibTrans" cxnId="{2F1BB1A3-E521-4A6A-B506-4CD85325E2F9}">
      <dgm:prSet/>
      <dgm:spPr/>
      <dgm:t>
        <a:bodyPr/>
        <a:lstStyle/>
        <a:p>
          <a:endParaRPr lang="en-US"/>
        </a:p>
      </dgm:t>
    </dgm:pt>
    <dgm:pt modelId="{5EC3853C-4708-474D-A598-25662600E59E}">
      <dgm:prSet phldrT="[Text]"/>
      <dgm:spPr/>
      <dgm:t>
        <a:bodyPr/>
        <a:lstStyle/>
        <a:p>
          <a:pPr algn="l"/>
          <a:r>
            <a:rPr lang="en-US" dirty="0" smtClean="0"/>
            <a:t>Feature Engineering</a:t>
          </a:r>
          <a:endParaRPr lang="en-US" dirty="0"/>
        </a:p>
      </dgm:t>
    </dgm:pt>
    <dgm:pt modelId="{D6809F5F-FB8A-4DC1-A680-6A7AED7161FD}" type="parTrans" cxnId="{EC5705D3-15D0-4B97-B843-62B4DE016CFD}">
      <dgm:prSet/>
      <dgm:spPr/>
      <dgm:t>
        <a:bodyPr/>
        <a:lstStyle/>
        <a:p>
          <a:endParaRPr lang="en-US"/>
        </a:p>
      </dgm:t>
    </dgm:pt>
    <dgm:pt modelId="{3A145E58-DAA5-4BB6-8557-D8798D2AA7CA}" type="sibTrans" cxnId="{EC5705D3-15D0-4B97-B843-62B4DE016CFD}">
      <dgm:prSet/>
      <dgm:spPr/>
      <dgm:t>
        <a:bodyPr/>
        <a:lstStyle/>
        <a:p>
          <a:endParaRPr lang="en-US"/>
        </a:p>
      </dgm:t>
    </dgm:pt>
    <dgm:pt modelId="{8A896975-B7EE-4B9C-AB3B-2F7B01D440F6}">
      <dgm:prSet phldrT="[Text]"/>
      <dgm:spPr/>
      <dgm:t>
        <a:bodyPr/>
        <a:lstStyle/>
        <a:p>
          <a:r>
            <a:rPr lang="en-US" dirty="0" smtClean="0"/>
            <a:t>Visualization</a:t>
          </a:r>
          <a:endParaRPr lang="en-US" dirty="0"/>
        </a:p>
      </dgm:t>
    </dgm:pt>
    <dgm:pt modelId="{625D55F7-2AEE-45C9-842B-B59F3074AA6A}" type="parTrans" cxnId="{71367E14-8056-45A4-B64A-1EBAE9E92C63}">
      <dgm:prSet/>
      <dgm:spPr/>
      <dgm:t>
        <a:bodyPr/>
        <a:lstStyle/>
        <a:p>
          <a:endParaRPr lang="en-US"/>
        </a:p>
      </dgm:t>
    </dgm:pt>
    <dgm:pt modelId="{0B87251A-E06B-4FC5-ADBD-D50986460583}" type="sibTrans" cxnId="{71367E14-8056-45A4-B64A-1EBAE9E92C63}">
      <dgm:prSet/>
      <dgm:spPr/>
      <dgm:t>
        <a:bodyPr/>
        <a:lstStyle/>
        <a:p>
          <a:endParaRPr lang="en-US"/>
        </a:p>
      </dgm:t>
    </dgm:pt>
    <dgm:pt modelId="{51B02F00-EFB1-422E-A5EE-378692C2DB19}">
      <dgm:prSet phldrT="[Text]"/>
      <dgm:spPr/>
      <dgm:t>
        <a:bodyPr/>
        <a:lstStyle/>
        <a:p>
          <a:pPr algn="l"/>
          <a:r>
            <a:rPr lang="en-US" dirty="0" smtClean="0"/>
            <a:t>Handling Outliers</a:t>
          </a:r>
          <a:endParaRPr lang="en-US" dirty="0"/>
        </a:p>
      </dgm:t>
    </dgm:pt>
    <dgm:pt modelId="{66F47127-9683-4B5E-9522-51A0D97854CB}" type="parTrans" cxnId="{27C3EA5A-5AB2-4C74-A6E3-A760D5891921}">
      <dgm:prSet/>
      <dgm:spPr/>
      <dgm:t>
        <a:bodyPr/>
        <a:lstStyle/>
        <a:p>
          <a:endParaRPr lang="en-US"/>
        </a:p>
      </dgm:t>
    </dgm:pt>
    <dgm:pt modelId="{CB03694C-439A-49FB-97D2-5E79F01E25BC}" type="sibTrans" cxnId="{27C3EA5A-5AB2-4C74-A6E3-A760D5891921}">
      <dgm:prSet/>
      <dgm:spPr/>
      <dgm:t>
        <a:bodyPr/>
        <a:lstStyle/>
        <a:p>
          <a:endParaRPr lang="en-US"/>
        </a:p>
      </dgm:t>
    </dgm:pt>
    <dgm:pt modelId="{8264FF7F-A0C3-4604-901E-40C64C17B14D}">
      <dgm:prSet phldrT="[Text]"/>
      <dgm:spPr/>
      <dgm:t>
        <a:bodyPr/>
        <a:lstStyle/>
        <a:p>
          <a:r>
            <a:rPr lang="en-US" dirty="0" smtClean="0"/>
            <a:t>Findings</a:t>
          </a:r>
          <a:endParaRPr lang="en-US" dirty="0"/>
        </a:p>
      </dgm:t>
    </dgm:pt>
    <dgm:pt modelId="{BF76053D-BEDC-4220-831A-A10F9D18259A}" type="parTrans" cxnId="{38A70F39-9DE3-40DA-9589-8E491F45659D}">
      <dgm:prSet/>
      <dgm:spPr/>
      <dgm:t>
        <a:bodyPr/>
        <a:lstStyle/>
        <a:p>
          <a:endParaRPr lang="en-US"/>
        </a:p>
      </dgm:t>
    </dgm:pt>
    <dgm:pt modelId="{DC9E5A65-0765-4345-9CFB-1A6D43F75651}" type="sibTrans" cxnId="{38A70F39-9DE3-40DA-9589-8E491F45659D}">
      <dgm:prSet/>
      <dgm:spPr/>
      <dgm:t>
        <a:bodyPr/>
        <a:lstStyle/>
        <a:p>
          <a:endParaRPr lang="en-US"/>
        </a:p>
      </dgm:t>
    </dgm:pt>
    <dgm:pt modelId="{9E5A2280-E4A0-4B4B-AC1C-C685FB938B7D}" type="pres">
      <dgm:prSet presAssocID="{64408E56-E90B-4462-A6E6-57341E2A00B8}" presName="rootnode" presStyleCnt="0">
        <dgm:presLayoutVars>
          <dgm:chMax/>
          <dgm:chPref/>
          <dgm:dir/>
          <dgm:animLvl val="lvl"/>
        </dgm:presLayoutVars>
      </dgm:prSet>
      <dgm:spPr/>
      <dgm:t>
        <a:bodyPr/>
        <a:lstStyle/>
        <a:p>
          <a:endParaRPr lang="en-US"/>
        </a:p>
      </dgm:t>
    </dgm:pt>
    <dgm:pt modelId="{549B9B4E-26AD-4944-9040-9CE1122E94F2}" type="pres">
      <dgm:prSet presAssocID="{8DE0FFE8-A444-4206-917D-D8C9477C9E25}" presName="composite" presStyleCnt="0"/>
      <dgm:spPr/>
    </dgm:pt>
    <dgm:pt modelId="{97797BC3-AD76-411A-BA40-75E364213B97}" type="pres">
      <dgm:prSet presAssocID="{8DE0FFE8-A444-4206-917D-D8C9477C9E25}" presName="bentUpArrow1" presStyleLbl="alignImgPlace1" presStyleIdx="0" presStyleCnt="4"/>
      <dgm:spPr/>
    </dgm:pt>
    <dgm:pt modelId="{B103DA49-6C81-4AE8-A9FD-D0F7EFE2B1E2}" type="pres">
      <dgm:prSet presAssocID="{8DE0FFE8-A444-4206-917D-D8C9477C9E25}" presName="ParentText" presStyleLbl="node1" presStyleIdx="0" presStyleCnt="5">
        <dgm:presLayoutVars>
          <dgm:chMax val="1"/>
          <dgm:chPref val="1"/>
          <dgm:bulletEnabled val="1"/>
        </dgm:presLayoutVars>
      </dgm:prSet>
      <dgm:spPr/>
      <dgm:t>
        <a:bodyPr/>
        <a:lstStyle/>
        <a:p>
          <a:endParaRPr lang="en-US"/>
        </a:p>
      </dgm:t>
    </dgm:pt>
    <dgm:pt modelId="{3F1A8E70-A28E-4356-A982-17EB6F7AC11D}" type="pres">
      <dgm:prSet presAssocID="{8DE0FFE8-A444-4206-917D-D8C9477C9E25}" presName="ChildText" presStyleLbl="revTx" presStyleIdx="0" presStyleCnt="4">
        <dgm:presLayoutVars>
          <dgm:chMax val="0"/>
          <dgm:chPref val="0"/>
          <dgm:bulletEnabled val="1"/>
        </dgm:presLayoutVars>
      </dgm:prSet>
      <dgm:spPr/>
    </dgm:pt>
    <dgm:pt modelId="{CF5A009F-CF59-41ED-905A-19ED96FC9E46}" type="pres">
      <dgm:prSet presAssocID="{5BECF223-1302-4F44-B5B8-5CB0AE517A95}" presName="sibTrans" presStyleCnt="0"/>
      <dgm:spPr/>
    </dgm:pt>
    <dgm:pt modelId="{007114D3-BE15-4A87-BA46-4DDEED9ABB6F}" type="pres">
      <dgm:prSet presAssocID="{5EC3853C-4708-474D-A598-25662600E59E}" presName="composite" presStyleCnt="0"/>
      <dgm:spPr/>
    </dgm:pt>
    <dgm:pt modelId="{946A351C-3E27-4B58-9A8D-E13A57077BD9}" type="pres">
      <dgm:prSet presAssocID="{5EC3853C-4708-474D-A598-25662600E59E}" presName="bentUpArrow1" presStyleLbl="alignImgPlace1" presStyleIdx="1" presStyleCnt="4"/>
      <dgm:spPr/>
    </dgm:pt>
    <dgm:pt modelId="{C7BB4B78-E5F0-4341-9F2B-9CB8E0E77F57}" type="pres">
      <dgm:prSet presAssocID="{5EC3853C-4708-474D-A598-25662600E59E}" presName="ParentText" presStyleLbl="node1" presStyleIdx="1" presStyleCnt="5">
        <dgm:presLayoutVars>
          <dgm:chMax val="1"/>
          <dgm:chPref val="1"/>
          <dgm:bulletEnabled val="1"/>
        </dgm:presLayoutVars>
      </dgm:prSet>
      <dgm:spPr/>
      <dgm:t>
        <a:bodyPr/>
        <a:lstStyle/>
        <a:p>
          <a:endParaRPr lang="en-US"/>
        </a:p>
      </dgm:t>
    </dgm:pt>
    <dgm:pt modelId="{36309CFC-0989-4359-BF5E-7895E886D746}" type="pres">
      <dgm:prSet presAssocID="{5EC3853C-4708-474D-A598-25662600E59E}" presName="ChildText" presStyleLbl="revTx" presStyleIdx="1" presStyleCnt="4">
        <dgm:presLayoutVars>
          <dgm:chMax val="0"/>
          <dgm:chPref val="0"/>
          <dgm:bulletEnabled val="1"/>
        </dgm:presLayoutVars>
      </dgm:prSet>
      <dgm:spPr/>
    </dgm:pt>
    <dgm:pt modelId="{DF8C85E4-69CD-462C-8D24-FEF46F0F54E8}" type="pres">
      <dgm:prSet presAssocID="{3A145E58-DAA5-4BB6-8557-D8798D2AA7CA}" presName="sibTrans" presStyleCnt="0"/>
      <dgm:spPr/>
    </dgm:pt>
    <dgm:pt modelId="{44D53D45-6AF2-4CA2-919B-4ABEA5146FF9}" type="pres">
      <dgm:prSet presAssocID="{8A896975-B7EE-4B9C-AB3B-2F7B01D440F6}" presName="composite" presStyleCnt="0"/>
      <dgm:spPr/>
    </dgm:pt>
    <dgm:pt modelId="{C4AD5982-1782-433D-8343-07BDFCFED365}" type="pres">
      <dgm:prSet presAssocID="{8A896975-B7EE-4B9C-AB3B-2F7B01D440F6}" presName="bentUpArrow1" presStyleLbl="alignImgPlace1" presStyleIdx="2" presStyleCnt="4"/>
      <dgm:spPr/>
    </dgm:pt>
    <dgm:pt modelId="{7A675F01-3C34-4FB1-9EA1-11AB7EFACBF7}" type="pres">
      <dgm:prSet presAssocID="{8A896975-B7EE-4B9C-AB3B-2F7B01D440F6}" presName="ParentText" presStyleLbl="node1" presStyleIdx="2" presStyleCnt="5">
        <dgm:presLayoutVars>
          <dgm:chMax val="1"/>
          <dgm:chPref val="1"/>
          <dgm:bulletEnabled val="1"/>
        </dgm:presLayoutVars>
      </dgm:prSet>
      <dgm:spPr/>
      <dgm:t>
        <a:bodyPr/>
        <a:lstStyle/>
        <a:p>
          <a:endParaRPr lang="en-US"/>
        </a:p>
      </dgm:t>
    </dgm:pt>
    <dgm:pt modelId="{51ECE24D-8415-4C60-A620-FB557BC585B4}" type="pres">
      <dgm:prSet presAssocID="{8A896975-B7EE-4B9C-AB3B-2F7B01D440F6}" presName="ChildText" presStyleLbl="revTx" presStyleIdx="2" presStyleCnt="4">
        <dgm:presLayoutVars>
          <dgm:chMax val="0"/>
          <dgm:chPref val="0"/>
          <dgm:bulletEnabled val="1"/>
        </dgm:presLayoutVars>
      </dgm:prSet>
      <dgm:spPr/>
    </dgm:pt>
    <dgm:pt modelId="{4A1AA38C-B29B-4B2C-8481-F7293DF7FE82}" type="pres">
      <dgm:prSet presAssocID="{0B87251A-E06B-4FC5-ADBD-D50986460583}" presName="sibTrans" presStyleCnt="0"/>
      <dgm:spPr/>
    </dgm:pt>
    <dgm:pt modelId="{F5AC001C-C886-4C9D-BFF5-D7E45060423A}" type="pres">
      <dgm:prSet presAssocID="{51B02F00-EFB1-422E-A5EE-378692C2DB19}" presName="composite" presStyleCnt="0"/>
      <dgm:spPr/>
    </dgm:pt>
    <dgm:pt modelId="{B59E6366-629D-4A3C-A3C5-E54358821D5A}" type="pres">
      <dgm:prSet presAssocID="{51B02F00-EFB1-422E-A5EE-378692C2DB19}" presName="bentUpArrow1" presStyleLbl="alignImgPlace1" presStyleIdx="3" presStyleCnt="4"/>
      <dgm:spPr/>
    </dgm:pt>
    <dgm:pt modelId="{770DEDE1-5B4F-4967-AC3A-BE0CB1090F8E}" type="pres">
      <dgm:prSet presAssocID="{51B02F00-EFB1-422E-A5EE-378692C2DB19}" presName="ParentText" presStyleLbl="node1" presStyleIdx="3" presStyleCnt="5">
        <dgm:presLayoutVars>
          <dgm:chMax val="1"/>
          <dgm:chPref val="1"/>
          <dgm:bulletEnabled val="1"/>
        </dgm:presLayoutVars>
      </dgm:prSet>
      <dgm:spPr/>
      <dgm:t>
        <a:bodyPr/>
        <a:lstStyle/>
        <a:p>
          <a:endParaRPr lang="en-US"/>
        </a:p>
      </dgm:t>
    </dgm:pt>
    <dgm:pt modelId="{76A2FCAB-377D-4F60-8953-73559B004007}" type="pres">
      <dgm:prSet presAssocID="{51B02F00-EFB1-422E-A5EE-378692C2DB19}" presName="ChildText" presStyleLbl="revTx" presStyleIdx="3" presStyleCnt="4">
        <dgm:presLayoutVars>
          <dgm:chMax val="0"/>
          <dgm:chPref val="0"/>
          <dgm:bulletEnabled val="1"/>
        </dgm:presLayoutVars>
      </dgm:prSet>
      <dgm:spPr/>
    </dgm:pt>
    <dgm:pt modelId="{CBE32CE5-FDCC-4078-957E-C141FCBD61B4}" type="pres">
      <dgm:prSet presAssocID="{CB03694C-439A-49FB-97D2-5E79F01E25BC}" presName="sibTrans" presStyleCnt="0"/>
      <dgm:spPr/>
    </dgm:pt>
    <dgm:pt modelId="{B58F228D-66E5-422E-9AC5-6DEE4C33CCFB}" type="pres">
      <dgm:prSet presAssocID="{8264FF7F-A0C3-4604-901E-40C64C17B14D}" presName="composite" presStyleCnt="0"/>
      <dgm:spPr/>
    </dgm:pt>
    <dgm:pt modelId="{F8C7969A-CCAF-441F-A620-F70BD5762A5E}" type="pres">
      <dgm:prSet presAssocID="{8264FF7F-A0C3-4604-901E-40C64C17B14D}" presName="ParentText" presStyleLbl="node1" presStyleIdx="4" presStyleCnt="5">
        <dgm:presLayoutVars>
          <dgm:chMax val="1"/>
          <dgm:chPref val="1"/>
          <dgm:bulletEnabled val="1"/>
        </dgm:presLayoutVars>
      </dgm:prSet>
      <dgm:spPr/>
      <dgm:t>
        <a:bodyPr/>
        <a:lstStyle/>
        <a:p>
          <a:endParaRPr lang="en-US"/>
        </a:p>
      </dgm:t>
    </dgm:pt>
  </dgm:ptLst>
  <dgm:cxnLst>
    <dgm:cxn modelId="{27C3EA5A-5AB2-4C74-A6E3-A760D5891921}" srcId="{64408E56-E90B-4462-A6E6-57341E2A00B8}" destId="{51B02F00-EFB1-422E-A5EE-378692C2DB19}" srcOrd="3" destOrd="0" parTransId="{66F47127-9683-4B5E-9522-51A0D97854CB}" sibTransId="{CB03694C-439A-49FB-97D2-5E79F01E25BC}"/>
    <dgm:cxn modelId="{5E9A23A9-AAD9-4752-A794-631F84BF997E}" type="presOf" srcId="{8DE0FFE8-A444-4206-917D-D8C9477C9E25}" destId="{B103DA49-6C81-4AE8-A9FD-D0F7EFE2B1E2}" srcOrd="0" destOrd="0" presId="urn:microsoft.com/office/officeart/2005/8/layout/StepDownProcess"/>
    <dgm:cxn modelId="{BAD67E25-392F-497B-8F68-8738F9350BA3}" type="presOf" srcId="{64408E56-E90B-4462-A6E6-57341E2A00B8}" destId="{9E5A2280-E4A0-4B4B-AC1C-C685FB938B7D}" srcOrd="0" destOrd="0" presId="urn:microsoft.com/office/officeart/2005/8/layout/StepDownProcess"/>
    <dgm:cxn modelId="{2F1BB1A3-E521-4A6A-B506-4CD85325E2F9}" srcId="{64408E56-E90B-4462-A6E6-57341E2A00B8}" destId="{8DE0FFE8-A444-4206-917D-D8C9477C9E25}" srcOrd="0" destOrd="0" parTransId="{08CFA8C1-7377-4D02-B918-F634DB1179A1}" sibTransId="{5BECF223-1302-4F44-B5B8-5CB0AE517A95}"/>
    <dgm:cxn modelId="{43D2AF6E-DE58-441F-959B-0E87B168FA0E}" type="presOf" srcId="{5EC3853C-4708-474D-A598-25662600E59E}" destId="{C7BB4B78-E5F0-4341-9F2B-9CB8E0E77F57}" srcOrd="0" destOrd="0" presId="urn:microsoft.com/office/officeart/2005/8/layout/StepDownProcess"/>
    <dgm:cxn modelId="{71367E14-8056-45A4-B64A-1EBAE9E92C63}" srcId="{64408E56-E90B-4462-A6E6-57341E2A00B8}" destId="{8A896975-B7EE-4B9C-AB3B-2F7B01D440F6}" srcOrd="2" destOrd="0" parTransId="{625D55F7-2AEE-45C9-842B-B59F3074AA6A}" sibTransId="{0B87251A-E06B-4FC5-ADBD-D50986460583}"/>
    <dgm:cxn modelId="{38A70F39-9DE3-40DA-9589-8E491F45659D}" srcId="{64408E56-E90B-4462-A6E6-57341E2A00B8}" destId="{8264FF7F-A0C3-4604-901E-40C64C17B14D}" srcOrd="4" destOrd="0" parTransId="{BF76053D-BEDC-4220-831A-A10F9D18259A}" sibTransId="{DC9E5A65-0765-4345-9CFB-1A6D43F75651}"/>
    <dgm:cxn modelId="{52D07C13-8971-4A0D-B44D-DA69A94EDC3A}" type="presOf" srcId="{8A896975-B7EE-4B9C-AB3B-2F7B01D440F6}" destId="{7A675F01-3C34-4FB1-9EA1-11AB7EFACBF7}" srcOrd="0" destOrd="0" presId="urn:microsoft.com/office/officeart/2005/8/layout/StepDownProcess"/>
    <dgm:cxn modelId="{3BB177FA-69BD-40DE-A34C-48B2E3595B6C}" type="presOf" srcId="{51B02F00-EFB1-422E-A5EE-378692C2DB19}" destId="{770DEDE1-5B4F-4967-AC3A-BE0CB1090F8E}" srcOrd="0" destOrd="0" presId="urn:microsoft.com/office/officeart/2005/8/layout/StepDownProcess"/>
    <dgm:cxn modelId="{EC5705D3-15D0-4B97-B843-62B4DE016CFD}" srcId="{64408E56-E90B-4462-A6E6-57341E2A00B8}" destId="{5EC3853C-4708-474D-A598-25662600E59E}" srcOrd="1" destOrd="0" parTransId="{D6809F5F-FB8A-4DC1-A680-6A7AED7161FD}" sibTransId="{3A145E58-DAA5-4BB6-8557-D8798D2AA7CA}"/>
    <dgm:cxn modelId="{C0676244-3E50-4BA8-8205-490A5BCDCA9C}" type="presOf" srcId="{8264FF7F-A0C3-4604-901E-40C64C17B14D}" destId="{F8C7969A-CCAF-441F-A620-F70BD5762A5E}" srcOrd="0" destOrd="0" presId="urn:microsoft.com/office/officeart/2005/8/layout/StepDownProcess"/>
    <dgm:cxn modelId="{80029164-09EF-43E1-8A6B-A94E51C4EAD9}" type="presParOf" srcId="{9E5A2280-E4A0-4B4B-AC1C-C685FB938B7D}" destId="{549B9B4E-26AD-4944-9040-9CE1122E94F2}" srcOrd="0" destOrd="0" presId="urn:microsoft.com/office/officeart/2005/8/layout/StepDownProcess"/>
    <dgm:cxn modelId="{F5677623-730D-47F2-AC3F-A45F7C5B6FD9}" type="presParOf" srcId="{549B9B4E-26AD-4944-9040-9CE1122E94F2}" destId="{97797BC3-AD76-411A-BA40-75E364213B97}" srcOrd="0" destOrd="0" presId="urn:microsoft.com/office/officeart/2005/8/layout/StepDownProcess"/>
    <dgm:cxn modelId="{751ED7B5-8BEB-4FF9-AB79-86B13FC1219F}" type="presParOf" srcId="{549B9B4E-26AD-4944-9040-9CE1122E94F2}" destId="{B103DA49-6C81-4AE8-A9FD-D0F7EFE2B1E2}" srcOrd="1" destOrd="0" presId="urn:microsoft.com/office/officeart/2005/8/layout/StepDownProcess"/>
    <dgm:cxn modelId="{5B2944A6-0485-43F8-91B0-7041317C5584}" type="presParOf" srcId="{549B9B4E-26AD-4944-9040-9CE1122E94F2}" destId="{3F1A8E70-A28E-4356-A982-17EB6F7AC11D}" srcOrd="2" destOrd="0" presId="urn:microsoft.com/office/officeart/2005/8/layout/StepDownProcess"/>
    <dgm:cxn modelId="{DB546DA5-0BD8-4CBC-8B8C-4057D4285C06}" type="presParOf" srcId="{9E5A2280-E4A0-4B4B-AC1C-C685FB938B7D}" destId="{CF5A009F-CF59-41ED-905A-19ED96FC9E46}" srcOrd="1" destOrd="0" presId="urn:microsoft.com/office/officeart/2005/8/layout/StepDownProcess"/>
    <dgm:cxn modelId="{F7B6887F-0B1D-48D6-B33B-17CE4ADAFB61}" type="presParOf" srcId="{9E5A2280-E4A0-4B4B-AC1C-C685FB938B7D}" destId="{007114D3-BE15-4A87-BA46-4DDEED9ABB6F}" srcOrd="2" destOrd="0" presId="urn:microsoft.com/office/officeart/2005/8/layout/StepDownProcess"/>
    <dgm:cxn modelId="{180365C4-FEFB-4B45-BEE6-7A2ACFB0470A}" type="presParOf" srcId="{007114D3-BE15-4A87-BA46-4DDEED9ABB6F}" destId="{946A351C-3E27-4B58-9A8D-E13A57077BD9}" srcOrd="0" destOrd="0" presId="urn:microsoft.com/office/officeart/2005/8/layout/StepDownProcess"/>
    <dgm:cxn modelId="{C9CE99C6-B3AE-4862-8174-9C255C8F329B}" type="presParOf" srcId="{007114D3-BE15-4A87-BA46-4DDEED9ABB6F}" destId="{C7BB4B78-E5F0-4341-9F2B-9CB8E0E77F57}" srcOrd="1" destOrd="0" presId="urn:microsoft.com/office/officeart/2005/8/layout/StepDownProcess"/>
    <dgm:cxn modelId="{4439333D-24F5-402E-A15A-A07CB8A3C620}" type="presParOf" srcId="{007114D3-BE15-4A87-BA46-4DDEED9ABB6F}" destId="{36309CFC-0989-4359-BF5E-7895E886D746}" srcOrd="2" destOrd="0" presId="urn:microsoft.com/office/officeart/2005/8/layout/StepDownProcess"/>
    <dgm:cxn modelId="{822105FF-F31D-4871-995E-6FEB622AD6A1}" type="presParOf" srcId="{9E5A2280-E4A0-4B4B-AC1C-C685FB938B7D}" destId="{DF8C85E4-69CD-462C-8D24-FEF46F0F54E8}" srcOrd="3" destOrd="0" presId="urn:microsoft.com/office/officeart/2005/8/layout/StepDownProcess"/>
    <dgm:cxn modelId="{31E3D5D4-B875-41F9-92D7-5D03620205CD}" type="presParOf" srcId="{9E5A2280-E4A0-4B4B-AC1C-C685FB938B7D}" destId="{44D53D45-6AF2-4CA2-919B-4ABEA5146FF9}" srcOrd="4" destOrd="0" presId="urn:microsoft.com/office/officeart/2005/8/layout/StepDownProcess"/>
    <dgm:cxn modelId="{0DB97ACD-FA8D-4BF9-886B-6E65A51BA6E4}" type="presParOf" srcId="{44D53D45-6AF2-4CA2-919B-4ABEA5146FF9}" destId="{C4AD5982-1782-433D-8343-07BDFCFED365}" srcOrd="0" destOrd="0" presId="urn:microsoft.com/office/officeart/2005/8/layout/StepDownProcess"/>
    <dgm:cxn modelId="{FE763348-CC4F-4B49-A2A9-D301D17EA722}" type="presParOf" srcId="{44D53D45-6AF2-4CA2-919B-4ABEA5146FF9}" destId="{7A675F01-3C34-4FB1-9EA1-11AB7EFACBF7}" srcOrd="1" destOrd="0" presId="urn:microsoft.com/office/officeart/2005/8/layout/StepDownProcess"/>
    <dgm:cxn modelId="{6E293C4B-F029-4608-AE61-BD8B639C488E}" type="presParOf" srcId="{44D53D45-6AF2-4CA2-919B-4ABEA5146FF9}" destId="{51ECE24D-8415-4C60-A620-FB557BC585B4}" srcOrd="2" destOrd="0" presId="urn:microsoft.com/office/officeart/2005/8/layout/StepDownProcess"/>
    <dgm:cxn modelId="{8FB5F1FA-CCC2-4655-A793-6748224660B6}" type="presParOf" srcId="{9E5A2280-E4A0-4B4B-AC1C-C685FB938B7D}" destId="{4A1AA38C-B29B-4B2C-8481-F7293DF7FE82}" srcOrd="5" destOrd="0" presId="urn:microsoft.com/office/officeart/2005/8/layout/StepDownProcess"/>
    <dgm:cxn modelId="{B13774B2-4506-4FF3-B1AB-0E6D68523776}" type="presParOf" srcId="{9E5A2280-E4A0-4B4B-AC1C-C685FB938B7D}" destId="{F5AC001C-C886-4C9D-BFF5-D7E45060423A}" srcOrd="6" destOrd="0" presId="urn:microsoft.com/office/officeart/2005/8/layout/StepDownProcess"/>
    <dgm:cxn modelId="{40FCD204-CBBF-416B-92BC-CBCEB4258C1E}" type="presParOf" srcId="{F5AC001C-C886-4C9D-BFF5-D7E45060423A}" destId="{B59E6366-629D-4A3C-A3C5-E54358821D5A}" srcOrd="0" destOrd="0" presId="urn:microsoft.com/office/officeart/2005/8/layout/StepDownProcess"/>
    <dgm:cxn modelId="{65219D63-BEBD-47D9-80E1-1EDA682563AB}" type="presParOf" srcId="{F5AC001C-C886-4C9D-BFF5-D7E45060423A}" destId="{770DEDE1-5B4F-4967-AC3A-BE0CB1090F8E}" srcOrd="1" destOrd="0" presId="urn:microsoft.com/office/officeart/2005/8/layout/StepDownProcess"/>
    <dgm:cxn modelId="{525162FF-4094-474C-80D2-8AB8D961CC9B}" type="presParOf" srcId="{F5AC001C-C886-4C9D-BFF5-D7E45060423A}" destId="{76A2FCAB-377D-4F60-8953-73559B004007}" srcOrd="2" destOrd="0" presId="urn:microsoft.com/office/officeart/2005/8/layout/StepDownProcess"/>
    <dgm:cxn modelId="{436DBEE9-4E4A-4C3D-A223-7F05D414163D}" type="presParOf" srcId="{9E5A2280-E4A0-4B4B-AC1C-C685FB938B7D}" destId="{CBE32CE5-FDCC-4078-957E-C141FCBD61B4}" srcOrd="7" destOrd="0" presId="urn:microsoft.com/office/officeart/2005/8/layout/StepDownProcess"/>
    <dgm:cxn modelId="{3611999C-04BA-4773-94C0-B635332BECA7}" type="presParOf" srcId="{9E5A2280-E4A0-4B4B-AC1C-C685FB938B7D}" destId="{B58F228D-66E5-422E-9AC5-6DEE4C33CCFB}" srcOrd="8" destOrd="0" presId="urn:microsoft.com/office/officeart/2005/8/layout/StepDownProcess"/>
    <dgm:cxn modelId="{9323BE58-C369-4573-B65B-2514C2BB90C8}" type="presParOf" srcId="{B58F228D-66E5-422E-9AC5-6DEE4C33CCFB}" destId="{F8C7969A-CCAF-441F-A620-F70BD5762A5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860A38-D3FC-4EE4-8923-9F4D3C1FBABB}" type="doc">
      <dgm:prSet loTypeId="urn:microsoft.com/office/officeart/2005/8/layout/chevron1" loCatId="process" qsTypeId="urn:microsoft.com/office/officeart/2005/8/quickstyle/3d3" qsCatId="3D" csTypeId="urn:microsoft.com/office/officeart/2005/8/colors/accent2_3" csCatId="accent2" phldr="1"/>
      <dgm:spPr/>
      <dgm:t>
        <a:bodyPr/>
        <a:lstStyle/>
        <a:p>
          <a:endParaRPr lang="en-US"/>
        </a:p>
      </dgm:t>
    </dgm:pt>
    <dgm:pt modelId="{C269E592-2C41-41F3-96EF-E7BC8EDF1FB6}">
      <dgm:prSet phldrT="[Text]"/>
      <dgm:spPr/>
      <dgm:t>
        <a:bodyPr/>
        <a:lstStyle/>
        <a:p>
          <a:r>
            <a:rPr lang="en-US" b="1" dirty="0" smtClean="0">
              <a:solidFill>
                <a:schemeClr val="tx1"/>
              </a:solidFill>
            </a:rPr>
            <a:t>Data Analyzed</a:t>
          </a:r>
          <a:endParaRPr lang="en-US" b="1" dirty="0">
            <a:solidFill>
              <a:schemeClr val="tx1"/>
            </a:solidFill>
          </a:endParaRPr>
        </a:p>
      </dgm:t>
    </dgm:pt>
    <dgm:pt modelId="{7592B430-6D2E-429B-852C-F16960B83F84}" type="parTrans" cxnId="{8F5ADFF5-BCBA-433A-815E-55F715AB430C}">
      <dgm:prSet/>
      <dgm:spPr/>
      <dgm:t>
        <a:bodyPr/>
        <a:lstStyle/>
        <a:p>
          <a:endParaRPr lang="en-US"/>
        </a:p>
      </dgm:t>
    </dgm:pt>
    <dgm:pt modelId="{12592D1C-602D-4F39-8801-C54333836FB5}" type="sibTrans" cxnId="{8F5ADFF5-BCBA-433A-815E-55F715AB430C}">
      <dgm:prSet/>
      <dgm:spPr/>
      <dgm:t>
        <a:bodyPr/>
        <a:lstStyle/>
        <a:p>
          <a:endParaRPr lang="en-US"/>
        </a:p>
      </dgm:t>
    </dgm:pt>
    <dgm:pt modelId="{34781F86-BB58-4C89-A045-0390A4E3D2B1}">
      <dgm:prSet phldrT="[Text]"/>
      <dgm:spPr/>
      <dgm:t>
        <a:bodyPr/>
        <a:lstStyle/>
        <a:p>
          <a:r>
            <a:rPr lang="en-US" b="1" dirty="0" smtClean="0">
              <a:solidFill>
                <a:schemeClr val="tx1"/>
              </a:solidFill>
            </a:rPr>
            <a:t>Data Cleaned</a:t>
          </a:r>
          <a:endParaRPr lang="en-US" b="1" dirty="0">
            <a:solidFill>
              <a:schemeClr val="tx1"/>
            </a:solidFill>
          </a:endParaRPr>
        </a:p>
      </dgm:t>
    </dgm:pt>
    <dgm:pt modelId="{ADF66257-EE57-491B-BBEF-D3D4FFDC97B4}" type="parTrans" cxnId="{76292102-C859-49B7-9C30-B6E73D4DAC90}">
      <dgm:prSet/>
      <dgm:spPr/>
      <dgm:t>
        <a:bodyPr/>
        <a:lstStyle/>
        <a:p>
          <a:endParaRPr lang="en-US"/>
        </a:p>
      </dgm:t>
    </dgm:pt>
    <dgm:pt modelId="{58398A2D-105A-4480-88BA-D90215828C29}" type="sibTrans" cxnId="{76292102-C859-49B7-9C30-B6E73D4DAC90}">
      <dgm:prSet/>
      <dgm:spPr/>
      <dgm:t>
        <a:bodyPr/>
        <a:lstStyle/>
        <a:p>
          <a:endParaRPr lang="en-US"/>
        </a:p>
      </dgm:t>
    </dgm:pt>
    <dgm:pt modelId="{27BE0685-AA92-4BAA-97B8-5A9B00F95B2C}">
      <dgm:prSet phldrT="[Text]"/>
      <dgm:spPr/>
      <dgm:t>
        <a:bodyPr/>
        <a:lstStyle/>
        <a:p>
          <a:r>
            <a:rPr lang="en-US" b="1" dirty="0" smtClean="0">
              <a:solidFill>
                <a:schemeClr val="tx1"/>
              </a:solidFill>
            </a:rPr>
            <a:t>Ready to train  model</a:t>
          </a:r>
          <a:endParaRPr lang="en-US" b="1" dirty="0">
            <a:solidFill>
              <a:schemeClr val="tx1"/>
            </a:solidFill>
          </a:endParaRPr>
        </a:p>
      </dgm:t>
    </dgm:pt>
    <dgm:pt modelId="{A3EF0657-966C-48F5-A383-8C250A168CF7}" type="parTrans" cxnId="{E236D968-A462-4642-82E4-103473B79863}">
      <dgm:prSet/>
      <dgm:spPr/>
      <dgm:t>
        <a:bodyPr/>
        <a:lstStyle/>
        <a:p>
          <a:endParaRPr lang="en-US"/>
        </a:p>
      </dgm:t>
    </dgm:pt>
    <dgm:pt modelId="{7E9CF0E0-AAFA-4353-9CF9-55DC641E1F46}" type="sibTrans" cxnId="{E236D968-A462-4642-82E4-103473B79863}">
      <dgm:prSet/>
      <dgm:spPr/>
      <dgm:t>
        <a:bodyPr/>
        <a:lstStyle/>
        <a:p>
          <a:endParaRPr lang="en-US"/>
        </a:p>
      </dgm:t>
    </dgm:pt>
    <dgm:pt modelId="{CA1C3322-52E2-4E3E-8521-2BE00D78ACDE}">
      <dgm:prSet phldrT="[Text]"/>
      <dgm:spPr/>
      <dgm:t>
        <a:bodyPr/>
        <a:lstStyle/>
        <a:p>
          <a:r>
            <a:rPr lang="en-US" b="1" dirty="0" smtClean="0">
              <a:solidFill>
                <a:schemeClr val="tx1"/>
              </a:solidFill>
            </a:rPr>
            <a:t>New feature added</a:t>
          </a:r>
          <a:endParaRPr lang="en-US" b="1" dirty="0">
            <a:solidFill>
              <a:schemeClr val="tx1"/>
            </a:solidFill>
          </a:endParaRPr>
        </a:p>
      </dgm:t>
    </dgm:pt>
    <dgm:pt modelId="{9441B9B0-9E6C-4D9F-A5C2-A7C332568918}" type="parTrans" cxnId="{B074FE9E-D5F5-43C0-AE41-933E5970BFD5}">
      <dgm:prSet/>
      <dgm:spPr/>
      <dgm:t>
        <a:bodyPr/>
        <a:lstStyle/>
        <a:p>
          <a:endParaRPr lang="en-US"/>
        </a:p>
      </dgm:t>
    </dgm:pt>
    <dgm:pt modelId="{B1E823D0-1B53-4835-B70B-B9647BAB1337}" type="sibTrans" cxnId="{B074FE9E-D5F5-43C0-AE41-933E5970BFD5}">
      <dgm:prSet/>
      <dgm:spPr/>
      <dgm:t>
        <a:bodyPr/>
        <a:lstStyle/>
        <a:p>
          <a:endParaRPr lang="en-US"/>
        </a:p>
      </dgm:t>
    </dgm:pt>
    <dgm:pt modelId="{54F187B1-3C4D-4758-BE62-641C600B348F}">
      <dgm:prSet phldrT="[Text]"/>
      <dgm:spPr/>
      <dgm:t>
        <a:bodyPr/>
        <a:lstStyle/>
        <a:p>
          <a:r>
            <a:rPr lang="en-US" b="1" dirty="0" smtClean="0">
              <a:solidFill>
                <a:schemeClr val="tx1"/>
              </a:solidFill>
            </a:rPr>
            <a:t>Data Visualized</a:t>
          </a:r>
          <a:endParaRPr lang="en-US" b="1" dirty="0">
            <a:solidFill>
              <a:schemeClr val="tx1"/>
            </a:solidFill>
          </a:endParaRPr>
        </a:p>
      </dgm:t>
    </dgm:pt>
    <dgm:pt modelId="{8EC55C1F-5C0D-409D-AD22-15B66DC65A2E}" type="parTrans" cxnId="{CF98B895-83AA-465D-891E-5BFE45A05A90}">
      <dgm:prSet/>
      <dgm:spPr/>
      <dgm:t>
        <a:bodyPr/>
        <a:lstStyle/>
        <a:p>
          <a:endParaRPr lang="en-US"/>
        </a:p>
      </dgm:t>
    </dgm:pt>
    <dgm:pt modelId="{CB9D581F-4FCE-414D-93D8-5CB96B3EE8E9}" type="sibTrans" cxnId="{CF98B895-83AA-465D-891E-5BFE45A05A90}">
      <dgm:prSet/>
      <dgm:spPr/>
      <dgm:t>
        <a:bodyPr/>
        <a:lstStyle/>
        <a:p>
          <a:endParaRPr lang="en-US"/>
        </a:p>
      </dgm:t>
    </dgm:pt>
    <dgm:pt modelId="{31166E9E-977E-4B81-93E9-0C0300390C48}" type="pres">
      <dgm:prSet presAssocID="{AB860A38-D3FC-4EE4-8923-9F4D3C1FBABB}" presName="Name0" presStyleCnt="0">
        <dgm:presLayoutVars>
          <dgm:dir/>
          <dgm:animLvl val="lvl"/>
          <dgm:resizeHandles val="exact"/>
        </dgm:presLayoutVars>
      </dgm:prSet>
      <dgm:spPr/>
      <dgm:t>
        <a:bodyPr/>
        <a:lstStyle/>
        <a:p>
          <a:endParaRPr lang="en-US"/>
        </a:p>
      </dgm:t>
    </dgm:pt>
    <dgm:pt modelId="{962CDD26-B976-412F-8300-7C4610D5D998}" type="pres">
      <dgm:prSet presAssocID="{C269E592-2C41-41F3-96EF-E7BC8EDF1FB6}" presName="parTxOnly" presStyleLbl="node1" presStyleIdx="0" presStyleCnt="5">
        <dgm:presLayoutVars>
          <dgm:chMax val="0"/>
          <dgm:chPref val="0"/>
          <dgm:bulletEnabled val="1"/>
        </dgm:presLayoutVars>
      </dgm:prSet>
      <dgm:spPr/>
      <dgm:t>
        <a:bodyPr/>
        <a:lstStyle/>
        <a:p>
          <a:endParaRPr lang="en-US"/>
        </a:p>
      </dgm:t>
    </dgm:pt>
    <dgm:pt modelId="{746364DA-1288-428C-984D-2C3E334BE0DF}" type="pres">
      <dgm:prSet presAssocID="{12592D1C-602D-4F39-8801-C54333836FB5}" presName="parTxOnlySpace" presStyleCnt="0"/>
      <dgm:spPr/>
    </dgm:pt>
    <dgm:pt modelId="{AFF3D172-45B5-4D80-9C52-B9A4A4032EB2}" type="pres">
      <dgm:prSet presAssocID="{34781F86-BB58-4C89-A045-0390A4E3D2B1}" presName="parTxOnly" presStyleLbl="node1" presStyleIdx="1" presStyleCnt="5">
        <dgm:presLayoutVars>
          <dgm:chMax val="0"/>
          <dgm:chPref val="0"/>
          <dgm:bulletEnabled val="1"/>
        </dgm:presLayoutVars>
      </dgm:prSet>
      <dgm:spPr/>
      <dgm:t>
        <a:bodyPr/>
        <a:lstStyle/>
        <a:p>
          <a:endParaRPr lang="en-US"/>
        </a:p>
      </dgm:t>
    </dgm:pt>
    <dgm:pt modelId="{093C7264-D770-4496-A0BE-D84DA4E8E752}" type="pres">
      <dgm:prSet presAssocID="{58398A2D-105A-4480-88BA-D90215828C29}" presName="parTxOnlySpace" presStyleCnt="0"/>
      <dgm:spPr/>
    </dgm:pt>
    <dgm:pt modelId="{76619D13-2B06-4583-9B45-DAE54F59E8C2}" type="pres">
      <dgm:prSet presAssocID="{27BE0685-AA92-4BAA-97B8-5A9B00F95B2C}" presName="parTxOnly" presStyleLbl="node1" presStyleIdx="2" presStyleCnt="5" custLinFactX="155885" custLinFactNeighborX="200000" custLinFactNeighborY="-5964">
        <dgm:presLayoutVars>
          <dgm:chMax val="0"/>
          <dgm:chPref val="0"/>
          <dgm:bulletEnabled val="1"/>
        </dgm:presLayoutVars>
      </dgm:prSet>
      <dgm:spPr/>
      <dgm:t>
        <a:bodyPr/>
        <a:lstStyle/>
        <a:p>
          <a:endParaRPr lang="en-US"/>
        </a:p>
      </dgm:t>
    </dgm:pt>
    <dgm:pt modelId="{D10350E1-D185-48D1-9A2A-C8AEB155F4FF}" type="pres">
      <dgm:prSet presAssocID="{7E9CF0E0-AAFA-4353-9CF9-55DC641E1F46}" presName="parTxOnlySpace" presStyleCnt="0"/>
      <dgm:spPr/>
    </dgm:pt>
    <dgm:pt modelId="{0015EA92-AB81-4DA0-9771-E83147BC8585}" type="pres">
      <dgm:prSet presAssocID="{CA1C3322-52E2-4E3E-8521-2BE00D78ACDE}" presName="parTxOnly" presStyleLbl="node1" presStyleIdx="3" presStyleCnt="5" custLinFactX="-79693" custLinFactNeighborX="-100000" custLinFactNeighborY="-1447">
        <dgm:presLayoutVars>
          <dgm:chMax val="0"/>
          <dgm:chPref val="0"/>
          <dgm:bulletEnabled val="1"/>
        </dgm:presLayoutVars>
      </dgm:prSet>
      <dgm:spPr/>
      <dgm:t>
        <a:bodyPr/>
        <a:lstStyle/>
        <a:p>
          <a:endParaRPr lang="en-US"/>
        </a:p>
      </dgm:t>
    </dgm:pt>
    <dgm:pt modelId="{E7746005-6493-4C24-A412-1574A5620EEB}" type="pres">
      <dgm:prSet presAssocID="{B1E823D0-1B53-4835-B70B-B9647BAB1337}" presName="parTxOnlySpace" presStyleCnt="0"/>
      <dgm:spPr/>
    </dgm:pt>
    <dgm:pt modelId="{E411D1E1-1040-4EBA-A6F0-76C52DB43F21}" type="pres">
      <dgm:prSet presAssocID="{54F187B1-3C4D-4758-BE62-641C600B348F}" presName="parTxOnly" presStyleLbl="node1" presStyleIdx="4" presStyleCnt="5" custLinFactX="-81827" custLinFactNeighborX="-100000" custLinFactNeighborY="-5168">
        <dgm:presLayoutVars>
          <dgm:chMax val="0"/>
          <dgm:chPref val="0"/>
          <dgm:bulletEnabled val="1"/>
        </dgm:presLayoutVars>
      </dgm:prSet>
      <dgm:spPr/>
      <dgm:t>
        <a:bodyPr/>
        <a:lstStyle/>
        <a:p>
          <a:endParaRPr lang="en-US"/>
        </a:p>
      </dgm:t>
    </dgm:pt>
  </dgm:ptLst>
  <dgm:cxnLst>
    <dgm:cxn modelId="{DBCDABF4-B522-47ED-A43B-C8505E39BAA9}" type="presOf" srcId="{34781F86-BB58-4C89-A045-0390A4E3D2B1}" destId="{AFF3D172-45B5-4D80-9C52-B9A4A4032EB2}" srcOrd="0" destOrd="0" presId="urn:microsoft.com/office/officeart/2005/8/layout/chevron1"/>
    <dgm:cxn modelId="{F26B5632-7312-4353-8F2A-D179855A4427}" type="presOf" srcId="{C269E592-2C41-41F3-96EF-E7BC8EDF1FB6}" destId="{962CDD26-B976-412F-8300-7C4610D5D998}" srcOrd="0" destOrd="0" presId="urn:microsoft.com/office/officeart/2005/8/layout/chevron1"/>
    <dgm:cxn modelId="{8F5ADFF5-BCBA-433A-815E-55F715AB430C}" srcId="{AB860A38-D3FC-4EE4-8923-9F4D3C1FBABB}" destId="{C269E592-2C41-41F3-96EF-E7BC8EDF1FB6}" srcOrd="0" destOrd="0" parTransId="{7592B430-6D2E-429B-852C-F16960B83F84}" sibTransId="{12592D1C-602D-4F39-8801-C54333836FB5}"/>
    <dgm:cxn modelId="{E236D968-A462-4642-82E4-103473B79863}" srcId="{AB860A38-D3FC-4EE4-8923-9F4D3C1FBABB}" destId="{27BE0685-AA92-4BAA-97B8-5A9B00F95B2C}" srcOrd="2" destOrd="0" parTransId="{A3EF0657-966C-48F5-A383-8C250A168CF7}" sibTransId="{7E9CF0E0-AAFA-4353-9CF9-55DC641E1F46}"/>
    <dgm:cxn modelId="{76292102-C859-49B7-9C30-B6E73D4DAC90}" srcId="{AB860A38-D3FC-4EE4-8923-9F4D3C1FBABB}" destId="{34781F86-BB58-4C89-A045-0390A4E3D2B1}" srcOrd="1" destOrd="0" parTransId="{ADF66257-EE57-491B-BBEF-D3D4FFDC97B4}" sibTransId="{58398A2D-105A-4480-88BA-D90215828C29}"/>
    <dgm:cxn modelId="{AAF75E11-0626-406A-90E5-6FE6CF6771EC}" type="presOf" srcId="{27BE0685-AA92-4BAA-97B8-5A9B00F95B2C}" destId="{76619D13-2B06-4583-9B45-DAE54F59E8C2}" srcOrd="0" destOrd="0" presId="urn:microsoft.com/office/officeart/2005/8/layout/chevron1"/>
    <dgm:cxn modelId="{8ED7B914-4A31-46F1-A5F0-66D74DE670F8}" type="presOf" srcId="{AB860A38-D3FC-4EE4-8923-9F4D3C1FBABB}" destId="{31166E9E-977E-4B81-93E9-0C0300390C48}" srcOrd="0" destOrd="0" presId="urn:microsoft.com/office/officeart/2005/8/layout/chevron1"/>
    <dgm:cxn modelId="{CF98B895-83AA-465D-891E-5BFE45A05A90}" srcId="{AB860A38-D3FC-4EE4-8923-9F4D3C1FBABB}" destId="{54F187B1-3C4D-4758-BE62-641C600B348F}" srcOrd="4" destOrd="0" parTransId="{8EC55C1F-5C0D-409D-AD22-15B66DC65A2E}" sibTransId="{CB9D581F-4FCE-414D-93D8-5CB96B3EE8E9}"/>
    <dgm:cxn modelId="{BBDF315A-F3CB-4F6D-A678-C30A3410964C}" type="presOf" srcId="{CA1C3322-52E2-4E3E-8521-2BE00D78ACDE}" destId="{0015EA92-AB81-4DA0-9771-E83147BC8585}" srcOrd="0" destOrd="0" presId="urn:microsoft.com/office/officeart/2005/8/layout/chevron1"/>
    <dgm:cxn modelId="{3793423F-9BD6-4743-A9DE-E8E8E1F4F305}" type="presOf" srcId="{54F187B1-3C4D-4758-BE62-641C600B348F}" destId="{E411D1E1-1040-4EBA-A6F0-76C52DB43F21}" srcOrd="0" destOrd="0" presId="urn:microsoft.com/office/officeart/2005/8/layout/chevron1"/>
    <dgm:cxn modelId="{B074FE9E-D5F5-43C0-AE41-933E5970BFD5}" srcId="{AB860A38-D3FC-4EE4-8923-9F4D3C1FBABB}" destId="{CA1C3322-52E2-4E3E-8521-2BE00D78ACDE}" srcOrd="3" destOrd="0" parTransId="{9441B9B0-9E6C-4D9F-A5C2-A7C332568918}" sibTransId="{B1E823D0-1B53-4835-B70B-B9647BAB1337}"/>
    <dgm:cxn modelId="{0D01B024-F048-4F18-80E7-D4A3B7653901}" type="presParOf" srcId="{31166E9E-977E-4B81-93E9-0C0300390C48}" destId="{962CDD26-B976-412F-8300-7C4610D5D998}" srcOrd="0" destOrd="0" presId="urn:microsoft.com/office/officeart/2005/8/layout/chevron1"/>
    <dgm:cxn modelId="{55629CAD-6B4F-4268-AABF-3181119ABFFB}" type="presParOf" srcId="{31166E9E-977E-4B81-93E9-0C0300390C48}" destId="{746364DA-1288-428C-984D-2C3E334BE0DF}" srcOrd="1" destOrd="0" presId="urn:microsoft.com/office/officeart/2005/8/layout/chevron1"/>
    <dgm:cxn modelId="{64234A7C-8933-460E-A058-801FC5A00F89}" type="presParOf" srcId="{31166E9E-977E-4B81-93E9-0C0300390C48}" destId="{AFF3D172-45B5-4D80-9C52-B9A4A4032EB2}" srcOrd="2" destOrd="0" presId="urn:microsoft.com/office/officeart/2005/8/layout/chevron1"/>
    <dgm:cxn modelId="{7CB71A64-EBE4-437E-9AED-13DC6A1B5767}" type="presParOf" srcId="{31166E9E-977E-4B81-93E9-0C0300390C48}" destId="{093C7264-D770-4496-A0BE-D84DA4E8E752}" srcOrd="3" destOrd="0" presId="urn:microsoft.com/office/officeart/2005/8/layout/chevron1"/>
    <dgm:cxn modelId="{E2CCFDB5-559B-4EDC-8E75-FADCA6228B26}" type="presParOf" srcId="{31166E9E-977E-4B81-93E9-0C0300390C48}" destId="{76619D13-2B06-4583-9B45-DAE54F59E8C2}" srcOrd="4" destOrd="0" presId="urn:microsoft.com/office/officeart/2005/8/layout/chevron1"/>
    <dgm:cxn modelId="{3DFEF2A6-A4B1-4A52-9EAF-50290847A465}" type="presParOf" srcId="{31166E9E-977E-4B81-93E9-0C0300390C48}" destId="{D10350E1-D185-48D1-9A2A-C8AEB155F4FF}" srcOrd="5" destOrd="0" presId="urn:microsoft.com/office/officeart/2005/8/layout/chevron1"/>
    <dgm:cxn modelId="{7EA0EB04-D7F0-484D-92DA-064E7BAB5FFE}" type="presParOf" srcId="{31166E9E-977E-4B81-93E9-0C0300390C48}" destId="{0015EA92-AB81-4DA0-9771-E83147BC8585}" srcOrd="6" destOrd="0" presId="urn:microsoft.com/office/officeart/2005/8/layout/chevron1"/>
    <dgm:cxn modelId="{6CD6BCDB-E68F-42DA-9E2B-934AB93CFAA3}" type="presParOf" srcId="{31166E9E-977E-4B81-93E9-0C0300390C48}" destId="{E7746005-6493-4C24-A412-1574A5620EEB}" srcOrd="7" destOrd="0" presId="urn:microsoft.com/office/officeart/2005/8/layout/chevron1"/>
    <dgm:cxn modelId="{8F4B93CD-20D6-416F-BF06-CB338CF6AB50}" type="presParOf" srcId="{31166E9E-977E-4B81-93E9-0C0300390C48}" destId="{E411D1E1-1040-4EBA-A6F0-76C52DB43F2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97BC3-AD76-411A-BA40-75E364213B97}">
      <dsp:nvSpPr>
        <dsp:cNvPr id="0" name=""/>
        <dsp:cNvSpPr/>
      </dsp:nvSpPr>
      <dsp:spPr>
        <a:xfrm rot="5400000">
          <a:off x="1535107" y="1139998"/>
          <a:ext cx="992124" cy="1129498"/>
        </a:xfrm>
        <a:prstGeom prst="bentUpArrow">
          <a:avLst>
            <a:gd name="adj1" fmla="val 32840"/>
            <a:gd name="adj2" fmla="val 25000"/>
            <a:gd name="adj3" fmla="val 35780"/>
          </a:avLst>
        </a:prstGeom>
        <a:solidFill>
          <a:schemeClr val="dk1">
            <a:tint val="40000"/>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B103DA49-6C81-4AE8-A9FD-D0F7EFE2B1E2}">
      <dsp:nvSpPr>
        <dsp:cNvPr id="0" name=""/>
        <dsp:cNvSpPr/>
      </dsp:nvSpPr>
      <dsp:spPr>
        <a:xfrm>
          <a:off x="1272255" y="40209"/>
          <a:ext cx="1670152" cy="116905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Data  profiling  analysis and cleaning</a:t>
          </a:r>
          <a:endParaRPr lang="en-US" sz="1800" kern="1200" dirty="0"/>
        </a:p>
      </dsp:txBody>
      <dsp:txXfrm>
        <a:off x="1329334" y="97288"/>
        <a:ext cx="1555994" cy="1054894"/>
      </dsp:txXfrm>
    </dsp:sp>
    <dsp:sp modelId="{3F1A8E70-A28E-4356-A982-17EB6F7AC11D}">
      <dsp:nvSpPr>
        <dsp:cNvPr id="0" name=""/>
        <dsp:cNvSpPr/>
      </dsp:nvSpPr>
      <dsp:spPr>
        <a:xfrm>
          <a:off x="2942408" y="151705"/>
          <a:ext cx="1214709" cy="944880"/>
        </a:xfrm>
        <a:prstGeom prst="rect">
          <a:avLst/>
        </a:prstGeom>
        <a:noFill/>
        <a:ln>
          <a:noFill/>
        </a:ln>
        <a:effectLst/>
      </dsp:spPr>
      <dsp:style>
        <a:lnRef idx="0">
          <a:scrgbClr r="0" g="0" b="0"/>
        </a:lnRef>
        <a:fillRef idx="0">
          <a:scrgbClr r="0" g="0" b="0"/>
        </a:fillRef>
        <a:effectRef idx="0">
          <a:scrgbClr r="0" g="0" b="0"/>
        </a:effectRef>
        <a:fontRef idx="minor"/>
      </dsp:style>
    </dsp:sp>
    <dsp:sp modelId="{946A351C-3E27-4B58-9A8D-E13A57077BD9}">
      <dsp:nvSpPr>
        <dsp:cNvPr id="0" name=""/>
        <dsp:cNvSpPr/>
      </dsp:nvSpPr>
      <dsp:spPr>
        <a:xfrm rot="5400000">
          <a:off x="2919842" y="2453230"/>
          <a:ext cx="992124" cy="1129498"/>
        </a:xfrm>
        <a:prstGeom prst="bentUpArrow">
          <a:avLst>
            <a:gd name="adj1" fmla="val 32840"/>
            <a:gd name="adj2" fmla="val 25000"/>
            <a:gd name="adj3" fmla="val 35780"/>
          </a:avLst>
        </a:prstGeom>
        <a:solidFill>
          <a:schemeClr val="dk1">
            <a:tint val="40000"/>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C7BB4B78-E5F0-4341-9F2B-9CB8E0E77F57}">
      <dsp:nvSpPr>
        <dsp:cNvPr id="0" name=""/>
        <dsp:cNvSpPr/>
      </dsp:nvSpPr>
      <dsp:spPr>
        <a:xfrm>
          <a:off x="2656989" y="1353441"/>
          <a:ext cx="1670152" cy="116905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Feature Engineering</a:t>
          </a:r>
          <a:endParaRPr lang="en-US" sz="2100" kern="1200" dirty="0"/>
        </a:p>
      </dsp:txBody>
      <dsp:txXfrm>
        <a:off x="2714068" y="1410520"/>
        <a:ext cx="1555994" cy="1054894"/>
      </dsp:txXfrm>
    </dsp:sp>
    <dsp:sp modelId="{36309CFC-0989-4359-BF5E-7895E886D746}">
      <dsp:nvSpPr>
        <dsp:cNvPr id="0" name=""/>
        <dsp:cNvSpPr/>
      </dsp:nvSpPr>
      <dsp:spPr>
        <a:xfrm>
          <a:off x="4327142" y="1464937"/>
          <a:ext cx="1214709" cy="944880"/>
        </a:xfrm>
        <a:prstGeom prst="rect">
          <a:avLst/>
        </a:prstGeom>
        <a:noFill/>
        <a:ln>
          <a:noFill/>
        </a:ln>
        <a:effectLst/>
      </dsp:spPr>
      <dsp:style>
        <a:lnRef idx="0">
          <a:scrgbClr r="0" g="0" b="0"/>
        </a:lnRef>
        <a:fillRef idx="0">
          <a:scrgbClr r="0" g="0" b="0"/>
        </a:fillRef>
        <a:effectRef idx="0">
          <a:scrgbClr r="0" g="0" b="0"/>
        </a:effectRef>
        <a:fontRef idx="minor"/>
      </dsp:style>
    </dsp:sp>
    <dsp:sp modelId="{C4AD5982-1782-433D-8343-07BDFCFED365}">
      <dsp:nvSpPr>
        <dsp:cNvPr id="0" name=""/>
        <dsp:cNvSpPr/>
      </dsp:nvSpPr>
      <dsp:spPr>
        <a:xfrm rot="5400000">
          <a:off x="4304576" y="3766462"/>
          <a:ext cx="992124" cy="1129498"/>
        </a:xfrm>
        <a:prstGeom prst="bentUpArrow">
          <a:avLst>
            <a:gd name="adj1" fmla="val 32840"/>
            <a:gd name="adj2" fmla="val 25000"/>
            <a:gd name="adj3" fmla="val 35780"/>
          </a:avLst>
        </a:prstGeom>
        <a:solidFill>
          <a:schemeClr val="dk1">
            <a:tint val="40000"/>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7A675F01-3C34-4FB1-9EA1-11AB7EFACBF7}">
      <dsp:nvSpPr>
        <dsp:cNvPr id="0" name=""/>
        <dsp:cNvSpPr/>
      </dsp:nvSpPr>
      <dsp:spPr>
        <a:xfrm>
          <a:off x="4041723" y="2666673"/>
          <a:ext cx="1670152" cy="116905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Visualization</a:t>
          </a:r>
          <a:endParaRPr lang="en-US" sz="2100" kern="1200" dirty="0"/>
        </a:p>
      </dsp:txBody>
      <dsp:txXfrm>
        <a:off x="4098802" y="2723752"/>
        <a:ext cx="1555994" cy="1054894"/>
      </dsp:txXfrm>
    </dsp:sp>
    <dsp:sp modelId="{51ECE24D-8415-4C60-A620-FB557BC585B4}">
      <dsp:nvSpPr>
        <dsp:cNvPr id="0" name=""/>
        <dsp:cNvSpPr/>
      </dsp:nvSpPr>
      <dsp:spPr>
        <a:xfrm>
          <a:off x="5711876" y="2778169"/>
          <a:ext cx="1214709" cy="944880"/>
        </a:xfrm>
        <a:prstGeom prst="rect">
          <a:avLst/>
        </a:prstGeom>
        <a:noFill/>
        <a:ln>
          <a:noFill/>
        </a:ln>
        <a:effectLst/>
      </dsp:spPr>
      <dsp:style>
        <a:lnRef idx="0">
          <a:scrgbClr r="0" g="0" b="0"/>
        </a:lnRef>
        <a:fillRef idx="0">
          <a:scrgbClr r="0" g="0" b="0"/>
        </a:fillRef>
        <a:effectRef idx="0">
          <a:scrgbClr r="0" g="0" b="0"/>
        </a:effectRef>
        <a:fontRef idx="minor"/>
      </dsp:style>
    </dsp:sp>
    <dsp:sp modelId="{B59E6366-629D-4A3C-A3C5-E54358821D5A}">
      <dsp:nvSpPr>
        <dsp:cNvPr id="0" name=""/>
        <dsp:cNvSpPr/>
      </dsp:nvSpPr>
      <dsp:spPr>
        <a:xfrm rot="5400000">
          <a:off x="5689310" y="5079694"/>
          <a:ext cx="992124" cy="1129498"/>
        </a:xfrm>
        <a:prstGeom prst="bentUpArrow">
          <a:avLst>
            <a:gd name="adj1" fmla="val 32840"/>
            <a:gd name="adj2" fmla="val 25000"/>
            <a:gd name="adj3" fmla="val 35780"/>
          </a:avLst>
        </a:prstGeom>
        <a:solidFill>
          <a:schemeClr val="dk1">
            <a:tint val="40000"/>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770DEDE1-5B4F-4967-AC3A-BE0CB1090F8E}">
      <dsp:nvSpPr>
        <dsp:cNvPr id="0" name=""/>
        <dsp:cNvSpPr/>
      </dsp:nvSpPr>
      <dsp:spPr>
        <a:xfrm>
          <a:off x="5426457" y="3979905"/>
          <a:ext cx="1670152" cy="116905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Handling Outliers</a:t>
          </a:r>
          <a:endParaRPr lang="en-US" sz="2100" kern="1200" dirty="0"/>
        </a:p>
      </dsp:txBody>
      <dsp:txXfrm>
        <a:off x="5483536" y="4036984"/>
        <a:ext cx="1555994" cy="1054894"/>
      </dsp:txXfrm>
    </dsp:sp>
    <dsp:sp modelId="{76A2FCAB-377D-4F60-8953-73559B004007}">
      <dsp:nvSpPr>
        <dsp:cNvPr id="0" name=""/>
        <dsp:cNvSpPr/>
      </dsp:nvSpPr>
      <dsp:spPr>
        <a:xfrm>
          <a:off x="7096610" y="4091401"/>
          <a:ext cx="1214709" cy="944880"/>
        </a:xfrm>
        <a:prstGeom prst="rect">
          <a:avLst/>
        </a:prstGeom>
        <a:noFill/>
        <a:ln>
          <a:noFill/>
        </a:ln>
        <a:effectLst/>
      </dsp:spPr>
      <dsp:style>
        <a:lnRef idx="0">
          <a:scrgbClr r="0" g="0" b="0"/>
        </a:lnRef>
        <a:fillRef idx="0">
          <a:scrgbClr r="0" g="0" b="0"/>
        </a:fillRef>
        <a:effectRef idx="0">
          <a:scrgbClr r="0" g="0" b="0"/>
        </a:effectRef>
        <a:fontRef idx="minor"/>
      </dsp:style>
    </dsp:sp>
    <dsp:sp modelId="{F8C7969A-CCAF-441F-A620-F70BD5762A5E}">
      <dsp:nvSpPr>
        <dsp:cNvPr id="0" name=""/>
        <dsp:cNvSpPr/>
      </dsp:nvSpPr>
      <dsp:spPr>
        <a:xfrm>
          <a:off x="6811191" y="5293137"/>
          <a:ext cx="1670152" cy="1169052"/>
        </a:xfrm>
        <a:prstGeom prst="roundRect">
          <a:avLst>
            <a:gd name="adj" fmla="val 1667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Findings</a:t>
          </a:r>
          <a:endParaRPr lang="en-US" sz="2100" kern="1200" dirty="0"/>
        </a:p>
      </dsp:txBody>
      <dsp:txXfrm>
        <a:off x="6868270" y="5350216"/>
        <a:ext cx="1555994" cy="1054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CDD26-B976-412F-8300-7C4610D5D998}">
      <dsp:nvSpPr>
        <dsp:cNvPr id="0" name=""/>
        <dsp:cNvSpPr/>
      </dsp:nvSpPr>
      <dsp:spPr>
        <a:xfrm>
          <a:off x="2835" y="3226297"/>
          <a:ext cx="2523306" cy="1009322"/>
        </a:xfrm>
        <a:prstGeom prst="chevron">
          <a:avLst/>
        </a:prstGeom>
        <a:solidFill>
          <a:schemeClr val="accent2">
            <a:shade val="80000"/>
            <a:hueOff val="0"/>
            <a:satOff val="0"/>
            <a:lumOff val="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solidFill>
                <a:schemeClr val="tx1"/>
              </a:solidFill>
            </a:rPr>
            <a:t>Data Analyzed</a:t>
          </a:r>
          <a:endParaRPr lang="en-US" sz="2200" b="1" kern="1200" dirty="0">
            <a:solidFill>
              <a:schemeClr val="tx1"/>
            </a:solidFill>
          </a:endParaRPr>
        </a:p>
      </dsp:txBody>
      <dsp:txXfrm>
        <a:off x="507496" y="3226297"/>
        <a:ext cx="1513984" cy="1009322"/>
      </dsp:txXfrm>
    </dsp:sp>
    <dsp:sp modelId="{AFF3D172-45B5-4D80-9C52-B9A4A4032EB2}">
      <dsp:nvSpPr>
        <dsp:cNvPr id="0" name=""/>
        <dsp:cNvSpPr/>
      </dsp:nvSpPr>
      <dsp:spPr>
        <a:xfrm>
          <a:off x="2273810" y="3226297"/>
          <a:ext cx="2523306" cy="1009322"/>
        </a:xfrm>
        <a:prstGeom prst="chevron">
          <a:avLst/>
        </a:prstGeom>
        <a:solidFill>
          <a:schemeClr val="accent2">
            <a:shade val="80000"/>
            <a:hueOff val="-1498"/>
            <a:satOff val="697"/>
            <a:lumOff val="453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solidFill>
                <a:schemeClr val="tx1"/>
              </a:solidFill>
            </a:rPr>
            <a:t>Data Cleaned</a:t>
          </a:r>
          <a:endParaRPr lang="en-US" sz="2200" b="1" kern="1200" dirty="0">
            <a:solidFill>
              <a:schemeClr val="tx1"/>
            </a:solidFill>
          </a:endParaRPr>
        </a:p>
      </dsp:txBody>
      <dsp:txXfrm>
        <a:off x="2778471" y="3226297"/>
        <a:ext cx="1513984" cy="1009322"/>
      </dsp:txXfrm>
    </dsp:sp>
    <dsp:sp modelId="{76619D13-2B06-4583-9B45-DAE54F59E8C2}">
      <dsp:nvSpPr>
        <dsp:cNvPr id="0" name=""/>
        <dsp:cNvSpPr/>
      </dsp:nvSpPr>
      <dsp:spPr>
        <a:xfrm>
          <a:off x="8982904" y="3166101"/>
          <a:ext cx="2523306" cy="1009322"/>
        </a:xfrm>
        <a:prstGeom prst="chevron">
          <a:avLst/>
        </a:prstGeom>
        <a:solidFill>
          <a:schemeClr val="accent2">
            <a:shade val="80000"/>
            <a:hueOff val="-2996"/>
            <a:satOff val="1393"/>
            <a:lumOff val="906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solidFill>
                <a:schemeClr val="tx1"/>
              </a:solidFill>
            </a:rPr>
            <a:t>Ready to train  model</a:t>
          </a:r>
          <a:endParaRPr lang="en-US" sz="2200" b="1" kern="1200" dirty="0">
            <a:solidFill>
              <a:schemeClr val="tx1"/>
            </a:solidFill>
          </a:endParaRPr>
        </a:p>
      </dsp:txBody>
      <dsp:txXfrm>
        <a:off x="9487565" y="3166101"/>
        <a:ext cx="1513984" cy="1009322"/>
      </dsp:txXfrm>
    </dsp:sp>
    <dsp:sp modelId="{0015EA92-AB81-4DA0-9771-E83147BC8585}">
      <dsp:nvSpPr>
        <dsp:cNvPr id="0" name=""/>
        <dsp:cNvSpPr/>
      </dsp:nvSpPr>
      <dsp:spPr>
        <a:xfrm>
          <a:off x="4552533" y="3211692"/>
          <a:ext cx="2523306" cy="1009322"/>
        </a:xfrm>
        <a:prstGeom prst="chevron">
          <a:avLst/>
        </a:prstGeom>
        <a:solidFill>
          <a:schemeClr val="accent2">
            <a:shade val="80000"/>
            <a:hueOff val="-4493"/>
            <a:satOff val="2090"/>
            <a:lumOff val="1359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solidFill>
                <a:schemeClr val="tx1"/>
              </a:solidFill>
            </a:rPr>
            <a:t>New feature added</a:t>
          </a:r>
          <a:endParaRPr lang="en-US" sz="2200" b="1" kern="1200" dirty="0">
            <a:solidFill>
              <a:schemeClr val="tx1"/>
            </a:solidFill>
          </a:endParaRPr>
        </a:p>
      </dsp:txBody>
      <dsp:txXfrm>
        <a:off x="5057194" y="3211692"/>
        <a:ext cx="1513984" cy="1009322"/>
      </dsp:txXfrm>
    </dsp:sp>
    <dsp:sp modelId="{E411D1E1-1040-4EBA-A6F0-76C52DB43F21}">
      <dsp:nvSpPr>
        <dsp:cNvPr id="0" name=""/>
        <dsp:cNvSpPr/>
      </dsp:nvSpPr>
      <dsp:spPr>
        <a:xfrm>
          <a:off x="6769661" y="3174135"/>
          <a:ext cx="2523306" cy="1009322"/>
        </a:xfrm>
        <a:prstGeom prst="chevron">
          <a:avLst/>
        </a:prstGeom>
        <a:solidFill>
          <a:schemeClr val="accent2">
            <a:shade val="80000"/>
            <a:hueOff val="-5991"/>
            <a:satOff val="2787"/>
            <a:lumOff val="18120"/>
            <a:alphaOff val="0"/>
          </a:schemeClr>
        </a:solidFill>
        <a:ln>
          <a:noFill/>
        </a:ln>
        <a:effectLst>
          <a:outerShdw blurRad="50800" dist="25400" algn="bl"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b="1" kern="1200" dirty="0" smtClean="0">
              <a:solidFill>
                <a:schemeClr val="tx1"/>
              </a:solidFill>
            </a:rPr>
            <a:t>Data Visualized</a:t>
          </a:r>
          <a:endParaRPr lang="en-US" sz="2200" b="1" kern="1200" dirty="0">
            <a:solidFill>
              <a:schemeClr val="tx1"/>
            </a:solidFill>
          </a:endParaRPr>
        </a:p>
      </dsp:txBody>
      <dsp:txXfrm>
        <a:off x="7274322" y="3174135"/>
        <a:ext cx="1513984" cy="100932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C69F5584-EA14-4FC3-B1B4-EB95EE74BB05}" type="datetimeFigureOut">
              <a:rPr lang="en-US" smtClean="0"/>
              <a:t>6/9/2025</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2BCAF41C-E861-4A55-B014-D77C551A4814}" type="slidenum">
              <a:rPr lang="en-US" smtClean="0"/>
              <a:t>‹#›</a:t>
            </a:fld>
            <a:endParaRPr lang="en-US"/>
          </a:p>
        </p:txBody>
      </p:sp>
    </p:spTree>
    <p:extLst>
      <p:ext uri="{BB962C8B-B14F-4D97-AF65-F5344CB8AC3E}">
        <p14:creationId xmlns:p14="http://schemas.microsoft.com/office/powerpoint/2010/main" val="2840829905"/>
      </p:ext>
    </p:extLst>
  </p:cSld>
  <p:clrMap bg1="lt1" tx1="dk1" bg2="lt2" tx2="dk2" accent1="accent1" accent2="accent2" accent3="accent3" accent4="accent4" accent5="accent5" accent6="accent6" hlink="hlink" folHlink="folHlink"/>
  <p:notesStyle>
    <a:lvl1pPr marL="0" algn="l" defTabSz="914354" rtl="0" eaLnBrk="1" latinLnBrk="0" hangingPunct="1">
      <a:defRPr sz="1100" kern="1200">
        <a:solidFill>
          <a:schemeClr val="tx1"/>
        </a:solidFill>
        <a:latin typeface="+mn-lt"/>
        <a:ea typeface="+mn-ea"/>
        <a:cs typeface="+mn-cs"/>
      </a:defRPr>
    </a:lvl1pPr>
    <a:lvl2pPr marL="457177" algn="l" defTabSz="914354" rtl="0" eaLnBrk="1" latinLnBrk="0" hangingPunct="1">
      <a:defRPr sz="1100" kern="1200">
        <a:solidFill>
          <a:schemeClr val="tx1"/>
        </a:solidFill>
        <a:latin typeface="+mn-lt"/>
        <a:ea typeface="+mn-ea"/>
        <a:cs typeface="+mn-cs"/>
      </a:defRPr>
    </a:lvl2pPr>
    <a:lvl3pPr marL="914354" algn="l" defTabSz="914354" rtl="0" eaLnBrk="1" latinLnBrk="0" hangingPunct="1">
      <a:defRPr sz="1100" kern="1200">
        <a:solidFill>
          <a:schemeClr val="tx1"/>
        </a:solidFill>
        <a:latin typeface="+mn-lt"/>
        <a:ea typeface="+mn-ea"/>
        <a:cs typeface="+mn-cs"/>
      </a:defRPr>
    </a:lvl3pPr>
    <a:lvl4pPr marL="1371531" algn="l" defTabSz="914354" rtl="0" eaLnBrk="1" latinLnBrk="0" hangingPunct="1">
      <a:defRPr sz="1100" kern="1200">
        <a:solidFill>
          <a:schemeClr val="tx1"/>
        </a:solidFill>
        <a:latin typeface="+mn-lt"/>
        <a:ea typeface="+mn-ea"/>
        <a:cs typeface="+mn-cs"/>
      </a:defRPr>
    </a:lvl4pPr>
    <a:lvl5pPr marL="1828709" algn="l" defTabSz="914354" rtl="0" eaLnBrk="1" latinLnBrk="0" hangingPunct="1">
      <a:defRPr sz="1100" kern="1200">
        <a:solidFill>
          <a:schemeClr val="tx1"/>
        </a:solidFill>
        <a:latin typeface="+mn-lt"/>
        <a:ea typeface="+mn-ea"/>
        <a:cs typeface="+mn-cs"/>
      </a:defRPr>
    </a:lvl5pPr>
    <a:lvl6pPr marL="2285886" algn="l" defTabSz="914354" rtl="0" eaLnBrk="1" latinLnBrk="0" hangingPunct="1">
      <a:defRPr sz="1100" kern="1200">
        <a:solidFill>
          <a:schemeClr val="tx1"/>
        </a:solidFill>
        <a:latin typeface="+mn-lt"/>
        <a:ea typeface="+mn-ea"/>
        <a:cs typeface="+mn-cs"/>
      </a:defRPr>
    </a:lvl6pPr>
    <a:lvl7pPr marL="2743063" algn="l" defTabSz="914354" rtl="0" eaLnBrk="1" latinLnBrk="0" hangingPunct="1">
      <a:defRPr sz="1100" kern="1200">
        <a:solidFill>
          <a:schemeClr val="tx1"/>
        </a:solidFill>
        <a:latin typeface="+mn-lt"/>
        <a:ea typeface="+mn-ea"/>
        <a:cs typeface="+mn-cs"/>
      </a:defRPr>
    </a:lvl7pPr>
    <a:lvl8pPr marL="3200240" algn="l" defTabSz="914354" rtl="0" eaLnBrk="1" latinLnBrk="0" hangingPunct="1">
      <a:defRPr sz="1100" kern="1200">
        <a:solidFill>
          <a:schemeClr val="tx1"/>
        </a:solidFill>
        <a:latin typeface="+mn-lt"/>
        <a:ea typeface="+mn-ea"/>
        <a:cs typeface="+mn-cs"/>
      </a:defRPr>
    </a:lvl8pPr>
    <a:lvl9pPr marL="3657417" algn="l" defTabSz="91435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1"/>
            <a:ext cx="12070080" cy="3112770"/>
          </a:xfrm>
        </p:spPr>
        <p:txBody>
          <a:bodyPr anchor="b"/>
          <a:lstStyle>
            <a:lvl1pPr>
              <a:defRPr sz="94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97280" y="5486400"/>
            <a:ext cx="10338816" cy="1280160"/>
          </a:xfrm>
        </p:spPr>
        <p:txBody>
          <a:bodyPr anchor="t">
            <a:normAutofit/>
          </a:bodyPr>
          <a:lstStyle>
            <a:lvl1pPr marL="0" indent="0" algn="l">
              <a:buNone/>
              <a:defRPr sz="2900">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2804160" cy="702183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2" y="6583680"/>
            <a:ext cx="12255499" cy="1402080"/>
          </a:xfrm>
        </p:spPr>
        <p:txBody>
          <a:bodyPr anchor="t"/>
          <a:lstStyle>
            <a:lvl1pPr algn="l">
              <a:defRPr sz="5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55702" y="4623435"/>
            <a:ext cx="9817099" cy="1960246"/>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6/9/2025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843430"/>
            <a:ext cx="5852160" cy="550834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71360" y="1843430"/>
            <a:ext cx="5852160" cy="550834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5852160" cy="767714"/>
          </a:xfrm>
        </p:spPr>
        <p:txBody>
          <a:bodyPr anchor="b">
            <a:noAutofit/>
          </a:bodyPr>
          <a:lstStyle>
            <a:lvl1pPr marL="0" indent="0" algn="ctr">
              <a:buNone/>
              <a:defRPr sz="2900" b="1">
                <a:solidFill>
                  <a:schemeClr val="tx2"/>
                </a:solidFill>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585216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071360" y="1842136"/>
            <a:ext cx="5852160" cy="767714"/>
          </a:xfrm>
        </p:spPr>
        <p:txBody>
          <a:bodyPr anchor="b">
            <a:noAutofit/>
          </a:bodyPr>
          <a:lstStyle>
            <a:lvl1pPr marL="0" indent="0" algn="ctr">
              <a:buNone/>
              <a:defRPr sz="2900" b="1">
                <a:solidFill>
                  <a:schemeClr val="tx2"/>
                </a:solidFill>
              </a:defRPr>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071360" y="2609850"/>
            <a:ext cx="585216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7682" y="6594653"/>
            <a:ext cx="12435840" cy="713232"/>
          </a:xfrm>
        </p:spPr>
        <p:txBody>
          <a:bodyPr anchor="b"/>
          <a:lstStyle>
            <a:lvl1pPr algn="ctr">
              <a:defRPr sz="31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87679" y="7315200"/>
            <a:ext cx="12435842" cy="731520"/>
          </a:xfrm>
        </p:spPr>
        <p:txBody>
          <a:bodyPr>
            <a:normAutofit/>
          </a:bodyPr>
          <a:lstStyle>
            <a:lvl1pPr marL="0" indent="0" algn="ctr">
              <a:buNone/>
              <a:defRPr sz="23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487680" y="457200"/>
            <a:ext cx="12435840" cy="59314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2803" y="6594334"/>
            <a:ext cx="12435840" cy="713551"/>
          </a:xfrm>
        </p:spPr>
        <p:txBody>
          <a:bodyPr anchor="b"/>
          <a:lstStyle>
            <a:lvl1pPr algn="ctr">
              <a:defRPr sz="31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3533120" cy="658368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r>
              <a:rPr lang="en-US" smtClean="0"/>
              <a:t>Click icon to add picture</a:t>
            </a:r>
            <a:endParaRPr lang="en-US" dirty="0"/>
          </a:p>
        </p:txBody>
      </p:sp>
      <p:sp>
        <p:nvSpPr>
          <p:cNvPr id="4" name="Text Placeholder 3"/>
          <p:cNvSpPr>
            <a:spLocks noGrp="1"/>
          </p:cNvSpPr>
          <p:nvPr>
            <p:ph type="body" sz="half" idx="2"/>
          </p:nvPr>
        </p:nvSpPr>
        <p:spPr>
          <a:xfrm>
            <a:off x="482803" y="7315200"/>
            <a:ext cx="12435840" cy="735178"/>
          </a:xfrm>
        </p:spPr>
        <p:txBody>
          <a:bodyPr>
            <a:normAutofit/>
          </a:bodyPr>
          <a:lstStyle>
            <a:lvl1pPr marL="0" indent="0" algn="ctr">
              <a:buNone/>
              <a:defRPr sz="23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6/9/2025</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2192000" cy="1371600"/>
          </a:xfrm>
          <a:prstGeom prst="rect">
            <a:avLst/>
          </a:prstGeom>
        </p:spPr>
        <p:txBody>
          <a:bodyPr vert="horz" lIns="130622" tIns="65311" rIns="130622" bIns="65311"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20240"/>
            <a:ext cx="12192000" cy="5760720"/>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3533120" y="0"/>
            <a:ext cx="109728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8" name="Rectangle 7"/>
          <p:cNvSpPr/>
          <p:nvPr/>
        </p:nvSpPr>
        <p:spPr>
          <a:xfrm>
            <a:off x="13533120" y="6583680"/>
            <a:ext cx="1097280"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6" name="Slide Number Placeholder 5"/>
          <p:cNvSpPr>
            <a:spLocks noGrp="1"/>
          </p:cNvSpPr>
          <p:nvPr>
            <p:ph type="sldNum" sz="quarter" idx="4"/>
          </p:nvPr>
        </p:nvSpPr>
        <p:spPr>
          <a:xfrm>
            <a:off x="13650861" y="6778752"/>
            <a:ext cx="877824" cy="475488"/>
          </a:xfrm>
          <a:prstGeom prst="bracketPair">
            <a:avLst>
              <a:gd name="adj" fmla="val 17949"/>
            </a:avLst>
          </a:prstGeom>
          <a:ln w="19050">
            <a:solidFill>
              <a:srgbClr val="FFFFFF"/>
            </a:solidFill>
          </a:ln>
        </p:spPr>
        <p:txBody>
          <a:bodyPr vert="horz" lIns="0" tIns="0" rIns="0" bIns="0" rtlCol="0" anchor="ctr"/>
          <a:lstStyle>
            <a:lvl1pPr algn="ctr">
              <a:defRPr sz="26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12612513" y="4785360"/>
            <a:ext cx="2840737" cy="585216"/>
          </a:xfrm>
          <a:prstGeom prst="rect">
            <a:avLst/>
          </a:prstGeom>
        </p:spPr>
        <p:txBody>
          <a:bodyPr vert="horz" lIns="130622" tIns="65311" rIns="130622" bIns="65311" rtlCol="0" anchor="ctr"/>
          <a:lstStyle>
            <a:lvl1pPr algn="r">
              <a:defRPr sz="1700">
                <a:solidFill>
                  <a:schemeClr val="bg2"/>
                </a:solidFill>
              </a:defRPr>
            </a:lvl1pPr>
          </a:lstStyle>
          <a:p>
            <a:endParaRPr lang="en-US" dirty="0"/>
          </a:p>
        </p:txBody>
      </p:sp>
      <p:sp>
        <p:nvSpPr>
          <p:cNvPr id="4" name="Date Placeholder 3"/>
          <p:cNvSpPr>
            <a:spLocks noGrp="1"/>
          </p:cNvSpPr>
          <p:nvPr>
            <p:ph type="dt" sz="half" idx="2"/>
          </p:nvPr>
        </p:nvSpPr>
        <p:spPr>
          <a:xfrm rot="16200000">
            <a:off x="12569842" y="1901952"/>
            <a:ext cx="2926079" cy="585216"/>
          </a:xfrm>
          <a:prstGeom prst="rect">
            <a:avLst/>
          </a:prstGeom>
        </p:spPr>
        <p:txBody>
          <a:bodyPr vert="horz" lIns="130622" tIns="65311" rIns="130622" bIns="65311" rtlCol="0" anchor="ctr"/>
          <a:lstStyle>
            <a:lvl1pPr algn="l">
              <a:defRPr sz="1700">
                <a:solidFill>
                  <a:schemeClr val="bg2"/>
                </a:solidFill>
              </a:defRPr>
            </a:lvl1pPr>
          </a:lstStyle>
          <a:p>
            <a:fld id="{327B613C-1AD7-49D3-885D-F654C5CDBAA6}" type="datetime1">
              <a:rPr lang="en-US" smtClean="0"/>
              <a:pPr/>
              <a:t>6/9/2025</a:t>
            </a:fld>
            <a:endParaRPr lang="en-US" dirty="0"/>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Lst>
  <p:transition>
    <p:fade/>
  </p:transition>
  <p:hf sldNum="0" hdr="0" ftr="0" dt="0"/>
  <p:txStyles>
    <p:titleStyle>
      <a:lvl1pPr algn="l" defTabSz="1306220" rtl="0" eaLnBrk="1" latinLnBrk="0" hangingPunct="1">
        <a:spcBef>
          <a:spcPct val="0"/>
        </a:spcBef>
        <a:buNone/>
        <a:defRPr sz="6600" kern="1200" cap="none" spc="-143" baseline="0">
          <a:ln>
            <a:noFill/>
          </a:ln>
          <a:solidFill>
            <a:schemeClr val="tx2"/>
          </a:solidFill>
          <a:effectLst/>
          <a:latin typeface="+mj-lt"/>
          <a:ea typeface="+mj-ea"/>
          <a:cs typeface="+mj-cs"/>
        </a:defRPr>
      </a:lvl1pPr>
    </p:titleStyle>
    <p:bodyStyle>
      <a:lvl1pPr marL="489833" indent="-326555" algn="l" defTabSz="1306220" rtl="0" eaLnBrk="1" latinLnBrk="0" hangingPunct="1">
        <a:spcBef>
          <a:spcPct val="20000"/>
        </a:spcBef>
        <a:buClr>
          <a:schemeClr val="accent1"/>
        </a:buClr>
        <a:buFont typeface="Arial" pitchFamily="34" charset="0"/>
        <a:buChar char="•"/>
        <a:defRPr sz="3100" kern="1200">
          <a:solidFill>
            <a:schemeClr val="tx1"/>
          </a:solidFill>
          <a:latin typeface="+mn-lt"/>
          <a:ea typeface="+mn-ea"/>
          <a:cs typeface="+mn-cs"/>
        </a:defRPr>
      </a:lvl1pPr>
      <a:lvl2pPr marL="914354" indent="-326555" algn="l" defTabSz="1306220" rtl="0" eaLnBrk="1" latinLnBrk="0" hangingPunct="1">
        <a:spcBef>
          <a:spcPct val="20000"/>
        </a:spcBef>
        <a:buClr>
          <a:schemeClr val="accent2"/>
        </a:buClr>
        <a:buFont typeface="Arial" pitchFamily="34" charset="0"/>
        <a:buChar char="•"/>
        <a:defRPr sz="2900" kern="1200">
          <a:solidFill>
            <a:schemeClr val="tx1"/>
          </a:solidFill>
          <a:latin typeface="+mn-lt"/>
          <a:ea typeface="+mn-ea"/>
          <a:cs typeface="+mn-cs"/>
        </a:defRPr>
      </a:lvl2pPr>
      <a:lvl3pPr marL="1436842" indent="-326555" algn="l" defTabSz="1306220" rtl="0" eaLnBrk="1" latinLnBrk="0" hangingPunct="1">
        <a:spcBef>
          <a:spcPct val="20000"/>
        </a:spcBef>
        <a:buClr>
          <a:schemeClr val="accent3"/>
        </a:buClr>
        <a:buFont typeface="Arial" pitchFamily="34" charset="0"/>
        <a:buChar char="•"/>
        <a:defRPr sz="2600" kern="1200">
          <a:solidFill>
            <a:schemeClr val="tx1"/>
          </a:solidFill>
          <a:latin typeface="+mn-lt"/>
          <a:ea typeface="+mn-ea"/>
          <a:cs typeface="+mn-cs"/>
        </a:defRPr>
      </a:lvl3pPr>
      <a:lvl4pPr marL="1828709" indent="-326555" algn="l" defTabSz="1306220" rtl="0" eaLnBrk="1" latinLnBrk="0" hangingPunct="1">
        <a:spcBef>
          <a:spcPct val="20000"/>
        </a:spcBef>
        <a:buClr>
          <a:schemeClr val="accent4"/>
        </a:buClr>
        <a:buFont typeface="Arial" pitchFamily="34" charset="0"/>
        <a:buChar char="•"/>
        <a:defRPr sz="2300" kern="1200">
          <a:solidFill>
            <a:schemeClr val="tx1"/>
          </a:solidFill>
          <a:latin typeface="+mn-lt"/>
          <a:ea typeface="+mn-ea"/>
          <a:cs typeface="+mn-cs"/>
        </a:defRPr>
      </a:lvl4pPr>
      <a:lvl5pPr marL="2220575" indent="-326555" algn="l" defTabSz="130622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2481819" indent="-261244" algn="l" defTabSz="1306220" rtl="0" eaLnBrk="1" latinLnBrk="0" hangingPunct="1">
        <a:spcBef>
          <a:spcPct val="20000"/>
        </a:spcBef>
        <a:buClr>
          <a:schemeClr val="accent1"/>
        </a:buClr>
        <a:buFont typeface="Arial" pitchFamily="34" charset="0"/>
        <a:buChar char="•"/>
        <a:defRPr sz="2000" kern="1200" baseline="0">
          <a:solidFill>
            <a:schemeClr val="tx1"/>
          </a:solidFill>
          <a:latin typeface="+mn-lt"/>
          <a:ea typeface="+mn-ea"/>
          <a:cs typeface="+mn-cs"/>
        </a:defRPr>
      </a:lvl6pPr>
      <a:lvl7pPr marL="2743063" indent="-261244" algn="l" defTabSz="130622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7pPr>
      <a:lvl8pPr marL="3004307" indent="-261244" algn="l" defTabSz="1306220" rtl="0" eaLnBrk="1" latinLnBrk="0" hangingPunct="1">
        <a:spcBef>
          <a:spcPct val="20000"/>
        </a:spcBef>
        <a:buClr>
          <a:schemeClr val="accent3"/>
        </a:buClr>
        <a:buFont typeface="Arial" pitchFamily="34" charset="0"/>
        <a:buChar char="•"/>
        <a:defRPr sz="2000" kern="1200">
          <a:solidFill>
            <a:schemeClr val="tx1"/>
          </a:solidFill>
          <a:latin typeface="+mn-lt"/>
          <a:ea typeface="+mn-ea"/>
          <a:cs typeface="+mn-cs"/>
        </a:defRPr>
      </a:lvl8pPr>
      <a:lvl9pPr marL="3265551" indent="-261244" algn="l" defTabSz="1306220" rtl="0" eaLnBrk="1" latinLnBrk="0" hangingPunct="1">
        <a:spcBef>
          <a:spcPct val="20000"/>
        </a:spcBef>
        <a:buClr>
          <a:schemeClr val="accent4"/>
        </a:buClr>
        <a:buFont typeface="Arial" pitchFamily="34" charset="0"/>
        <a:buChar char="•"/>
        <a:defRPr sz="20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316347" y="3026782"/>
            <a:ext cx="13042821" cy="453509"/>
          </a:xfrm>
          <a:prstGeom prst="rect">
            <a:avLst/>
          </a:prstGeom>
          <a:noFill/>
          <a:ln/>
        </p:spPr>
        <p:txBody>
          <a:bodyPr wrap="none" lIns="0" tIns="0" rIns="0" bIns="0" rtlCol="0" anchor="t"/>
          <a:lstStyle/>
          <a:p>
            <a:pPr algn="ctr">
              <a:lnSpc>
                <a:spcPts val="3550"/>
              </a:lnSpc>
            </a:pPr>
            <a:r>
              <a:rPr lang="en-US" sz="3200" b="1" u="sng" dirty="0" smtClean="0">
                <a:solidFill>
                  <a:srgbClr val="405449"/>
                </a:solidFill>
                <a:latin typeface="Nobile" pitchFamily="34" charset="0"/>
                <a:ea typeface="Nobile" pitchFamily="34" charset="-122"/>
                <a:cs typeface="Nobile" pitchFamily="34" charset="-120"/>
              </a:rPr>
              <a:t>10-June- 2025</a:t>
            </a:r>
          </a:p>
        </p:txBody>
      </p:sp>
      <p:sp>
        <p:nvSpPr>
          <p:cNvPr id="4" name="Text 0"/>
          <p:cNvSpPr/>
          <p:nvPr/>
        </p:nvSpPr>
        <p:spPr>
          <a:xfrm>
            <a:off x="2362200" y="299669"/>
            <a:ext cx="8118999" cy="708779"/>
          </a:xfrm>
          <a:prstGeom prst="rect">
            <a:avLst/>
          </a:prstGeom>
          <a:noFill/>
          <a:ln/>
        </p:spPr>
        <p:txBody>
          <a:bodyPr wrap="none" lIns="0" tIns="0" rIns="0" bIns="0" rtlCol="0" anchor="t"/>
          <a:lstStyle/>
          <a:p>
            <a:pPr algn="ctr"/>
            <a:r>
              <a:rPr lang="en-US" sz="5400" b="1" u="sng" dirty="0" smtClean="0">
                <a:solidFill>
                  <a:srgbClr val="3B4540"/>
                </a:solidFill>
                <a:latin typeface="Fraunces Extra Bold" pitchFamily="34" charset="0"/>
                <a:ea typeface="Fraunces Extra Bold" pitchFamily="34" charset="-122"/>
                <a:cs typeface="Fraunces Extra Bold" pitchFamily="34" charset="-120"/>
              </a:rPr>
              <a:t>PROJECT</a:t>
            </a:r>
            <a:r>
              <a:rPr lang="en-US" sz="5400" b="1" u="sng" dirty="0" smtClean="0">
                <a:solidFill>
                  <a:srgbClr val="3B4540"/>
                </a:solidFill>
                <a:latin typeface="Fraunces Extra Bold" pitchFamily="34" charset="0"/>
                <a:ea typeface="Fraunces Extra Bold" pitchFamily="34" charset="-122"/>
                <a:cs typeface="Fraunces Extra Bold" pitchFamily="34" charset="-120"/>
              </a:rPr>
              <a:t>-2 </a:t>
            </a:r>
            <a:r>
              <a:rPr lang="en-US" sz="5400" b="1" u="sng" dirty="0" smtClean="0">
                <a:solidFill>
                  <a:srgbClr val="3B4540"/>
                </a:solidFill>
                <a:latin typeface="Fraunces Extra Bold" pitchFamily="34" charset="0"/>
                <a:ea typeface="Fraunces Extra Bold" pitchFamily="34" charset="-122"/>
                <a:cs typeface="Fraunces Extra Bold" pitchFamily="34" charset="-120"/>
              </a:rPr>
              <a:t>[EDA]</a:t>
            </a:r>
          </a:p>
          <a:p>
            <a:pPr algn="ctr"/>
            <a:r>
              <a:rPr lang="en-US" sz="5400" b="1" u="sng" dirty="0" smtClean="0">
                <a:solidFill>
                  <a:srgbClr val="3B4540"/>
                </a:solidFill>
                <a:latin typeface="Fraunces Extra Bold" pitchFamily="34" charset="0"/>
                <a:ea typeface="Fraunces Extra Bold" pitchFamily="34" charset="-122"/>
                <a:cs typeface="Fraunces Extra Bold" pitchFamily="34" charset="-120"/>
              </a:rPr>
              <a:t>Pokémon </a:t>
            </a:r>
            <a:r>
              <a:rPr lang="en-US" sz="5400" b="1" u="sng" dirty="0" smtClean="0">
                <a:solidFill>
                  <a:srgbClr val="3B4540"/>
                </a:solidFill>
                <a:latin typeface="Fraunces Extra Bold" pitchFamily="34" charset="0"/>
                <a:ea typeface="Fraunces Extra Bold" pitchFamily="34" charset="-122"/>
                <a:cs typeface="Fraunces Extra Bold" pitchFamily="34" charset="-120"/>
              </a:rPr>
              <a:t>Dataset</a:t>
            </a:r>
          </a:p>
          <a:p>
            <a:pPr algn="ctr"/>
            <a:endParaRPr lang="en-US" sz="5400" dirty="0"/>
          </a:p>
        </p:txBody>
      </p:sp>
      <p:sp>
        <p:nvSpPr>
          <p:cNvPr id="5" name="Text 4"/>
          <p:cNvSpPr/>
          <p:nvPr/>
        </p:nvSpPr>
        <p:spPr>
          <a:xfrm>
            <a:off x="893929" y="4417117"/>
            <a:ext cx="1792747" cy="362903"/>
          </a:xfrm>
          <a:prstGeom prst="rect">
            <a:avLst/>
          </a:prstGeom>
          <a:noFill/>
          <a:ln/>
        </p:spPr>
        <p:txBody>
          <a:bodyPr wrap="none" lIns="0" tIns="0" rIns="0" bIns="0" rtlCol="0" anchor="t"/>
          <a:lstStyle/>
          <a:p>
            <a:pPr>
              <a:lnSpc>
                <a:spcPts val="2850"/>
              </a:lnSpc>
            </a:pPr>
            <a:r>
              <a:rPr lang="en-US" sz="2000" b="1" u="sng" dirty="0">
                <a:solidFill>
                  <a:srgbClr val="405449"/>
                </a:solidFill>
                <a:latin typeface="Nobile" charset="0"/>
                <a:ea typeface="Nobile" pitchFamily="34" charset="-122"/>
                <a:cs typeface="Nobile" pitchFamily="34" charset="-120"/>
              </a:rPr>
              <a:t>By Team 4</a:t>
            </a:r>
            <a:r>
              <a:rPr lang="en-US" sz="2000" b="1" u="sng" dirty="0" smtClean="0">
                <a:solidFill>
                  <a:srgbClr val="405449"/>
                </a:solidFill>
                <a:latin typeface="Nobile" charset="0"/>
                <a:ea typeface="Nobile" pitchFamily="34" charset="-122"/>
                <a:cs typeface="Nobile" pitchFamily="34" charset="-120"/>
              </a:rPr>
              <a:t>:</a:t>
            </a:r>
          </a:p>
          <a:p>
            <a:pPr>
              <a:lnSpc>
                <a:spcPts val="2850"/>
              </a:lnSpc>
            </a:pPr>
            <a:endParaRPr lang="en-US" sz="2000" b="1" u="sng" dirty="0" smtClean="0">
              <a:solidFill>
                <a:srgbClr val="405449"/>
              </a:solidFill>
              <a:latin typeface="Nobile" charset="0"/>
              <a:ea typeface="Nobile" pitchFamily="34" charset="-122"/>
              <a:cs typeface="Nobile" pitchFamily="34" charset="-120"/>
            </a:endParaRPr>
          </a:p>
          <a:p>
            <a:pPr marL="342883" indent="-342883">
              <a:lnSpc>
                <a:spcPts val="2850"/>
              </a:lnSpc>
              <a:buSzPct val="100000"/>
              <a:buChar char="•"/>
            </a:pPr>
            <a:r>
              <a:rPr lang="en-US" sz="2000" dirty="0">
                <a:solidFill>
                  <a:srgbClr val="405449"/>
                </a:solidFill>
                <a:latin typeface="Nobile" charset="0"/>
                <a:ea typeface="Nobile" pitchFamily="34" charset="-122"/>
                <a:cs typeface="Nobile" pitchFamily="34" charset="-120"/>
              </a:rPr>
              <a:t>Saurav Raj </a:t>
            </a:r>
            <a:r>
              <a:rPr lang="en-US" sz="2000" dirty="0" smtClean="0">
                <a:solidFill>
                  <a:srgbClr val="405449"/>
                </a:solidFill>
                <a:latin typeface="Nobile" charset="0"/>
                <a:ea typeface="Nobile" pitchFamily="34" charset="-122"/>
                <a:cs typeface="Nobile" pitchFamily="34" charset="-120"/>
              </a:rPr>
              <a:t>Aryal </a:t>
            </a:r>
            <a:r>
              <a:rPr lang="en-US" sz="2000" dirty="0"/>
              <a:t>🏴</a:t>
            </a:r>
            <a:r>
              <a:rPr lang="en-US" sz="2000" dirty="0" smtClean="0"/>
              <a:t>‍</a:t>
            </a:r>
            <a:endParaRPr lang="en-US" sz="2000" dirty="0">
              <a:solidFill>
                <a:srgbClr val="405449"/>
              </a:solidFill>
              <a:latin typeface="Nobile" charset="0"/>
              <a:ea typeface="Nobile" pitchFamily="34" charset="-122"/>
              <a:cs typeface="Nobile" pitchFamily="34" charset="-120"/>
            </a:endParaRPr>
          </a:p>
          <a:p>
            <a:pPr marL="342883" indent="-342883">
              <a:lnSpc>
                <a:spcPts val="2850"/>
              </a:lnSpc>
              <a:buSzPct val="100000"/>
              <a:buChar char="•"/>
            </a:pPr>
            <a:r>
              <a:rPr lang="en-US" sz="2000" dirty="0">
                <a:solidFill>
                  <a:srgbClr val="405449"/>
                </a:solidFill>
                <a:latin typeface="Nobile" charset="0"/>
              </a:rPr>
              <a:t>Shristi Kiju Shrestha </a:t>
            </a:r>
            <a:endParaRPr lang="en-US" sz="2000" dirty="0" smtClean="0">
              <a:solidFill>
                <a:srgbClr val="405449"/>
              </a:solidFill>
              <a:latin typeface="Nobile" charset="0"/>
            </a:endParaRPr>
          </a:p>
          <a:p>
            <a:pPr marL="342883" indent="-342883">
              <a:lnSpc>
                <a:spcPts val="2850"/>
              </a:lnSpc>
              <a:buSzPct val="100000"/>
              <a:buChar char="•"/>
            </a:pPr>
            <a:r>
              <a:rPr lang="en-US" sz="2000" dirty="0" smtClean="0">
                <a:solidFill>
                  <a:srgbClr val="405449"/>
                </a:solidFill>
                <a:latin typeface="Nobile" charset="0"/>
              </a:rPr>
              <a:t>Manjil </a:t>
            </a:r>
            <a:r>
              <a:rPr lang="en-US" sz="2000" dirty="0">
                <a:solidFill>
                  <a:srgbClr val="405449"/>
                </a:solidFill>
                <a:latin typeface="Nobile" charset="0"/>
              </a:rPr>
              <a:t>Shrestha</a:t>
            </a:r>
            <a:endParaRPr lang="en-US" sz="2000" dirty="0">
              <a:latin typeface="Nobile" charset="0"/>
            </a:endParaRPr>
          </a:p>
          <a:p>
            <a:pPr>
              <a:lnSpc>
                <a:spcPts val="2850"/>
              </a:lnSpc>
            </a:pPr>
            <a:endParaRPr lang="en-US" sz="2400" dirty="0">
              <a:latin typeface="Nobile" charset="0"/>
            </a:endParaRPr>
          </a:p>
        </p:txBody>
      </p:sp>
      <p:sp>
        <p:nvSpPr>
          <p:cNvPr id="6" name="Rectangle 5"/>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a:t>
            </a:r>
            <a:endParaRPr lang="en-US" dirty="0">
              <a:solidFill>
                <a:schemeClr val="bg1"/>
              </a:solidFill>
            </a:endParaRPr>
          </a:p>
        </p:txBody>
      </p:sp>
    </p:spTree>
    <p:extLst>
      <p:ext uri="{BB962C8B-B14F-4D97-AF65-F5344CB8AC3E}">
        <p14:creationId xmlns:p14="http://schemas.microsoft.com/office/powerpoint/2010/main" val="242773451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5977"/>
            <a:ext cx="13042821" cy="1417558"/>
          </a:xfrm>
          <a:prstGeom prst="rect">
            <a:avLst/>
          </a:prstGeom>
          <a:noFill/>
          <a:ln/>
        </p:spPr>
        <p:txBody>
          <a:bodyPr wrap="square" lIns="0" tIns="0" rIns="0" bIns="0" rtlCol="0" anchor="t"/>
          <a:lstStyle/>
          <a:p>
            <a:pPr>
              <a:lnSpc>
                <a:spcPts val="5550"/>
              </a:lnSpc>
            </a:pPr>
            <a:r>
              <a:rPr lang="en-US" sz="4000" b="1" u="sng" dirty="0" smtClean="0">
                <a:solidFill>
                  <a:srgbClr val="3B4540"/>
                </a:solidFill>
                <a:latin typeface="Fraunces Extra Bold" pitchFamily="34" charset="0"/>
                <a:ea typeface="Fraunces Extra Bold" pitchFamily="34" charset="-122"/>
                <a:cs typeface="Fraunces Extra Bold" pitchFamily="34" charset="-120"/>
              </a:rPr>
              <a:t>Special Attack Distribution</a:t>
            </a:r>
            <a:endParaRPr lang="en-US" sz="4000" b="1" u="sng" dirty="0"/>
          </a:p>
        </p:txBody>
      </p:sp>
      <p:sp>
        <p:nvSpPr>
          <p:cNvPr id="3" name="Text 1"/>
          <p:cNvSpPr/>
          <p:nvPr/>
        </p:nvSpPr>
        <p:spPr>
          <a:xfrm>
            <a:off x="770087" y="1195745"/>
            <a:ext cx="2704634" cy="6043255"/>
          </a:xfrm>
          <a:prstGeom prst="rect">
            <a:avLst/>
          </a:prstGeom>
          <a:noFill/>
          <a:ln/>
        </p:spPr>
        <p:txBody>
          <a:bodyPr wrap="squar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The distribution of Special Attack (Sp. Atk) values shows how powerful Pokémon can be in their special moves. We observe a varied range, with some Pokémon possessing exceptionally high Sp. Atk stats, indicating their potential as formidable special attackers.</a:t>
            </a:r>
            <a:endParaRPr lang="en-US" sz="1700" dirty="0"/>
          </a:p>
        </p:txBody>
      </p:sp>
      <p:pic>
        <p:nvPicPr>
          <p:cNvPr id="4" name="Image 0" descr="preencoded.png"/>
          <p:cNvPicPr>
            <a:picLocks noChangeAspect="1"/>
          </p:cNvPicPr>
          <p:nvPr/>
        </p:nvPicPr>
        <p:blipFill>
          <a:blip r:embed="rId3"/>
          <a:stretch>
            <a:fillRect/>
          </a:stretch>
        </p:blipFill>
        <p:spPr>
          <a:xfrm>
            <a:off x="4172832" y="1279875"/>
            <a:ext cx="9390768" cy="5258752"/>
          </a:xfrm>
          <a:prstGeom prst="rect">
            <a:avLst/>
          </a:prstGeom>
        </p:spPr>
      </p:pic>
      <p:sp>
        <p:nvSpPr>
          <p:cNvPr id="5" name="Rectangle 4"/>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10</a:t>
            </a:r>
            <a:endParaRPr lang="en-US" dirty="0">
              <a:solidFill>
                <a:schemeClr val="bg1"/>
              </a:solidFill>
            </a:endParaRPr>
          </a:p>
        </p:txBody>
      </p:sp>
      <p:sp>
        <p:nvSpPr>
          <p:cNvPr id="6" name="TextBox 5"/>
          <p:cNvSpPr txBox="1"/>
          <p:nvPr/>
        </p:nvSpPr>
        <p:spPr>
          <a:xfrm>
            <a:off x="8107680" y="6673805"/>
            <a:ext cx="3916680" cy="400110"/>
          </a:xfrm>
          <a:prstGeom prst="rect">
            <a:avLst/>
          </a:prstGeom>
          <a:noFill/>
        </p:spPr>
        <p:txBody>
          <a:bodyPr wrap="square" rtlCol="0">
            <a:spAutoFit/>
          </a:bodyPr>
          <a:lstStyle/>
          <a:p>
            <a:r>
              <a:rPr lang="en-US" sz="2000" dirty="0" smtClean="0"/>
              <a:t>Sp.Atk</a:t>
            </a:r>
            <a:endParaRPr lang="en-US" sz="20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11</a:t>
            </a:r>
            <a:endParaRPr lang="en-US" dirty="0">
              <a:solidFill>
                <a:schemeClr val="bg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953" t="4884" r="8296" b="2113"/>
          <a:stretch/>
        </p:blipFill>
        <p:spPr>
          <a:xfrm>
            <a:off x="0" y="0"/>
            <a:ext cx="13426440" cy="5882640"/>
          </a:xfrm>
          <a:prstGeom prst="rect">
            <a:avLst/>
          </a:prstGeom>
        </p:spPr>
      </p:pic>
      <p:sp>
        <p:nvSpPr>
          <p:cNvPr id="6" name="TextBox 5"/>
          <p:cNvSpPr txBox="1"/>
          <p:nvPr/>
        </p:nvSpPr>
        <p:spPr>
          <a:xfrm>
            <a:off x="533400" y="6324600"/>
            <a:ext cx="12725400" cy="677108"/>
          </a:xfrm>
          <a:prstGeom prst="rect">
            <a:avLst/>
          </a:prstGeom>
          <a:noFill/>
        </p:spPr>
        <p:txBody>
          <a:bodyPr wrap="square" rtlCol="0">
            <a:spAutoFit/>
          </a:bodyPr>
          <a:lstStyle/>
          <a:p>
            <a:r>
              <a:rPr lang="en-US" dirty="0" smtClean="0">
                <a:latin typeface="Nobile" charset="0"/>
              </a:rPr>
              <a:t>From this graph we can interpret that dragon type </a:t>
            </a:r>
            <a:r>
              <a:rPr lang="en-US" dirty="0" err="1" smtClean="0">
                <a:latin typeface="Nobile" charset="0"/>
              </a:rPr>
              <a:t>pokemon</a:t>
            </a:r>
            <a:r>
              <a:rPr lang="en-US" dirty="0" smtClean="0">
                <a:latin typeface="Nobile" charset="0"/>
              </a:rPr>
              <a:t> have the highest power whereas fairy type have the lowest power. Steel type are the most near to dragon type having 250+ power.</a:t>
            </a:r>
            <a:endParaRPr lang="en-US" dirty="0">
              <a:latin typeface="Nobile" charset="0"/>
            </a:endParaRPr>
          </a:p>
        </p:txBody>
      </p:sp>
    </p:spTree>
    <p:extLst>
      <p:ext uri="{BB962C8B-B14F-4D97-AF65-F5344CB8AC3E}">
        <p14:creationId xmlns:p14="http://schemas.microsoft.com/office/powerpoint/2010/main" val="8376867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7884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12</a:t>
            </a:r>
            <a:endParaRPr lang="en-US" dirty="0">
              <a:solidFill>
                <a:schemeClr val="bg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386" t="5903" r="8333"/>
          <a:stretch/>
        </p:blipFill>
        <p:spPr>
          <a:xfrm>
            <a:off x="4983480" y="1504573"/>
            <a:ext cx="8412480" cy="6725027"/>
          </a:xfrm>
          <a:prstGeom prst="rect">
            <a:avLst/>
          </a:prstGeom>
        </p:spPr>
      </p:pic>
      <p:sp>
        <p:nvSpPr>
          <p:cNvPr id="4" name="TextBox 3"/>
          <p:cNvSpPr txBox="1"/>
          <p:nvPr/>
        </p:nvSpPr>
        <p:spPr>
          <a:xfrm>
            <a:off x="396240" y="2499360"/>
            <a:ext cx="4130040" cy="3170099"/>
          </a:xfrm>
          <a:prstGeom prst="rect">
            <a:avLst/>
          </a:prstGeom>
          <a:noFill/>
        </p:spPr>
        <p:txBody>
          <a:bodyPr wrap="square" rtlCol="0">
            <a:spAutoFit/>
          </a:bodyPr>
          <a:lstStyle/>
          <a:p>
            <a:pPr marL="342900" indent="-342900">
              <a:buFont typeface="Arial" pitchFamily="34" charset="0"/>
              <a:buChar char="•"/>
            </a:pPr>
            <a:r>
              <a:rPr lang="en-US" sz="2000" dirty="0" smtClean="0">
                <a:latin typeface="Nobile" charset="0"/>
              </a:rPr>
              <a:t>This line graph shows that as the generation increases the HP level of Pokémon increases as well. Even though it is not linear it is increasing. In generation 1 also there are different HP level but as generation increases there is slightly higher increase in HP.</a:t>
            </a:r>
            <a:endParaRPr lang="en-US" sz="2000" dirty="0">
              <a:latin typeface="Nobile" charset="0"/>
            </a:endParaRPr>
          </a:p>
        </p:txBody>
      </p:sp>
    </p:spTree>
    <p:extLst>
      <p:ext uri="{BB962C8B-B14F-4D97-AF65-F5344CB8AC3E}">
        <p14:creationId xmlns:p14="http://schemas.microsoft.com/office/powerpoint/2010/main" val="126195405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19827" y="408385"/>
            <a:ext cx="8580358" cy="464106"/>
          </a:xfrm>
          <a:prstGeom prst="rect">
            <a:avLst/>
          </a:prstGeom>
          <a:noFill/>
          <a:ln/>
        </p:spPr>
        <p:txBody>
          <a:bodyPr wrap="none" lIns="0" tIns="0" rIns="0" bIns="0" rtlCol="0" anchor="t"/>
          <a:lstStyle/>
          <a:p>
            <a:pPr algn="r">
              <a:lnSpc>
                <a:spcPts val="3650"/>
              </a:lnSpc>
            </a:pPr>
            <a:r>
              <a:rPr lang="en-US" sz="4000" b="1" u="sng" dirty="0" smtClean="0">
                <a:solidFill>
                  <a:srgbClr val="3B4540"/>
                </a:solidFill>
                <a:latin typeface="Fraunces Extra Bold" pitchFamily="34" charset="0"/>
                <a:ea typeface="Fraunces Extra Bold" pitchFamily="34" charset="-122"/>
                <a:cs typeface="Fraunces Extra Bold" pitchFamily="34" charset="-120"/>
              </a:rPr>
              <a:t>HANDLING   OUTLIERS</a:t>
            </a:r>
            <a:endParaRPr lang="en-US" sz="4000" u="sng" dirty="0"/>
          </a:p>
        </p:txBody>
      </p:sp>
      <p:sp>
        <p:nvSpPr>
          <p:cNvPr id="4" name="Text 1"/>
          <p:cNvSpPr/>
          <p:nvPr/>
        </p:nvSpPr>
        <p:spPr>
          <a:xfrm>
            <a:off x="519827" y="8947309"/>
            <a:ext cx="13590746" cy="475298"/>
          </a:xfrm>
          <a:prstGeom prst="rect">
            <a:avLst/>
          </a:prstGeom>
          <a:noFill/>
          <a:ln/>
        </p:spPr>
        <p:txBody>
          <a:bodyPr wrap="square" lIns="0" tIns="0" rIns="0" bIns="0" rtlCol="0" anchor="t"/>
          <a:lstStyle/>
          <a:p>
            <a:pPr>
              <a:lnSpc>
                <a:spcPts val="1850"/>
              </a:lnSpc>
            </a:pPr>
            <a:r>
              <a:rPr lang="en-US" sz="1100" dirty="0">
                <a:solidFill>
                  <a:srgbClr val="405449"/>
                </a:solidFill>
                <a:latin typeface="Nobile" pitchFamily="34" charset="0"/>
                <a:ea typeface="Nobile" pitchFamily="34" charset="-122"/>
                <a:cs typeface="Nobile" pitchFamily="34" charset="-120"/>
              </a:rPr>
              <a:t>The histogram of Hit Points (HP) reveals common and rare survivability ranges among Pokémon. Most Pokémon fall within the 51-100 HP range, indicating a balanced distribution, with fewer having very high or very low HP.</a:t>
            </a:r>
            <a:endParaRPr lang="en-US" sz="11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27" y="2703840"/>
            <a:ext cx="10058400" cy="5368920"/>
          </a:xfrm>
          <a:prstGeom prst="rect">
            <a:avLst/>
          </a:prstGeom>
        </p:spPr>
      </p:pic>
      <p:sp>
        <p:nvSpPr>
          <p:cNvPr id="7" name="TextBox 6"/>
          <p:cNvSpPr txBox="1"/>
          <p:nvPr/>
        </p:nvSpPr>
        <p:spPr>
          <a:xfrm>
            <a:off x="519827" y="1817935"/>
            <a:ext cx="10986373" cy="707886"/>
          </a:xfrm>
          <a:prstGeom prst="rect">
            <a:avLst/>
          </a:prstGeom>
          <a:noFill/>
        </p:spPr>
        <p:txBody>
          <a:bodyPr wrap="square" rtlCol="0">
            <a:spAutoFit/>
          </a:bodyPr>
          <a:lstStyle/>
          <a:p>
            <a:pPr marL="342900" indent="-342900">
              <a:buFont typeface="Arial" pitchFamily="34" charset="0"/>
              <a:buChar char="•"/>
            </a:pPr>
            <a:r>
              <a:rPr lang="en-US" sz="2000" dirty="0" smtClean="0">
                <a:latin typeface="Nobile" charset="0"/>
              </a:rPr>
              <a:t>We are handling the error using IQR( Inter Quartile Range) method and the value above lower and upper bound are removed to obtain a new dataset named  new-</a:t>
            </a:r>
            <a:r>
              <a:rPr lang="en-US" sz="2000" dirty="0" err="1" smtClean="0">
                <a:latin typeface="Nobile" charset="0"/>
              </a:rPr>
              <a:t>df</a:t>
            </a:r>
            <a:endParaRPr lang="en-US" sz="2000" dirty="0">
              <a:latin typeface="Nobile" charset="0"/>
            </a:endParaRPr>
          </a:p>
        </p:txBody>
      </p:sp>
      <p:sp>
        <p:nvSpPr>
          <p:cNvPr id="8" name="Rectangle 7"/>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13</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1142995"/>
            <a:ext cx="13243560" cy="7086605"/>
          </a:xfrm>
          <a:prstGeom prst="rect">
            <a:avLst/>
          </a:prstGeom>
        </p:spPr>
      </p:pic>
      <p:sp>
        <p:nvSpPr>
          <p:cNvPr id="3" name="Rectangle 2"/>
          <p:cNvSpPr/>
          <p:nvPr/>
        </p:nvSpPr>
        <p:spPr>
          <a:xfrm>
            <a:off x="3434331" y="316908"/>
            <a:ext cx="6054863" cy="646331"/>
          </a:xfrm>
          <a:prstGeom prst="rect">
            <a:avLst/>
          </a:prstGeom>
        </p:spPr>
        <p:txBody>
          <a:bodyPr wrap="none">
            <a:spAutoFit/>
          </a:bodyPr>
          <a:lstStyle/>
          <a:p>
            <a:pPr algn="ctr"/>
            <a:r>
              <a:rPr lang="en-US" sz="3600" b="1" u="sng" dirty="0" smtClean="0">
                <a:latin typeface="Fraunces Extra Bold" charset="0"/>
              </a:rPr>
              <a:t>Before Handling the outliers</a:t>
            </a:r>
            <a:endParaRPr lang="en-US" sz="1400" b="1" u="sng" dirty="0">
              <a:latin typeface="Fraunces Extra Bold" charset="0"/>
            </a:endParaRPr>
          </a:p>
        </p:txBody>
      </p:sp>
      <p:sp>
        <p:nvSpPr>
          <p:cNvPr id="5" name="Rectangle 4"/>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14</a:t>
            </a:r>
            <a:endParaRPr lang="en-US" dirty="0">
              <a:solidFill>
                <a:schemeClr val="bg1"/>
              </a:solidFill>
            </a:endParaRPr>
          </a:p>
        </p:txBody>
      </p:sp>
      <p:sp>
        <p:nvSpPr>
          <p:cNvPr id="4" name="TextBox 3"/>
          <p:cNvSpPr txBox="1"/>
          <p:nvPr/>
        </p:nvSpPr>
        <p:spPr>
          <a:xfrm>
            <a:off x="4920343" y="1168390"/>
            <a:ext cx="5283200" cy="523220"/>
          </a:xfrm>
          <a:prstGeom prst="rect">
            <a:avLst/>
          </a:prstGeom>
          <a:noFill/>
        </p:spPr>
        <p:txBody>
          <a:bodyPr wrap="square" rtlCol="0">
            <a:spAutoFit/>
          </a:bodyPr>
          <a:lstStyle/>
          <a:p>
            <a:r>
              <a:rPr lang="en-US" sz="2800" b="1" u="sng" dirty="0" smtClean="0"/>
              <a:t>BOX PLOT</a:t>
            </a:r>
            <a:endParaRPr lang="en-US" b="1" u="sng" dirty="0"/>
          </a:p>
        </p:txBody>
      </p:sp>
    </p:spTree>
    <p:extLst>
      <p:ext uri="{BB962C8B-B14F-4D97-AF65-F5344CB8AC3E}">
        <p14:creationId xmlns:p14="http://schemas.microsoft.com/office/powerpoint/2010/main" val="24638186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9813" y="183867"/>
            <a:ext cx="5859297" cy="646331"/>
          </a:xfrm>
          <a:prstGeom prst="rect">
            <a:avLst/>
          </a:prstGeom>
        </p:spPr>
        <p:txBody>
          <a:bodyPr wrap="none">
            <a:spAutoFit/>
          </a:bodyPr>
          <a:lstStyle/>
          <a:p>
            <a:pPr algn="ctr"/>
            <a:r>
              <a:rPr lang="en-US" sz="3600" b="1" u="sng" dirty="0" smtClean="0">
                <a:latin typeface="Fraunces Extra Bold" charset="0"/>
              </a:rPr>
              <a:t>After Handling the Outliers</a:t>
            </a:r>
            <a:endParaRPr lang="en-US" sz="1400" b="1" u="sng" dirty="0">
              <a:latin typeface="Fraunces Extra Bold" charset="0"/>
            </a:endParaRPr>
          </a:p>
        </p:txBody>
      </p:sp>
      <p:sp>
        <p:nvSpPr>
          <p:cNvPr id="3" name="Rectangle 2"/>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15</a:t>
            </a:r>
            <a:endParaRPr lang="en-US" dirty="0">
              <a:solidFill>
                <a:schemeClr val="bg1"/>
              </a:solidFill>
            </a:endParaRPr>
          </a:p>
        </p:txBody>
      </p:sp>
      <p:sp>
        <p:nvSpPr>
          <p:cNvPr id="6" name="AutoShape 2" descr="data:image/png;base64,iVBORw0KGgoAAAANSUhEUgAAAjsAAAGwCAYAAABPSaTdAAAAOnRFWHRTb2Z0d2FyZQBNYXRwbG90bGliIHZlcnNpb24zLjEwLjAsIGh0dHBzOi8vbWF0cGxvdGxpYi5vcmcvlHJYcgAAAAlwSFlzAAAPYQAAD2EBqD+naQAANAlJREFUeJzt3Xt8FPW9//H35rYJIbtpgGQTSSIXuUSIInhggQKFCAJFUI63RoiWI4oBkXihQVoBhSBHi2gBjfVAbUk51QegcpOLEKoExCjlZlGQEizZ5DzkR5YgCZDs7w8frN0CCskmszt5PR+PeZCZ+e7sZ+YRdt+Z+c53LB6PxyMAAACTCjG6AAAAgIZE2AEAAKZG2AEAAKZG2AEAAKZG2AEAAKZG2AEAAKZG2AEAAKYWZnQBgaC2tlbHjx9XTEyMLBaL0eUAAIAr4PF4dOrUKSUlJSkk5PLnbwg7ko4fP67k5GSjywAAAHVw7NgxtW7d+rLrCTuSYmJiJH13sGw2m8HVAACAK+F2u5WcnOz9Hr8cwo7kvXRls9kIOwAABJkf64JCB2UAAGBqhB0AAGBqhB0AAGBqhB0AAGBqhB0AAGBqhB0AAGBqhB0AAGBqhB0AAGBqhB0AAGBqhB0AAGBqhB0AAGBqhB0AAGBqhB0AAGBqPPUcaKKqqqpUUlJidBmSpJSUFEVGRhpdBgCTIuwATVRJSYnGjx9vdBmSpPz8fHXo0MHoMgCYVMCEnblz5yo3N1eTJ0/WSy+9JOm7vzwff/xxLV++XNXV1RoyZIgWLVqkhIQE7+tKSko0YcIEbdmyRc2bN1dWVpby8vIUFhYwuwYEpJSUFOXn59f59UePHtXs2bP19NNPKzU1td61AEBDCYhEsGvXLr322mtKT0/3WT5lyhStWbNGb731lux2uyZOnKg77rhDH330kSSppqZGw4cPl8Ph0Pbt21VaWqqxY8cqPDxcc+bMMWJXgKARGRnpl7MpqampnJUBENAM76BcWVmpzMxMvf766/rJT37iXV5RUaE33nhDv/3tbzVw4EB1795dS5Ys0fbt27Vjxw5J0oYNG3TgwAH96U9/0o033qihQ4fq2Wef1cKFC3X27FmjdgkAAAQQw8NOdna2hg8froyMDJ/lxcXFOnfunM/yTp06KSUlRUVFRZKkoqIide3a1eey1pAhQ+R2u7V///7Lvmd1dbXcbrfPBAAAzMnQy1jLly/Xp59+ql27dl20zuVyKSIiQrGxsT7LExIS5HK5vG3+NehcWH9h3eXk5eVp5syZ9aweAAAEA8PO7Bw7dkyTJ0/WsmXLGv2W09zcXFVUVHinY8eONer7AwCAxmNY2CkuLlZ5ebluuukmhYWFKSwsTIWFhXr55ZcVFhamhIQEnT17VidPnvR5XVlZmRwOhyTJ4XCorKzsovUX1l2O1WqVzWbzmQAAgDkZFnYGDRqkvXv3avfu3d6pR48eyszM9P4cHh6uzZs3e19z8OBBlZSUyOl0SpKcTqf27t2r8vJyb5uNGzfKZrMpLS2t0fcJAAAEHsP67MTExKhLly4+y6Kjo9WiRQvv8nHjxiknJ0dxcXGy2WyaNGmSnE6nevXqJUkaPHiw0tLSNGbMGM2bN08ul0vTp09Xdna2rFZro+8TAAAIPAExzs7lzJ8/XyEhIRo9erTPoIIXhIaGavXq1ZowYYKcTqeio6OVlZWlWbNmGVg1AAAIJAEVdrZu3eozHxkZqYULF2rhwoWXfU1qaqrWrl3bwJUBAIBgZfg4OwAAAA2JsAMAAEyNsAMAAEyNsAMAAEyNsAMAAEwtoO7GAn5MVVWVSkpKjC5DkpSSktLojzoBAFw9wg6CSklJicaPH290GZKk/Px8dejQwegyAAA/grCDoJKSkqL8/Px6bePo0aOaPXu2nn76aaWmptarFgBA4CPsIKhERkb67WxKamoqZ2YAoAmggzIAADA1zuw0gkDqVCvRsRYAzC6QvncC4TuHsNMIAqlTrUTHWgAwu0D63gmE7xzCTiMIpE61F+oBAJhXfb93zPadQ9hpBHSqBcwrkC4XSIFxyQDG89f3jlm+cwg7AFAPgXS5QAqMSwZAoCHsAEA9cJkaCHyEHQCoBy5TA4GPcXYAAICpEXYAAICpEXYAAICpEXYAAICpEXYAAICpEXYAAICpEXYAAICpMc4OACAgBNKjN3jshrkQdgAAASGQHr3BYzfMhbADAAgIgfToDR67YS6EHQBAQODRG2godFAGAACmRtgBAACmRtgBAACmRtgBAACmRtgBAACmRtgBAACmRtgBAACmZmjYWbx4sdLT02Wz2WSz2eR0OrVu3Trv+gEDBshisfhMDz/8sM82SkpKNHz4cDVr1kzx8fF68skndf78+cbeFQAAEKAMHVSwdevWmjt3rq677jp5PB794Q9/0MiRI/XZZ5/p+uuvlyQ9+OCDmjVrlvc1zZo18/5cU1Oj4cOHy+FwaPv27SotLdXYsWMVHh6uOXPmNPr+AACAwGNo2BkxYoTP/OzZs7V48WLt2LHDG3aaNWsmh8Nxyddv2LBBBw4c0KZNm5SQkKAbb7xRzz77rKZOnaoZM2YoIiKiwfcBAAAEtoDps1NTU6Ply5fr9OnTcjqd3uXLli1Ty5Yt1aVLF+Xm5urbb7/1risqKlLXrl2VkJDgXTZkyBC53W7t37//su9VXV0tt9vtMwEAAHMy/NlYe/fuldPpVFVVlZo3b66VK1cqLS1NkvSLX/xCqampSkpK0p49ezR16lQdPHhQK1askCS5XC6foCPJO+9yuS77nnl5eZo5c2YD7REAAAgkhoedjh07avfu3aqoqNDbb7+trKwsFRYWKi0tTePHj/e269q1qxITEzVo0CAdPnxY7dq1q/N75ubmKicnxzvvdruVnJxcr/0AAACByfDLWBEREWrfvr26d++uvLw83XDDDVqwYMEl2/bs2VOSdOjQIUmSw+FQWVmZT5sL85fr5yNJVqvVewfYhQkAAJiT4WHn39XW1qq6uvqS63bv3i1JSkxMlCQ5nU7t3btX5eXl3jYbN26UzWbzXgoDAABNm6GXsXJzczV06FClpKTo1KlTKigo0NatW/X+++/r8OHDKigo0LBhw9SiRQvt2bNHU6ZMUb9+/ZSeni5JGjx4sNLS0jRmzBjNmzdPLpdL06dPV3Z2tqxWq5G7BgAAAoShYae8vFxjx45VaWmp7Ha70tPT9f777+uWW27RsWPHtGnTJr300ks6ffq0kpOTNXr0aE2fPt37+tDQUK1evVoTJkyQ0+lUdHS0srKyfMblAQAATZuhYeeNN9647Lrk5GQVFhb+6DZSU1O1du1af5YFAABMJOD67AAAAPgTYQcAAJgaYQcAAJgaYQcAAJgaYQcAAJgaYQcAAJgaYQcAAJgaYQcAAJgaYQcAAJgaYQcAAJgaYQcAAJgaYQcAAJgaYQcAAJgaYQcAAJgaYQcAAJgaYQcAAJgaYQcAAJgaYQcAAJgaYQcAAJgaYQcAAJgaYQcAAJgaYQcAAJgaYQcAAJgaYQcAAJgaYQcAAJgaYQcAAJgaYQcAAJgaYQcAAJgaYQcAAJgaYQcAAJgaYQcAAJgaYQcAAJgaYQcAAJgaYQcAAJgaYQcAAJiaoWFn8eLFSk9Pl81mk81mk9Pp1Lp167zrq6qqlJ2drRYtWqh58+YaPXq0ysrKfLZRUlKi4cOHq1mzZoqPj9eTTz6p8+fPN/auAACAAGVo2GndurXmzp2r4uJiffLJJxo4cKBGjhyp/fv3S5KmTJmi9957T2+99ZYKCwt1/Phx3XHHHd7X19TUaPjw4Tp79qy2b9+uP/zhD1q6dKl+85vfGLVLAAAgwIQZ+eYjRozwmZ89e7YWL16sHTt2qHXr1nrjjTdUUFCggQMHSpKWLFmizp07a8eOHerVq5c2bNigAwcOaNOmTUpISNCNN96oZ599VlOnTtWMGTMUERFhxG4BAIAAEjB9dmpqarR8+XKdPn1aTqdTxcXFOnfunDIyMrxtOnXqpJSUFBUVFUmSioqK1LVrVyUkJHjbDBkyRG6323t26FKqq6vldrt9JgAAYE6Gh529e/eqefPmslqtevjhh7Vy5UqlpaXJ5XIpIiJCsbGxPu0TEhLkcrkkSS6XyyfoXFh/Yd3l5OXlyW63e6fk5GT/7hQAAAgYhoedjh07avfu3dq5c6cmTJigrKwsHThwoEHfMzc3VxUVFd7p2LFjDfp+AADAOIb22ZGkiIgItW/fXpLUvXt37dq1SwsWLNDdd9+ts2fP6uTJkz5nd8rKyuRwOCRJDodDH3/8sc/2LtytdaHNpVitVlmtVj/vCQAACESGn9n5d7W1taqurlb37t0VHh6uzZs3e9cdPHhQJSUlcjqdkiSn06m9e/eqvLzc22bjxo2y2WxKS0tr9NoBAEDgMfTMTm5uroYOHaqUlBSdOnVKBQUF2rp1q95//33Z7XaNGzdOOTk5iouLk81m06RJk+R0OtWrVy9J0uDBg5WWlqYxY8Zo3rx5crlcmj59urKzszlzAwAAJBkcdsrLyzV27FiVlpbKbrcrPT1d77//vm655RZJ0vz58xUSEqLRo0erurpaQ4YM0aJFi7yvDw0N1erVqzVhwgQ5nU5FR0crKytLs2bNMmqXAABAgDE07Lzxxhs/uD4yMlILFy7UwoULL9smNTVVa9eu9XdpAADAJAKuzw4AAIA/EXYAAICpEXYAAICpEXYAAICpEXYAAICpEXYAAICpEXYAAICpEXYAAICpEXYAAICpEXYAAICpEXYAAICpEXYAAICpEXYAAICpGfrUcwAIBGVlZaqoqDDs/Y8ePerzr1HsdrsSEhIMrQFoCIQdAE1aWVmZ7hszVufOVhtdimbPnm3o+4dHWPWnP75J4IHpEHYANGkVFRU6d7ZaZ9r2V22k3ehyDBNSVSF9VaiKigrCDkyHsAMAkmoj7aqNbml0GQAaAB2UAQCAqRF2AACAqXEZCwhS3EH0He4gCiz8Xn6H38vAQtgBghB3EH2PO4gCB7+X3+P3MrAQdoAgxB1E3+EOosDC7+V3+L0MPIQdIIhxBxECEb+XCDR0UAYAAKZG2AEAAKZG2AEAAKZG2AEAAKZGB+UrxNgR32HsCABAsCHsXAHGjvieP8aOIDh+h+AI4HL4nPyOvz4nCTtXgLEjvuOPsSMIjt9j0DEAl8Ln5Pf89TlJ2LkKjB1RfwTH7zDoGIDL4XPyO/78nCTswBAERwD4YXxO+g93YwEAAFMj7AAAAFMj7AAAAFMzNOzk5eXp5ptvVkxMjOLj4zVq1CgdPHjQp82AAQNksVh8pocfftinTUlJiYYPH65mzZopPj5eTz75pM6fP9+YuwIAAAKUoR2UCwsLlZ2drZtvvlnnz5/XtGnTNHjwYB04cEDR0dHedg8++KBmzZrlnW/WrJn355qaGg0fPlwOh0Pbt29XaWmpxo4dq/DwcM2ZM6dR9wcAAAQeQ8PO+vXrfeaXLl2q+Ph4FRcXq1+/ft7lzZo1k8PhuOQ2NmzYoAMHDmjTpk1KSEjQjTfeqGeffVZTp07VjBkzFBER0aD7AAAAAltA9dm5MFpkXFycz/Jly5apZcuW6tKli3Jzc/Xtt9961xUVFalr164+9+APGTJEbrdb+/fvv+T7VFdXy+12+0wAAMCcAmacndraWj322GPq06ePunTp4l3+i1/8QqmpqUpKStKePXs0depUHTx4UCtWrJAkuVyuiwYbujDvcrku+V55eXmaOXNmA+0JAAAIJAETdrKzs7Vv3z59+OGHPsvHjx/v/blr165KTEzUoEGDdPjwYbVr165O75Wbm6ucnBzvvNvtVnJyct0KBwAAAS0gLmNNnDhRq1ev1pYtW9S6desfbNuzZ09J0qFDhyRJDodDZWVlPm0uzF+un4/VapXNZvOZAACAORkadjwejyZOnKiVK1fqgw8+UJs2bX70Nbt375YkJSYmSpKcTqf27t2r8vJyb5uNGzfKZrMpLS2tQeoGAADBw9DLWNnZ2SooKNA777yjmJgYbx8bu92uqKgoHT58WAUFBRo2bJhatGihPXv2aMqUKerXr5/S09MlSYMHD1ZaWprGjBmjefPmyeVyafr06crOzpbVajVy9wAAQAAw9MzO4sWLVVFRoQEDBigxMdE7/e///q8kKSIiQps2bdLgwYPVqVMnPf744xo9erTee+897zZCQ0O1evVqhYaGyul06r777tPYsWN9xuUBAABNl6Fndjwezw+uT05OVmFh4Y9uJzU1VWvXrvVXWQAAwEQCooMyAABAQ7nqsHPu3DmFhYVp3759DVEPAACAX1112AkPD1dKSopqamoaoh4AAAC/qtNlrKefflrTpk3TiRMn/F0PAACAX9Wpg/Lvfvc7HTp0SElJSUpNTfV5Qrkkffrpp34pDgAaS8iZk0aXYKimvv8wtzqFnVGjRvm5DAAwVtSRbUaXAKCB1CnsPPPMM/6uAwAMdaZNP9VGxRpdhmFCzpwk8MG06jzOzsmTJ/X222/r8OHDevLJJxUXF6dPP/1UCQkJuuaaa/xZIwA0uNqoWNVGtzS6DAANoE5hZ8+ePcrIyJDdbtc//vEPPfjgg4qLi9OKFStUUlKiN9980991AgAA1Emd7sbKycnR/fffry+//FKRkZHe5cOGDdO2bZwGBQAAgaNOYWfXrl166KGHLlp+zTXXeB/mCQAAEAjqFHasVqvcbvdFy7/44gu1atWq3kUBAAD4S53Czm233aZZs2bp3LlzkiSLxaKSkhJNnTpVo0eP9muBAAAA9VGnsPPiiy+qsrJS8fHxOnPmjPr376/27dsrJiZGs2fP9neNAAAAdVanu7Hsdrs2btyoDz/8UHv27FFlZaVuuukmZWRk+Ls+AACAeqlT2KmqqlJkZKT69u2rvn37+rsmAEAQa+qPnmjq+x+I6hR2YmNj9R//8R/q37+/fvazn8npdCoqKsrftQEAghAjMSPQ1CnsbNq0Sdu2bdPWrVs1f/58nT9/Xj169FD//v01YMAA3XLLLf6uEwAQJHj0Bo/eCDR1CjsXLl9NmzZN58+f165du/Taa69p3rx5mjt3rmpqavxdJwAgSPDoDQSaOj8b64svvtDWrVu9U3V1tX7+859rwIABfiwPAACgfuoUdq655hqdOXNGAwYM0IABAzR16lSlp6fLYrH4uz4AAIB6qdM4O61atdK3334rl8sll8ulsrIynTlzxt+1AQAA1Fudws7u3bvlcrn0q1/9StXV1Zo2bZpatmyp3r176+mnn/Z3jQAAAHVW5z47sbGxuu2229SnTx/17t1b77zzjv785z9r586djKIMAAACRp3CzooVK7wdkw8cOKC4uDj17dtXL774ovr37+/vGgNGUx8oqqnvPwAgONUp7Dz88MPq16+fxo8fr/79+6tr167+risgMW4CAADBp05hp7y83N91BAUGymKgLABoLE39bLo/97/OfXZqamq0atUqff7555KktLQ0jRw5UqGhoX4rLtAwUBYAoLHwx6X/1CnsHDp0SMOGDdM///lPdezYUZKUl5en5ORkrVmzRu3atfNrkQAujb/8ThpdAtBguJrgv6sJdQo7jz76qNq1a6cdO3YoLi5OkvTNN9/ovvvu06OPPqo1a9b4pTgAP4y//ADz4mqC/9Qp7BQWFvoEHUlq0aKF5s6dqz59+vitOAA/jL/86EcG4MfVKexYrVadOnXqouWVlZWKiIiod1EArgx/+QHAj6vTCMo///nPNX78eO3cuVMej0cej0c7duzQww8/rNtuu83fNQIAANRZnc7svPzyy7r//vvVu3dvhYV9t4nz58/rtttu04IFC/xaIMypqXcsber7DwCN6arCTm1trf77v/9b7777rs6ePatRo0YpKytLFotFnTt3Vvv27RuqTpgM/SwAAI3lqsLO7NmzNWPGDGVkZCgqKkpr166V3W7X//zP/9TpzfPy8rRixQr9/e9/V1RUlHr37q3nn3/eezu7JFVVVenxxx/X8uXLVV1drSFDhmjRokVKSEjwtikpKdGECRO0ZcsWNW/eXFlZWcrLy/OedULgoWMtHWsBoLFcVRp48803tWjRIj300EOSpE2bNmn48OH6/e9/r5CQq+/+U1hYqOzsbN188806f/68pk2bpsGDB+vAgQOKjo6WJE2ZMkVr1qzRW2+9JbvdrokTJ+qOO+7QRx99JOm7wQ2HDx8uh8Oh7du3q7S0VGPHjlV4eLjmzJlz1TWhcdCxFgDQWK4q7JSUlGjYsGHe+YyMDFksFh0/flytW7e+6jdfv369z/zSpUsVHx+v4uJi9evXTxUVFXrjjTdUUFCggQMHSpKWLFmizp07a8eOHerVq5c2bNigAwcOaNOmTUpISNCNN96oZ599VlOnTtWMGTO4OwwAgCbuqk7HnD9/XpGRkT7LwsPDde7cOb8UU1FRIUne8XuKi4t17tw5ZWRkeNt06tRJKSkpKioqkiQVFRWpa9euPpe1hgwZIrfbrf3791/yfaqrq+V2u30mAABgTld1Zsfj8ej++++X1Wr1LquqqtLDDz/svewkSStWrLjqQmpra/XYY4+pT58+6tKliyTJ5XIpIiJCsbGxPm0TEhLkcrm8bf416FxYf2HdpeTl5WnmzJlXXSMAAAg+VxV2srKyLlp23333+aWQ7Oxs7du3Tx9++KFftvdDcnNzlZOT4513u91KTk5u8PcFAACN76rCzpIlSxqkiIkTJ2r16tXatm2bT98fh8Ohs2fP6uTJkz5nd8rKyuRwOLxtPv74Y5/tlZWVeddditVq9Tk7BQAAzKtOIyj7i8fj0cSJE7Vy5Up98MEHatOmjc/67t27Kzw8XJs3b/YuO3jwoEpKSuR0OiVJTqdTe/fuVXl5ubfNxo0bZbPZlJaW1jg7AgAAApahA9FkZ2eroKBA77zzjmJiYrx9bOx2u6KiomS32zVu3Djl5OQoLi5ONptNkyZNktPpVK9evSRJgwcPVlpamsaMGaN58+bJ5XJp+vTpys7O5uwNAAAwNuwsXrxYkjRgwACf5UuWLNH9998vSZo/f75CQkI0evRon0EFLwgNDdXq1as1YcIEOZ1ORUdHKysrS7NmzWqs3QAAAAHM0LDj8Xh+tE1kZKQWLlyohQsXXrZNamqq1q5d68/SAACASRjaZwcAAKChEXYAAICpEXYAAICpEXYAAICpEXYAAICpGXo3FgAEipCqCqNLMFRT33+YG2EHQJNmt9sVHmGVvio0uhTDhUdYZbfbjS4D8DvCDoAmLSEhQX/645uqqDDuzMbRo0c1e/ZsPf3000pNTTWsDrvdroSEBMPeH2gohB0ATV5CQkJAfMmnpqaqQ4cORpcBmA4dlAEAgKkRdgAAgKkRdgAAgKkRdgAAgKkRdgAAgKkRdgAAgKkRdgAAgKkRdgAAgKkRdgAAgKkRdgAAgKnxuIir0NSfCtzU9x/AlWnqnxVNff8DEWHnCvBU5O/xVGQAl8Nn5ff88VnZ1EOTP/efsHMFeCry93gqMoDL4bPye/X5rCQ0fs9ff2ATdq4QT0UGgB/HZ2X9ERq/568/sAk7AAAEGEKjfxF2gCDGNf2mvf8ArgxhBwhCXNP/Hp3mAfwYwg4QhLim/z06zQP4MYQdIEhxTR8ArgxhB4Zo6n0tmvr+A0BjIuygUdHX5Hv0NQGAxkHYQaOir8n36GsCAI2DsINGR18TAEBj4qnnAADA1Ag7AADA1Ag7AADA1AwNO9u2bdOIESOUlJQki8WiVatW+ay///77ZbFYfKZbb73Vp82JEyeUmZkpm82m2NhYjRs3TpWVlY24FwAAIJAZGnZOnz6tG264QQsXLrxsm1tvvVWlpaXe6c9//rPP+szMTO3fv18bN27U6tWrtW3bNo0fP76hSwcAAEHC0Luxhg4dqqFDh/5gG6vVKofDccl1n3/+udavX69du3apR48ekqRXXnlFw4YN0wsvvKCkpCS/1wwAAIJLwPfZ2bp1q+Lj49WxY0dNmDBB33zzjXddUVGRYmNjvUFHkjIyMhQSEqKdO3dedpvV1dVyu90+EwAAMKeADju33nqr3nzzTW3evFnPP/+8CgsLNXToUNXU1EiSXC6X4uPjfV4TFhamuLg4uVyuy243Ly9PdrvdOyUnJzfofgAAAOME9KCC99xzj/fnrl27Kj09Xe3atdPWrVs1aNCgOm83NzdXOTk53nm3203gAQDApAL6zM6/a9u2rVq2bKlDhw5JkhwOh8rLy33anD9/XidOnLhsPx/pu35ANpvNZwIAAOYUVGHn66+/1jfffKPExERJktPp1MmTJ1VcXOxt88EHH6i2tlY9e/Y0qkwAABBADL2MVVlZ6T1LI0lHjhzR7t27FRcXp7i4OM2cOVOjR4+Ww+HQ4cOH9dRTT6l9+/YaMmSIJKlz58669dZb9eCDD+rVV1/VuXPnNHHiRN1zzz3ciQUAACQZfGbnk08+Ubdu3dStWzdJUk5Ojrp166bf/OY3Cg0N1Z49e3TbbbepQ4cOGjdunLp3766//vWvslqt3m0sW7ZMnTp10qBBgzRs2DD17dtX+fn5Ru0SAAAIMIae2RkwYIA8Hs9l17///vs/uo24uDgVFBT4sywAAGAiQdVnBwAA4GoRdgAAgKkRdgAAgKkRdgAAgKkRdgAAgKkRdgAAgKkRdgAAgKkRdgAAgKkRdgAAgKkRdgAAgKkRdgAAgKkRdgAAgKkRdgAAgKkRdgAAgKkRdgAAgKkRdgAAgKkRdgAAgKkRdgAAgKkRdgAAgKkRdgAAgKkRdgAAgKkRdgAAgKkRdgAAgKkRdgAAgKkRdgAAgKkRdgAAgKkRdgAAgKkRdgAAgKmFGV0AAADwr6qqKpWUlNT59UePHvX5tz5SUlIUGRlZ7+3UB2EHAACTKSkp0fjx4+u9ndmzZ9d7G/n5+erQoUO9t1MfhB0AAEwmJSVF+fn5Rpch6btajEbYAQDAZCIjIw0/mxJI6KAMAABMjbADAABMjbADAABMzdCws23bNo0YMUJJSUmyWCxatWqVz3qPx6Pf/OY3SkxMVFRUlDIyMvTll1/6tDlx4oQyMzNls9kUGxurcePGqbKyshH3AgAABDJDw87p06d1ww03aOHChZdcP2/ePL388st69dVXtXPnTkVHR2vIkCGqqqrytsnMzNT+/fu1ceNGrV69Wtu2bfPL7XYAAMAcDL0ba+jQoRo6dOgl13k8Hr300kuaPn26Ro4cKUl68803lZCQoFWrVumee+7R559/rvXr12vXrl3q0aOHJOmVV17RsGHD9MILLygpKanR9gUAAASmgO2zc+TIEblcLmVkZHiX2e129ezZU0VFRZKkoqIixcbGeoOOJGVkZCgkJEQ7d+687Larq6vldrt9JgAAYE4BG3ZcLpckKSEhwWd5QkKCd53L5VJ8fLzP+rCwMMXFxXnbXEpeXp7sdrt3Sk5O9nP1AAAgUARs2GlIubm5qqio8E7Hjh0zuiQAANBAAjbsOBwOSVJZWZnP8rKyMu86h8Oh8vJyn/Xnz5/XiRMnvG0uxWq1ymaz+UwAAMCcAjbstGnTRg6HQ5s3b/Yuc7vd2rlzp5xOpyTJ6XTq5MmTKi4u9rb54IMPVFtbq549ezZ6zQAAIPAYejdWZWWlDh065J0/cuSIdu/erbi4OKWkpOixxx7Tc889p+uuu05t2rTRr3/9ayUlJWnUqFGSpM6dO+vWW2/Vgw8+qFdffVXnzp3TxIkTdc8993AnFgAAkGRw2Pnkk0/0s5/9zDufk5MjScrKytLSpUv11FNP6fTp0xo/frxOnjypvn37av369YqMjPS+ZtmyZZo4caIGDRqkkJAQjR49Wi+//HKj7wsAAAhMhoadAQMGyOPxXHa9xWLRrFmzNGvWrMu2iYuLU0FBQUOUBwAATMDQsAMAwa6qqkolJSX12sbRo0d9/q2PlJQUn7PfAAg7AFAvJSUlfntEzezZs+u9jfz8fHXo0MEP1TS+QAqOhEZzIewAQD2kpKQoPz/f6DK8UlJSjC6hzgIpOAZzaMTFCDsAUA+RkZF8KfpJIAXHYA6NuBhhBwAQEAiOaCgBO6ggAACAPxB2AACAqRF2AACAqRF2AACAqRF2AACAqXE3FtBE1XcAN0b9BRAsCDtAE+WvAdya+qi/AAIfYQdoohjADUBTQdgBmigGcAPQVNBBGQAAmBphBwAAmBphBwAAmBphBwAAmBphBwAAmBphBwAAmBphBwAAmBphBwAAmBphBwAAmBphBwAAmBphBwAAmBphBwAAmBphBwAAmBphBwAAmBphBwAAmFqY0QU0BVVVVSopKanXNo4ePerzb32kpKQoMjKy3tsxQiAdy2A+jgDQlFg8Ho/H6CKM5na7ZbfbVVFRIZvN5vftf/HFFxo/frzft1tX+fn56tChg9Fl1EkgHctgPo4AYAZX+v1N2FHDhx1/nI3wp2A+IxFIxzKYjyMAmMGVfn9zGasRREZGcgbATziWAICrRQdlAABgaoQdAABgagEddmbMmCGLxeIzderUybu+qqpK2dnZatGihZo3b67Ro0errKzMwIoBAECgCeiwI0nXX3+9SktLvdOHH37oXTdlyhS99957euutt1RYWKjjx4/rjjvuMLBaAAAQaAK+g3JYWJgcDsdFyysqKvTGG2+ooKBAAwcOlCQtWbJEnTt31o4dO9SrV6/GLhUAAASggD+z8+WXXyopKUlt27ZVZmam97bj4uJinTt3ThkZGd62nTp1UkpKioqKin5wm9XV1XK73T4TAAAwp4AOOz179tTSpUu1fv16LV68WEeOHNFPf/pTnTp1Si6XSxEREYqNjfV5TUJCglwu1w9uNy8vT3a73TslJyc34F4AAAAjBfRlrKFDh3p/Tk9PV8+ePZWamqq//OUvioqKqvN2c3NzlZOT4513u90EHgAATCqgz+z8u9jYWHXo0EGHDh2Sw+HQ2bNndfLkSZ82ZWVll+zj86+sVqtsNpvPBAAAzCmowk5lZaUOHz6sxMREde/eXeHh4dq8ebN3/cGDB1VSUiKn02lglQAAIJAE9GWsJ554QiNGjFBqaqqOHz+uZ555RqGhobr33ntlt9s1btw45eTkKC4uTjabTZMmTZLT6eROLABBo6amRnv27NGJEycUFxen9PR0hYaGGl0WYCoBHXa+/vpr3Xvvvfrmm2/UqlUr9e3bVzt27FCrVq0kSfPnz1dISIhGjx6t6upqDRkyRIsWLTK4agC4Mtu2bdOiRYt8bqpwOBx65JFH1K9fPwMrA8yFp56r4Z96DgD/btu2bXrmmWfkdDqVmZmpNm3a6MiRI1q2bJmKioo0c+ZMAg/wI670+5uwI8IOgMZVU1OjzMxMtW3bVs8995xCQr7vPllbW6vp06fryJEj+tOf/sQlLeAHXOn3d1B1UAYAM9izZ49cLpcyMzN9go4khYSEKDMzU6WlpdqzZ49BFQLmQtgBgEZ24sQJSVKbNm0uuf7C8gvtANQPYQcAGllcXJwk6ciRI5dcf2H5hXYA6oewAwCNLD09XQ6HQ8uWLVNtba3PutraWi1btkyJiYlKT083qELAXAg7ANDIQkND9cgjj6ioqEjTp0/X/v379e2332r//v2aPn26ioqKNGHCBDonA37C3VjibiwAxrjUODuJiYmaMGECt50DV4Bbz68CYQeAURhBGai7K/3+DugRlAHA7EJDQ9WtWzejywBMjT47AADA1Ag7AADA1Ag7AADA1Ag7AADA1Ag7AADA1Ag7AADA1Ag7AADA1Ag7AADA1Ag7AADA1BhBWdKFJ2a43W6DKwEAAFfqwvf2jz35irAj6dSpU5Kk5ORkgysBAABX69SpU7Lb7Zddz4NAJdXW1ur48eOKiYmRxWIxupxLcrvdSk5O1rFjx3hYaT1xLP2D4+g/HEv/4Vj6R7AcR4/Ho1OnTikpKUkhIZfvmcOZHUkhISFq3bq10WVcEZvNFtC/eMGEY+kfHEf/4Vj6D8fSP4LhOP7QGZ0L6KAMAABMjbADAABMjbATJKxWq5555hlZrVajSwl6HEv/4Dj6D8fSfziW/mG240gHZQAAYGqc2QEAAKZG2AEAAKZG2AEAAKZG2AEAAKZG2Alw27Zt04gRI5SUlCSLxaJVq1YZXVJQysvL080336yYmBjFx8dr1KhROnjwoNFlBaXFixcrPT3dO9iY0+nUunXrjC4r6M2dO1cWi0WPPfaY0aUEnRkzZshisfhMnTp1MrqsoPXPf/5T9913n1q0aKGoqCh17dpVn3zyidFl1QthJ8CdPn1aN9xwgxYuXGh0KUGtsLBQ2dnZ2rFjhzZu3Khz585p8ODBOn36tNGlBZ3WrVtr7ty5Ki4u1ieffKKBAwdq5MiR2r9/v9GlBa1du3bptddeU3p6utGlBK3rr79epaWl3unDDz80uqSg9P/+3/9Tnz59FB4ernXr1unAgQN68cUX9ZOf/MTo0uqFx0UEuKFDh2ro0KFGlxH01q9f7zO/dOlSxcfHq7i4WP369TOoquA0YsQIn/nZs2dr8eLF2rFjh66//nqDqgpelZWVyszM1Ouvv67nnnvO6HKCVlhYmBwOh9FlBL3nn39eycnJWrJkiXdZmzZtDKzIPzizgyapoqJCkhQXF2dwJcGtpqZGy5cv1+nTp+V0Oo0uJyhlZ2dr+PDhysjIMLqUoPbll18qKSlJbdu2VWZmpkpKSowuKSi9++676tGjh+68807Fx8erW7duev31140uq944s4Mmp7a2Vo899pj69OmjLl26GF1OUNq7d6+cTqeqqqrUvHlzrVy5UmlpaUaXFXSWL1+uTz/9VLt27TK6lKDWs2dPLV26VB07dlRpaalmzpypn/70p9q3b59iYmKMLi+ofPXVV1q8eLFycnI0bdo07dq1S48++qgiIiKUlZVldHl1RthBk5Odna19+/ZxTb8eOnbsqN27d6uiokJvv/22srKyVFhYSOC5CseOHdPkyZO1ceNGRUZGGl1OUPvXS/3p6enq2bOnUlNT9Ze//EXjxo0zsLLgU1tbqx49emjOnDmSpG7dumnfvn169dVXgzrscBkLTcrEiRO1evVqbdmyRa1btza6nKAVERGh9u3bq3v37srLy9MNN9ygBQsWGF1WUCkuLlZ5ebluuukmhYWFKSwsTIWFhXr55ZcVFhammpoao0sMWrGxserQoYMOHTpkdClBJzEx8aI/Wjp37hz0lwU5s4MmwePxaNKkSVq5cqW2bt1qig53gaS2tlbV1dVGlxFUBg0apL179/ose+CBB9SpUydNnTpVoaGhBlUW/CorK3X48GGNGTPG6FKCTp8+fS4aluOLL75QamqqQRX5B2EnwFVWVvr8dXLkyBHt3r1bcXFxSklJMbCy4JKdna2CggK98847iomJkcvlkiTZ7XZFRUUZXF1wyc3N1dChQ5WSkqJTp06poKBAW7du1fvvv290aUElJibmoj5j0dHRatGiBX3JrtITTzyhESNGKDU1VcePH9czzzyj0NBQ3XvvvUaXFnSmTJmi3r17a86cObrrrrv08ccfKz8/X/n5+UaXVj8eBLQtW7Z4JF00ZWVlGV1aULnUMZTkWbJkidGlBZ1f/vKXntTUVE9ERISnVatWnkGDBnk2bNhgdFmm0L9/f8/kyZONLiPo3H333Z7ExERPRESE55prrvHcfffdnkOHDhldVtB67733PF26dPFYrVZPp06dPPn5+UaXVG8Wj8fjMShnAQAANDg6KAMAAFMj7AAAAFMj7AAAAFMj7AAAAFMj7AAAAFMj7AAAAFMj7AAAAFMj7AAAAFMj7ADAFVq6dKliY2ONLgPAVSLsAPA7l8ulyZMnq3379oqMjFRCQoL69OmjxYsX69tvvzW6vCty7bXX6qWXXvJZdvfdd+uLL74wpiAAdcaDQAH41VdffaU+ffooNjZWc+bMUdeuXWW1WrV3717l5+frmmuu0W233WZIbR6PRzU1NQoLq9tHX1RUFA+OBYIQZ3YA+NUjjzyisLAwffLJJ7rrrrvUuXNntW3bViNHjtSaNWs0YsQISdLJkyf1X//1X2rVqpVsNpsGDhyov/3tb97tzJgxQzfeeKP++Mc/6tprr5Xdbtc999yjU6dOedvU1tYqLy9Pbdq0UVRUlG644Qa9/fbb3vVbt26VxWLRunXr1L17d1mtVn344Yc6fPiwRo4cqYSEBDVv3lw333yzNm3a5H3dgAEDdPToUU2ZMkUWi0UWi0XSpS9jLV68WO3atVNERIQ6duyoP/7xjz7rLRaLfv/73+v2229Xs2bNdN111+ndd9/12/EG8OMIOwD85ptvvtGGDRuUnZ2t6OjoS7a5EBzuvPNOlZeXa926dSouLtZNN92kQYMG6cSJE962hw8f1qpVq7R69WqtXr1ahYWFmjt3rnd9Xl6e3nzzTb366qvav3+/pkyZovvuu0+FhYU+7/mrX/1Kc+fO1eeff6709HRVVlZq2LBh2rx5sz777DPdeuutGjFihEpKSiRJK1asUOvWrTVr1iyVlpaqtLT0kvuycuVKTZ48WY8//rj27dunhx56SA888IC2bNni027mzJm66667tGfPHg0bNkyZmZk++wmggRn81HUAJrJjxw6PJM+KFSt8lrdo0cITHR3tiY6O9jz11FOev/71rx6bzeapqqryadeuXTvPa6+95vF4PJ5nnnnG06xZM4/b7fauf/LJJz09e/b0eDweT1VVladZs2ae7du3+2xj3Lhxnnvvvdfj8Xg8W7Zs8UjyrFq16kdrv/766z2vvPKKdz41NdUzf/58nzZLlizx2O1273zv3r09Dz74oE+bO++80zNs2DDvvCTP9OnTvfOVlZUeSZ5169b9aE0A/IM+OwAa3Mcff6za2lplZmaqurpaf/vb31RZWakWLVr4tDtz5owOHz7snb/22msVExPjnU9MTFR5ebkk6dChQ/r22291yy23+Gzj7Nmz6tatm8+yHj16+MxXVlZqxowZWrNmjUpLS3X+/HmdOXPGe2bnSn3++ecaP368z7I+ffpowYIFPsvS09O9P0dHR8tms3n3A0DDI+wA8Jv27dvLYrHo4MGDPsvbtm0rSd7OvZWVlUpMTNTWrVsv2sa/9okJDw/3WWexWFRbW+vdhiStWbNG11xzjU87q9XqM//vl9SeeOIJbdy4US+88ILat2+vqKgo/ed//qfOnj17hXt6dX5oPwA0PMIOAL9p0aKFbrnlFv3ud7/TpEmTLttv56abbpLL5VJYWJiuvfbaOr1XWlqarFarSkpK1L9//6t67UcffaT7779ft99+u6TvgtM//vEPnzYRERGqqan5we107txZH330kbKysny2nZaWdlX1AGhYhB0AfrVo0SL16dNHPXr00IwZM5Senq6QkBDt2rVLf//739W9e3dlZGTI6XRq1KhRmjdvnjp06KDjx49rzZo1uv322y+67HQpMTExeuKJJzRlyhTV1taqb9++qqio0EcffSSbzeYTQP7dddddpxUrVmjEiBGyWCz69a9/fdGZlmuvvVbbtm3TPffcI6vVqpYtW160nSeffFJ33XWXunXrpoyMDL333ntasWKFz51dAIxH2AHgV+3atdNnn32mOXPmKDc3V19//bWsVqvS0tL0xBNP6JFHHpHFYtHatWv19NNP64EHHtD//d//yeFwqF+/fkpISLji93r22WfVqlUr5eXl6auvvlJsbKxuuukmTZs27Qdf99vf/la//OUv1bt3b7Vs2VJTp06V2+32aTNr1iw99NBDateunaqrq+XxeC7azqhRo7RgwQK98MILmjx5stq0aaMlS5ZowIABV7wPABqexXOp/8EAAAAmwTg7AADA1Ag7AADA1Ag7AADA1Ag7AADA1Ag7AADA1Ag7AADA1Ag7AADA1Ag7AADA1Ag7AADA1Ag7AADA1Ag7AADA1P4/KccEuPrDX2E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28" y="1795009"/>
            <a:ext cx="11800113" cy="654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920343" y="1168390"/>
            <a:ext cx="5283200" cy="523220"/>
          </a:xfrm>
          <a:prstGeom prst="rect">
            <a:avLst/>
          </a:prstGeom>
          <a:noFill/>
        </p:spPr>
        <p:txBody>
          <a:bodyPr wrap="square" rtlCol="0">
            <a:spAutoFit/>
          </a:bodyPr>
          <a:lstStyle/>
          <a:p>
            <a:r>
              <a:rPr lang="en-US" sz="2800" b="1" u="sng" dirty="0" smtClean="0"/>
              <a:t>BOX PLOT</a:t>
            </a:r>
            <a:endParaRPr lang="en-US" b="1" u="sng" dirty="0"/>
          </a:p>
        </p:txBody>
      </p:sp>
    </p:spTree>
    <p:extLst>
      <p:ext uri="{BB962C8B-B14F-4D97-AF65-F5344CB8AC3E}">
        <p14:creationId xmlns:p14="http://schemas.microsoft.com/office/powerpoint/2010/main" val="368533129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0962" y="570029"/>
            <a:ext cx="2888932" cy="588238"/>
          </a:xfrm>
          <a:prstGeom prst="rect">
            <a:avLst/>
          </a:prstGeom>
        </p:spPr>
        <p:txBody>
          <a:bodyPr wrap="none">
            <a:spAutoFit/>
          </a:bodyPr>
          <a:lstStyle/>
          <a:p>
            <a:pPr algn="ctr">
              <a:lnSpc>
                <a:spcPts val="3650"/>
              </a:lnSpc>
            </a:pPr>
            <a:r>
              <a:rPr lang="en-US" sz="4400" b="1" u="sng" dirty="0" smtClean="0">
                <a:solidFill>
                  <a:srgbClr val="3B4540"/>
                </a:solidFill>
                <a:latin typeface="Fraunces Extra Bold" pitchFamily="34" charset="0"/>
                <a:ea typeface="Fraunces Extra Bold" pitchFamily="34" charset="-122"/>
                <a:cs typeface="Fraunces Extra Bold" pitchFamily="34" charset="-120"/>
              </a:rPr>
              <a:t>FINDINGS</a:t>
            </a:r>
          </a:p>
        </p:txBody>
      </p:sp>
      <p:sp>
        <p:nvSpPr>
          <p:cNvPr id="3" name="TextBox 2"/>
          <p:cNvSpPr txBox="1"/>
          <p:nvPr/>
        </p:nvSpPr>
        <p:spPr>
          <a:xfrm>
            <a:off x="685800" y="2042160"/>
            <a:ext cx="11734800" cy="4770537"/>
          </a:xfrm>
          <a:prstGeom prst="rect">
            <a:avLst/>
          </a:prstGeom>
          <a:noFill/>
        </p:spPr>
        <p:txBody>
          <a:bodyPr wrap="square" rtlCol="0">
            <a:spAutoFit/>
          </a:bodyPr>
          <a:lstStyle/>
          <a:p>
            <a:pPr marL="457200" indent="-457200">
              <a:buAutoNum type="arabicPeriod"/>
            </a:pPr>
            <a:r>
              <a:rPr lang="en-US" dirty="0" smtClean="0">
                <a:latin typeface="Nobile" charset="0"/>
              </a:rPr>
              <a:t>Dataset had many null values which were filled. </a:t>
            </a:r>
          </a:p>
          <a:p>
            <a:pPr marL="457200" indent="-457200">
              <a:buAutoNum type="arabicPeriod"/>
            </a:pPr>
            <a:endParaRPr lang="en-US" dirty="0" smtClean="0">
              <a:latin typeface="Nobile" charset="0"/>
            </a:endParaRPr>
          </a:p>
          <a:p>
            <a:pPr marL="457200" indent="-457200">
              <a:buAutoNum type="arabicPeriod"/>
            </a:pPr>
            <a:r>
              <a:rPr lang="en-US" dirty="0" smtClean="0">
                <a:latin typeface="Nobile" charset="0"/>
              </a:rPr>
              <a:t>Special Defense and Special Attack are highly correlated to each other. </a:t>
            </a:r>
          </a:p>
          <a:p>
            <a:pPr marL="457200" indent="-457200">
              <a:buAutoNum type="arabicPeriod"/>
            </a:pPr>
            <a:endParaRPr lang="en-US" dirty="0" smtClean="0">
              <a:latin typeface="Nobile" charset="0"/>
            </a:endParaRPr>
          </a:p>
          <a:p>
            <a:pPr marL="457200" indent="-457200">
              <a:buAutoNum type="arabicPeriod"/>
            </a:pPr>
            <a:r>
              <a:rPr lang="en-US" dirty="0" smtClean="0">
                <a:latin typeface="Nobile" charset="0"/>
              </a:rPr>
              <a:t>Most of the Pokémon tends to have more than  1 type.</a:t>
            </a:r>
          </a:p>
          <a:p>
            <a:pPr marL="457200" indent="-457200">
              <a:buAutoNum type="arabicPeriod"/>
            </a:pPr>
            <a:endParaRPr lang="en-US" dirty="0" smtClean="0">
              <a:latin typeface="Nobile" charset="0"/>
            </a:endParaRPr>
          </a:p>
          <a:p>
            <a:pPr marL="457200" indent="-457200">
              <a:buAutoNum type="arabicPeriod"/>
            </a:pPr>
            <a:r>
              <a:rPr lang="en-US" dirty="0" smtClean="0">
                <a:latin typeface="Nobile" charset="0"/>
              </a:rPr>
              <a:t>Very few of them are legendary.</a:t>
            </a:r>
          </a:p>
          <a:p>
            <a:pPr marL="457200" indent="-457200">
              <a:buAutoNum type="arabicPeriod"/>
            </a:pPr>
            <a:endParaRPr lang="en-US" dirty="0" smtClean="0">
              <a:latin typeface="Nobile" charset="0"/>
            </a:endParaRPr>
          </a:p>
          <a:p>
            <a:pPr marL="457200" indent="-457200">
              <a:buAutoNum type="arabicPeriod"/>
            </a:pPr>
            <a:endParaRPr lang="en-US" dirty="0">
              <a:latin typeface="Nobile" charset="0"/>
            </a:endParaRPr>
          </a:p>
          <a:p>
            <a:endParaRPr lang="en-US" dirty="0" smtClean="0">
              <a:latin typeface="Nobile" charset="0"/>
            </a:endParaRPr>
          </a:p>
          <a:p>
            <a:endParaRPr lang="en-US" dirty="0">
              <a:latin typeface="Nobile" charset="0"/>
            </a:endParaRPr>
          </a:p>
          <a:p>
            <a:endParaRPr lang="en-US" dirty="0" smtClean="0">
              <a:latin typeface="Nobile" charset="0"/>
            </a:endParaRPr>
          </a:p>
          <a:p>
            <a:endParaRPr lang="en-US" dirty="0">
              <a:latin typeface="Nobile" charset="0"/>
            </a:endParaRPr>
          </a:p>
          <a:p>
            <a:r>
              <a:rPr lang="en-US" dirty="0" smtClean="0">
                <a:latin typeface="Nobile" charset="0"/>
              </a:rPr>
              <a:t>This dataset had many issues issue such as null value, incorrect data type, outliers but all of them were solved using different techniques and as a result we obtained a clean and perfect dataset which can be used to train a model.</a:t>
            </a:r>
          </a:p>
        </p:txBody>
      </p:sp>
      <p:sp>
        <p:nvSpPr>
          <p:cNvPr id="7" name="Rectangle 6"/>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0336159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5422" y="630989"/>
            <a:ext cx="5150769" cy="639149"/>
          </a:xfrm>
          <a:prstGeom prst="rect">
            <a:avLst/>
          </a:prstGeom>
        </p:spPr>
        <p:txBody>
          <a:bodyPr wrap="none">
            <a:spAutoFit/>
          </a:bodyPr>
          <a:lstStyle/>
          <a:p>
            <a:pPr algn="ctr">
              <a:lnSpc>
                <a:spcPts val="3650"/>
              </a:lnSpc>
            </a:pPr>
            <a:r>
              <a:rPr lang="en-US" sz="6000" b="1" u="sng" dirty="0" smtClean="0">
                <a:solidFill>
                  <a:srgbClr val="3B4540"/>
                </a:solidFill>
                <a:latin typeface="Fraunces Extra Bold" pitchFamily="34" charset="0"/>
                <a:ea typeface="Fraunces Extra Bold" pitchFamily="34" charset="-122"/>
                <a:cs typeface="Fraunces Extra Bold" pitchFamily="34" charset="-120"/>
              </a:rPr>
              <a:t>CONCLUSION</a:t>
            </a:r>
          </a:p>
        </p:txBody>
      </p:sp>
      <p:graphicFrame>
        <p:nvGraphicFramePr>
          <p:cNvPr id="6" name="Diagram 5"/>
          <p:cNvGraphicFramePr/>
          <p:nvPr>
            <p:extLst>
              <p:ext uri="{D42A27DB-BD31-4B8C-83A1-F6EECF244321}">
                <p14:modId xmlns:p14="http://schemas.microsoft.com/office/powerpoint/2010/main" val="2182462123"/>
              </p:ext>
            </p:extLst>
          </p:nvPr>
        </p:nvGraphicFramePr>
        <p:xfrm>
          <a:off x="944880" y="-405798"/>
          <a:ext cx="11612880" cy="7461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944880" y="4450080"/>
            <a:ext cx="11887200" cy="1261884"/>
          </a:xfrm>
          <a:prstGeom prst="rect">
            <a:avLst/>
          </a:prstGeom>
          <a:noFill/>
        </p:spPr>
        <p:txBody>
          <a:bodyPr wrap="square" rtlCol="0">
            <a:spAutoFit/>
          </a:bodyPr>
          <a:lstStyle/>
          <a:p>
            <a:pPr marL="342900" indent="-342900">
              <a:buFont typeface="Arial" pitchFamily="34" charset="0"/>
              <a:buChar char="•"/>
            </a:pPr>
            <a:r>
              <a:rPr lang="en-US" dirty="0" smtClean="0">
                <a:latin typeface="Nobile" charset="0"/>
              </a:rPr>
              <a:t>Difficulties Faced:</a:t>
            </a:r>
          </a:p>
          <a:p>
            <a:pPr lvl="1"/>
            <a:endParaRPr lang="en-US" dirty="0">
              <a:latin typeface="Nobile" charset="0"/>
            </a:endParaRPr>
          </a:p>
          <a:p>
            <a:pPr lvl="1"/>
            <a:r>
              <a:rPr lang="en-US" dirty="0" smtClean="0">
                <a:latin typeface="Nobile" charset="0"/>
              </a:rPr>
              <a:t>Outlier was not removed even after trying many methods.</a:t>
            </a:r>
          </a:p>
          <a:p>
            <a:pPr lvl="1"/>
            <a:r>
              <a:rPr lang="en-US" dirty="0" smtClean="0">
                <a:latin typeface="Nobile" charset="0"/>
              </a:rPr>
              <a:t>Solution:  Consultation with both </a:t>
            </a:r>
            <a:r>
              <a:rPr lang="en-US" dirty="0" err="1" smtClean="0">
                <a:latin typeface="Nobile" charset="0"/>
              </a:rPr>
              <a:t>Piyush</a:t>
            </a:r>
            <a:r>
              <a:rPr lang="en-US" dirty="0" smtClean="0">
                <a:latin typeface="Nobile" charset="0"/>
              </a:rPr>
              <a:t> and </a:t>
            </a:r>
            <a:r>
              <a:rPr lang="en-US" dirty="0" err="1" smtClean="0">
                <a:latin typeface="Nobile" charset="0"/>
              </a:rPr>
              <a:t>Pujan</a:t>
            </a:r>
            <a:r>
              <a:rPr lang="en-US" dirty="0" smtClean="0">
                <a:latin typeface="Nobile" charset="0"/>
              </a:rPr>
              <a:t> sir</a:t>
            </a:r>
            <a:endParaRPr lang="en-US" dirty="0">
              <a:latin typeface="Nobile" charset="0"/>
            </a:endParaRPr>
          </a:p>
        </p:txBody>
      </p:sp>
      <p:sp>
        <p:nvSpPr>
          <p:cNvPr id="5" name="Rectangle 4"/>
          <p:cNvSpPr/>
          <p:nvPr/>
        </p:nvSpPr>
        <p:spPr>
          <a:xfrm>
            <a:off x="1357884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17</a:t>
            </a:r>
            <a:endParaRPr lang="en-US" dirty="0">
              <a:solidFill>
                <a:schemeClr val="bg1"/>
              </a:solidFill>
            </a:endParaRPr>
          </a:p>
        </p:txBody>
      </p:sp>
    </p:spTree>
    <p:extLst>
      <p:ext uri="{BB962C8B-B14F-4D97-AF65-F5344CB8AC3E}">
        <p14:creationId xmlns:p14="http://schemas.microsoft.com/office/powerpoint/2010/main" val="1060862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3040" y="2910840"/>
            <a:ext cx="11262360" cy="2215991"/>
          </a:xfrm>
          <a:prstGeom prst="rect">
            <a:avLst/>
          </a:prstGeom>
          <a:solidFill>
            <a:srgbClr val="92D050"/>
          </a:solidFill>
          <a:ln>
            <a:solidFill>
              <a:schemeClr val="tx1"/>
            </a:solidFill>
          </a:ln>
          <a:effectLst>
            <a:innerShdw blurRad="63500" dist="50800" dir="13500000">
              <a:prstClr val="black">
                <a:alpha val="50000"/>
              </a:prstClr>
            </a:innerShdw>
            <a:reflection blurRad="6350" stA="50000" endA="300" endPos="90000" dist="50800" dir="5400000" sy="-100000" algn="bl" rotWithShape="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sz="13800" dirty="0" smtClean="0">
                <a:latin typeface="Fraunces Extra Bold" charset="0"/>
              </a:rPr>
              <a:t>THANK    YOU</a:t>
            </a:r>
            <a:endParaRPr lang="en-US" sz="13800" dirty="0">
              <a:latin typeface="Fraunces Extra Bold" charset="0"/>
            </a:endParaRPr>
          </a:p>
        </p:txBody>
      </p:sp>
    </p:spTree>
    <p:extLst>
      <p:ext uri="{BB962C8B-B14F-4D97-AF65-F5344CB8AC3E}">
        <p14:creationId xmlns:p14="http://schemas.microsoft.com/office/powerpoint/2010/main" val="89368887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2"/>
          <p:cNvSpPr/>
          <p:nvPr/>
        </p:nvSpPr>
        <p:spPr>
          <a:xfrm>
            <a:off x="793791" y="3442813"/>
            <a:ext cx="13042821" cy="362903"/>
          </a:xfrm>
          <a:prstGeom prst="rect">
            <a:avLst/>
          </a:prstGeom>
          <a:noFill/>
          <a:ln/>
        </p:spPr>
        <p:txBody>
          <a:bodyPr wrap="none" lIns="0" tIns="0" rIns="0" bIns="0" rtlCol="0" anchor="t"/>
          <a:lstStyle/>
          <a:p>
            <a:pPr algn="ctr">
              <a:lnSpc>
                <a:spcPts val="2850"/>
              </a:lnSpc>
            </a:pPr>
            <a:endParaRPr lang="en-US" sz="1700" dirty="0"/>
          </a:p>
        </p:txBody>
      </p:sp>
      <p:sp>
        <p:nvSpPr>
          <p:cNvPr id="10" name="TextBox 9"/>
          <p:cNvSpPr txBox="1"/>
          <p:nvPr/>
        </p:nvSpPr>
        <p:spPr>
          <a:xfrm>
            <a:off x="5095975" y="3990218"/>
            <a:ext cx="8161361" cy="2569934"/>
          </a:xfrm>
          <a:prstGeom prst="rect">
            <a:avLst/>
          </a:prstGeom>
          <a:noFill/>
        </p:spPr>
        <p:txBody>
          <a:bodyPr wrap="square" rtlCol="0">
            <a:spAutoFit/>
          </a:bodyPr>
          <a:lstStyle/>
          <a:p>
            <a:pPr algn="ctr"/>
            <a:r>
              <a:rPr lang="en-US" sz="2800" b="1" u="sng" dirty="0" smtClean="0">
                <a:latin typeface="Nobile" charset="0"/>
              </a:rPr>
              <a:t>POKEMON</a:t>
            </a:r>
            <a:endParaRPr lang="en-US" b="1" u="sng" dirty="0" smtClean="0">
              <a:latin typeface="Nobile" charset="0"/>
            </a:endParaRPr>
          </a:p>
          <a:p>
            <a:pPr marL="342900" indent="-342900">
              <a:buFont typeface="Arial" pitchFamily="34" charset="0"/>
              <a:buChar char="•"/>
            </a:pPr>
            <a:endParaRPr lang="en-US" dirty="0">
              <a:latin typeface="Nobile" charset="0"/>
            </a:endParaRPr>
          </a:p>
          <a:p>
            <a:pPr marL="342900" indent="-342900">
              <a:buFont typeface="Arial" pitchFamily="34" charset="0"/>
              <a:buChar char="•"/>
            </a:pPr>
            <a:r>
              <a:rPr lang="en-US" dirty="0" smtClean="0">
                <a:latin typeface="Nobile" charset="0"/>
              </a:rPr>
              <a:t>Pokémon is a popular Japanese anime released in 1997. This show consists of Pokémon which are comparable to our real world animals. There are different types of Pokémon with different characteristics and ability. This dataset provides us the data of such Pokémons.</a:t>
            </a:r>
          </a:p>
          <a:p>
            <a:pPr marL="342900" indent="-342900">
              <a:buFont typeface="Arial" pitchFamily="34" charset="0"/>
              <a:buChar char="•"/>
            </a:pPr>
            <a:endParaRPr lang="en-US" dirty="0">
              <a:latin typeface="Nobile"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762500"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449786" y="7404433"/>
            <a:ext cx="5453743" cy="523220"/>
          </a:xfrm>
          <a:prstGeom prst="rect">
            <a:avLst/>
          </a:prstGeom>
          <a:noFill/>
        </p:spPr>
        <p:txBody>
          <a:bodyPr wrap="square" rtlCol="0">
            <a:spAutoFit/>
          </a:bodyPr>
          <a:lstStyle/>
          <a:p>
            <a:r>
              <a:rPr lang="en-US" sz="2800" b="1" u="sng" dirty="0" smtClean="0">
                <a:latin typeface="Nobile" charset="0"/>
              </a:rPr>
              <a:t>LETS EXPLORE THIS DATASET</a:t>
            </a:r>
            <a:endParaRPr lang="en-US" sz="2800" b="1" u="sng" dirty="0">
              <a:latin typeface="Nobile" charset="0"/>
            </a:endParaRPr>
          </a:p>
        </p:txBody>
      </p:sp>
      <p:sp>
        <p:nvSpPr>
          <p:cNvPr id="13" name="Rectangle 12"/>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2</a:t>
            </a:r>
            <a:endParaRPr lang="en-US" dirty="0">
              <a:solidFill>
                <a:schemeClr val="bg1"/>
              </a:solidFill>
            </a:endParaRPr>
          </a:p>
        </p:txBody>
      </p:sp>
      <p:sp>
        <p:nvSpPr>
          <p:cNvPr id="14" name="TextBox 13"/>
          <p:cNvSpPr txBox="1"/>
          <p:nvPr/>
        </p:nvSpPr>
        <p:spPr>
          <a:xfrm>
            <a:off x="5151120" y="794268"/>
            <a:ext cx="7848600" cy="2862322"/>
          </a:xfrm>
          <a:prstGeom prst="rect">
            <a:avLst/>
          </a:prstGeom>
          <a:noFill/>
        </p:spPr>
        <p:txBody>
          <a:bodyPr wrap="square" rtlCol="0">
            <a:spAutoFit/>
          </a:bodyPr>
          <a:lstStyle/>
          <a:p>
            <a:pPr algn="ctr"/>
            <a:r>
              <a:rPr lang="en-US" sz="2800" b="1" u="sng" dirty="0" smtClean="0">
                <a:latin typeface="Nobile" charset="0"/>
              </a:rPr>
              <a:t>EDA</a:t>
            </a:r>
          </a:p>
          <a:p>
            <a:pPr marL="342900" indent="-342900">
              <a:buFont typeface="Arial" pitchFamily="34" charset="0"/>
              <a:buChar char="•"/>
            </a:pPr>
            <a:endParaRPr lang="en-US" dirty="0">
              <a:latin typeface="Nobile" charset="0"/>
            </a:endParaRPr>
          </a:p>
          <a:p>
            <a:pPr marL="342900" indent="-342900">
              <a:buFont typeface="Arial" pitchFamily="34" charset="0"/>
              <a:buChar char="•"/>
            </a:pPr>
            <a:r>
              <a:rPr lang="en-US" dirty="0" smtClean="0">
                <a:latin typeface="Nobile" charset="0"/>
              </a:rPr>
              <a:t>EDA( Exploratory Data Analysis) is key the process in data analysis where data is explored, analyzed and handled before giving it to train a model</a:t>
            </a:r>
          </a:p>
          <a:p>
            <a:pPr marL="342900" indent="-342900">
              <a:buFont typeface="Arial" pitchFamily="34" charset="0"/>
              <a:buChar char="•"/>
            </a:pPr>
            <a:endParaRPr lang="en-US" dirty="0">
              <a:latin typeface="Nobile" charset="0"/>
            </a:endParaRPr>
          </a:p>
          <a:p>
            <a:pPr marL="342900" indent="-342900">
              <a:buFont typeface="Arial" pitchFamily="34" charset="0"/>
              <a:buChar char="•"/>
            </a:pPr>
            <a:r>
              <a:rPr lang="en-US" dirty="0" smtClean="0">
                <a:latin typeface="Nobile" charset="0"/>
              </a:rPr>
              <a:t>EDA is the most important step in training AI model</a:t>
            </a:r>
          </a:p>
          <a:p>
            <a:pPr marL="342900" indent="-342900">
              <a:buFont typeface="Arial" pitchFamily="34" charset="0"/>
              <a:buChar char="•"/>
            </a:pPr>
            <a:endParaRPr lang="en-US" dirty="0">
              <a:latin typeface="Nobile" charset="0"/>
            </a:endParaRPr>
          </a:p>
          <a:p>
            <a:pPr marL="342900" indent="-342900">
              <a:buFont typeface="Arial" pitchFamily="34" charset="0"/>
              <a:buChar char="•"/>
            </a:pPr>
            <a:r>
              <a:rPr lang="en-US" dirty="0" smtClean="0">
                <a:latin typeface="Nobile" charset="0"/>
              </a:rPr>
              <a:t>It is used to obtain reliable information from a dataset</a:t>
            </a:r>
            <a:endParaRPr lang="en-US" dirty="0">
              <a:latin typeface="Nobile" charset="0"/>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282072"/>
            <a:ext cx="12648128" cy="708779"/>
          </a:xfrm>
          <a:prstGeom prst="rect">
            <a:avLst/>
          </a:prstGeom>
          <a:noFill/>
          <a:ln/>
        </p:spPr>
        <p:txBody>
          <a:bodyPr wrap="none" lIns="0" tIns="0" rIns="0" bIns="0" rtlCol="0" anchor="t"/>
          <a:lstStyle/>
          <a:p>
            <a:pPr>
              <a:lnSpc>
                <a:spcPts val="5550"/>
              </a:lnSpc>
            </a:pPr>
            <a:r>
              <a:rPr lang="en-US" sz="4400" b="1" u="sng" dirty="0">
                <a:solidFill>
                  <a:srgbClr val="3B4540"/>
                </a:solidFill>
                <a:latin typeface="Fraunces Extra Bold" pitchFamily="34" charset="0"/>
                <a:ea typeface="Fraunces Extra Bold" pitchFamily="34" charset="-122"/>
                <a:cs typeface="Fraunces Extra Bold" pitchFamily="34" charset="-120"/>
              </a:rPr>
              <a:t>Dataset Structure: A Closer Look at the Data</a:t>
            </a:r>
            <a:endParaRPr lang="en-US" sz="4400" u="sng" dirty="0"/>
          </a:p>
        </p:txBody>
      </p:sp>
      <p:sp>
        <p:nvSpPr>
          <p:cNvPr id="3" name="Shape 1"/>
          <p:cNvSpPr/>
          <p:nvPr/>
        </p:nvSpPr>
        <p:spPr>
          <a:xfrm>
            <a:off x="793791" y="3331012"/>
            <a:ext cx="13042821" cy="2616518"/>
          </a:xfrm>
          <a:prstGeom prst="roundRect">
            <a:avLst>
              <a:gd name="adj" fmla="val 7802"/>
            </a:avLst>
          </a:prstGeom>
          <a:noFill/>
          <a:ln w="7620">
            <a:solidFill>
              <a:srgbClr val="000000">
                <a:alpha val="8000"/>
              </a:srgbClr>
            </a:solidFill>
            <a:prstDash val="solid"/>
          </a:ln>
        </p:spPr>
      </p:sp>
      <p:sp>
        <p:nvSpPr>
          <p:cNvPr id="4" name="Shape 2"/>
          <p:cNvSpPr/>
          <p:nvPr/>
        </p:nvSpPr>
        <p:spPr>
          <a:xfrm>
            <a:off x="801411" y="3338633"/>
            <a:ext cx="13027581" cy="650320"/>
          </a:xfrm>
          <a:prstGeom prst="rect">
            <a:avLst/>
          </a:prstGeom>
          <a:solidFill>
            <a:srgbClr val="FFFFFF">
              <a:alpha val="4000"/>
            </a:srgbClr>
          </a:solidFill>
          <a:ln/>
        </p:spPr>
      </p:sp>
      <p:sp>
        <p:nvSpPr>
          <p:cNvPr id="5" name="Text 3"/>
          <p:cNvSpPr/>
          <p:nvPr/>
        </p:nvSpPr>
        <p:spPr>
          <a:xfrm>
            <a:off x="1028224" y="3482342"/>
            <a:ext cx="6056352" cy="362903"/>
          </a:xfrm>
          <a:prstGeom prst="rect">
            <a:avLst/>
          </a:prstGeom>
          <a:noFill/>
          <a:ln/>
        </p:spPr>
        <p:txBody>
          <a:bodyPr wrap="non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Rows</a:t>
            </a:r>
            <a:endParaRPr lang="en-US" sz="1700" dirty="0"/>
          </a:p>
        </p:txBody>
      </p:sp>
      <p:sp>
        <p:nvSpPr>
          <p:cNvPr id="6" name="Text 4"/>
          <p:cNvSpPr/>
          <p:nvPr/>
        </p:nvSpPr>
        <p:spPr>
          <a:xfrm>
            <a:off x="7545824" y="3482342"/>
            <a:ext cx="6056352" cy="362903"/>
          </a:xfrm>
          <a:prstGeom prst="rect">
            <a:avLst/>
          </a:prstGeom>
          <a:noFill/>
          <a:ln/>
        </p:spPr>
        <p:txBody>
          <a:bodyPr wrap="non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800</a:t>
            </a:r>
            <a:endParaRPr lang="en-US" sz="1700" dirty="0"/>
          </a:p>
        </p:txBody>
      </p:sp>
      <p:sp>
        <p:nvSpPr>
          <p:cNvPr id="7" name="Shape 5"/>
          <p:cNvSpPr/>
          <p:nvPr/>
        </p:nvSpPr>
        <p:spPr>
          <a:xfrm>
            <a:off x="801411" y="3988952"/>
            <a:ext cx="13027581" cy="650320"/>
          </a:xfrm>
          <a:prstGeom prst="rect">
            <a:avLst/>
          </a:prstGeom>
          <a:solidFill>
            <a:srgbClr val="000000">
              <a:alpha val="4000"/>
            </a:srgbClr>
          </a:solidFill>
          <a:ln/>
        </p:spPr>
      </p:sp>
      <p:sp>
        <p:nvSpPr>
          <p:cNvPr id="8" name="Text 6"/>
          <p:cNvSpPr/>
          <p:nvPr/>
        </p:nvSpPr>
        <p:spPr>
          <a:xfrm>
            <a:off x="1028224" y="4132660"/>
            <a:ext cx="6056352" cy="362903"/>
          </a:xfrm>
          <a:prstGeom prst="rect">
            <a:avLst/>
          </a:prstGeom>
          <a:noFill/>
          <a:ln/>
        </p:spPr>
        <p:txBody>
          <a:bodyPr wrap="non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Columns</a:t>
            </a:r>
            <a:endParaRPr lang="en-US" sz="1700" dirty="0"/>
          </a:p>
        </p:txBody>
      </p:sp>
      <p:sp>
        <p:nvSpPr>
          <p:cNvPr id="9" name="Text 7"/>
          <p:cNvSpPr/>
          <p:nvPr/>
        </p:nvSpPr>
        <p:spPr>
          <a:xfrm>
            <a:off x="7545824" y="4132660"/>
            <a:ext cx="6056352" cy="362903"/>
          </a:xfrm>
          <a:prstGeom prst="rect">
            <a:avLst/>
          </a:prstGeom>
          <a:noFill/>
          <a:ln/>
        </p:spPr>
        <p:txBody>
          <a:bodyPr wrap="non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13</a:t>
            </a:r>
            <a:endParaRPr lang="en-US" sz="1700" dirty="0"/>
          </a:p>
        </p:txBody>
      </p:sp>
      <p:sp>
        <p:nvSpPr>
          <p:cNvPr id="10" name="Shape 8"/>
          <p:cNvSpPr/>
          <p:nvPr/>
        </p:nvSpPr>
        <p:spPr>
          <a:xfrm>
            <a:off x="801411" y="4639271"/>
            <a:ext cx="13027581" cy="650320"/>
          </a:xfrm>
          <a:prstGeom prst="rect">
            <a:avLst/>
          </a:prstGeom>
          <a:solidFill>
            <a:srgbClr val="FFFFFF">
              <a:alpha val="4000"/>
            </a:srgbClr>
          </a:solidFill>
          <a:ln/>
        </p:spPr>
      </p:sp>
      <p:sp>
        <p:nvSpPr>
          <p:cNvPr id="11" name="Text 9"/>
          <p:cNvSpPr/>
          <p:nvPr/>
        </p:nvSpPr>
        <p:spPr>
          <a:xfrm>
            <a:off x="1028224" y="4782980"/>
            <a:ext cx="6056352" cy="362903"/>
          </a:xfrm>
          <a:prstGeom prst="rect">
            <a:avLst/>
          </a:prstGeom>
          <a:noFill/>
          <a:ln/>
        </p:spPr>
        <p:txBody>
          <a:bodyPr wrap="none" lIns="0" tIns="0" rIns="0" bIns="0" rtlCol="0" anchor="t"/>
          <a:lstStyle/>
          <a:p>
            <a:pPr>
              <a:lnSpc>
                <a:spcPts val="2850"/>
              </a:lnSpc>
            </a:pPr>
            <a:r>
              <a:rPr lang="en-US" sz="1700" dirty="0" smtClean="0">
                <a:solidFill>
                  <a:srgbClr val="405449"/>
                </a:solidFill>
                <a:latin typeface="Nobile" pitchFamily="34" charset="0"/>
              </a:rPr>
              <a:t>Modules Used</a:t>
            </a:r>
            <a:endParaRPr lang="en-US" sz="1700" dirty="0"/>
          </a:p>
        </p:txBody>
      </p:sp>
      <p:sp>
        <p:nvSpPr>
          <p:cNvPr id="12" name="Text 10"/>
          <p:cNvSpPr/>
          <p:nvPr/>
        </p:nvSpPr>
        <p:spPr>
          <a:xfrm>
            <a:off x="7545824" y="4782980"/>
            <a:ext cx="6056352" cy="362903"/>
          </a:xfrm>
          <a:prstGeom prst="rect">
            <a:avLst/>
          </a:prstGeom>
          <a:noFill/>
          <a:ln/>
        </p:spPr>
        <p:txBody>
          <a:bodyPr wrap="none" lIns="0" tIns="0" rIns="0" bIns="0" rtlCol="0" anchor="t"/>
          <a:lstStyle/>
          <a:p>
            <a:pPr>
              <a:lnSpc>
                <a:spcPts val="2850"/>
              </a:lnSpc>
            </a:pPr>
            <a:r>
              <a:rPr lang="en-US" sz="1700" dirty="0" smtClean="0">
                <a:solidFill>
                  <a:srgbClr val="405449"/>
                </a:solidFill>
                <a:latin typeface="Nobile" pitchFamily="34" charset="0"/>
              </a:rPr>
              <a:t>Pandas, </a:t>
            </a:r>
            <a:r>
              <a:rPr lang="en-US" sz="1700" dirty="0" err="1" smtClean="0">
                <a:solidFill>
                  <a:srgbClr val="405449"/>
                </a:solidFill>
                <a:latin typeface="Nobile" pitchFamily="34" charset="0"/>
              </a:rPr>
              <a:t>Matplotlib</a:t>
            </a:r>
            <a:r>
              <a:rPr lang="en-US" sz="1700" dirty="0" smtClean="0">
                <a:solidFill>
                  <a:srgbClr val="405449"/>
                </a:solidFill>
                <a:latin typeface="Nobile" pitchFamily="34" charset="0"/>
              </a:rPr>
              <a:t>, </a:t>
            </a:r>
            <a:r>
              <a:rPr lang="en-US" sz="1700" dirty="0" err="1" smtClean="0">
                <a:solidFill>
                  <a:srgbClr val="405449"/>
                </a:solidFill>
                <a:latin typeface="Nobile" pitchFamily="34" charset="0"/>
              </a:rPr>
              <a:t>Seaborn</a:t>
            </a:r>
            <a:endParaRPr lang="en-US" sz="1700" dirty="0"/>
          </a:p>
        </p:txBody>
      </p:sp>
      <p:sp>
        <p:nvSpPr>
          <p:cNvPr id="13" name="Shape 11"/>
          <p:cNvSpPr/>
          <p:nvPr/>
        </p:nvSpPr>
        <p:spPr>
          <a:xfrm>
            <a:off x="801411" y="5289591"/>
            <a:ext cx="13027581" cy="650320"/>
          </a:xfrm>
          <a:prstGeom prst="rect">
            <a:avLst/>
          </a:prstGeom>
          <a:solidFill>
            <a:srgbClr val="000000">
              <a:alpha val="4000"/>
            </a:srgbClr>
          </a:solidFill>
          <a:ln/>
        </p:spPr>
      </p:sp>
      <p:sp>
        <p:nvSpPr>
          <p:cNvPr id="14" name="Text 12"/>
          <p:cNvSpPr/>
          <p:nvPr/>
        </p:nvSpPr>
        <p:spPr>
          <a:xfrm>
            <a:off x="1028224" y="5433299"/>
            <a:ext cx="6056352" cy="362903"/>
          </a:xfrm>
          <a:prstGeom prst="rect">
            <a:avLst/>
          </a:prstGeom>
          <a:noFill/>
          <a:ln/>
        </p:spPr>
        <p:txBody>
          <a:bodyPr wrap="non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Key Findings</a:t>
            </a:r>
            <a:endParaRPr lang="en-US" sz="1700" dirty="0"/>
          </a:p>
        </p:txBody>
      </p:sp>
      <p:sp>
        <p:nvSpPr>
          <p:cNvPr id="15" name="Text 13"/>
          <p:cNvSpPr/>
          <p:nvPr/>
        </p:nvSpPr>
        <p:spPr>
          <a:xfrm>
            <a:off x="7545824" y="5433299"/>
            <a:ext cx="6056352" cy="362903"/>
          </a:xfrm>
          <a:prstGeom prst="rect">
            <a:avLst/>
          </a:prstGeom>
          <a:noFill/>
          <a:ln/>
        </p:spPr>
        <p:txBody>
          <a:bodyPr wrap="none" lIns="0" tIns="0" rIns="0" bIns="0" rtlCol="0" anchor="t"/>
          <a:lstStyle/>
          <a:p>
            <a:pPr>
              <a:lnSpc>
                <a:spcPts val="2850"/>
              </a:lnSpc>
            </a:pPr>
            <a:r>
              <a:rPr lang="en-US" sz="1700" dirty="0" smtClean="0">
                <a:solidFill>
                  <a:srgbClr val="405449"/>
                </a:solidFill>
                <a:latin typeface="Nobile" pitchFamily="34" charset="0"/>
                <a:ea typeface="Nobile" pitchFamily="34" charset="-122"/>
                <a:cs typeface="Nobile" pitchFamily="34" charset="-120"/>
              </a:rPr>
              <a:t>1657 Unique values, 386 Null values and 0 duplicate values</a:t>
            </a:r>
            <a:endParaRPr lang="en-US" sz="1700" dirty="0"/>
          </a:p>
        </p:txBody>
      </p:sp>
      <p:sp>
        <p:nvSpPr>
          <p:cNvPr id="17" name="Rectangle 16"/>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3</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2953" y="1734682"/>
            <a:ext cx="5670590" cy="708779"/>
          </a:xfrm>
          <a:prstGeom prst="rect">
            <a:avLst/>
          </a:prstGeom>
          <a:noFill/>
          <a:ln/>
        </p:spPr>
        <p:txBody>
          <a:bodyPr wrap="none" lIns="0" tIns="0" rIns="0" bIns="0" rtlCol="0" anchor="t"/>
          <a:lstStyle/>
          <a:p>
            <a:pPr>
              <a:lnSpc>
                <a:spcPts val="5550"/>
              </a:lnSpc>
            </a:pPr>
            <a:r>
              <a:rPr lang="en-US" sz="4400" b="1" dirty="0">
                <a:solidFill>
                  <a:srgbClr val="3B4540"/>
                </a:solidFill>
                <a:latin typeface="Fraunces Extra Bold" pitchFamily="34" charset="0"/>
                <a:ea typeface="Fraunces Extra Bold" pitchFamily="34" charset="-122"/>
                <a:cs typeface="Fraunces Extra Bold" pitchFamily="34" charset="-120"/>
              </a:rPr>
              <a:t>Data Overview:</a:t>
            </a:r>
            <a:endParaRPr lang="en-US" sz="4400" dirty="0"/>
          </a:p>
        </p:txBody>
      </p:sp>
      <p:sp>
        <p:nvSpPr>
          <p:cNvPr id="3" name="Text 1"/>
          <p:cNvSpPr/>
          <p:nvPr/>
        </p:nvSpPr>
        <p:spPr>
          <a:xfrm>
            <a:off x="245149" y="3997167"/>
            <a:ext cx="2914413" cy="354330"/>
          </a:xfrm>
          <a:prstGeom prst="rect">
            <a:avLst/>
          </a:prstGeom>
          <a:noFill/>
          <a:ln/>
        </p:spPr>
        <p:txBody>
          <a:bodyPr wrap="none" lIns="0" tIns="0" rIns="0" bIns="0" rtlCol="0" anchor="t"/>
          <a:lstStyle/>
          <a:p>
            <a:pPr>
              <a:lnSpc>
                <a:spcPts val="2750"/>
              </a:lnSpc>
            </a:pPr>
            <a:r>
              <a:rPr lang="en-US" sz="2100" b="1" u="sng" dirty="0" smtClean="0">
                <a:solidFill>
                  <a:srgbClr val="3B4540"/>
                </a:solidFill>
                <a:latin typeface="Fraunces Extra Bold" pitchFamily="34" charset="0"/>
                <a:ea typeface="Fraunces Extra Bold" pitchFamily="34" charset="-122"/>
                <a:cs typeface="Fraunces Extra Bold" pitchFamily="34" charset="-120"/>
              </a:rPr>
              <a:t>Extensive Collection</a:t>
            </a:r>
            <a:endParaRPr lang="en-US" sz="2100" u="sng" dirty="0"/>
          </a:p>
        </p:txBody>
      </p:sp>
      <p:sp>
        <p:nvSpPr>
          <p:cNvPr id="4" name="Text 2"/>
          <p:cNvSpPr/>
          <p:nvPr/>
        </p:nvSpPr>
        <p:spPr>
          <a:xfrm>
            <a:off x="412791" y="4578311"/>
            <a:ext cx="3978117" cy="725806"/>
          </a:xfrm>
          <a:prstGeom prst="rect">
            <a:avLst/>
          </a:prstGeom>
          <a:noFill/>
          <a:ln/>
        </p:spPr>
        <p:txBody>
          <a:bodyPr wrap="squar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Over 800 unique Pokémon records captured</a:t>
            </a:r>
            <a:endParaRPr lang="en-US" sz="1700" dirty="0"/>
          </a:p>
        </p:txBody>
      </p:sp>
      <p:sp>
        <p:nvSpPr>
          <p:cNvPr id="5" name="Text 3"/>
          <p:cNvSpPr/>
          <p:nvPr/>
        </p:nvSpPr>
        <p:spPr>
          <a:xfrm>
            <a:off x="4771908" y="3997167"/>
            <a:ext cx="2835235" cy="354330"/>
          </a:xfrm>
          <a:prstGeom prst="rect">
            <a:avLst/>
          </a:prstGeom>
          <a:noFill/>
          <a:ln/>
        </p:spPr>
        <p:txBody>
          <a:bodyPr wrap="none" lIns="0" tIns="0" rIns="0" bIns="0" rtlCol="0" anchor="t"/>
          <a:lstStyle/>
          <a:p>
            <a:pPr>
              <a:lnSpc>
                <a:spcPts val="2750"/>
              </a:lnSpc>
            </a:pPr>
            <a:r>
              <a:rPr lang="en-US" sz="2100" b="1" u="sng" dirty="0">
                <a:solidFill>
                  <a:srgbClr val="3B4540"/>
                </a:solidFill>
                <a:latin typeface="Fraunces Extra Bold" pitchFamily="34" charset="0"/>
                <a:ea typeface="Fraunces Extra Bold" pitchFamily="34" charset="-122"/>
                <a:cs typeface="Fraunces Extra Bold" pitchFamily="34" charset="-120"/>
              </a:rPr>
              <a:t>Core Combat Stats</a:t>
            </a:r>
            <a:endParaRPr lang="en-US" sz="2100" u="sng" dirty="0"/>
          </a:p>
        </p:txBody>
      </p:sp>
      <p:sp>
        <p:nvSpPr>
          <p:cNvPr id="6" name="Text 4"/>
          <p:cNvSpPr/>
          <p:nvPr/>
        </p:nvSpPr>
        <p:spPr>
          <a:xfrm>
            <a:off x="4890969" y="4578311"/>
            <a:ext cx="3978117" cy="725806"/>
          </a:xfrm>
          <a:prstGeom prst="rect">
            <a:avLst/>
          </a:prstGeom>
          <a:noFill/>
          <a:ln/>
        </p:spPr>
        <p:txBody>
          <a:bodyPr wrap="squar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Key attributes: HP, Attack, Defense, Speed</a:t>
            </a:r>
            <a:endParaRPr lang="en-US" sz="1700" dirty="0"/>
          </a:p>
        </p:txBody>
      </p:sp>
      <p:sp>
        <p:nvSpPr>
          <p:cNvPr id="7" name="Text 5"/>
          <p:cNvSpPr/>
          <p:nvPr/>
        </p:nvSpPr>
        <p:spPr>
          <a:xfrm>
            <a:off x="9311046" y="3997167"/>
            <a:ext cx="2835235" cy="354330"/>
          </a:xfrm>
          <a:prstGeom prst="rect">
            <a:avLst/>
          </a:prstGeom>
          <a:noFill/>
          <a:ln/>
        </p:spPr>
        <p:txBody>
          <a:bodyPr wrap="none" lIns="0" tIns="0" rIns="0" bIns="0" rtlCol="0" anchor="t"/>
          <a:lstStyle/>
          <a:p>
            <a:pPr>
              <a:lnSpc>
                <a:spcPts val="2750"/>
              </a:lnSpc>
            </a:pPr>
            <a:r>
              <a:rPr lang="en-US" sz="2100" b="1" u="sng" dirty="0">
                <a:solidFill>
                  <a:srgbClr val="3B4540"/>
                </a:solidFill>
                <a:latin typeface="Fraunces Extra Bold" pitchFamily="34" charset="0"/>
                <a:ea typeface="Fraunces Extra Bold" pitchFamily="34" charset="-122"/>
                <a:cs typeface="Fraunces Extra Bold" pitchFamily="34" charset="-120"/>
              </a:rPr>
              <a:t>Elemental Types</a:t>
            </a:r>
            <a:endParaRPr lang="en-US" sz="2100" u="sng" dirty="0"/>
          </a:p>
        </p:txBody>
      </p:sp>
      <p:sp>
        <p:nvSpPr>
          <p:cNvPr id="8" name="Text 6"/>
          <p:cNvSpPr/>
          <p:nvPr/>
        </p:nvSpPr>
        <p:spPr>
          <a:xfrm>
            <a:off x="9445348" y="4578311"/>
            <a:ext cx="3978117" cy="725806"/>
          </a:xfrm>
          <a:prstGeom prst="rect">
            <a:avLst/>
          </a:prstGeom>
          <a:noFill/>
          <a:ln/>
        </p:spPr>
        <p:txBody>
          <a:bodyPr wrap="squar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Primary and secondary types for each Pokémon</a:t>
            </a:r>
            <a:endParaRPr lang="en-US" sz="1700" dirty="0"/>
          </a:p>
        </p:txBody>
      </p:sp>
      <p:sp>
        <p:nvSpPr>
          <p:cNvPr id="9" name="Rectangle 8"/>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4</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65870" y="463441"/>
            <a:ext cx="4799712" cy="840999"/>
          </a:xfrm>
          <a:prstGeom prst="rect">
            <a:avLst/>
          </a:prstGeom>
        </p:spPr>
        <p:txBody>
          <a:bodyPr wrap="none">
            <a:spAutoFit/>
          </a:bodyPr>
          <a:lstStyle/>
          <a:p>
            <a:pPr algn="ctr">
              <a:lnSpc>
                <a:spcPts val="5550"/>
              </a:lnSpc>
            </a:pPr>
            <a:r>
              <a:rPr lang="en-US" sz="6600" b="1" u="sng" dirty="0" smtClean="0">
                <a:solidFill>
                  <a:srgbClr val="3B4540"/>
                </a:solidFill>
                <a:latin typeface="Fraunces Extra Bold" pitchFamily="34" charset="0"/>
                <a:ea typeface="Fraunces Extra Bold" pitchFamily="34" charset="-122"/>
                <a:cs typeface="Fraunces Extra Bold" pitchFamily="34" charset="-120"/>
              </a:rPr>
              <a:t>All Features</a:t>
            </a:r>
            <a:endParaRPr lang="en-US" sz="6600" b="1" u="sng" dirty="0">
              <a:solidFill>
                <a:srgbClr val="3B4540"/>
              </a:solidFill>
              <a:latin typeface="Fraunces Extra Bold" pitchFamily="34" charset="0"/>
              <a:ea typeface="Fraunces Extra Bold" pitchFamily="34" charset="-122"/>
              <a:cs typeface="Fraunces Extra Bold" pitchFamily="34" charset="-120"/>
            </a:endParaRPr>
          </a:p>
        </p:txBody>
      </p:sp>
      <p:sp>
        <p:nvSpPr>
          <p:cNvPr id="8" name="TextBox 7"/>
          <p:cNvSpPr txBox="1"/>
          <p:nvPr/>
        </p:nvSpPr>
        <p:spPr>
          <a:xfrm>
            <a:off x="1243149" y="1737360"/>
            <a:ext cx="12207240" cy="6232475"/>
          </a:xfrm>
          <a:prstGeom prst="rect">
            <a:avLst/>
          </a:prstGeom>
          <a:noFill/>
        </p:spPr>
        <p:txBody>
          <a:bodyPr wrap="square" rtlCol="0">
            <a:spAutoFit/>
          </a:bodyPr>
          <a:lstStyle/>
          <a:p>
            <a:pPr marL="457200" indent="-457200">
              <a:lnSpc>
                <a:spcPct val="150000"/>
              </a:lnSpc>
              <a:buFont typeface="+mj-lt"/>
              <a:buAutoNum type="arabicPeriod"/>
            </a:pPr>
            <a:r>
              <a:rPr lang="en-US" dirty="0" smtClean="0">
                <a:latin typeface="Nobile" charset="0"/>
              </a:rPr>
              <a:t>Name ---</a:t>
            </a:r>
            <a:r>
              <a:rPr lang="en-US" dirty="0" smtClean="0">
                <a:latin typeface="Nobile" charset="0"/>
                <a:sym typeface="Wingdings" pitchFamily="2" charset="2"/>
              </a:rPr>
              <a:t>-- Name of the </a:t>
            </a:r>
            <a:r>
              <a:rPr lang="en-US" dirty="0" err="1" smtClean="0">
                <a:latin typeface="Nobile" charset="0"/>
                <a:sym typeface="Wingdings" pitchFamily="2" charset="2"/>
              </a:rPr>
              <a:t>Pokemon</a:t>
            </a:r>
            <a:r>
              <a:rPr lang="en-US" dirty="0" smtClean="0">
                <a:latin typeface="Nobile" charset="0"/>
                <a:sym typeface="Wingdings" pitchFamily="2" charset="2"/>
              </a:rPr>
              <a:t>------ object</a:t>
            </a:r>
            <a:endParaRPr lang="en-US" dirty="0" smtClean="0">
              <a:latin typeface="Nobile" charset="0"/>
            </a:endParaRPr>
          </a:p>
          <a:p>
            <a:pPr marL="457200" indent="-457200">
              <a:lnSpc>
                <a:spcPct val="150000"/>
              </a:lnSpc>
              <a:buFont typeface="+mj-lt"/>
              <a:buAutoNum type="arabicPeriod"/>
            </a:pPr>
            <a:r>
              <a:rPr lang="en-US" dirty="0" smtClean="0">
                <a:latin typeface="Nobile" charset="0"/>
                <a:sym typeface="Wingdings" pitchFamily="2" charset="2"/>
              </a:rPr>
              <a:t>Type 1 ----- Type 1 (Water, Fire, Electric</a:t>
            </a:r>
            <a:r>
              <a:rPr lang="en-US" dirty="0" smtClean="0">
                <a:latin typeface="Nobile" charset="0"/>
                <a:sym typeface="Wingdings" pitchFamily="2" charset="2"/>
              </a:rPr>
              <a:t>)---object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Type 2 ----- Type </a:t>
            </a:r>
            <a:r>
              <a:rPr lang="en-US" dirty="0" smtClean="0">
                <a:latin typeface="Nobile" charset="0"/>
                <a:sym typeface="Wingdings" pitchFamily="2" charset="2"/>
              </a:rPr>
              <a:t>2----object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Total ------- Sum of all key attributes (HP, Attack </a:t>
            </a:r>
            <a:r>
              <a:rPr lang="en-US" dirty="0" err="1" smtClean="0">
                <a:latin typeface="Nobile" charset="0"/>
                <a:sym typeface="Wingdings" pitchFamily="2" charset="2"/>
              </a:rPr>
              <a:t>etc</a:t>
            </a:r>
            <a:r>
              <a:rPr lang="en-US" dirty="0" smtClean="0">
                <a:latin typeface="Nobile" charset="0"/>
                <a:sym typeface="Wingdings" pitchFamily="2" charset="2"/>
              </a:rPr>
              <a:t>)----</a:t>
            </a:r>
            <a:r>
              <a:rPr lang="en-US" dirty="0" err="1" smtClean="0">
                <a:latin typeface="Nobile" charset="0"/>
                <a:sym typeface="Wingdings" pitchFamily="2" charset="2"/>
              </a:rPr>
              <a:t>int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HP ---------- Hit points/ </a:t>
            </a:r>
            <a:r>
              <a:rPr lang="en-US" dirty="0" smtClean="0">
                <a:latin typeface="Nobile" charset="0"/>
                <a:sym typeface="Wingdings" pitchFamily="2" charset="2"/>
              </a:rPr>
              <a:t>Health----</a:t>
            </a:r>
            <a:r>
              <a:rPr lang="en-US" dirty="0" err="1" smtClean="0">
                <a:latin typeface="Nobile" charset="0"/>
                <a:sym typeface="Wingdings" pitchFamily="2" charset="2"/>
              </a:rPr>
              <a:t>int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Attack ------ Attacking </a:t>
            </a:r>
            <a:r>
              <a:rPr lang="en-US" dirty="0" smtClean="0">
                <a:latin typeface="Nobile" charset="0"/>
                <a:sym typeface="Wingdings" pitchFamily="2" charset="2"/>
              </a:rPr>
              <a:t>Power----</a:t>
            </a:r>
            <a:r>
              <a:rPr lang="en-US" dirty="0" err="1" smtClean="0">
                <a:latin typeface="Nobile" charset="0"/>
                <a:sym typeface="Wingdings" pitchFamily="2" charset="2"/>
              </a:rPr>
              <a:t>int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Defense ----- Defensive </a:t>
            </a:r>
            <a:r>
              <a:rPr lang="en-US" dirty="0" smtClean="0">
                <a:latin typeface="Nobile" charset="0"/>
                <a:sym typeface="Wingdings" pitchFamily="2" charset="2"/>
              </a:rPr>
              <a:t>Power-----</a:t>
            </a:r>
            <a:r>
              <a:rPr lang="en-US" dirty="0" err="1" smtClean="0">
                <a:latin typeface="Nobile" charset="0"/>
                <a:sym typeface="Wingdings" pitchFamily="2" charset="2"/>
              </a:rPr>
              <a:t>int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Sp. </a:t>
            </a:r>
            <a:r>
              <a:rPr lang="en-US" dirty="0" err="1" smtClean="0">
                <a:latin typeface="Nobile" charset="0"/>
                <a:sym typeface="Wingdings" pitchFamily="2" charset="2"/>
              </a:rPr>
              <a:t>Atk</a:t>
            </a:r>
            <a:r>
              <a:rPr lang="en-US" dirty="0" smtClean="0">
                <a:latin typeface="Nobile" charset="0"/>
                <a:sym typeface="Wingdings" pitchFamily="2" charset="2"/>
              </a:rPr>
              <a:t> ------- Special Attack </a:t>
            </a:r>
            <a:r>
              <a:rPr lang="en-US" dirty="0" smtClean="0">
                <a:latin typeface="Nobile" charset="0"/>
                <a:sym typeface="Wingdings" pitchFamily="2" charset="2"/>
              </a:rPr>
              <a:t>Power------</a:t>
            </a:r>
            <a:r>
              <a:rPr lang="en-US" dirty="0" err="1" smtClean="0">
                <a:latin typeface="Nobile" charset="0"/>
                <a:sym typeface="Wingdings" pitchFamily="2" charset="2"/>
              </a:rPr>
              <a:t>int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Sp. </a:t>
            </a:r>
            <a:r>
              <a:rPr lang="en-US" dirty="0" err="1" smtClean="0">
                <a:latin typeface="Nobile" charset="0"/>
                <a:sym typeface="Wingdings" pitchFamily="2" charset="2"/>
              </a:rPr>
              <a:t>Def</a:t>
            </a:r>
            <a:r>
              <a:rPr lang="en-US" dirty="0" smtClean="0">
                <a:latin typeface="Nobile" charset="0"/>
                <a:sym typeface="Wingdings" pitchFamily="2" charset="2"/>
              </a:rPr>
              <a:t> ------- Special Defense </a:t>
            </a:r>
            <a:r>
              <a:rPr lang="en-US" dirty="0" smtClean="0">
                <a:latin typeface="Nobile" charset="0"/>
                <a:sym typeface="Wingdings" pitchFamily="2" charset="2"/>
              </a:rPr>
              <a:t>Power-----</a:t>
            </a:r>
            <a:r>
              <a:rPr lang="en-US" dirty="0" err="1" smtClean="0">
                <a:latin typeface="Nobile" charset="0"/>
                <a:sym typeface="Wingdings" pitchFamily="2" charset="2"/>
              </a:rPr>
              <a:t>int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Speed -------- </a:t>
            </a:r>
            <a:r>
              <a:rPr lang="en-US" dirty="0" smtClean="0">
                <a:latin typeface="Nobile" charset="0"/>
                <a:sym typeface="Wingdings" pitchFamily="2" charset="2"/>
              </a:rPr>
              <a:t>Speed-----</a:t>
            </a:r>
            <a:r>
              <a:rPr lang="en-US" dirty="0" err="1" smtClean="0">
                <a:latin typeface="Nobile" charset="0"/>
                <a:sym typeface="Wingdings" pitchFamily="2" charset="2"/>
              </a:rPr>
              <a:t>int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Generation --- (1,2,3,4,5,6</a:t>
            </a:r>
            <a:r>
              <a:rPr lang="en-US" dirty="0" smtClean="0">
                <a:latin typeface="Nobile" charset="0"/>
                <a:sym typeface="Wingdings" pitchFamily="2" charset="2"/>
              </a:rPr>
              <a:t>)-----object</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Legendary ---- </a:t>
            </a:r>
            <a:r>
              <a:rPr lang="en-US" dirty="0" smtClean="0">
                <a:latin typeface="Nobile" charset="0"/>
                <a:sym typeface="Wingdings" pitchFamily="2" charset="2"/>
              </a:rPr>
              <a:t>Yes/No-----Boolean</a:t>
            </a:r>
            <a:endParaRPr lang="en-US" dirty="0" smtClean="0">
              <a:latin typeface="Nobile" charset="0"/>
              <a:sym typeface="Wingdings" pitchFamily="2" charset="2"/>
            </a:endParaRPr>
          </a:p>
          <a:p>
            <a:pPr marL="457200" indent="-457200">
              <a:lnSpc>
                <a:spcPct val="150000"/>
              </a:lnSpc>
              <a:buFont typeface="+mj-lt"/>
              <a:buAutoNum type="arabicPeriod"/>
            </a:pPr>
            <a:r>
              <a:rPr lang="en-US" dirty="0" smtClean="0">
                <a:latin typeface="Nobile" charset="0"/>
                <a:sym typeface="Wingdings" pitchFamily="2" charset="2"/>
              </a:rPr>
              <a:t>Power --------- Sum of attack, defense and </a:t>
            </a:r>
            <a:r>
              <a:rPr lang="en-US" dirty="0" smtClean="0">
                <a:latin typeface="Nobile" charset="0"/>
                <a:sym typeface="Wingdings" pitchFamily="2" charset="2"/>
              </a:rPr>
              <a:t>HP-----</a:t>
            </a:r>
            <a:r>
              <a:rPr lang="en-US" dirty="0" err="1" smtClean="0">
                <a:latin typeface="Nobile" charset="0"/>
                <a:sym typeface="Wingdings" pitchFamily="2" charset="2"/>
              </a:rPr>
              <a:t>int</a:t>
            </a:r>
            <a:endParaRPr lang="en-US" dirty="0" smtClean="0">
              <a:latin typeface="Nobile" charset="0"/>
              <a:sym typeface="Wingdings" pitchFamily="2" charset="2"/>
            </a:endParaRPr>
          </a:p>
          <a:p>
            <a:pPr>
              <a:lnSpc>
                <a:spcPct val="150000"/>
              </a:lnSpc>
            </a:pPr>
            <a:endParaRPr lang="en-US" dirty="0">
              <a:latin typeface="Nobile" charset="0"/>
            </a:endParaRPr>
          </a:p>
        </p:txBody>
      </p:sp>
      <p:sp>
        <p:nvSpPr>
          <p:cNvPr id="10" name="Rectangle 9"/>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5</a:t>
            </a:r>
            <a:endParaRPr lang="en-US" dirty="0">
              <a:solidFill>
                <a:schemeClr val="bg1"/>
              </a:solidFill>
            </a:endParaRPr>
          </a:p>
        </p:txBody>
      </p:sp>
    </p:spTree>
    <p:extLst>
      <p:ext uri="{BB962C8B-B14F-4D97-AF65-F5344CB8AC3E}">
        <p14:creationId xmlns:p14="http://schemas.microsoft.com/office/powerpoint/2010/main" val="15063782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8311" y="585361"/>
            <a:ext cx="7786107" cy="810478"/>
          </a:xfrm>
          <a:prstGeom prst="rect">
            <a:avLst/>
          </a:prstGeom>
        </p:spPr>
        <p:txBody>
          <a:bodyPr wrap="none">
            <a:spAutoFit/>
          </a:bodyPr>
          <a:lstStyle/>
          <a:p>
            <a:pPr algn="ctr">
              <a:lnSpc>
                <a:spcPts val="5550"/>
              </a:lnSpc>
            </a:pPr>
            <a:r>
              <a:rPr lang="en-US" sz="4800" b="1" u="sng" dirty="0" smtClean="0">
                <a:solidFill>
                  <a:srgbClr val="3B4540"/>
                </a:solidFill>
                <a:latin typeface="Fraunces Extra Bold" pitchFamily="34" charset="0"/>
                <a:ea typeface="Fraunces Extra Bold" pitchFamily="34" charset="-122"/>
                <a:cs typeface="Fraunces Extra Bold" pitchFamily="34" charset="-120"/>
              </a:rPr>
              <a:t>EDA Process Flow Diagram</a:t>
            </a:r>
          </a:p>
        </p:txBody>
      </p:sp>
      <p:graphicFrame>
        <p:nvGraphicFramePr>
          <p:cNvPr id="9" name="Diagram 8"/>
          <p:cNvGraphicFramePr/>
          <p:nvPr>
            <p:extLst>
              <p:ext uri="{D42A27DB-BD31-4B8C-83A1-F6EECF244321}">
                <p14:modId xmlns:p14="http://schemas.microsoft.com/office/powerpoint/2010/main" val="338441432"/>
              </p:ext>
            </p:extLst>
          </p:nvPr>
        </p:nvGraphicFramePr>
        <p:xfrm>
          <a:off x="1874520" y="1671320"/>
          <a:ext cx="9753600" cy="650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6</a:t>
            </a:r>
            <a:endParaRPr lang="en-US" dirty="0">
              <a:solidFill>
                <a:schemeClr val="bg1"/>
              </a:solidFill>
            </a:endParaRPr>
          </a:p>
        </p:txBody>
      </p:sp>
    </p:spTree>
    <p:extLst>
      <p:ext uri="{BB962C8B-B14F-4D97-AF65-F5344CB8AC3E}">
        <p14:creationId xmlns:p14="http://schemas.microsoft.com/office/powerpoint/2010/main" val="179913627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6722" y="646321"/>
            <a:ext cx="9701695" cy="810478"/>
          </a:xfrm>
          <a:prstGeom prst="rect">
            <a:avLst/>
          </a:prstGeom>
        </p:spPr>
        <p:txBody>
          <a:bodyPr wrap="none">
            <a:spAutoFit/>
          </a:bodyPr>
          <a:lstStyle/>
          <a:p>
            <a:pPr algn="ctr">
              <a:lnSpc>
                <a:spcPts val="5550"/>
              </a:lnSpc>
            </a:pPr>
            <a:r>
              <a:rPr lang="en-US" sz="3600" b="1" u="sng" dirty="0" smtClean="0">
                <a:solidFill>
                  <a:srgbClr val="3B4540"/>
                </a:solidFill>
                <a:latin typeface="Fraunces Extra Bold" pitchFamily="34" charset="0"/>
                <a:ea typeface="Fraunces Extra Bold" pitchFamily="34" charset="-122"/>
                <a:cs typeface="Fraunces Extra Bold" pitchFamily="34" charset="-120"/>
              </a:rPr>
              <a:t>DATA PROFILING,CLEANING AND ANALYSIS</a:t>
            </a:r>
            <a:endParaRPr lang="en-US" sz="3600" b="1" u="sng" dirty="0">
              <a:solidFill>
                <a:srgbClr val="3B4540"/>
              </a:solidFill>
              <a:latin typeface="Fraunces Extra Bold" pitchFamily="34" charset="0"/>
              <a:ea typeface="Fraunces Extra Bold" pitchFamily="34" charset="-122"/>
              <a:cs typeface="Fraunces Extra Bold" pitchFamily="34" charset="-120"/>
            </a:endParaRPr>
          </a:p>
        </p:txBody>
      </p:sp>
      <p:sp>
        <p:nvSpPr>
          <p:cNvPr id="5" name="Rectangle 4"/>
          <p:cNvSpPr/>
          <p:nvPr/>
        </p:nvSpPr>
        <p:spPr>
          <a:xfrm>
            <a:off x="1357884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7</a:t>
            </a:r>
            <a:endParaRPr lang="en-US" dirty="0">
              <a:solidFill>
                <a:schemeClr val="bg1"/>
              </a:solidFill>
            </a:endParaRPr>
          </a:p>
        </p:txBody>
      </p:sp>
      <p:sp>
        <p:nvSpPr>
          <p:cNvPr id="8" name="TextBox 7"/>
          <p:cNvSpPr txBox="1"/>
          <p:nvPr/>
        </p:nvSpPr>
        <p:spPr>
          <a:xfrm>
            <a:off x="8854440" y="1920240"/>
            <a:ext cx="3977640" cy="4201150"/>
          </a:xfrm>
          <a:prstGeom prst="rect">
            <a:avLst/>
          </a:prstGeom>
          <a:noFill/>
        </p:spPr>
        <p:txBody>
          <a:bodyPr wrap="square" rtlCol="0">
            <a:spAutoFit/>
          </a:bodyPr>
          <a:lstStyle/>
          <a:p>
            <a:r>
              <a:rPr lang="en-US" sz="2000" u="sng" dirty="0" smtClean="0">
                <a:latin typeface="Nobile" charset="0"/>
              </a:rPr>
              <a:t>Functions used  are:</a:t>
            </a:r>
          </a:p>
          <a:p>
            <a:endParaRPr lang="en-US" dirty="0" smtClean="0">
              <a:latin typeface="Nobile" charset="0"/>
            </a:endParaRPr>
          </a:p>
          <a:p>
            <a:pPr marL="800077" lvl="1" indent="-342900">
              <a:buFont typeface="Arial" pitchFamily="34" charset="0"/>
              <a:buChar char="•"/>
            </a:pPr>
            <a:r>
              <a:rPr lang="en-US" dirty="0" smtClean="0">
                <a:latin typeface="Nobile" charset="0"/>
              </a:rPr>
              <a:t>read_csv()</a:t>
            </a:r>
          </a:p>
          <a:p>
            <a:pPr marL="800077" lvl="1" indent="-342900">
              <a:buFont typeface="Arial" pitchFamily="34" charset="0"/>
              <a:buChar char="•"/>
            </a:pPr>
            <a:r>
              <a:rPr lang="en-US" dirty="0">
                <a:latin typeface="Nobile" charset="0"/>
              </a:rPr>
              <a:t>h</a:t>
            </a:r>
            <a:r>
              <a:rPr lang="en-US" dirty="0" smtClean="0">
                <a:latin typeface="Nobile" charset="0"/>
              </a:rPr>
              <a:t>ead()</a:t>
            </a:r>
          </a:p>
          <a:p>
            <a:pPr marL="800077" lvl="1" indent="-342900">
              <a:buFont typeface="Arial" pitchFamily="34" charset="0"/>
              <a:buChar char="•"/>
            </a:pPr>
            <a:r>
              <a:rPr lang="en-US" dirty="0">
                <a:latin typeface="Nobile" charset="0"/>
              </a:rPr>
              <a:t>s</a:t>
            </a:r>
            <a:r>
              <a:rPr lang="en-US" dirty="0" smtClean="0">
                <a:latin typeface="Nobile" charset="0"/>
              </a:rPr>
              <a:t>hape()</a:t>
            </a:r>
          </a:p>
          <a:p>
            <a:pPr marL="800077" lvl="1" indent="-342900">
              <a:buFont typeface="Arial" pitchFamily="34" charset="0"/>
              <a:buChar char="•"/>
            </a:pPr>
            <a:r>
              <a:rPr lang="en-US" dirty="0">
                <a:latin typeface="Nobile" charset="0"/>
              </a:rPr>
              <a:t>i</a:t>
            </a:r>
            <a:r>
              <a:rPr lang="en-US" dirty="0" smtClean="0">
                <a:latin typeface="Nobile" charset="0"/>
              </a:rPr>
              <a:t>nfo()</a:t>
            </a:r>
          </a:p>
          <a:p>
            <a:pPr marL="800077" lvl="1" indent="-342900">
              <a:buFont typeface="Arial" pitchFamily="34" charset="0"/>
              <a:buChar char="•"/>
            </a:pPr>
            <a:r>
              <a:rPr lang="en-US" dirty="0">
                <a:latin typeface="Nobile" charset="0"/>
              </a:rPr>
              <a:t>d</a:t>
            </a:r>
            <a:r>
              <a:rPr lang="en-US" dirty="0" smtClean="0">
                <a:latin typeface="Nobile" charset="0"/>
              </a:rPr>
              <a:t>escribe()</a:t>
            </a:r>
          </a:p>
          <a:p>
            <a:pPr marL="800077" lvl="1" indent="-342900">
              <a:buFont typeface="Arial" pitchFamily="34" charset="0"/>
              <a:buChar char="•"/>
            </a:pPr>
            <a:r>
              <a:rPr lang="en-US" dirty="0" smtClean="0">
                <a:latin typeface="Nobile" charset="0"/>
              </a:rPr>
              <a:t>nunique()</a:t>
            </a:r>
          </a:p>
          <a:p>
            <a:pPr marL="800077" lvl="1" indent="-342900">
              <a:buFont typeface="Arial" pitchFamily="34" charset="0"/>
              <a:buChar char="•"/>
            </a:pPr>
            <a:r>
              <a:rPr lang="en-US" dirty="0" smtClean="0">
                <a:latin typeface="Nobile" charset="0"/>
              </a:rPr>
              <a:t>duplicated()</a:t>
            </a:r>
          </a:p>
          <a:p>
            <a:pPr marL="800077" lvl="1" indent="-342900">
              <a:buFont typeface="Arial" pitchFamily="34" charset="0"/>
              <a:buChar char="•"/>
            </a:pPr>
            <a:r>
              <a:rPr lang="en-US" dirty="0" smtClean="0">
                <a:latin typeface="Nobile" charset="0"/>
              </a:rPr>
              <a:t>sum()</a:t>
            </a:r>
          </a:p>
          <a:p>
            <a:pPr marL="800077" lvl="1" indent="-342900">
              <a:buFont typeface="Arial" pitchFamily="34" charset="0"/>
              <a:buChar char="•"/>
            </a:pPr>
            <a:r>
              <a:rPr lang="en-US" dirty="0" err="1" smtClean="0">
                <a:latin typeface="Nobile" charset="0"/>
              </a:rPr>
              <a:t>fillna</a:t>
            </a:r>
            <a:r>
              <a:rPr lang="en-US" dirty="0" smtClean="0">
                <a:latin typeface="Nobile" charset="0"/>
              </a:rPr>
              <a:t>()</a:t>
            </a:r>
          </a:p>
          <a:p>
            <a:pPr marL="800077" lvl="1" indent="-342900">
              <a:buFont typeface="Arial" pitchFamily="34" charset="0"/>
              <a:buChar char="•"/>
            </a:pPr>
            <a:r>
              <a:rPr lang="en-US" dirty="0" smtClean="0">
                <a:latin typeface="Nobile" charset="0"/>
              </a:rPr>
              <a:t>isnull()</a:t>
            </a:r>
          </a:p>
          <a:p>
            <a:pPr marL="800077" lvl="1" indent="-342900">
              <a:buFont typeface="Arial" pitchFamily="34" charset="0"/>
              <a:buChar char="•"/>
            </a:pPr>
            <a:r>
              <a:rPr lang="en-US" dirty="0" err="1" smtClean="0">
                <a:latin typeface="Nobile" charset="0"/>
              </a:rPr>
              <a:t>astype</a:t>
            </a:r>
            <a:r>
              <a:rPr lang="en-US" dirty="0" smtClean="0">
                <a:latin typeface="Nobile" charset="0"/>
              </a:rPr>
              <a:t>() for changing data types</a:t>
            </a:r>
            <a:endParaRPr lang="en-US" dirty="0">
              <a:latin typeface="Nobile"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049"/>
            <a:ext cx="8803477" cy="5905551"/>
          </a:xfrm>
          <a:prstGeom prst="rect">
            <a:avLst/>
          </a:prstGeom>
        </p:spPr>
      </p:pic>
    </p:spTree>
    <p:extLst>
      <p:ext uri="{BB962C8B-B14F-4D97-AF65-F5344CB8AC3E}">
        <p14:creationId xmlns:p14="http://schemas.microsoft.com/office/powerpoint/2010/main" val="363614173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519471" y="1785821"/>
            <a:ext cx="11488341" cy="708779"/>
          </a:xfrm>
          <a:prstGeom prst="rect">
            <a:avLst/>
          </a:prstGeom>
          <a:noFill/>
          <a:ln/>
        </p:spPr>
        <p:txBody>
          <a:bodyPr wrap="none" lIns="0" tIns="0" rIns="0" bIns="0" rtlCol="0" anchor="t"/>
          <a:lstStyle/>
          <a:p>
            <a:pPr>
              <a:lnSpc>
                <a:spcPts val="5550"/>
              </a:lnSpc>
            </a:pPr>
            <a:r>
              <a:rPr lang="en-US" sz="4400" b="1" dirty="0">
                <a:solidFill>
                  <a:srgbClr val="3B4540"/>
                </a:solidFill>
                <a:latin typeface="Fraunces Extra Bold" pitchFamily="34" charset="0"/>
                <a:ea typeface="Fraunces Extra Bold" pitchFamily="34" charset="-122"/>
                <a:cs typeface="Fraunces Extra Bold" pitchFamily="34" charset="-120"/>
              </a:rPr>
              <a:t>Power Metric: Gauging Overall Strength</a:t>
            </a:r>
            <a:endParaRPr lang="en-US" sz="4400" dirty="0"/>
          </a:p>
        </p:txBody>
      </p:sp>
      <p:pic>
        <p:nvPicPr>
          <p:cNvPr id="4" name="Image 1" descr="preencoded.png"/>
          <p:cNvPicPr>
            <a:picLocks noChangeAspect="1"/>
          </p:cNvPicPr>
          <p:nvPr/>
        </p:nvPicPr>
        <p:blipFill>
          <a:blip r:embed="rId3"/>
          <a:stretch>
            <a:fillRect/>
          </a:stretch>
        </p:blipFill>
        <p:spPr>
          <a:xfrm>
            <a:off x="153711" y="4711660"/>
            <a:ext cx="3260646" cy="907256"/>
          </a:xfrm>
          <a:prstGeom prst="rect">
            <a:avLst/>
          </a:prstGeom>
        </p:spPr>
      </p:pic>
      <p:sp>
        <p:nvSpPr>
          <p:cNvPr id="5" name="Text 1"/>
          <p:cNvSpPr/>
          <p:nvPr/>
        </p:nvSpPr>
        <p:spPr>
          <a:xfrm>
            <a:off x="1020605" y="5959078"/>
            <a:ext cx="2807018" cy="354330"/>
          </a:xfrm>
          <a:prstGeom prst="rect">
            <a:avLst/>
          </a:prstGeom>
          <a:noFill/>
          <a:ln/>
        </p:spPr>
        <p:txBody>
          <a:bodyPr wrap="none" lIns="0" tIns="0" rIns="0" bIns="0" rtlCol="0" anchor="t"/>
          <a:lstStyle/>
          <a:p>
            <a:pPr>
              <a:lnSpc>
                <a:spcPts val="2750"/>
              </a:lnSpc>
            </a:pPr>
            <a:r>
              <a:rPr lang="en-US" sz="2100" b="1" dirty="0">
                <a:solidFill>
                  <a:srgbClr val="405449"/>
                </a:solidFill>
                <a:latin typeface="Fraunces Extra Bold" pitchFamily="34" charset="0"/>
                <a:ea typeface="Fraunces Extra Bold" pitchFamily="34" charset="-122"/>
                <a:cs typeface="Fraunces Extra Bold" pitchFamily="34" charset="-120"/>
              </a:rPr>
              <a:t>Speed</a:t>
            </a:r>
            <a:endParaRPr lang="en-US" sz="2100" dirty="0"/>
          </a:p>
        </p:txBody>
      </p:sp>
      <p:sp>
        <p:nvSpPr>
          <p:cNvPr id="6" name="Text 2"/>
          <p:cNvSpPr/>
          <p:nvPr/>
        </p:nvSpPr>
        <p:spPr>
          <a:xfrm>
            <a:off x="1020605" y="6449498"/>
            <a:ext cx="2807018" cy="362903"/>
          </a:xfrm>
          <a:prstGeom prst="rect">
            <a:avLst/>
          </a:prstGeom>
          <a:noFill/>
          <a:ln/>
        </p:spPr>
        <p:txBody>
          <a:bodyPr wrap="non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Determines turn order</a:t>
            </a:r>
            <a:endParaRPr lang="en-US" sz="1700" dirty="0"/>
          </a:p>
        </p:txBody>
      </p:sp>
      <p:pic>
        <p:nvPicPr>
          <p:cNvPr id="7" name="Image 2" descr="preencoded.png"/>
          <p:cNvPicPr>
            <a:picLocks noChangeAspect="1"/>
          </p:cNvPicPr>
          <p:nvPr/>
        </p:nvPicPr>
        <p:blipFill>
          <a:blip r:embed="rId4"/>
          <a:stretch>
            <a:fillRect/>
          </a:stretch>
        </p:blipFill>
        <p:spPr>
          <a:xfrm>
            <a:off x="3414357" y="4711660"/>
            <a:ext cx="3260765" cy="907256"/>
          </a:xfrm>
          <a:prstGeom prst="rect">
            <a:avLst/>
          </a:prstGeom>
        </p:spPr>
      </p:pic>
      <p:sp>
        <p:nvSpPr>
          <p:cNvPr id="8" name="Text 3"/>
          <p:cNvSpPr/>
          <p:nvPr/>
        </p:nvSpPr>
        <p:spPr>
          <a:xfrm>
            <a:off x="4281250" y="5959078"/>
            <a:ext cx="2807138" cy="354330"/>
          </a:xfrm>
          <a:prstGeom prst="rect">
            <a:avLst/>
          </a:prstGeom>
          <a:noFill/>
          <a:ln/>
        </p:spPr>
        <p:txBody>
          <a:bodyPr wrap="none" lIns="0" tIns="0" rIns="0" bIns="0" rtlCol="0" anchor="t"/>
          <a:lstStyle/>
          <a:p>
            <a:pPr>
              <a:lnSpc>
                <a:spcPts val="2750"/>
              </a:lnSpc>
            </a:pPr>
            <a:r>
              <a:rPr lang="en-US" sz="2100" b="1" dirty="0">
                <a:solidFill>
                  <a:srgbClr val="405449"/>
                </a:solidFill>
                <a:latin typeface="Fraunces Extra Bold" pitchFamily="34" charset="0"/>
                <a:ea typeface="Fraunces Extra Bold" pitchFamily="34" charset="-122"/>
                <a:cs typeface="Fraunces Extra Bold" pitchFamily="34" charset="-120"/>
              </a:rPr>
              <a:t>Attack</a:t>
            </a:r>
            <a:endParaRPr lang="en-US" sz="2100" dirty="0"/>
          </a:p>
        </p:txBody>
      </p:sp>
      <p:sp>
        <p:nvSpPr>
          <p:cNvPr id="9" name="Text 4"/>
          <p:cNvSpPr/>
          <p:nvPr/>
        </p:nvSpPr>
        <p:spPr>
          <a:xfrm>
            <a:off x="4281250" y="6449498"/>
            <a:ext cx="2807138" cy="362903"/>
          </a:xfrm>
          <a:prstGeom prst="rect">
            <a:avLst/>
          </a:prstGeom>
          <a:noFill/>
          <a:ln/>
        </p:spPr>
        <p:txBody>
          <a:bodyPr wrap="non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Physical damage output</a:t>
            </a:r>
            <a:endParaRPr lang="en-US" sz="1700" dirty="0"/>
          </a:p>
        </p:txBody>
      </p:sp>
      <p:pic>
        <p:nvPicPr>
          <p:cNvPr id="10" name="Image 3" descr="preencoded.png"/>
          <p:cNvPicPr>
            <a:picLocks noChangeAspect="1"/>
          </p:cNvPicPr>
          <p:nvPr/>
        </p:nvPicPr>
        <p:blipFill>
          <a:blip r:embed="rId5"/>
          <a:stretch>
            <a:fillRect/>
          </a:stretch>
        </p:blipFill>
        <p:spPr>
          <a:xfrm>
            <a:off x="6675122" y="4711660"/>
            <a:ext cx="3260646" cy="907256"/>
          </a:xfrm>
          <a:prstGeom prst="rect">
            <a:avLst/>
          </a:prstGeom>
        </p:spPr>
      </p:pic>
      <p:sp>
        <p:nvSpPr>
          <p:cNvPr id="11" name="Text 5"/>
          <p:cNvSpPr/>
          <p:nvPr/>
        </p:nvSpPr>
        <p:spPr>
          <a:xfrm>
            <a:off x="7542014" y="5959078"/>
            <a:ext cx="2807018" cy="354330"/>
          </a:xfrm>
          <a:prstGeom prst="rect">
            <a:avLst/>
          </a:prstGeom>
          <a:noFill/>
          <a:ln/>
        </p:spPr>
        <p:txBody>
          <a:bodyPr wrap="none" lIns="0" tIns="0" rIns="0" bIns="0" rtlCol="0" anchor="t"/>
          <a:lstStyle/>
          <a:p>
            <a:pPr>
              <a:lnSpc>
                <a:spcPts val="2750"/>
              </a:lnSpc>
            </a:pPr>
            <a:r>
              <a:rPr lang="en-US" sz="2100" b="1" dirty="0">
                <a:solidFill>
                  <a:srgbClr val="405449"/>
                </a:solidFill>
                <a:latin typeface="Fraunces Extra Bold" pitchFamily="34" charset="0"/>
                <a:ea typeface="Fraunces Extra Bold" pitchFamily="34" charset="-122"/>
                <a:cs typeface="Fraunces Extra Bold" pitchFamily="34" charset="-120"/>
              </a:rPr>
              <a:t>Defense</a:t>
            </a:r>
            <a:endParaRPr lang="en-US" sz="2100" dirty="0"/>
          </a:p>
        </p:txBody>
      </p:sp>
      <p:sp>
        <p:nvSpPr>
          <p:cNvPr id="12" name="Text 6"/>
          <p:cNvSpPr/>
          <p:nvPr/>
        </p:nvSpPr>
        <p:spPr>
          <a:xfrm>
            <a:off x="7542014" y="6449497"/>
            <a:ext cx="2807018" cy="725806"/>
          </a:xfrm>
          <a:prstGeom prst="rect">
            <a:avLst/>
          </a:prstGeom>
          <a:noFill/>
          <a:ln/>
        </p:spPr>
        <p:txBody>
          <a:bodyPr wrap="squar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Physical damage resistance</a:t>
            </a:r>
            <a:endParaRPr lang="en-US" sz="1700" dirty="0"/>
          </a:p>
        </p:txBody>
      </p:sp>
      <p:pic>
        <p:nvPicPr>
          <p:cNvPr id="13" name="Image 4" descr="preencoded.png"/>
          <p:cNvPicPr>
            <a:picLocks noChangeAspect="1"/>
          </p:cNvPicPr>
          <p:nvPr/>
        </p:nvPicPr>
        <p:blipFill>
          <a:blip r:embed="rId6"/>
          <a:stretch>
            <a:fillRect/>
          </a:stretch>
        </p:blipFill>
        <p:spPr>
          <a:xfrm>
            <a:off x="9829086" y="4711660"/>
            <a:ext cx="3260765" cy="907256"/>
          </a:xfrm>
          <a:prstGeom prst="rect">
            <a:avLst/>
          </a:prstGeom>
        </p:spPr>
      </p:pic>
      <p:sp>
        <p:nvSpPr>
          <p:cNvPr id="14" name="Text 7"/>
          <p:cNvSpPr/>
          <p:nvPr/>
        </p:nvSpPr>
        <p:spPr>
          <a:xfrm>
            <a:off x="10282713" y="5913596"/>
            <a:ext cx="2807138" cy="354330"/>
          </a:xfrm>
          <a:prstGeom prst="rect">
            <a:avLst/>
          </a:prstGeom>
          <a:noFill/>
          <a:ln/>
        </p:spPr>
        <p:txBody>
          <a:bodyPr wrap="none" lIns="0" tIns="0" rIns="0" bIns="0" rtlCol="0" anchor="t"/>
          <a:lstStyle/>
          <a:p>
            <a:pPr>
              <a:lnSpc>
                <a:spcPts val="2750"/>
              </a:lnSpc>
            </a:pPr>
            <a:r>
              <a:rPr lang="en-US" sz="2100" b="1" dirty="0">
                <a:solidFill>
                  <a:srgbClr val="405449"/>
                </a:solidFill>
                <a:latin typeface="Fraunces Extra Bold" pitchFamily="34" charset="0"/>
                <a:ea typeface="Fraunces Extra Bold" pitchFamily="34" charset="-122"/>
                <a:cs typeface="Fraunces Extra Bold" pitchFamily="34" charset="-120"/>
              </a:rPr>
              <a:t>Power</a:t>
            </a:r>
            <a:endParaRPr lang="en-US" sz="2100" dirty="0"/>
          </a:p>
        </p:txBody>
      </p:sp>
      <p:sp>
        <p:nvSpPr>
          <p:cNvPr id="15" name="Text 8"/>
          <p:cNvSpPr/>
          <p:nvPr/>
        </p:nvSpPr>
        <p:spPr>
          <a:xfrm>
            <a:off x="10349032" y="6449497"/>
            <a:ext cx="2807138" cy="725806"/>
          </a:xfrm>
          <a:prstGeom prst="rect">
            <a:avLst/>
          </a:prstGeom>
          <a:noFill/>
          <a:ln/>
        </p:spPr>
        <p:txBody>
          <a:bodyPr wrap="square" lIns="0" tIns="0" rIns="0" bIns="0" rtlCol="0" anchor="t"/>
          <a:lstStyle/>
          <a:p>
            <a:pPr>
              <a:lnSpc>
                <a:spcPts val="2850"/>
              </a:lnSpc>
            </a:pPr>
            <a:r>
              <a:rPr lang="en-US" sz="1700" dirty="0">
                <a:solidFill>
                  <a:srgbClr val="405449"/>
                </a:solidFill>
                <a:latin typeface="Nobile" pitchFamily="34" charset="0"/>
                <a:ea typeface="Nobile" pitchFamily="34" charset="-122"/>
                <a:cs typeface="Nobile" pitchFamily="34" charset="-120"/>
              </a:rPr>
              <a:t>Combined strength metric</a:t>
            </a:r>
            <a:endParaRPr lang="en-US" sz="1700" dirty="0"/>
          </a:p>
        </p:txBody>
      </p:sp>
      <p:sp>
        <p:nvSpPr>
          <p:cNvPr id="17" name="TextBox 16"/>
          <p:cNvSpPr txBox="1"/>
          <p:nvPr/>
        </p:nvSpPr>
        <p:spPr>
          <a:xfrm>
            <a:off x="3291840" y="548640"/>
            <a:ext cx="7057192" cy="707886"/>
          </a:xfrm>
          <a:prstGeom prst="rect">
            <a:avLst/>
          </a:prstGeom>
          <a:noFill/>
        </p:spPr>
        <p:txBody>
          <a:bodyPr wrap="square" rtlCol="0">
            <a:spAutoFit/>
          </a:bodyPr>
          <a:lstStyle/>
          <a:p>
            <a:pPr algn="ctr"/>
            <a:r>
              <a:rPr lang="en-US" sz="4000" b="1" u="sng" dirty="0" smtClean="0">
                <a:latin typeface="Fraunces Extra Bold" charset="0"/>
              </a:rPr>
              <a:t>FEATURE ENGINEERING</a:t>
            </a:r>
            <a:endParaRPr lang="en-US" sz="2800" b="1" u="sng" dirty="0">
              <a:latin typeface="Fraunces Extra Bold" charset="0"/>
            </a:endParaRPr>
          </a:p>
        </p:txBody>
      </p: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2630" y="2907030"/>
            <a:ext cx="8695611" cy="1420238"/>
          </a:xfrm>
          <a:prstGeom prst="rect">
            <a:avLst/>
          </a:prstGeom>
        </p:spPr>
      </p:pic>
      <p:sp>
        <p:nvSpPr>
          <p:cNvPr id="20" name="Rectangle 19"/>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8</a:t>
            </a:r>
            <a:endParaRPr 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1" name="Text 8"/>
          <p:cNvSpPr/>
          <p:nvPr/>
        </p:nvSpPr>
        <p:spPr>
          <a:xfrm>
            <a:off x="868680" y="1479233"/>
            <a:ext cx="11445240" cy="725806"/>
          </a:xfrm>
          <a:prstGeom prst="rect">
            <a:avLst/>
          </a:prstGeom>
          <a:noFill/>
          <a:ln/>
        </p:spPr>
        <p:txBody>
          <a:bodyPr wrap="square" lIns="0" tIns="0" rIns="0" bIns="0" rtlCol="0" anchor="t"/>
          <a:lstStyle/>
          <a:p>
            <a:pPr marL="342900" indent="-342900">
              <a:lnSpc>
                <a:spcPts val="2850"/>
              </a:lnSpc>
              <a:buFont typeface="Arial" pitchFamily="34" charset="0"/>
              <a:buChar char="•"/>
            </a:pPr>
            <a:endParaRPr lang="en-US" sz="2000" dirty="0" smtClean="0">
              <a:solidFill>
                <a:srgbClr val="405449"/>
              </a:solidFill>
              <a:latin typeface="Nobile" pitchFamily="34" charset="0"/>
              <a:ea typeface="Nobile" pitchFamily="34" charset="-122"/>
              <a:cs typeface="Nobile" pitchFamily="34" charset="-120"/>
            </a:endParaRPr>
          </a:p>
          <a:p>
            <a:pPr marL="342900" indent="-342900">
              <a:lnSpc>
                <a:spcPts val="2850"/>
              </a:lnSpc>
              <a:buFont typeface="Arial" pitchFamily="34" charset="0"/>
              <a:buChar char="•"/>
            </a:pPr>
            <a:endParaRPr lang="en-US" sz="2000" dirty="0">
              <a:solidFill>
                <a:srgbClr val="405449"/>
              </a:solidFill>
              <a:latin typeface="Nobile" pitchFamily="34" charset="0"/>
              <a:ea typeface="Nobile" pitchFamily="34" charset="-122"/>
              <a:cs typeface="Nobile" pitchFamily="34" charset="-120"/>
            </a:endParaRPr>
          </a:p>
          <a:p>
            <a:pPr marL="342900" indent="-342900">
              <a:lnSpc>
                <a:spcPts val="2850"/>
              </a:lnSpc>
              <a:buFont typeface="Arial" pitchFamily="34" charset="0"/>
              <a:buChar char="•"/>
            </a:pPr>
            <a:r>
              <a:rPr lang="en-US" sz="2000" dirty="0" smtClean="0">
                <a:solidFill>
                  <a:srgbClr val="405449"/>
                </a:solidFill>
                <a:latin typeface="Nobile" pitchFamily="34" charset="0"/>
                <a:ea typeface="Nobile" pitchFamily="34" charset="-122"/>
                <a:cs typeface="Nobile" pitchFamily="34" charset="-120"/>
              </a:rPr>
              <a:t>Visualization is a technique through which we can visualize our data and its distribution. Visualization techniques used by us are:</a:t>
            </a:r>
          </a:p>
          <a:p>
            <a:pPr marL="1257254" lvl="2" indent="-342900">
              <a:lnSpc>
                <a:spcPts val="2850"/>
              </a:lnSpc>
              <a:buFont typeface="Arial" pitchFamily="34" charset="0"/>
              <a:buChar char="•"/>
            </a:pPr>
            <a:endParaRPr lang="en-US" sz="2000" dirty="0">
              <a:solidFill>
                <a:srgbClr val="405449"/>
              </a:solidFill>
              <a:latin typeface="Nobile" pitchFamily="34" charset="0"/>
              <a:ea typeface="Nobile" pitchFamily="34" charset="-122"/>
              <a:cs typeface="Nobile" pitchFamily="34" charset="-120"/>
            </a:endParaRPr>
          </a:p>
          <a:p>
            <a:pPr marL="1257254" lvl="2" indent="-342900">
              <a:lnSpc>
                <a:spcPts val="2850"/>
              </a:lnSpc>
              <a:buFont typeface="Arial" pitchFamily="34" charset="0"/>
              <a:buChar char="•"/>
            </a:pPr>
            <a:r>
              <a:rPr lang="en-US" sz="2000" dirty="0" smtClean="0">
                <a:solidFill>
                  <a:srgbClr val="405449"/>
                </a:solidFill>
                <a:latin typeface="Nobile" pitchFamily="34" charset="0"/>
                <a:ea typeface="Nobile" pitchFamily="34" charset="-122"/>
                <a:cs typeface="Nobile" pitchFamily="34" charset="-120"/>
              </a:rPr>
              <a:t>Histogram</a:t>
            </a:r>
          </a:p>
          <a:p>
            <a:pPr marL="1257254" lvl="2" indent="-342900">
              <a:lnSpc>
                <a:spcPts val="2850"/>
              </a:lnSpc>
              <a:buFont typeface="Arial" pitchFamily="34" charset="0"/>
              <a:buChar char="•"/>
            </a:pPr>
            <a:r>
              <a:rPr lang="en-US" sz="2000" dirty="0" smtClean="0">
                <a:solidFill>
                  <a:srgbClr val="405449"/>
                </a:solidFill>
                <a:latin typeface="Nobile" pitchFamily="34" charset="0"/>
                <a:ea typeface="Nobile" pitchFamily="34" charset="-122"/>
                <a:cs typeface="Nobile" pitchFamily="34" charset="-120"/>
              </a:rPr>
              <a:t>Line plot</a:t>
            </a:r>
          </a:p>
          <a:p>
            <a:pPr marL="1257254" lvl="2" indent="-342900">
              <a:lnSpc>
                <a:spcPts val="2850"/>
              </a:lnSpc>
              <a:buFont typeface="Arial" pitchFamily="34" charset="0"/>
              <a:buChar char="•"/>
            </a:pPr>
            <a:r>
              <a:rPr lang="en-US" sz="2000" dirty="0" smtClean="0">
                <a:solidFill>
                  <a:srgbClr val="405449"/>
                </a:solidFill>
                <a:latin typeface="Nobile" pitchFamily="34" charset="0"/>
                <a:ea typeface="Nobile" pitchFamily="34" charset="-122"/>
                <a:cs typeface="Nobile" pitchFamily="34" charset="-120"/>
              </a:rPr>
              <a:t>Heat Map</a:t>
            </a:r>
          </a:p>
          <a:p>
            <a:pPr marL="1257254" lvl="2" indent="-342900">
              <a:lnSpc>
                <a:spcPts val="2850"/>
              </a:lnSpc>
              <a:buFont typeface="Arial" pitchFamily="34" charset="0"/>
              <a:buChar char="•"/>
            </a:pPr>
            <a:r>
              <a:rPr lang="en-US" sz="2000" dirty="0" smtClean="0">
                <a:solidFill>
                  <a:srgbClr val="405449"/>
                </a:solidFill>
                <a:latin typeface="Nobile" pitchFamily="34" charset="0"/>
                <a:ea typeface="Nobile" pitchFamily="34" charset="-122"/>
                <a:cs typeface="Nobile" pitchFamily="34" charset="-120"/>
              </a:rPr>
              <a:t>KDE Plot</a:t>
            </a:r>
          </a:p>
          <a:p>
            <a:pPr marL="1257254" lvl="2" indent="-342900">
              <a:lnSpc>
                <a:spcPts val="2850"/>
              </a:lnSpc>
              <a:buFont typeface="Arial" pitchFamily="34" charset="0"/>
              <a:buChar char="•"/>
            </a:pPr>
            <a:r>
              <a:rPr lang="en-US" sz="2000" dirty="0" smtClean="0">
                <a:solidFill>
                  <a:srgbClr val="405449"/>
                </a:solidFill>
                <a:latin typeface="Nobile" pitchFamily="34" charset="0"/>
                <a:ea typeface="Nobile" pitchFamily="34" charset="-122"/>
                <a:cs typeface="Nobile" pitchFamily="34" charset="-120"/>
              </a:rPr>
              <a:t>Bar Plot</a:t>
            </a:r>
          </a:p>
          <a:p>
            <a:pPr marL="1257254" lvl="2" indent="-342900">
              <a:lnSpc>
                <a:spcPts val="2850"/>
              </a:lnSpc>
              <a:buFont typeface="Arial" pitchFamily="34" charset="0"/>
              <a:buChar char="•"/>
            </a:pPr>
            <a:r>
              <a:rPr lang="en-US" sz="2000" dirty="0" smtClean="0">
                <a:solidFill>
                  <a:srgbClr val="405449"/>
                </a:solidFill>
                <a:latin typeface="Nobile" pitchFamily="34" charset="0"/>
                <a:ea typeface="Nobile" pitchFamily="34" charset="-122"/>
                <a:cs typeface="Nobile" pitchFamily="34" charset="-120"/>
              </a:rPr>
              <a:t>Box Plot </a:t>
            </a:r>
            <a:endParaRPr lang="en-US" sz="2000" dirty="0"/>
          </a:p>
        </p:txBody>
      </p:sp>
      <p:sp>
        <p:nvSpPr>
          <p:cNvPr id="16" name="Rectangle 15"/>
          <p:cNvSpPr/>
          <p:nvPr/>
        </p:nvSpPr>
        <p:spPr>
          <a:xfrm>
            <a:off x="4640020" y="287625"/>
            <a:ext cx="4828566" cy="830997"/>
          </a:xfrm>
          <a:prstGeom prst="rect">
            <a:avLst/>
          </a:prstGeom>
        </p:spPr>
        <p:txBody>
          <a:bodyPr wrap="none">
            <a:spAutoFit/>
          </a:bodyPr>
          <a:lstStyle/>
          <a:p>
            <a:pPr algn="ctr"/>
            <a:r>
              <a:rPr lang="en-US" sz="4800" b="1" u="sng" dirty="0" smtClean="0">
                <a:latin typeface="Fraunces Extra Bold" charset="0"/>
              </a:rPr>
              <a:t>VISUALIZATION</a:t>
            </a:r>
            <a:endParaRPr lang="en-US" sz="3600" b="1" u="sng" dirty="0">
              <a:latin typeface="Fraunces Extra Bold" charset="0"/>
            </a:endParaRPr>
          </a:p>
        </p:txBody>
      </p:sp>
      <p:sp>
        <p:nvSpPr>
          <p:cNvPr id="19" name="Rectangle 18"/>
          <p:cNvSpPr/>
          <p:nvPr/>
        </p:nvSpPr>
        <p:spPr>
          <a:xfrm>
            <a:off x="13563600" y="7696820"/>
            <a:ext cx="1066800" cy="532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9</a:t>
            </a:r>
            <a:endParaRPr lang="en-US" dirty="0">
              <a:solidFill>
                <a:schemeClr val="bg1"/>
              </a:soli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268" y="3840470"/>
            <a:ext cx="5852172" cy="4389129"/>
          </a:xfrm>
          <a:prstGeom prst="rect">
            <a:avLst/>
          </a:prstGeom>
        </p:spPr>
      </p:pic>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947</TotalTime>
  <Words>771</Words>
  <Application>Microsoft Office PowerPoint</Application>
  <PresentationFormat>Custom</PresentationFormat>
  <Paragraphs>152</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Fraunces Extra Bold</vt:lpstr>
      <vt:lpstr>Nobile</vt:lpstr>
      <vt:lpstr>Cambria</vt:lpstr>
      <vt:lpstr>Wingdings</vt: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Saurav Aryal</cp:lastModifiedBy>
  <cp:revision>28</cp:revision>
  <dcterms:created xsi:type="dcterms:W3CDTF">2025-06-08T15:07:53Z</dcterms:created>
  <dcterms:modified xsi:type="dcterms:W3CDTF">2025-06-10T02:47:11Z</dcterms:modified>
</cp:coreProperties>
</file>